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5"/>
  </p:notesMasterIdLst>
  <p:sldIdLst>
    <p:sldId id="256" r:id="rId2"/>
    <p:sldId id="279" r:id="rId3"/>
    <p:sldId id="258" r:id="rId4"/>
    <p:sldId id="320" r:id="rId5"/>
    <p:sldId id="260" r:id="rId6"/>
    <p:sldId id="274" r:id="rId7"/>
    <p:sldId id="259" r:id="rId8"/>
    <p:sldId id="261" r:id="rId9"/>
    <p:sldId id="273" r:id="rId10"/>
    <p:sldId id="262" r:id="rId11"/>
    <p:sldId id="263" r:id="rId12"/>
    <p:sldId id="277" r:id="rId13"/>
    <p:sldId id="275" r:id="rId14"/>
    <p:sldId id="264" r:id="rId15"/>
    <p:sldId id="312" r:id="rId16"/>
    <p:sldId id="313" r:id="rId17"/>
    <p:sldId id="314" r:id="rId18"/>
    <p:sldId id="265" r:id="rId19"/>
    <p:sldId id="315" r:id="rId20"/>
    <p:sldId id="316" r:id="rId21"/>
    <p:sldId id="292" r:id="rId22"/>
    <p:sldId id="318" r:id="rId23"/>
    <p:sldId id="290" r:id="rId24"/>
  </p:sldIdLst>
  <p:sldSz cx="9144000" cy="5143500" type="screen16x9"/>
  <p:notesSz cx="6858000" cy="9144000"/>
  <p:embeddedFontLst>
    <p:embeddedFont>
      <p:font typeface="M PLUS 1p" panose="020B0604020202020204" charset="-128"/>
      <p:regular r:id="rId26"/>
      <p:bold r:id="rId27"/>
    </p:embeddedFont>
    <p:embeddedFont>
      <p:font typeface="Nunito Light" pitchFamily="2" charset="0"/>
      <p:regular r:id="rId28"/>
      <p:italic r:id="rId29"/>
    </p:embeddedFont>
    <p:embeddedFont>
      <p:font typeface="PT Sans" panose="020B0503020203020204" pitchFamily="34" charset="0"/>
      <p:regular r:id="rId30"/>
      <p:bold r:id="rId31"/>
      <p:italic r:id="rId32"/>
      <p:boldItalic r:id="rId33"/>
    </p:embeddedFont>
    <p:embeddedFont>
      <p:font typeface="Raleway Black" pitchFamily="2" charset="0"/>
      <p:bold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F41"/>
    <a:srgbClr val="E2E5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2AADD5-5EDC-42FE-8891-7373B83FD0A0}">
  <a:tblStyle styleId="{2D2AADD5-5EDC-42FE-8891-7373B83FD0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58BAF0F-78FC-48D4-981B-C4E616D65C27}"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89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0"/>
        <p:cNvGrpSpPr/>
        <p:nvPr/>
      </p:nvGrpSpPr>
      <p:grpSpPr>
        <a:xfrm>
          <a:off x="0" y="0"/>
          <a:ext cx="0" cy="0"/>
          <a:chOff x="0" y="0"/>
          <a:chExt cx="0" cy="0"/>
        </a:xfrm>
      </p:grpSpPr>
      <p:sp>
        <p:nvSpPr>
          <p:cNvPr id="3251" name="Google Shape;3251;g13c2bc466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2" name="Google Shape;3252;g13c2bc466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2"/>
        <p:cNvGrpSpPr/>
        <p:nvPr/>
      </p:nvGrpSpPr>
      <p:grpSpPr>
        <a:xfrm>
          <a:off x="0" y="0"/>
          <a:ext cx="0" cy="0"/>
          <a:chOff x="0" y="0"/>
          <a:chExt cx="0" cy="0"/>
        </a:xfrm>
      </p:grpSpPr>
      <p:sp>
        <p:nvSpPr>
          <p:cNvPr id="4573" name="Google Shape;4573;g22b33fc07b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4" name="Google Shape;4574;g22b33fc07b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8"/>
        <p:cNvGrpSpPr/>
        <p:nvPr/>
      </p:nvGrpSpPr>
      <p:grpSpPr>
        <a:xfrm>
          <a:off x="0" y="0"/>
          <a:ext cx="0" cy="0"/>
          <a:chOff x="0" y="0"/>
          <a:chExt cx="0" cy="0"/>
        </a:xfrm>
      </p:grpSpPr>
      <p:sp>
        <p:nvSpPr>
          <p:cNvPr id="4579" name="Google Shape;4579;g22b2f4a4f65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0" name="Google Shape;4580;g22b2f4a4f65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9"/>
        <p:cNvGrpSpPr/>
        <p:nvPr/>
      </p:nvGrpSpPr>
      <p:grpSpPr>
        <a:xfrm>
          <a:off x="0" y="0"/>
          <a:ext cx="0" cy="0"/>
          <a:chOff x="0" y="0"/>
          <a:chExt cx="0" cy="0"/>
        </a:xfrm>
      </p:grpSpPr>
      <p:sp>
        <p:nvSpPr>
          <p:cNvPr id="6920" name="Google Shape;6920;g22b33fc07b8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1" name="Google Shape;6921;g22b33fc07b8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6"/>
        <p:cNvGrpSpPr/>
        <p:nvPr/>
      </p:nvGrpSpPr>
      <p:grpSpPr>
        <a:xfrm>
          <a:off x="0" y="0"/>
          <a:ext cx="0" cy="0"/>
          <a:chOff x="0" y="0"/>
          <a:chExt cx="0" cy="0"/>
        </a:xfrm>
      </p:grpSpPr>
      <p:sp>
        <p:nvSpPr>
          <p:cNvPr id="6657" name="Google Shape;6657;g22b33fc07b8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8" name="Google Shape;6658;g22b33fc07b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1"/>
        <p:cNvGrpSpPr/>
        <p:nvPr/>
      </p:nvGrpSpPr>
      <p:grpSpPr>
        <a:xfrm>
          <a:off x="0" y="0"/>
          <a:ext cx="0" cy="0"/>
          <a:chOff x="0" y="0"/>
          <a:chExt cx="0" cy="0"/>
        </a:xfrm>
      </p:grpSpPr>
      <p:sp>
        <p:nvSpPr>
          <p:cNvPr id="4692" name="Google Shape;4692;g22b33fc07b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3" name="Google Shape;4693;g22b33fc07b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8"/>
        <p:cNvGrpSpPr/>
        <p:nvPr/>
      </p:nvGrpSpPr>
      <p:grpSpPr>
        <a:xfrm>
          <a:off x="0" y="0"/>
          <a:ext cx="0" cy="0"/>
          <a:chOff x="0" y="0"/>
          <a:chExt cx="0" cy="0"/>
        </a:xfrm>
      </p:grpSpPr>
      <p:sp>
        <p:nvSpPr>
          <p:cNvPr id="4949" name="Google Shape;4949;g22b33fc07b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0" name="Google Shape;4950;g22b33fc07b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8">
          <a:extLst>
            <a:ext uri="{FF2B5EF4-FFF2-40B4-BE49-F238E27FC236}">
              <a16:creationId xmlns:a16="http://schemas.microsoft.com/office/drawing/2014/main" id="{8A127AE6-CED6-4218-5288-D96571921F38}"/>
            </a:ext>
          </a:extLst>
        </p:cNvPr>
        <p:cNvGrpSpPr/>
        <p:nvPr/>
      </p:nvGrpSpPr>
      <p:grpSpPr>
        <a:xfrm>
          <a:off x="0" y="0"/>
          <a:ext cx="0" cy="0"/>
          <a:chOff x="0" y="0"/>
          <a:chExt cx="0" cy="0"/>
        </a:xfrm>
      </p:grpSpPr>
      <p:sp>
        <p:nvSpPr>
          <p:cNvPr id="4949" name="Google Shape;4949;g22b33fc07b8_0_35:notes">
            <a:extLst>
              <a:ext uri="{FF2B5EF4-FFF2-40B4-BE49-F238E27FC236}">
                <a16:creationId xmlns:a16="http://schemas.microsoft.com/office/drawing/2014/main" id="{FBEACC7F-8CB6-A2BB-AF64-3359ED1D15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0" name="Google Shape;4950;g22b33fc07b8_0_35:notes">
            <a:extLst>
              <a:ext uri="{FF2B5EF4-FFF2-40B4-BE49-F238E27FC236}">
                <a16:creationId xmlns:a16="http://schemas.microsoft.com/office/drawing/2014/main" id="{E1A8EBBC-DA78-1919-2863-148B5B8F5B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311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8">
          <a:extLst>
            <a:ext uri="{FF2B5EF4-FFF2-40B4-BE49-F238E27FC236}">
              <a16:creationId xmlns:a16="http://schemas.microsoft.com/office/drawing/2014/main" id="{48489B2B-EFBE-F16F-1B3C-85128662481D}"/>
            </a:ext>
          </a:extLst>
        </p:cNvPr>
        <p:cNvGrpSpPr/>
        <p:nvPr/>
      </p:nvGrpSpPr>
      <p:grpSpPr>
        <a:xfrm>
          <a:off x="0" y="0"/>
          <a:ext cx="0" cy="0"/>
          <a:chOff x="0" y="0"/>
          <a:chExt cx="0" cy="0"/>
        </a:xfrm>
      </p:grpSpPr>
      <p:sp>
        <p:nvSpPr>
          <p:cNvPr id="4949" name="Google Shape;4949;g22b33fc07b8_0_35:notes">
            <a:extLst>
              <a:ext uri="{FF2B5EF4-FFF2-40B4-BE49-F238E27FC236}">
                <a16:creationId xmlns:a16="http://schemas.microsoft.com/office/drawing/2014/main" id="{A3AB526E-13F6-157A-9E60-73DB1C12B4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0" name="Google Shape;4950;g22b33fc07b8_0_35:notes">
            <a:extLst>
              <a:ext uri="{FF2B5EF4-FFF2-40B4-BE49-F238E27FC236}">
                <a16:creationId xmlns:a16="http://schemas.microsoft.com/office/drawing/2014/main" id="{EAB751F2-2542-DBC3-0F32-D7634FE0F2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322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0"/>
        <p:cNvGrpSpPr/>
        <p:nvPr/>
      </p:nvGrpSpPr>
      <p:grpSpPr>
        <a:xfrm>
          <a:off x="0" y="0"/>
          <a:ext cx="0" cy="0"/>
          <a:chOff x="0" y="0"/>
          <a:chExt cx="0" cy="0"/>
        </a:xfrm>
      </p:grpSpPr>
      <p:sp>
        <p:nvSpPr>
          <p:cNvPr id="8811" name="Google Shape;8811;g22b33fc07b8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2" name="Google Shape;8812;g22b33fc07b8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0"/>
        <p:cNvGrpSpPr/>
        <p:nvPr/>
      </p:nvGrpSpPr>
      <p:grpSpPr>
        <a:xfrm>
          <a:off x="0" y="0"/>
          <a:ext cx="0" cy="0"/>
          <a:chOff x="0" y="0"/>
          <a:chExt cx="0" cy="0"/>
        </a:xfrm>
      </p:grpSpPr>
      <p:sp>
        <p:nvSpPr>
          <p:cNvPr id="7701" name="Google Shape;7701;g22b33fc07b8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2" name="Google Shape;7702;g22b33fc07b8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7"/>
        <p:cNvGrpSpPr/>
        <p:nvPr/>
      </p:nvGrpSpPr>
      <p:grpSpPr>
        <a:xfrm>
          <a:off x="0" y="0"/>
          <a:ext cx="0" cy="0"/>
          <a:chOff x="0" y="0"/>
          <a:chExt cx="0" cy="0"/>
        </a:xfrm>
      </p:grpSpPr>
      <p:sp>
        <p:nvSpPr>
          <p:cNvPr id="7058" name="Google Shape;7058;g22b33fc07b8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9" name="Google Shape;7059;g22b33fc07b8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2"/>
        <p:cNvGrpSpPr/>
        <p:nvPr/>
      </p:nvGrpSpPr>
      <p:grpSpPr>
        <a:xfrm>
          <a:off x="0" y="0"/>
          <a:ext cx="0" cy="0"/>
          <a:chOff x="0" y="0"/>
          <a:chExt cx="0" cy="0"/>
        </a:xfrm>
      </p:grpSpPr>
      <p:sp>
        <p:nvSpPr>
          <p:cNvPr id="8283" name="Google Shape;8283;g22b33fc07b8_0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4" name="Google Shape;8284;g22b33fc07b8_0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1"/>
        <p:cNvGrpSpPr/>
        <p:nvPr/>
      </p:nvGrpSpPr>
      <p:grpSpPr>
        <a:xfrm>
          <a:off x="0" y="0"/>
          <a:ext cx="0" cy="0"/>
          <a:chOff x="0" y="0"/>
          <a:chExt cx="0" cy="0"/>
        </a:xfrm>
      </p:grpSpPr>
      <p:sp>
        <p:nvSpPr>
          <p:cNvPr id="3782" name="Google Shape;378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3" name="Google Shape;378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7">
          <a:extLst>
            <a:ext uri="{FF2B5EF4-FFF2-40B4-BE49-F238E27FC236}">
              <a16:creationId xmlns:a16="http://schemas.microsoft.com/office/drawing/2014/main" id="{8315308A-FFDD-0AFB-5301-86A54C17BAE1}"/>
            </a:ext>
          </a:extLst>
        </p:cNvPr>
        <p:cNvGrpSpPr/>
        <p:nvPr/>
      </p:nvGrpSpPr>
      <p:grpSpPr>
        <a:xfrm>
          <a:off x="0" y="0"/>
          <a:ext cx="0" cy="0"/>
          <a:chOff x="0" y="0"/>
          <a:chExt cx="0" cy="0"/>
        </a:xfrm>
      </p:grpSpPr>
      <p:sp>
        <p:nvSpPr>
          <p:cNvPr id="5128" name="Google Shape;5128;g22b33fc07b8_0_73:notes">
            <a:extLst>
              <a:ext uri="{FF2B5EF4-FFF2-40B4-BE49-F238E27FC236}">
                <a16:creationId xmlns:a16="http://schemas.microsoft.com/office/drawing/2014/main" id="{7107EA1E-1E9A-27DC-C231-F54CD442DA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9" name="Google Shape;5129;g22b33fc07b8_0_73:notes">
            <a:extLst>
              <a:ext uri="{FF2B5EF4-FFF2-40B4-BE49-F238E27FC236}">
                <a16:creationId xmlns:a16="http://schemas.microsoft.com/office/drawing/2014/main" id="{C345DF44-3B8D-4809-AF2E-C2F4A037F5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549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1"/>
        <p:cNvGrpSpPr/>
        <p:nvPr/>
      </p:nvGrpSpPr>
      <p:grpSpPr>
        <a:xfrm>
          <a:off x="0" y="0"/>
          <a:ext cx="0" cy="0"/>
          <a:chOff x="0" y="0"/>
          <a:chExt cx="0" cy="0"/>
        </a:xfrm>
      </p:grpSpPr>
      <p:sp>
        <p:nvSpPr>
          <p:cNvPr id="4092" name="Google Shape;4092;g22b33fc07b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3" name="Google Shape;4093;g22b33fc07b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7"/>
        <p:cNvGrpSpPr/>
        <p:nvPr/>
      </p:nvGrpSpPr>
      <p:grpSpPr>
        <a:xfrm>
          <a:off x="0" y="0"/>
          <a:ext cx="0" cy="0"/>
          <a:chOff x="0" y="0"/>
          <a:chExt cx="0" cy="0"/>
        </a:xfrm>
      </p:grpSpPr>
      <p:sp>
        <p:nvSpPr>
          <p:cNvPr id="6408" name="Google Shape;6408;g22b33fc07b8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9" name="Google Shape;6409;g22b33fc07b8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5"/>
        <p:cNvGrpSpPr/>
        <p:nvPr/>
      </p:nvGrpSpPr>
      <p:grpSpPr>
        <a:xfrm>
          <a:off x="0" y="0"/>
          <a:ext cx="0" cy="0"/>
          <a:chOff x="0" y="0"/>
          <a:chExt cx="0" cy="0"/>
        </a:xfrm>
      </p:grpSpPr>
      <p:sp>
        <p:nvSpPr>
          <p:cNvPr id="4036" name="Google Shape;4036;g22b33fc07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7" name="Google Shape;4037;g22b33fc07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2"/>
        <p:cNvGrpSpPr/>
        <p:nvPr/>
      </p:nvGrpSpPr>
      <p:grpSpPr>
        <a:xfrm>
          <a:off x="0" y="0"/>
          <a:ext cx="0" cy="0"/>
          <a:chOff x="0" y="0"/>
          <a:chExt cx="0" cy="0"/>
        </a:xfrm>
      </p:grpSpPr>
      <p:sp>
        <p:nvSpPr>
          <p:cNvPr id="4333" name="Google Shape;4333;g22b33fc07b8_0_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4" name="Google Shape;4334;g22b33fc07b8_0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0"/>
        <p:cNvGrpSpPr/>
        <p:nvPr/>
      </p:nvGrpSpPr>
      <p:grpSpPr>
        <a:xfrm>
          <a:off x="0" y="0"/>
          <a:ext cx="0" cy="0"/>
          <a:chOff x="0" y="0"/>
          <a:chExt cx="0" cy="0"/>
        </a:xfrm>
      </p:grpSpPr>
      <p:sp>
        <p:nvSpPr>
          <p:cNvPr id="6301" name="Google Shape;6301;g22b33fc07b8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2" name="Google Shape;6302;g22b33fc07b8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226883" y="4070300"/>
            <a:ext cx="11597767" cy="1073228"/>
            <a:chOff x="0" y="4070300"/>
            <a:chExt cx="11597767" cy="1073228"/>
          </a:xfrm>
        </p:grpSpPr>
        <p:sp>
          <p:nvSpPr>
            <p:cNvPr id="10" name="Google Shape;10;p2"/>
            <p:cNvSpPr/>
            <p:nvPr/>
          </p:nvSpPr>
          <p:spPr>
            <a:xfrm>
              <a:off x="0"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070300"/>
              <a:ext cx="3865929" cy="1073228"/>
            </a:xfrm>
            <a:custGeom>
              <a:avLst/>
              <a:gdLst/>
              <a:ahLst/>
              <a:cxnLst/>
              <a:rect l="l" t="t" r="r" b="b"/>
              <a:pathLst>
                <a:path w="89427" h="24826" fill="none" extrusionOk="0">
                  <a:moveTo>
                    <a:pt x="55873" y="0"/>
                  </a:moveTo>
                  <a:lnTo>
                    <a:pt x="53404" y="0"/>
                  </a:ln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865925"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865925" y="4070300"/>
              <a:ext cx="3865929" cy="1073228"/>
            </a:xfrm>
            <a:custGeom>
              <a:avLst/>
              <a:gdLst/>
              <a:ahLst/>
              <a:cxnLst/>
              <a:rect l="l" t="t" r="r" b="b"/>
              <a:pathLst>
                <a:path w="89427" h="24826" fill="none" extrusionOk="0">
                  <a:moveTo>
                    <a:pt x="55873" y="0"/>
                  </a:moveTo>
                  <a:lnTo>
                    <a:pt x="53404" y="0"/>
                  </a:ln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7731838"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flipH="1">
            <a:off x="-295475" y="3197463"/>
            <a:ext cx="665236" cy="1946062"/>
            <a:chOff x="8991157" y="-2384450"/>
            <a:chExt cx="665236" cy="1946062"/>
          </a:xfrm>
        </p:grpSpPr>
        <p:sp>
          <p:nvSpPr>
            <p:cNvPr id="16" name="Google Shape;16;p2"/>
            <p:cNvSpPr/>
            <p:nvPr/>
          </p:nvSpPr>
          <p:spPr>
            <a:xfrm>
              <a:off x="8991157" y="-2114777"/>
              <a:ext cx="652289" cy="1676389"/>
            </a:xfrm>
            <a:custGeom>
              <a:avLst/>
              <a:gdLst/>
              <a:ahLst/>
              <a:cxnLst/>
              <a:rect l="l" t="t" r="r" b="b"/>
              <a:pathLst>
                <a:path w="17633" h="45317" extrusionOk="0">
                  <a:moveTo>
                    <a:pt x="0" y="0"/>
                  </a:moveTo>
                  <a:lnTo>
                    <a:pt x="0" y="45316"/>
                  </a:lnTo>
                  <a:lnTo>
                    <a:pt x="17633" y="45316"/>
                  </a:lnTo>
                  <a:lnTo>
                    <a:pt x="176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991157" y="-2114777"/>
              <a:ext cx="652289" cy="1676389"/>
            </a:xfrm>
            <a:custGeom>
              <a:avLst/>
              <a:gdLst/>
              <a:ahLst/>
              <a:cxnLst/>
              <a:rect l="l" t="t" r="r" b="b"/>
              <a:pathLst>
                <a:path w="17633" h="45317" fill="none" extrusionOk="0">
                  <a:moveTo>
                    <a:pt x="17633" y="0"/>
                  </a:moveTo>
                  <a:lnTo>
                    <a:pt x="0" y="0"/>
                  </a:lnTo>
                  <a:lnTo>
                    <a:pt x="0" y="45316"/>
                  </a:lnTo>
                  <a:lnTo>
                    <a:pt x="17633" y="45316"/>
                  </a:lnTo>
                  <a:lnTo>
                    <a:pt x="1763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991157" y="-2114777"/>
              <a:ext cx="165430" cy="1676389"/>
            </a:xfrm>
            <a:custGeom>
              <a:avLst/>
              <a:gdLst/>
              <a:ahLst/>
              <a:cxnLst/>
              <a:rect l="l" t="t" r="r" b="b"/>
              <a:pathLst>
                <a:path w="4472" h="45317" extrusionOk="0">
                  <a:moveTo>
                    <a:pt x="0" y="0"/>
                  </a:moveTo>
                  <a:lnTo>
                    <a:pt x="0" y="45316"/>
                  </a:lnTo>
                  <a:lnTo>
                    <a:pt x="4471" y="45316"/>
                  </a:lnTo>
                  <a:lnTo>
                    <a:pt x="447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991157" y="-2114777"/>
              <a:ext cx="165430" cy="1676389"/>
            </a:xfrm>
            <a:custGeom>
              <a:avLst/>
              <a:gdLst/>
              <a:ahLst/>
              <a:cxnLst/>
              <a:rect l="l" t="t" r="r" b="b"/>
              <a:pathLst>
                <a:path w="4472" h="45317" fill="none" extrusionOk="0">
                  <a:moveTo>
                    <a:pt x="4471" y="0"/>
                  </a:moveTo>
                  <a:lnTo>
                    <a:pt x="0" y="0"/>
                  </a:lnTo>
                  <a:lnTo>
                    <a:pt x="0" y="45316"/>
                  </a:lnTo>
                  <a:lnTo>
                    <a:pt x="4471" y="45316"/>
                  </a:lnTo>
                  <a:lnTo>
                    <a:pt x="44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9477271" y="-2114777"/>
              <a:ext cx="166170" cy="1676389"/>
            </a:xfrm>
            <a:custGeom>
              <a:avLst/>
              <a:gdLst/>
              <a:ahLst/>
              <a:cxnLst/>
              <a:rect l="l" t="t" r="r" b="b"/>
              <a:pathLst>
                <a:path w="4492" h="45317" extrusionOk="0">
                  <a:moveTo>
                    <a:pt x="1" y="0"/>
                  </a:moveTo>
                  <a:lnTo>
                    <a:pt x="1" y="45316"/>
                  </a:lnTo>
                  <a:lnTo>
                    <a:pt x="4492" y="45316"/>
                  </a:lnTo>
                  <a:lnTo>
                    <a:pt x="4492"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477271" y="-2114777"/>
              <a:ext cx="166170" cy="1676389"/>
            </a:xfrm>
            <a:custGeom>
              <a:avLst/>
              <a:gdLst/>
              <a:ahLst/>
              <a:cxnLst/>
              <a:rect l="l" t="t" r="r" b="b"/>
              <a:pathLst>
                <a:path w="4492" h="45317" fill="none" extrusionOk="0">
                  <a:moveTo>
                    <a:pt x="4492" y="0"/>
                  </a:moveTo>
                  <a:lnTo>
                    <a:pt x="1" y="0"/>
                  </a:lnTo>
                  <a:lnTo>
                    <a:pt x="1" y="45316"/>
                  </a:lnTo>
                  <a:lnTo>
                    <a:pt x="4492" y="45316"/>
                  </a:lnTo>
                  <a:lnTo>
                    <a:pt x="44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991157" y="-2114777"/>
              <a:ext cx="146712" cy="1676389"/>
            </a:xfrm>
            <a:custGeom>
              <a:avLst/>
              <a:gdLst/>
              <a:ahLst/>
              <a:cxnLst/>
              <a:rect l="l" t="t" r="r" b="b"/>
              <a:pathLst>
                <a:path w="3966" h="45317" extrusionOk="0">
                  <a:moveTo>
                    <a:pt x="0" y="0"/>
                  </a:moveTo>
                  <a:lnTo>
                    <a:pt x="0" y="45316"/>
                  </a:lnTo>
                  <a:lnTo>
                    <a:pt x="3966" y="45316"/>
                  </a:lnTo>
                  <a:lnTo>
                    <a:pt x="3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047940" y="-2114777"/>
              <a:ext cx="33145" cy="1676389"/>
            </a:xfrm>
            <a:custGeom>
              <a:avLst/>
              <a:gdLst/>
              <a:ahLst/>
              <a:cxnLst/>
              <a:rect l="l" t="t" r="r" b="b"/>
              <a:pathLst>
                <a:path w="896"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9496692" y="-2114777"/>
              <a:ext cx="146749" cy="1676389"/>
            </a:xfrm>
            <a:custGeom>
              <a:avLst/>
              <a:gdLst/>
              <a:ahLst/>
              <a:cxnLst/>
              <a:rect l="l" t="t" r="r" b="b"/>
              <a:pathLst>
                <a:path w="3967" h="45317" extrusionOk="0">
                  <a:moveTo>
                    <a:pt x="1" y="0"/>
                  </a:moveTo>
                  <a:lnTo>
                    <a:pt x="1" y="45316"/>
                  </a:lnTo>
                  <a:lnTo>
                    <a:pt x="3967" y="45316"/>
                  </a:lnTo>
                  <a:lnTo>
                    <a:pt x="39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9098287" y="-2283794"/>
              <a:ext cx="197799" cy="169056"/>
            </a:xfrm>
            <a:custGeom>
              <a:avLst/>
              <a:gdLst/>
              <a:ahLst/>
              <a:cxnLst/>
              <a:rect l="l" t="t" r="r" b="b"/>
              <a:pathLst>
                <a:path w="5347" h="4570" extrusionOk="0">
                  <a:moveTo>
                    <a:pt x="1" y="1"/>
                  </a:moveTo>
                  <a:lnTo>
                    <a:pt x="1" y="4569"/>
                  </a:lnTo>
                  <a:lnTo>
                    <a:pt x="5347" y="4569"/>
                  </a:lnTo>
                  <a:lnTo>
                    <a:pt x="53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9202568" y="-2033505"/>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9202568" y="-2033505"/>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9202568" y="-1809148"/>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202568" y="-1809148"/>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9202568" y="-1585493"/>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9202568" y="-1585493"/>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9202568" y="-1361099"/>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9202568" y="-1361099"/>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9202568" y="-1137444"/>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9202568" y="-1137444"/>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9202568" y="-913790"/>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9202568" y="-913790"/>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9202568" y="-689432"/>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9202568" y="-689432"/>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9553512" y="-2114777"/>
              <a:ext cx="33108" cy="1676389"/>
            </a:xfrm>
            <a:custGeom>
              <a:avLst/>
              <a:gdLst/>
              <a:ahLst/>
              <a:cxnLst/>
              <a:rect l="l" t="t" r="r" b="b"/>
              <a:pathLst>
                <a:path w="895"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9098287" y="-2384450"/>
              <a:ext cx="438028" cy="269712"/>
            </a:xfrm>
            <a:custGeom>
              <a:avLst/>
              <a:gdLst/>
              <a:ahLst/>
              <a:cxnLst/>
              <a:rect l="l" t="t" r="r" b="b"/>
              <a:pathLst>
                <a:path w="11841" h="7291" extrusionOk="0">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9296047" y="-2384450"/>
              <a:ext cx="240266" cy="225839"/>
            </a:xfrm>
            <a:custGeom>
              <a:avLst/>
              <a:gdLst/>
              <a:ahLst/>
              <a:cxnLst/>
              <a:rect l="l" t="t" r="r" b="b"/>
              <a:pathLst>
                <a:path w="6495" h="6105" extrusionOk="0">
                  <a:moveTo>
                    <a:pt x="1" y="0"/>
                  </a:moveTo>
                  <a:lnTo>
                    <a:pt x="1" y="6104"/>
                  </a:lnTo>
                  <a:lnTo>
                    <a:pt x="6494" y="6104"/>
                  </a:lnTo>
                  <a:lnTo>
                    <a:pt x="6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991860" y="-2165826"/>
              <a:ext cx="664533" cy="51087"/>
            </a:xfrm>
            <a:custGeom>
              <a:avLst/>
              <a:gdLst/>
              <a:ahLst/>
              <a:cxnLst/>
              <a:rect l="l" t="t" r="r" b="b"/>
              <a:pathLst>
                <a:path w="17964" h="1381" extrusionOk="0">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2"/>
          <p:cNvGrpSpPr/>
          <p:nvPr/>
        </p:nvGrpSpPr>
        <p:grpSpPr>
          <a:xfrm>
            <a:off x="8232137" y="3132754"/>
            <a:ext cx="764487" cy="2010759"/>
            <a:chOff x="9765662" y="-2191721"/>
            <a:chExt cx="764487" cy="2010759"/>
          </a:xfrm>
        </p:grpSpPr>
        <p:sp>
          <p:nvSpPr>
            <p:cNvPr id="45" name="Google Shape;45;p2"/>
            <p:cNvSpPr/>
            <p:nvPr/>
          </p:nvSpPr>
          <p:spPr>
            <a:xfrm>
              <a:off x="9978552" y="-1622153"/>
              <a:ext cx="338037" cy="1441191"/>
            </a:xfrm>
            <a:custGeom>
              <a:avLst/>
              <a:gdLst/>
              <a:ahLst/>
              <a:cxnLst/>
              <a:rect l="l" t="t" r="r" b="b"/>
              <a:pathLst>
                <a:path w="9138" h="38959" extrusionOk="0">
                  <a:moveTo>
                    <a:pt x="0" y="0"/>
                  </a:moveTo>
                  <a:lnTo>
                    <a:pt x="0" y="38959"/>
                  </a:lnTo>
                  <a:lnTo>
                    <a:pt x="9137" y="38959"/>
                  </a:lnTo>
                  <a:lnTo>
                    <a:pt x="9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9978552" y="-1622153"/>
              <a:ext cx="338037" cy="1441191"/>
            </a:xfrm>
            <a:custGeom>
              <a:avLst/>
              <a:gdLst/>
              <a:ahLst/>
              <a:cxnLst/>
              <a:rect l="l" t="t" r="r" b="b"/>
              <a:pathLst>
                <a:path w="9138" h="38959" fill="none" extrusionOk="0">
                  <a:moveTo>
                    <a:pt x="9137" y="0"/>
                  </a:moveTo>
                  <a:lnTo>
                    <a:pt x="0" y="0"/>
                  </a:lnTo>
                  <a:lnTo>
                    <a:pt x="0" y="38959"/>
                  </a:lnTo>
                  <a:lnTo>
                    <a:pt x="9137" y="38959"/>
                  </a:lnTo>
                  <a:lnTo>
                    <a:pt x="913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0215857" y="-1622153"/>
              <a:ext cx="51087" cy="1441191"/>
            </a:xfrm>
            <a:custGeom>
              <a:avLst/>
              <a:gdLst/>
              <a:ahLst/>
              <a:cxnLst/>
              <a:rect l="l" t="t" r="r" b="b"/>
              <a:pathLst>
                <a:path w="1381" h="38959" extrusionOk="0">
                  <a:moveTo>
                    <a:pt x="0" y="0"/>
                  </a:moveTo>
                  <a:lnTo>
                    <a:pt x="0" y="38959"/>
                  </a:lnTo>
                  <a:lnTo>
                    <a:pt x="1381" y="38959"/>
                  </a:lnTo>
                  <a:lnTo>
                    <a:pt x="138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0215857" y="-1622153"/>
              <a:ext cx="51087" cy="1441191"/>
            </a:xfrm>
            <a:custGeom>
              <a:avLst/>
              <a:gdLst/>
              <a:ahLst/>
              <a:cxnLst/>
              <a:rect l="l" t="t" r="r" b="b"/>
              <a:pathLst>
                <a:path w="1381" h="38959" fill="none" extrusionOk="0">
                  <a:moveTo>
                    <a:pt x="1381" y="0"/>
                  </a:moveTo>
                  <a:lnTo>
                    <a:pt x="0" y="0"/>
                  </a:lnTo>
                  <a:lnTo>
                    <a:pt x="0" y="38959"/>
                  </a:lnTo>
                  <a:lnTo>
                    <a:pt x="1381" y="38959"/>
                  </a:lnTo>
                  <a:lnTo>
                    <a:pt x="1381"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978552" y="-1376229"/>
              <a:ext cx="338037" cy="168316"/>
            </a:xfrm>
            <a:custGeom>
              <a:avLst/>
              <a:gdLst/>
              <a:ahLst/>
              <a:cxnLst/>
              <a:rect l="l" t="t" r="r" b="b"/>
              <a:pathLst>
                <a:path w="9138" h="4550" extrusionOk="0">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978552" y="-1376229"/>
              <a:ext cx="237344" cy="168316"/>
            </a:xfrm>
            <a:custGeom>
              <a:avLst/>
              <a:gdLst/>
              <a:ahLst/>
              <a:cxnLst/>
              <a:rect l="l" t="t" r="r" b="b"/>
              <a:pathLst>
                <a:path w="6416" h="4550" fill="none" extrusionOk="0">
                  <a:moveTo>
                    <a:pt x="6415" y="1"/>
                  </a:moveTo>
                  <a:lnTo>
                    <a:pt x="0" y="1"/>
                  </a:lnTo>
                  <a:lnTo>
                    <a:pt x="0" y="4550"/>
                  </a:lnTo>
                  <a:lnTo>
                    <a:pt x="6415" y="2684"/>
                  </a:lnTo>
                  <a:lnTo>
                    <a:pt x="641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0266906" y="-1376229"/>
              <a:ext cx="49681" cy="84195"/>
            </a:xfrm>
            <a:custGeom>
              <a:avLst/>
              <a:gdLst/>
              <a:ahLst/>
              <a:cxnLst/>
              <a:rect l="l" t="t" r="r" b="b"/>
              <a:pathLst>
                <a:path w="1343" h="2276" fill="none" extrusionOk="0">
                  <a:moveTo>
                    <a:pt x="1342" y="1"/>
                  </a:moveTo>
                  <a:lnTo>
                    <a:pt x="1" y="1"/>
                  </a:lnTo>
                  <a:lnTo>
                    <a:pt x="1" y="2275"/>
                  </a:lnTo>
                  <a:lnTo>
                    <a:pt x="1342" y="1887"/>
                  </a:lnTo>
                  <a:lnTo>
                    <a:pt x="13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0215857" y="-1376229"/>
              <a:ext cx="51087" cy="99288"/>
            </a:xfrm>
            <a:custGeom>
              <a:avLst/>
              <a:gdLst/>
              <a:ahLst/>
              <a:cxnLst/>
              <a:rect l="l" t="t" r="r" b="b"/>
              <a:pathLst>
                <a:path w="1381" h="2684" extrusionOk="0">
                  <a:moveTo>
                    <a:pt x="0" y="1"/>
                  </a:moveTo>
                  <a:lnTo>
                    <a:pt x="0" y="2684"/>
                  </a:lnTo>
                  <a:lnTo>
                    <a:pt x="1381" y="2275"/>
                  </a:lnTo>
                  <a:lnTo>
                    <a:pt x="138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0215857" y="-1376229"/>
              <a:ext cx="51087" cy="99288"/>
            </a:xfrm>
            <a:custGeom>
              <a:avLst/>
              <a:gdLst/>
              <a:ahLst/>
              <a:cxnLst/>
              <a:rect l="l" t="t" r="r" b="b"/>
              <a:pathLst>
                <a:path w="1381" h="2684" fill="none" extrusionOk="0">
                  <a:moveTo>
                    <a:pt x="1381" y="1"/>
                  </a:moveTo>
                  <a:lnTo>
                    <a:pt x="0" y="1"/>
                  </a:lnTo>
                  <a:lnTo>
                    <a:pt x="0" y="2684"/>
                  </a:lnTo>
                  <a:lnTo>
                    <a:pt x="1381" y="2275"/>
                  </a:lnTo>
                  <a:lnTo>
                    <a:pt x="13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0131700" y="-2191721"/>
              <a:ext cx="31703" cy="156811"/>
            </a:xfrm>
            <a:custGeom>
              <a:avLst/>
              <a:gdLst/>
              <a:ahLst/>
              <a:cxnLst/>
              <a:rect l="l" t="t" r="r" b="b"/>
              <a:pathLst>
                <a:path w="857" h="4239" extrusionOk="0">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0131700" y="-2191721"/>
              <a:ext cx="31703" cy="156811"/>
            </a:xfrm>
            <a:custGeom>
              <a:avLst/>
              <a:gdLst/>
              <a:ahLst/>
              <a:cxnLst/>
              <a:rect l="l" t="t" r="r" b="b"/>
              <a:pathLst>
                <a:path w="857" h="4239" fill="none" extrusionOk="0">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0131700" y="-2164421"/>
              <a:ext cx="31703" cy="43207"/>
            </a:xfrm>
            <a:custGeom>
              <a:avLst/>
              <a:gdLst/>
              <a:ahLst/>
              <a:cxnLst/>
              <a:rect l="l" t="t" r="r" b="b"/>
              <a:pathLst>
                <a:path w="857" h="1168" extrusionOk="0">
                  <a:moveTo>
                    <a:pt x="1" y="1"/>
                  </a:moveTo>
                  <a:lnTo>
                    <a:pt x="1" y="1167"/>
                  </a:lnTo>
                  <a:lnTo>
                    <a:pt x="856" y="1167"/>
                  </a:lnTo>
                  <a:lnTo>
                    <a:pt x="856"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0131700" y="-2164421"/>
              <a:ext cx="31703" cy="43207"/>
            </a:xfrm>
            <a:custGeom>
              <a:avLst/>
              <a:gdLst/>
              <a:ahLst/>
              <a:cxnLst/>
              <a:rect l="l" t="t" r="r" b="b"/>
              <a:pathLst>
                <a:path w="857" h="1168" fill="none" extrusionOk="0">
                  <a:moveTo>
                    <a:pt x="856" y="1"/>
                  </a:moveTo>
                  <a:lnTo>
                    <a:pt x="1" y="1"/>
                  </a:lnTo>
                  <a:lnTo>
                    <a:pt x="1" y="1167"/>
                  </a:lnTo>
                  <a:lnTo>
                    <a:pt x="856" y="1167"/>
                  </a:lnTo>
                  <a:lnTo>
                    <a:pt x="8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990057" y="-2159390"/>
              <a:ext cx="315028" cy="22343"/>
            </a:xfrm>
            <a:custGeom>
              <a:avLst/>
              <a:gdLst/>
              <a:ahLst/>
              <a:cxnLst/>
              <a:rect l="l" t="t" r="r" b="b"/>
              <a:pathLst>
                <a:path w="8516" h="604" extrusionOk="0">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9775021" y="-1668208"/>
              <a:ext cx="742920" cy="199242"/>
            </a:xfrm>
            <a:custGeom>
              <a:avLst/>
              <a:gdLst/>
              <a:ahLst/>
              <a:cxnLst/>
              <a:rect l="l" t="t" r="r" b="b"/>
              <a:pathLst>
                <a:path w="20083" h="5386" extrusionOk="0">
                  <a:moveTo>
                    <a:pt x="0" y="1"/>
                  </a:moveTo>
                  <a:lnTo>
                    <a:pt x="0" y="5386"/>
                  </a:lnTo>
                  <a:lnTo>
                    <a:pt x="20082" y="5386"/>
                  </a:lnTo>
                  <a:lnTo>
                    <a:pt x="200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775021" y="-1668208"/>
              <a:ext cx="742920" cy="199242"/>
            </a:xfrm>
            <a:custGeom>
              <a:avLst/>
              <a:gdLst/>
              <a:ahLst/>
              <a:cxnLst/>
              <a:rect l="l" t="t" r="r" b="b"/>
              <a:pathLst>
                <a:path w="20083" h="5386" fill="none" extrusionOk="0">
                  <a:moveTo>
                    <a:pt x="20082" y="5386"/>
                  </a:moveTo>
                  <a:lnTo>
                    <a:pt x="0" y="5386"/>
                  </a:lnTo>
                  <a:lnTo>
                    <a:pt x="0" y="1"/>
                  </a:lnTo>
                  <a:lnTo>
                    <a:pt x="20082" y="1"/>
                  </a:lnTo>
                  <a:lnTo>
                    <a:pt x="20082" y="5386"/>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901571" y="-2001877"/>
              <a:ext cx="492666" cy="199242"/>
            </a:xfrm>
            <a:custGeom>
              <a:avLst/>
              <a:gdLst/>
              <a:ahLst/>
              <a:cxnLst/>
              <a:rect l="l" t="t" r="r" b="b"/>
              <a:pathLst>
                <a:path w="13318" h="5386" extrusionOk="0">
                  <a:moveTo>
                    <a:pt x="1" y="0"/>
                  </a:moveTo>
                  <a:lnTo>
                    <a:pt x="953" y="5386"/>
                  </a:lnTo>
                  <a:lnTo>
                    <a:pt x="12365" y="5386"/>
                  </a:lnTo>
                  <a:lnTo>
                    <a:pt x="13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901571" y="-2001877"/>
              <a:ext cx="492666" cy="199242"/>
            </a:xfrm>
            <a:custGeom>
              <a:avLst/>
              <a:gdLst/>
              <a:ahLst/>
              <a:cxnLst/>
              <a:rect l="l" t="t" r="r" b="b"/>
              <a:pathLst>
                <a:path w="13318" h="5386" fill="none" extrusionOk="0">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9901571" y="-2001877"/>
              <a:ext cx="133802" cy="176232"/>
            </a:xfrm>
            <a:custGeom>
              <a:avLst/>
              <a:gdLst/>
              <a:ahLst/>
              <a:cxnLst/>
              <a:rect l="l" t="t" r="r" b="b"/>
              <a:pathLst>
                <a:path w="3617" h="4764" extrusionOk="0">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9901571" y="-2001877"/>
              <a:ext cx="133802" cy="176232"/>
            </a:xfrm>
            <a:custGeom>
              <a:avLst/>
              <a:gdLst/>
              <a:ahLst/>
              <a:cxnLst/>
              <a:rect l="l" t="t" r="r" b="b"/>
              <a:pathLst>
                <a:path w="3617" h="4764" fill="none" extrusionOk="0">
                  <a:moveTo>
                    <a:pt x="1" y="0"/>
                  </a:moveTo>
                  <a:lnTo>
                    <a:pt x="1" y="0"/>
                  </a:lnTo>
                  <a:lnTo>
                    <a:pt x="837" y="4763"/>
                  </a:lnTo>
                  <a:lnTo>
                    <a:pt x="837" y="4530"/>
                  </a:lnTo>
                  <a:lnTo>
                    <a:pt x="3617" y="4530"/>
                  </a:lnTo>
                  <a:lnTo>
                    <a:pt x="3189" y="1361"/>
                  </a:lnTo>
                  <a:lnTo>
                    <a:pt x="234" y="1361"/>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0259730" y="-2001877"/>
              <a:ext cx="134505" cy="176232"/>
            </a:xfrm>
            <a:custGeom>
              <a:avLst/>
              <a:gdLst/>
              <a:ahLst/>
              <a:cxnLst/>
              <a:rect l="l" t="t" r="r" b="b"/>
              <a:pathLst>
                <a:path w="3636" h="4764" extrusionOk="0">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0259730" y="-2001877"/>
              <a:ext cx="134505" cy="176232"/>
            </a:xfrm>
            <a:custGeom>
              <a:avLst/>
              <a:gdLst/>
              <a:ahLst/>
              <a:cxnLst/>
              <a:rect l="l" t="t" r="r" b="b"/>
              <a:pathLst>
                <a:path w="3636" h="4764" fill="none" extrusionOk="0">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0013066" y="-2001877"/>
              <a:ext cx="268972" cy="50384"/>
            </a:xfrm>
            <a:custGeom>
              <a:avLst/>
              <a:gdLst/>
              <a:ahLst/>
              <a:cxnLst/>
              <a:rect l="l" t="t" r="r" b="b"/>
              <a:pathLst>
                <a:path w="7271" h="1362" extrusionOk="0">
                  <a:moveTo>
                    <a:pt x="0" y="0"/>
                  </a:moveTo>
                  <a:lnTo>
                    <a:pt x="175" y="1361"/>
                  </a:lnTo>
                  <a:lnTo>
                    <a:pt x="7096" y="1361"/>
                  </a:lnTo>
                  <a:lnTo>
                    <a:pt x="72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0013066" y="-2001877"/>
              <a:ext cx="268972" cy="50384"/>
            </a:xfrm>
            <a:custGeom>
              <a:avLst/>
              <a:gdLst/>
              <a:ahLst/>
              <a:cxnLst/>
              <a:rect l="l" t="t" r="r" b="b"/>
              <a:pathLst>
                <a:path w="7271" h="1362" fill="none" extrusionOk="0">
                  <a:moveTo>
                    <a:pt x="7271" y="0"/>
                  </a:moveTo>
                  <a:lnTo>
                    <a:pt x="5269" y="0"/>
                  </a:lnTo>
                  <a:lnTo>
                    <a:pt x="2003" y="0"/>
                  </a:lnTo>
                  <a:lnTo>
                    <a:pt x="0" y="0"/>
                  </a:lnTo>
                  <a:lnTo>
                    <a:pt x="175" y="1361"/>
                  </a:lnTo>
                  <a:lnTo>
                    <a:pt x="7096" y="1361"/>
                  </a:lnTo>
                  <a:lnTo>
                    <a:pt x="72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901571" y="-2001877"/>
              <a:ext cx="118006" cy="50384"/>
            </a:xfrm>
            <a:custGeom>
              <a:avLst/>
              <a:gdLst/>
              <a:ahLst/>
              <a:cxnLst/>
              <a:rect l="l" t="t" r="r" b="b"/>
              <a:pathLst>
                <a:path w="3190" h="1362" extrusionOk="0">
                  <a:moveTo>
                    <a:pt x="1" y="0"/>
                  </a:moveTo>
                  <a:lnTo>
                    <a:pt x="234" y="1361"/>
                  </a:lnTo>
                  <a:lnTo>
                    <a:pt x="3189" y="1361"/>
                  </a:lnTo>
                  <a:lnTo>
                    <a:pt x="30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9901571" y="-2001877"/>
              <a:ext cx="118006" cy="50384"/>
            </a:xfrm>
            <a:custGeom>
              <a:avLst/>
              <a:gdLst/>
              <a:ahLst/>
              <a:cxnLst/>
              <a:rect l="l" t="t" r="r" b="b"/>
              <a:pathLst>
                <a:path w="3190" h="1362" fill="none" extrusionOk="0">
                  <a:moveTo>
                    <a:pt x="3014" y="0"/>
                  </a:moveTo>
                  <a:lnTo>
                    <a:pt x="1" y="0"/>
                  </a:lnTo>
                  <a:lnTo>
                    <a:pt x="234" y="1361"/>
                  </a:lnTo>
                  <a:lnTo>
                    <a:pt x="3189" y="1361"/>
                  </a:lnTo>
                  <a:lnTo>
                    <a:pt x="30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0275525" y="-2001877"/>
              <a:ext cx="118709" cy="50384"/>
            </a:xfrm>
            <a:custGeom>
              <a:avLst/>
              <a:gdLst/>
              <a:ahLst/>
              <a:cxnLst/>
              <a:rect l="l" t="t" r="r" b="b"/>
              <a:pathLst>
                <a:path w="3209" h="1362" extrusionOk="0">
                  <a:moveTo>
                    <a:pt x="176" y="0"/>
                  </a:moveTo>
                  <a:lnTo>
                    <a:pt x="1" y="1361"/>
                  </a:lnTo>
                  <a:lnTo>
                    <a:pt x="2956" y="1361"/>
                  </a:lnTo>
                  <a:lnTo>
                    <a:pt x="32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0275525" y="-2001877"/>
              <a:ext cx="118709" cy="50384"/>
            </a:xfrm>
            <a:custGeom>
              <a:avLst/>
              <a:gdLst/>
              <a:ahLst/>
              <a:cxnLst/>
              <a:rect l="l" t="t" r="r" b="b"/>
              <a:pathLst>
                <a:path w="3209" h="1362" fill="none" extrusionOk="0">
                  <a:moveTo>
                    <a:pt x="3209" y="0"/>
                  </a:moveTo>
                  <a:lnTo>
                    <a:pt x="176" y="0"/>
                  </a:lnTo>
                  <a:lnTo>
                    <a:pt x="1" y="1361"/>
                  </a:lnTo>
                  <a:lnTo>
                    <a:pt x="2956" y="1361"/>
                  </a:lnTo>
                  <a:lnTo>
                    <a:pt x="320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9932497" y="-1834303"/>
              <a:ext cx="430112" cy="87043"/>
            </a:xfrm>
            <a:custGeom>
              <a:avLst/>
              <a:gdLst/>
              <a:ahLst/>
              <a:cxnLst/>
              <a:rect l="l" t="t" r="r" b="b"/>
              <a:pathLst>
                <a:path w="11627" h="2353" extrusionOk="0">
                  <a:moveTo>
                    <a:pt x="1" y="0"/>
                  </a:moveTo>
                  <a:lnTo>
                    <a:pt x="1" y="2352"/>
                  </a:lnTo>
                  <a:lnTo>
                    <a:pt x="11626" y="2352"/>
                  </a:lnTo>
                  <a:lnTo>
                    <a:pt x="116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9932497" y="-1834303"/>
              <a:ext cx="430112" cy="87043"/>
            </a:xfrm>
            <a:custGeom>
              <a:avLst/>
              <a:gdLst/>
              <a:ahLst/>
              <a:cxnLst/>
              <a:rect l="l" t="t" r="r" b="b"/>
              <a:pathLst>
                <a:path w="11627" h="2353" fill="none" extrusionOk="0">
                  <a:moveTo>
                    <a:pt x="11626" y="2352"/>
                  </a:moveTo>
                  <a:lnTo>
                    <a:pt x="1" y="2352"/>
                  </a:lnTo>
                  <a:lnTo>
                    <a:pt x="1" y="0"/>
                  </a:lnTo>
                  <a:lnTo>
                    <a:pt x="11626" y="0"/>
                  </a:lnTo>
                  <a:lnTo>
                    <a:pt x="11626" y="23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9932497" y="-1834303"/>
              <a:ext cx="430112" cy="43170"/>
            </a:xfrm>
            <a:custGeom>
              <a:avLst/>
              <a:gdLst/>
              <a:ahLst/>
              <a:cxnLst/>
              <a:rect l="l" t="t" r="r" b="b"/>
              <a:pathLst>
                <a:path w="11627" h="1167" extrusionOk="0">
                  <a:moveTo>
                    <a:pt x="1" y="0"/>
                  </a:moveTo>
                  <a:lnTo>
                    <a:pt x="1" y="1167"/>
                  </a:lnTo>
                  <a:lnTo>
                    <a:pt x="11626" y="1167"/>
                  </a:lnTo>
                  <a:lnTo>
                    <a:pt x="11626"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9775021" y="-1658849"/>
              <a:ext cx="742920" cy="36734"/>
            </a:xfrm>
            <a:custGeom>
              <a:avLst/>
              <a:gdLst/>
              <a:ahLst/>
              <a:cxnLst/>
              <a:rect l="l" t="t" r="r" b="b"/>
              <a:pathLst>
                <a:path w="20083" h="993" extrusionOk="0">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9775021" y="-1658849"/>
              <a:ext cx="80570" cy="36734"/>
            </a:xfrm>
            <a:custGeom>
              <a:avLst/>
              <a:gdLst/>
              <a:ahLst/>
              <a:cxnLst/>
              <a:rect l="l" t="t" r="r" b="b"/>
              <a:pathLst>
                <a:path w="2178" h="993" fill="none" extrusionOk="0">
                  <a:moveTo>
                    <a:pt x="2178" y="1"/>
                  </a:moveTo>
                  <a:lnTo>
                    <a:pt x="0" y="1"/>
                  </a:lnTo>
                  <a:lnTo>
                    <a:pt x="0" y="992"/>
                  </a:lnTo>
                  <a:lnTo>
                    <a:pt x="2178" y="992"/>
                  </a:lnTo>
                  <a:lnTo>
                    <a:pt x="217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9867058" y="-1658849"/>
              <a:ext cx="83455" cy="36734"/>
            </a:xfrm>
            <a:custGeom>
              <a:avLst/>
              <a:gdLst/>
              <a:ahLst/>
              <a:cxnLst/>
              <a:rect l="l" t="t" r="r" b="b"/>
              <a:pathLst>
                <a:path w="2256" h="993" fill="none" extrusionOk="0">
                  <a:moveTo>
                    <a:pt x="2256" y="1"/>
                  </a:moveTo>
                  <a:lnTo>
                    <a:pt x="253" y="1"/>
                  </a:ln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9961980" y="-1658849"/>
              <a:ext cx="83455" cy="36734"/>
            </a:xfrm>
            <a:custGeom>
              <a:avLst/>
              <a:gdLst/>
              <a:ahLst/>
              <a:cxnLst/>
              <a:rect l="l" t="t" r="r" b="b"/>
              <a:pathLst>
                <a:path w="2256" h="993" fill="none" extrusionOk="0">
                  <a:moveTo>
                    <a:pt x="2256" y="1"/>
                  </a:move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0056939" y="-1658849"/>
              <a:ext cx="84158" cy="36734"/>
            </a:xfrm>
            <a:custGeom>
              <a:avLst/>
              <a:gdLst/>
              <a:ahLst/>
              <a:cxnLst/>
              <a:rect l="l" t="t" r="r" b="b"/>
              <a:pathLst>
                <a:path w="2275" h="993" fill="none" extrusionOk="0">
                  <a:moveTo>
                    <a:pt x="2275" y="1"/>
                  </a:moveTo>
                  <a:lnTo>
                    <a:pt x="0" y="1"/>
                  </a:lnTo>
                  <a:lnTo>
                    <a:pt x="0" y="992"/>
                  </a:lnTo>
                  <a:lnTo>
                    <a:pt x="2275" y="992"/>
                  </a:lnTo>
                  <a:lnTo>
                    <a:pt x="227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0151860" y="-1658849"/>
              <a:ext cx="84158" cy="36734"/>
            </a:xfrm>
            <a:custGeom>
              <a:avLst/>
              <a:gdLst/>
              <a:ahLst/>
              <a:cxnLst/>
              <a:rect l="l" t="t" r="r" b="b"/>
              <a:pathLst>
                <a:path w="2275" h="993" fill="none" extrusionOk="0">
                  <a:moveTo>
                    <a:pt x="2275" y="1"/>
                  </a:moveTo>
                  <a:lnTo>
                    <a:pt x="0" y="1"/>
                  </a:lnTo>
                  <a:lnTo>
                    <a:pt x="0" y="992"/>
                  </a:lnTo>
                  <a:lnTo>
                    <a:pt x="2275" y="992"/>
                  </a:lnTo>
                  <a:lnTo>
                    <a:pt x="227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0247485" y="-1658849"/>
              <a:ext cx="83455" cy="36734"/>
            </a:xfrm>
            <a:custGeom>
              <a:avLst/>
              <a:gdLst/>
              <a:ahLst/>
              <a:cxnLst/>
              <a:rect l="l" t="t" r="r" b="b"/>
              <a:pathLst>
                <a:path w="2256" h="993" fill="none" extrusionOk="0">
                  <a:moveTo>
                    <a:pt x="2256" y="1"/>
                  </a:move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0342407" y="-1658849"/>
              <a:ext cx="83492" cy="36734"/>
            </a:xfrm>
            <a:custGeom>
              <a:avLst/>
              <a:gdLst/>
              <a:ahLst/>
              <a:cxnLst/>
              <a:rect l="l" t="t" r="r" b="b"/>
              <a:pathLst>
                <a:path w="2257" h="993" fill="none" extrusionOk="0">
                  <a:moveTo>
                    <a:pt x="2256" y="1"/>
                  </a:moveTo>
                  <a:lnTo>
                    <a:pt x="2062" y="1"/>
                  </a:ln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0437366" y="-1658849"/>
              <a:ext cx="80570" cy="36734"/>
            </a:xfrm>
            <a:custGeom>
              <a:avLst/>
              <a:gdLst/>
              <a:ahLst/>
              <a:cxnLst/>
              <a:rect l="l" t="t" r="r" b="b"/>
              <a:pathLst>
                <a:path w="2178" h="993" fill="none" extrusionOk="0">
                  <a:moveTo>
                    <a:pt x="2177" y="1"/>
                  </a:moveTo>
                  <a:lnTo>
                    <a:pt x="0" y="1"/>
                  </a:lnTo>
                  <a:lnTo>
                    <a:pt x="0" y="992"/>
                  </a:lnTo>
                  <a:lnTo>
                    <a:pt x="2177" y="992"/>
                  </a:lnTo>
                  <a:lnTo>
                    <a:pt x="217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9855553"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9855553"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9855553"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9855553"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9950475"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9950475"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9950475"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9950475"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0045397" y="-1622153"/>
              <a:ext cx="11579" cy="134505"/>
            </a:xfrm>
            <a:custGeom>
              <a:avLst/>
              <a:gdLst/>
              <a:ahLst/>
              <a:cxnLst/>
              <a:rect l="l" t="t" r="r" b="b"/>
              <a:pathLst>
                <a:path w="313"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0045397" y="-1622153"/>
              <a:ext cx="11579" cy="134505"/>
            </a:xfrm>
            <a:custGeom>
              <a:avLst/>
              <a:gdLst/>
              <a:ahLst/>
              <a:cxnLst/>
              <a:rect l="l" t="t" r="r" b="b"/>
              <a:pathLst>
                <a:path w="313" h="3636" fill="none" extrusionOk="0">
                  <a:moveTo>
                    <a:pt x="312" y="0"/>
                  </a:moveTo>
                  <a:lnTo>
                    <a:pt x="1" y="0"/>
                  </a:lnTo>
                  <a:lnTo>
                    <a:pt x="1" y="3635"/>
                  </a:lnTo>
                  <a:lnTo>
                    <a:pt x="312" y="3635"/>
                  </a:lnTo>
                  <a:lnTo>
                    <a:pt x="31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0045397" y="-1658849"/>
              <a:ext cx="11579" cy="36734"/>
            </a:xfrm>
            <a:custGeom>
              <a:avLst/>
              <a:gdLst/>
              <a:ahLst/>
              <a:cxnLst/>
              <a:rect l="l" t="t" r="r" b="b"/>
              <a:pathLst>
                <a:path w="313" h="993" extrusionOk="0">
                  <a:moveTo>
                    <a:pt x="1" y="1"/>
                  </a:moveTo>
                  <a:lnTo>
                    <a:pt x="1" y="992"/>
                  </a:lnTo>
                  <a:lnTo>
                    <a:pt x="312" y="992"/>
                  </a:lnTo>
                  <a:lnTo>
                    <a:pt x="3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0141059" y="-1622153"/>
              <a:ext cx="10839" cy="134505"/>
            </a:xfrm>
            <a:custGeom>
              <a:avLst/>
              <a:gdLst/>
              <a:ahLst/>
              <a:cxnLst/>
              <a:rect l="l" t="t" r="r" b="b"/>
              <a:pathLst>
                <a:path w="293" h="3636" extrusionOk="0">
                  <a:moveTo>
                    <a:pt x="1" y="0"/>
                  </a:moveTo>
                  <a:lnTo>
                    <a:pt x="1" y="3635"/>
                  </a:lnTo>
                  <a:lnTo>
                    <a:pt x="292" y="3635"/>
                  </a:lnTo>
                  <a:lnTo>
                    <a:pt x="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0141059" y="-1658849"/>
              <a:ext cx="10839" cy="36734"/>
            </a:xfrm>
            <a:custGeom>
              <a:avLst/>
              <a:gdLst/>
              <a:ahLst/>
              <a:cxnLst/>
              <a:rect l="l" t="t" r="r" b="b"/>
              <a:pathLst>
                <a:path w="293" h="993" extrusionOk="0">
                  <a:moveTo>
                    <a:pt x="1" y="1"/>
                  </a:moveTo>
                  <a:lnTo>
                    <a:pt x="1" y="992"/>
                  </a:lnTo>
                  <a:lnTo>
                    <a:pt x="292" y="992"/>
                  </a:lnTo>
                  <a:lnTo>
                    <a:pt x="2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0235981"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0235981"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0235981"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0235981"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0330902"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0330902"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0330902"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0425861" y="-1622153"/>
              <a:ext cx="11542" cy="134505"/>
            </a:xfrm>
            <a:custGeom>
              <a:avLst/>
              <a:gdLst/>
              <a:ahLst/>
              <a:cxnLst/>
              <a:rect l="l" t="t" r="r" b="b"/>
              <a:pathLst>
                <a:path w="312" h="3636" extrusionOk="0">
                  <a:moveTo>
                    <a:pt x="0" y="0"/>
                  </a:moveTo>
                  <a:lnTo>
                    <a:pt x="0" y="3635"/>
                  </a:lnTo>
                  <a:lnTo>
                    <a:pt x="311" y="3635"/>
                  </a:lnTo>
                  <a:lnTo>
                    <a:pt x="3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0425861" y="-1658849"/>
              <a:ext cx="11542" cy="36734"/>
            </a:xfrm>
            <a:custGeom>
              <a:avLst/>
              <a:gdLst/>
              <a:ahLst/>
              <a:cxnLst/>
              <a:rect l="l" t="t" r="r" b="b"/>
              <a:pathLst>
                <a:path w="312" h="993" extrusionOk="0">
                  <a:moveTo>
                    <a:pt x="0" y="1"/>
                  </a:moveTo>
                  <a:lnTo>
                    <a:pt x="0" y="992"/>
                  </a:lnTo>
                  <a:lnTo>
                    <a:pt x="311" y="992"/>
                  </a:lnTo>
                  <a:lnTo>
                    <a:pt x="3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9765662" y="-1769603"/>
              <a:ext cx="764487" cy="110793"/>
            </a:xfrm>
            <a:custGeom>
              <a:avLst/>
              <a:gdLst/>
              <a:ahLst/>
              <a:cxnLst/>
              <a:rect l="l" t="t" r="r" b="b"/>
              <a:pathLst>
                <a:path w="20666" h="2995" extrusionOk="0">
                  <a:moveTo>
                    <a:pt x="1148" y="1"/>
                  </a:moveTo>
                  <a:lnTo>
                    <a:pt x="1" y="2995"/>
                  </a:lnTo>
                  <a:lnTo>
                    <a:pt x="20666" y="2995"/>
                  </a:lnTo>
                  <a:lnTo>
                    <a:pt x="19499" y="1"/>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9765662" y="-1769603"/>
              <a:ext cx="764487" cy="110793"/>
            </a:xfrm>
            <a:custGeom>
              <a:avLst/>
              <a:gdLst/>
              <a:ahLst/>
              <a:cxnLst/>
              <a:rect l="l" t="t" r="r" b="b"/>
              <a:pathLst>
                <a:path w="20666" h="2995" fill="none" extrusionOk="0">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0171281" y="-1769603"/>
              <a:ext cx="222954" cy="110793"/>
            </a:xfrm>
            <a:custGeom>
              <a:avLst/>
              <a:gdLst/>
              <a:ahLst/>
              <a:cxnLst/>
              <a:rect l="l" t="t" r="r" b="b"/>
              <a:pathLst>
                <a:path w="6027" h="2995" extrusionOk="0">
                  <a:moveTo>
                    <a:pt x="0" y="1"/>
                  </a:moveTo>
                  <a:lnTo>
                    <a:pt x="0" y="2995"/>
                  </a:lnTo>
                  <a:lnTo>
                    <a:pt x="6027" y="2995"/>
                  </a:lnTo>
                  <a:lnTo>
                    <a:pt x="6027"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9765662" y="-1769603"/>
              <a:ext cx="628577" cy="110793"/>
            </a:xfrm>
            <a:custGeom>
              <a:avLst/>
              <a:gdLst/>
              <a:ahLst/>
              <a:cxnLst/>
              <a:rect l="l" t="t" r="r" b="b"/>
              <a:pathLst>
                <a:path w="16992" h="2995" fill="none" extrusionOk="0">
                  <a:moveTo>
                    <a:pt x="16992" y="1"/>
                  </a:moveTo>
                  <a:lnTo>
                    <a:pt x="10965" y="1"/>
                  </a:lnTo>
                  <a:lnTo>
                    <a:pt x="10965" y="2995"/>
                  </a:lnTo>
                  <a:lnTo>
                    <a:pt x="1" y="2995"/>
                  </a:lnTo>
                  <a:lnTo>
                    <a:pt x="16992" y="2995"/>
                  </a:lnTo>
                  <a:lnTo>
                    <a:pt x="169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9932497" y="-1769603"/>
              <a:ext cx="238824" cy="110793"/>
            </a:xfrm>
            <a:custGeom>
              <a:avLst/>
              <a:gdLst/>
              <a:ahLst/>
              <a:cxnLst/>
              <a:rect l="l" t="t" r="r" b="b"/>
              <a:pathLst>
                <a:path w="6456" h="2995" extrusionOk="0">
                  <a:moveTo>
                    <a:pt x="1" y="1"/>
                  </a:moveTo>
                  <a:lnTo>
                    <a:pt x="1" y="2995"/>
                  </a:lnTo>
                  <a:lnTo>
                    <a:pt x="6455" y="2995"/>
                  </a:lnTo>
                  <a:lnTo>
                    <a:pt x="6455"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9765662" y="-1769603"/>
              <a:ext cx="405660" cy="110793"/>
            </a:xfrm>
            <a:custGeom>
              <a:avLst/>
              <a:gdLst/>
              <a:ahLst/>
              <a:cxnLst/>
              <a:rect l="l" t="t" r="r" b="b"/>
              <a:pathLst>
                <a:path w="10966" h="2995" fill="none" extrusionOk="0">
                  <a:moveTo>
                    <a:pt x="10965" y="1"/>
                  </a:moveTo>
                  <a:lnTo>
                    <a:pt x="4511" y="1"/>
                  </a:lnTo>
                  <a:lnTo>
                    <a:pt x="4511" y="2995"/>
                  </a:lnTo>
                  <a:lnTo>
                    <a:pt x="1" y="2995"/>
                  </a:lnTo>
                  <a:lnTo>
                    <a:pt x="10965" y="2995"/>
                  </a:lnTo>
                  <a:lnTo>
                    <a:pt x="1096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9765662" y="-1769603"/>
              <a:ext cx="166873" cy="110793"/>
            </a:xfrm>
            <a:custGeom>
              <a:avLst/>
              <a:gdLst/>
              <a:ahLst/>
              <a:cxnLst/>
              <a:rect l="l" t="t" r="r" b="b"/>
              <a:pathLst>
                <a:path w="4511" h="2995" extrusionOk="0">
                  <a:moveTo>
                    <a:pt x="1148" y="1"/>
                  </a:moveTo>
                  <a:lnTo>
                    <a:pt x="1" y="2995"/>
                  </a:lnTo>
                  <a:lnTo>
                    <a:pt x="4511" y="2995"/>
                  </a:lnTo>
                  <a:lnTo>
                    <a:pt x="451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9765662" y="-1769603"/>
              <a:ext cx="166873" cy="110793"/>
            </a:xfrm>
            <a:custGeom>
              <a:avLst/>
              <a:gdLst/>
              <a:ahLst/>
              <a:cxnLst/>
              <a:rect l="l" t="t" r="r" b="b"/>
              <a:pathLst>
                <a:path w="4511" h="2995" fill="none" extrusionOk="0">
                  <a:moveTo>
                    <a:pt x="4511" y="1"/>
                  </a:moveTo>
                  <a:lnTo>
                    <a:pt x="4511" y="1"/>
                  </a:lnTo>
                  <a:lnTo>
                    <a:pt x="2994" y="1"/>
                  </a:lnTo>
                  <a:lnTo>
                    <a:pt x="1148" y="1"/>
                  </a:lnTo>
                  <a:lnTo>
                    <a:pt x="1" y="2995"/>
                  </a:lnTo>
                  <a:lnTo>
                    <a:pt x="4511" y="2995"/>
                  </a:lnTo>
                  <a:lnTo>
                    <a:pt x="451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9765662" y="-1487686"/>
              <a:ext cx="764487" cy="111495"/>
            </a:xfrm>
            <a:custGeom>
              <a:avLst/>
              <a:gdLst/>
              <a:ahLst/>
              <a:cxnLst/>
              <a:rect l="l" t="t" r="r" b="b"/>
              <a:pathLst>
                <a:path w="20666" h="3014" extrusionOk="0">
                  <a:moveTo>
                    <a:pt x="1" y="0"/>
                  </a:moveTo>
                  <a:lnTo>
                    <a:pt x="1148" y="3014"/>
                  </a:lnTo>
                  <a:lnTo>
                    <a:pt x="19499" y="3014"/>
                  </a:lnTo>
                  <a:lnTo>
                    <a:pt x="206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9765662" y="-1487686"/>
              <a:ext cx="764487" cy="111495"/>
            </a:xfrm>
            <a:custGeom>
              <a:avLst/>
              <a:gdLst/>
              <a:ahLst/>
              <a:cxnLst/>
              <a:rect l="l" t="t" r="r" b="b"/>
              <a:pathLst>
                <a:path w="20666" h="3014" fill="none" extrusionOk="0">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0171281" y="-1487686"/>
              <a:ext cx="222954" cy="111495"/>
            </a:xfrm>
            <a:custGeom>
              <a:avLst/>
              <a:gdLst/>
              <a:ahLst/>
              <a:cxnLst/>
              <a:rect l="l" t="t" r="r" b="b"/>
              <a:pathLst>
                <a:path w="6027" h="3014" extrusionOk="0">
                  <a:moveTo>
                    <a:pt x="0" y="0"/>
                  </a:moveTo>
                  <a:lnTo>
                    <a:pt x="0" y="3014"/>
                  </a:lnTo>
                  <a:lnTo>
                    <a:pt x="6027" y="3014"/>
                  </a:lnTo>
                  <a:lnTo>
                    <a:pt x="6027"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9765662" y="-1487686"/>
              <a:ext cx="628577" cy="111495"/>
            </a:xfrm>
            <a:custGeom>
              <a:avLst/>
              <a:gdLst/>
              <a:ahLst/>
              <a:cxnLst/>
              <a:rect l="l" t="t" r="r" b="b"/>
              <a:pathLst>
                <a:path w="16992" h="3014" fill="none" extrusionOk="0">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9932497" y="-1487686"/>
              <a:ext cx="238824" cy="111495"/>
            </a:xfrm>
            <a:custGeom>
              <a:avLst/>
              <a:gdLst/>
              <a:ahLst/>
              <a:cxnLst/>
              <a:rect l="l" t="t" r="r" b="b"/>
              <a:pathLst>
                <a:path w="6456" h="3014" extrusionOk="0">
                  <a:moveTo>
                    <a:pt x="1" y="0"/>
                  </a:moveTo>
                  <a:lnTo>
                    <a:pt x="1" y="3014"/>
                  </a:lnTo>
                  <a:lnTo>
                    <a:pt x="6455" y="3014"/>
                  </a:lnTo>
                  <a:lnTo>
                    <a:pt x="6455"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9765662" y="-1487686"/>
              <a:ext cx="405660" cy="111495"/>
            </a:xfrm>
            <a:custGeom>
              <a:avLst/>
              <a:gdLst/>
              <a:ahLst/>
              <a:cxnLst/>
              <a:rect l="l" t="t" r="r" b="b"/>
              <a:pathLst>
                <a:path w="10966" h="3014" fill="none" extrusionOk="0">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9765662" y="-1487686"/>
              <a:ext cx="166873" cy="111495"/>
            </a:xfrm>
            <a:custGeom>
              <a:avLst/>
              <a:gdLst/>
              <a:ahLst/>
              <a:cxnLst/>
              <a:rect l="l" t="t" r="r" b="b"/>
              <a:pathLst>
                <a:path w="4511" h="3014" extrusionOk="0">
                  <a:moveTo>
                    <a:pt x="1" y="0"/>
                  </a:moveTo>
                  <a:lnTo>
                    <a:pt x="1148" y="3014"/>
                  </a:lnTo>
                  <a:lnTo>
                    <a:pt x="4511" y="3014"/>
                  </a:lnTo>
                  <a:lnTo>
                    <a:pt x="451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9765662" y="-1487686"/>
              <a:ext cx="166873" cy="111495"/>
            </a:xfrm>
            <a:custGeom>
              <a:avLst/>
              <a:gdLst/>
              <a:ahLst/>
              <a:cxnLst/>
              <a:rect l="l" t="t" r="r" b="b"/>
              <a:pathLst>
                <a:path w="4511" h="3014" fill="none" extrusionOk="0">
                  <a:moveTo>
                    <a:pt x="4511" y="0"/>
                  </a:moveTo>
                  <a:lnTo>
                    <a:pt x="2994" y="0"/>
                  </a:lnTo>
                  <a:lnTo>
                    <a:pt x="2742" y="0"/>
                  </a:lnTo>
                  <a:lnTo>
                    <a:pt x="2431" y="0"/>
                  </a:lnTo>
                  <a:lnTo>
                    <a:pt x="1" y="0"/>
                  </a:lnTo>
                  <a:lnTo>
                    <a:pt x="1148" y="3014"/>
                  </a:lnTo>
                  <a:lnTo>
                    <a:pt x="4511" y="3014"/>
                  </a:lnTo>
                  <a:lnTo>
                    <a:pt x="45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9880005" y="-1879618"/>
              <a:ext cx="535097" cy="76981"/>
            </a:xfrm>
            <a:custGeom>
              <a:avLst/>
              <a:gdLst/>
              <a:ahLst/>
              <a:cxnLst/>
              <a:rect l="l" t="t" r="r" b="b"/>
              <a:pathLst>
                <a:path w="14465" h="2081" extrusionOk="0">
                  <a:moveTo>
                    <a:pt x="1" y="0"/>
                  </a:moveTo>
                  <a:lnTo>
                    <a:pt x="234" y="2081"/>
                  </a:lnTo>
                  <a:lnTo>
                    <a:pt x="14251" y="2081"/>
                  </a:lnTo>
                  <a:lnTo>
                    <a:pt x="14464"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9880005" y="-1879618"/>
              <a:ext cx="426487" cy="76981"/>
            </a:xfrm>
            <a:custGeom>
              <a:avLst/>
              <a:gdLst/>
              <a:ahLst/>
              <a:cxnLst/>
              <a:rect l="l" t="t" r="r" b="b"/>
              <a:pathLst>
                <a:path w="11529" h="2081" extrusionOk="0">
                  <a:moveTo>
                    <a:pt x="1" y="0"/>
                  </a:moveTo>
                  <a:lnTo>
                    <a:pt x="234" y="2081"/>
                  </a:lnTo>
                  <a:lnTo>
                    <a:pt x="11315" y="2081"/>
                  </a:lnTo>
                  <a:lnTo>
                    <a:pt x="115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9880005" y="-1879618"/>
              <a:ext cx="243115" cy="76981"/>
            </a:xfrm>
            <a:custGeom>
              <a:avLst/>
              <a:gdLst/>
              <a:ahLst/>
              <a:cxnLst/>
              <a:rect l="l" t="t" r="r" b="b"/>
              <a:pathLst>
                <a:path w="6572" h="2081" extrusionOk="0">
                  <a:moveTo>
                    <a:pt x="1" y="0"/>
                  </a:moveTo>
                  <a:lnTo>
                    <a:pt x="234" y="2081"/>
                  </a:lnTo>
                  <a:lnTo>
                    <a:pt x="6358" y="2081"/>
                  </a:lnTo>
                  <a:lnTo>
                    <a:pt x="6572"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9833987" y="-2078118"/>
              <a:ext cx="627134" cy="76279"/>
            </a:xfrm>
            <a:custGeom>
              <a:avLst/>
              <a:gdLst/>
              <a:ahLst/>
              <a:cxnLst/>
              <a:rect l="l" t="t" r="r" b="b"/>
              <a:pathLst>
                <a:path w="16953" h="2062" extrusionOk="0">
                  <a:moveTo>
                    <a:pt x="0" y="1"/>
                  </a:moveTo>
                  <a:lnTo>
                    <a:pt x="253" y="2061"/>
                  </a:lnTo>
                  <a:lnTo>
                    <a:pt x="16700" y="2061"/>
                  </a:lnTo>
                  <a:lnTo>
                    <a:pt x="16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9833987" y="-2078118"/>
              <a:ext cx="627134" cy="76279"/>
            </a:xfrm>
            <a:custGeom>
              <a:avLst/>
              <a:gdLst/>
              <a:ahLst/>
              <a:cxnLst/>
              <a:rect l="l" t="t" r="r" b="b"/>
              <a:pathLst>
                <a:path w="16953" h="2062" fill="none" extrusionOk="0">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0109430" y="-2078118"/>
              <a:ext cx="224397" cy="76279"/>
            </a:xfrm>
            <a:custGeom>
              <a:avLst/>
              <a:gdLst/>
              <a:ahLst/>
              <a:cxnLst/>
              <a:rect l="l" t="t" r="r" b="b"/>
              <a:pathLst>
                <a:path w="6066" h="2062" extrusionOk="0">
                  <a:moveTo>
                    <a:pt x="253" y="1"/>
                  </a:moveTo>
                  <a:lnTo>
                    <a:pt x="0" y="2061"/>
                  </a:lnTo>
                  <a:lnTo>
                    <a:pt x="5813" y="2061"/>
                  </a:lnTo>
                  <a:lnTo>
                    <a:pt x="6066"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9833987" y="-2078118"/>
              <a:ext cx="499843" cy="76279"/>
            </a:xfrm>
            <a:custGeom>
              <a:avLst/>
              <a:gdLst/>
              <a:ahLst/>
              <a:cxnLst/>
              <a:rect l="l" t="t" r="r" b="b"/>
              <a:pathLst>
                <a:path w="13512" h="2062" fill="none" extrusionOk="0">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9833987" y="-2078118"/>
              <a:ext cx="284805" cy="76279"/>
            </a:xfrm>
            <a:custGeom>
              <a:avLst/>
              <a:gdLst/>
              <a:ahLst/>
              <a:cxnLst/>
              <a:rect l="l" t="t" r="r" b="b"/>
              <a:pathLst>
                <a:path w="7699" h="2062" extrusionOk="0">
                  <a:moveTo>
                    <a:pt x="0" y="1"/>
                  </a:moveTo>
                  <a:lnTo>
                    <a:pt x="253" y="2061"/>
                  </a:lnTo>
                  <a:lnTo>
                    <a:pt x="7446" y="2061"/>
                  </a:lnTo>
                  <a:lnTo>
                    <a:pt x="7699"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9833987" y="-2078118"/>
              <a:ext cx="284805" cy="76279"/>
            </a:xfrm>
            <a:custGeom>
              <a:avLst/>
              <a:gdLst/>
              <a:ahLst/>
              <a:cxnLst/>
              <a:rect l="l" t="t" r="r" b="b"/>
              <a:pathLst>
                <a:path w="7699" h="2062" fill="none" extrusionOk="0">
                  <a:moveTo>
                    <a:pt x="7699" y="1"/>
                  </a:moveTo>
                  <a:lnTo>
                    <a:pt x="7057" y="1"/>
                  </a:lnTo>
                  <a:lnTo>
                    <a:pt x="4686" y="1"/>
                  </a:lnTo>
                  <a:lnTo>
                    <a:pt x="2372" y="1"/>
                  </a:lnTo>
                  <a:lnTo>
                    <a:pt x="0" y="1"/>
                  </a:lnTo>
                  <a:lnTo>
                    <a:pt x="253" y="2061"/>
                  </a:lnTo>
                  <a:lnTo>
                    <a:pt x="7446" y="2061"/>
                  </a:lnTo>
                  <a:lnTo>
                    <a:pt x="769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2"/>
          <p:cNvSpPr txBox="1">
            <a:spLocks noGrp="1"/>
          </p:cNvSpPr>
          <p:nvPr>
            <p:ph type="ctrTitle"/>
          </p:nvPr>
        </p:nvSpPr>
        <p:spPr>
          <a:xfrm>
            <a:off x="744350" y="1319894"/>
            <a:ext cx="4655400" cy="1977000"/>
          </a:xfrm>
          <a:prstGeom prst="rect">
            <a:avLst/>
          </a:prstGeom>
          <a:noFill/>
        </p:spPr>
        <p:txBody>
          <a:bodyPr spcFirstLastPara="1" wrap="square" lIns="91425" tIns="91425" rIns="91425" bIns="91425" anchor="t" anchorCtr="0">
            <a:noAutofit/>
          </a:bodyPr>
          <a:lstStyle>
            <a:lvl1pPr lvl="0" algn="l">
              <a:lnSpc>
                <a:spcPct val="85000"/>
              </a:lnSpc>
              <a:spcBef>
                <a:spcPts val="0"/>
              </a:spcBef>
              <a:spcAft>
                <a:spcPts val="0"/>
              </a:spcAft>
              <a:buSzPts val="4500"/>
              <a:buFont typeface="Loved by the King"/>
              <a:buNone/>
              <a:defRPr sz="60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33" name="Google Shape;133;p2"/>
          <p:cNvSpPr txBox="1">
            <a:spLocks noGrp="1"/>
          </p:cNvSpPr>
          <p:nvPr>
            <p:ph type="subTitle" idx="1"/>
          </p:nvPr>
        </p:nvSpPr>
        <p:spPr>
          <a:xfrm>
            <a:off x="744225" y="3449206"/>
            <a:ext cx="4655700" cy="374400"/>
          </a:xfrm>
          <a:prstGeom prst="rect">
            <a:avLst/>
          </a:prstGeom>
          <a:solidFill>
            <a:schemeClr val="dk1"/>
          </a:solidFill>
          <a:ln>
            <a:noFill/>
          </a:ln>
        </p:spPr>
        <p:txBody>
          <a:bodyPr spcFirstLastPara="1" wrap="square" lIns="91425" tIns="91425" rIns="91425" bIns="91425" anchor="ctr" anchorCtr="0">
            <a:noAutofit/>
          </a:bodyPr>
          <a:lstStyle>
            <a:lvl1pPr lvl="0">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34" name="Google Shape;134;p2"/>
          <p:cNvGrpSpPr/>
          <p:nvPr/>
        </p:nvGrpSpPr>
        <p:grpSpPr>
          <a:xfrm>
            <a:off x="7553332" y="92995"/>
            <a:ext cx="965604" cy="239081"/>
            <a:chOff x="4036326" y="-955475"/>
            <a:chExt cx="1775987" cy="439811"/>
          </a:xfrm>
        </p:grpSpPr>
        <p:sp>
          <p:nvSpPr>
            <p:cNvPr id="135" name="Google Shape;135;p2"/>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2"/>
          <p:cNvGrpSpPr/>
          <p:nvPr/>
        </p:nvGrpSpPr>
        <p:grpSpPr>
          <a:xfrm>
            <a:off x="3748807" y="138495"/>
            <a:ext cx="965604" cy="239081"/>
            <a:chOff x="4036326" y="-955475"/>
            <a:chExt cx="1775987" cy="439811"/>
          </a:xfrm>
        </p:grpSpPr>
        <p:sp>
          <p:nvSpPr>
            <p:cNvPr id="138" name="Google Shape;138;p2"/>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2"/>
          <p:cNvGrpSpPr/>
          <p:nvPr/>
        </p:nvGrpSpPr>
        <p:grpSpPr>
          <a:xfrm>
            <a:off x="-851400" y="266738"/>
            <a:ext cx="1631075" cy="374250"/>
            <a:chOff x="1284050" y="-462000"/>
            <a:chExt cx="1631075" cy="374250"/>
          </a:xfrm>
        </p:grpSpPr>
        <p:sp>
          <p:nvSpPr>
            <p:cNvPr id="141" name="Google Shape;141;p2"/>
            <p:cNvSpPr/>
            <p:nvPr/>
          </p:nvSpPr>
          <p:spPr>
            <a:xfrm>
              <a:off x="1284050" y="-462000"/>
              <a:ext cx="1631075" cy="374250"/>
            </a:xfrm>
            <a:custGeom>
              <a:avLst/>
              <a:gdLst/>
              <a:ahLst/>
              <a:cxnLst/>
              <a:rect l="l" t="t" r="r" b="b"/>
              <a:pathLst>
                <a:path w="65243" h="14970" extrusionOk="0">
                  <a:moveTo>
                    <a:pt x="40748" y="0"/>
                  </a:move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337" y="7660"/>
                  </a:lnTo>
                  <a:lnTo>
                    <a:pt x="53967" y="7699"/>
                  </a:lnTo>
                  <a:lnTo>
                    <a:pt x="53579" y="7776"/>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284050" y="-462000"/>
              <a:ext cx="1631075" cy="374250"/>
            </a:xfrm>
            <a:custGeom>
              <a:avLst/>
              <a:gdLst/>
              <a:ahLst/>
              <a:cxnLst/>
              <a:rect l="l" t="t" r="r" b="b"/>
              <a:pathLst>
                <a:path w="65243" h="14970" fill="none" extrusionOk="0">
                  <a:moveTo>
                    <a:pt x="0" y="14969"/>
                  </a:moveTo>
                  <a:lnTo>
                    <a:pt x="65243"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667" y="7660"/>
                  </a:lnTo>
                  <a:lnTo>
                    <a:pt x="54337" y="7660"/>
                  </a:lnTo>
                  <a:lnTo>
                    <a:pt x="53967" y="7699"/>
                  </a:lnTo>
                  <a:lnTo>
                    <a:pt x="53579" y="7776"/>
                  </a:lnTo>
                  <a:lnTo>
                    <a:pt x="53170" y="7874"/>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lnTo>
                    <a:pt x="40748" y="0"/>
                  </a:lnTo>
                  <a:lnTo>
                    <a:pt x="40748" y="0"/>
                  </a:ln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377"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537750" y="-272950"/>
              <a:ext cx="1186375" cy="185200"/>
            </a:xfrm>
            <a:custGeom>
              <a:avLst/>
              <a:gdLst/>
              <a:ahLst/>
              <a:cxnLst/>
              <a:rect l="l" t="t" r="r" b="b"/>
              <a:pathLst>
                <a:path w="47455" h="7408" extrusionOk="0">
                  <a:moveTo>
                    <a:pt x="35149" y="1"/>
                  </a:moveTo>
                  <a:lnTo>
                    <a:pt x="34896" y="20"/>
                  </a:lnTo>
                  <a:lnTo>
                    <a:pt x="34682" y="59"/>
                  </a:lnTo>
                  <a:lnTo>
                    <a:pt x="34488" y="117"/>
                  </a:lnTo>
                  <a:lnTo>
                    <a:pt x="34294" y="195"/>
                  </a:lnTo>
                  <a:lnTo>
                    <a:pt x="34138" y="292"/>
                  </a:lnTo>
                  <a:lnTo>
                    <a:pt x="34002" y="389"/>
                  </a:lnTo>
                  <a:lnTo>
                    <a:pt x="33885" y="506"/>
                  </a:lnTo>
                  <a:lnTo>
                    <a:pt x="33788" y="603"/>
                  </a:lnTo>
                  <a:lnTo>
                    <a:pt x="33633" y="836"/>
                  </a:lnTo>
                  <a:lnTo>
                    <a:pt x="33535" y="1031"/>
                  </a:lnTo>
                  <a:lnTo>
                    <a:pt x="33477" y="1167"/>
                  </a:lnTo>
                  <a:lnTo>
                    <a:pt x="33458" y="1225"/>
                  </a:lnTo>
                  <a:lnTo>
                    <a:pt x="33360" y="1186"/>
                  </a:lnTo>
                  <a:lnTo>
                    <a:pt x="33263" y="1167"/>
                  </a:lnTo>
                  <a:lnTo>
                    <a:pt x="33108" y="1148"/>
                  </a:lnTo>
                  <a:lnTo>
                    <a:pt x="32952" y="1167"/>
                  </a:lnTo>
                  <a:lnTo>
                    <a:pt x="32758" y="1206"/>
                  </a:lnTo>
                  <a:lnTo>
                    <a:pt x="32544" y="1264"/>
                  </a:lnTo>
                  <a:lnTo>
                    <a:pt x="32311" y="1361"/>
                  </a:lnTo>
                  <a:lnTo>
                    <a:pt x="32175" y="1439"/>
                  </a:lnTo>
                  <a:lnTo>
                    <a:pt x="32058" y="1517"/>
                  </a:lnTo>
                  <a:lnTo>
                    <a:pt x="31961" y="1614"/>
                  </a:lnTo>
                  <a:lnTo>
                    <a:pt x="31863" y="1711"/>
                  </a:lnTo>
                  <a:lnTo>
                    <a:pt x="31786" y="1828"/>
                  </a:lnTo>
                  <a:lnTo>
                    <a:pt x="31727" y="1945"/>
                  </a:lnTo>
                  <a:lnTo>
                    <a:pt x="31650" y="2158"/>
                  </a:lnTo>
                  <a:lnTo>
                    <a:pt x="31591" y="2372"/>
                  </a:lnTo>
                  <a:lnTo>
                    <a:pt x="31552" y="2547"/>
                  </a:lnTo>
                  <a:lnTo>
                    <a:pt x="31552" y="2703"/>
                  </a:lnTo>
                  <a:lnTo>
                    <a:pt x="31514" y="2644"/>
                  </a:lnTo>
                  <a:lnTo>
                    <a:pt x="31397" y="2469"/>
                  </a:lnTo>
                  <a:lnTo>
                    <a:pt x="31202" y="2236"/>
                  </a:lnTo>
                  <a:lnTo>
                    <a:pt x="30930" y="1945"/>
                  </a:lnTo>
                  <a:lnTo>
                    <a:pt x="30755" y="1809"/>
                  </a:lnTo>
                  <a:lnTo>
                    <a:pt x="30580" y="1672"/>
                  </a:lnTo>
                  <a:lnTo>
                    <a:pt x="30386" y="1536"/>
                  </a:lnTo>
                  <a:lnTo>
                    <a:pt x="30172" y="1439"/>
                  </a:lnTo>
                  <a:lnTo>
                    <a:pt x="29939" y="1342"/>
                  </a:lnTo>
                  <a:lnTo>
                    <a:pt x="29686" y="1264"/>
                  </a:lnTo>
                  <a:lnTo>
                    <a:pt x="29414" y="1206"/>
                  </a:lnTo>
                  <a:lnTo>
                    <a:pt x="29142" y="1186"/>
                  </a:lnTo>
                  <a:lnTo>
                    <a:pt x="28947" y="1206"/>
                  </a:lnTo>
                  <a:lnTo>
                    <a:pt x="28656" y="1245"/>
                  </a:lnTo>
                  <a:lnTo>
                    <a:pt x="28384" y="1322"/>
                  </a:lnTo>
                  <a:lnTo>
                    <a:pt x="28131" y="1420"/>
                  </a:lnTo>
                  <a:lnTo>
                    <a:pt x="27898" y="1536"/>
                  </a:lnTo>
                  <a:lnTo>
                    <a:pt x="27684" y="1692"/>
                  </a:lnTo>
                  <a:lnTo>
                    <a:pt x="27509" y="1847"/>
                  </a:lnTo>
                  <a:lnTo>
                    <a:pt x="27334" y="2003"/>
                  </a:lnTo>
                  <a:lnTo>
                    <a:pt x="27178" y="2178"/>
                  </a:lnTo>
                  <a:lnTo>
                    <a:pt x="27062" y="2333"/>
                  </a:lnTo>
                  <a:lnTo>
                    <a:pt x="26945" y="2508"/>
                  </a:lnTo>
                  <a:lnTo>
                    <a:pt x="26789" y="2781"/>
                  </a:lnTo>
                  <a:lnTo>
                    <a:pt x="26692" y="2975"/>
                  </a:lnTo>
                  <a:lnTo>
                    <a:pt x="26653" y="3053"/>
                  </a:lnTo>
                  <a:lnTo>
                    <a:pt x="26459" y="2994"/>
                  </a:lnTo>
                  <a:lnTo>
                    <a:pt x="26245" y="2975"/>
                  </a:lnTo>
                  <a:lnTo>
                    <a:pt x="26051" y="2955"/>
                  </a:lnTo>
                  <a:lnTo>
                    <a:pt x="25876" y="2936"/>
                  </a:lnTo>
                  <a:lnTo>
                    <a:pt x="25545" y="2955"/>
                  </a:lnTo>
                  <a:lnTo>
                    <a:pt x="25254" y="3014"/>
                  </a:lnTo>
                  <a:lnTo>
                    <a:pt x="24962" y="3092"/>
                  </a:lnTo>
                  <a:lnTo>
                    <a:pt x="24690" y="3208"/>
                  </a:lnTo>
                  <a:lnTo>
                    <a:pt x="24437" y="3325"/>
                  </a:lnTo>
                  <a:lnTo>
                    <a:pt x="24223" y="3480"/>
                  </a:lnTo>
                  <a:lnTo>
                    <a:pt x="24009" y="3636"/>
                  </a:lnTo>
                  <a:lnTo>
                    <a:pt x="23815" y="3791"/>
                  </a:lnTo>
                  <a:lnTo>
                    <a:pt x="23640" y="3947"/>
                  </a:lnTo>
                  <a:lnTo>
                    <a:pt x="23504" y="4102"/>
                  </a:lnTo>
                  <a:lnTo>
                    <a:pt x="23271" y="4375"/>
                  </a:lnTo>
                  <a:lnTo>
                    <a:pt x="23135" y="4569"/>
                  </a:lnTo>
                  <a:lnTo>
                    <a:pt x="23076" y="4627"/>
                  </a:lnTo>
                  <a:lnTo>
                    <a:pt x="23096" y="4433"/>
                  </a:lnTo>
                  <a:lnTo>
                    <a:pt x="23135" y="4239"/>
                  </a:lnTo>
                  <a:lnTo>
                    <a:pt x="23174" y="4064"/>
                  </a:lnTo>
                  <a:lnTo>
                    <a:pt x="23232" y="3889"/>
                  </a:lnTo>
                  <a:lnTo>
                    <a:pt x="23290" y="3733"/>
                  </a:lnTo>
                  <a:lnTo>
                    <a:pt x="23368" y="3578"/>
                  </a:lnTo>
                  <a:lnTo>
                    <a:pt x="23543" y="3286"/>
                  </a:lnTo>
                  <a:lnTo>
                    <a:pt x="23737" y="3033"/>
                  </a:lnTo>
                  <a:lnTo>
                    <a:pt x="23951" y="2819"/>
                  </a:lnTo>
                  <a:lnTo>
                    <a:pt x="24184" y="2625"/>
                  </a:lnTo>
                  <a:lnTo>
                    <a:pt x="24418" y="2469"/>
                  </a:lnTo>
                  <a:lnTo>
                    <a:pt x="24651" y="2333"/>
                  </a:lnTo>
                  <a:lnTo>
                    <a:pt x="24865" y="2217"/>
                  </a:lnTo>
                  <a:lnTo>
                    <a:pt x="25079" y="2139"/>
                  </a:lnTo>
                  <a:lnTo>
                    <a:pt x="25254" y="2061"/>
                  </a:lnTo>
                  <a:lnTo>
                    <a:pt x="25526" y="1983"/>
                  </a:lnTo>
                  <a:lnTo>
                    <a:pt x="25642" y="1945"/>
                  </a:lnTo>
                  <a:lnTo>
                    <a:pt x="25584" y="1886"/>
                  </a:lnTo>
                  <a:lnTo>
                    <a:pt x="25448" y="1692"/>
                  </a:lnTo>
                  <a:lnTo>
                    <a:pt x="25215" y="1420"/>
                  </a:lnTo>
                  <a:lnTo>
                    <a:pt x="24884" y="1128"/>
                  </a:lnTo>
                  <a:lnTo>
                    <a:pt x="24709" y="973"/>
                  </a:lnTo>
                  <a:lnTo>
                    <a:pt x="24495" y="817"/>
                  </a:lnTo>
                  <a:lnTo>
                    <a:pt x="24282" y="681"/>
                  </a:lnTo>
                  <a:lnTo>
                    <a:pt x="24029" y="564"/>
                  </a:lnTo>
                  <a:lnTo>
                    <a:pt x="23776" y="448"/>
                  </a:lnTo>
                  <a:lnTo>
                    <a:pt x="23523" y="370"/>
                  </a:lnTo>
                  <a:lnTo>
                    <a:pt x="23232" y="312"/>
                  </a:lnTo>
                  <a:lnTo>
                    <a:pt x="22940" y="292"/>
                  </a:lnTo>
                  <a:lnTo>
                    <a:pt x="22746" y="312"/>
                  </a:lnTo>
                  <a:lnTo>
                    <a:pt x="22551" y="331"/>
                  </a:lnTo>
                  <a:lnTo>
                    <a:pt x="22240" y="389"/>
                  </a:lnTo>
                  <a:lnTo>
                    <a:pt x="21949" y="487"/>
                  </a:lnTo>
                  <a:lnTo>
                    <a:pt x="21696" y="603"/>
                  </a:lnTo>
                  <a:lnTo>
                    <a:pt x="21482" y="739"/>
                  </a:lnTo>
                  <a:lnTo>
                    <a:pt x="21288" y="895"/>
                  </a:lnTo>
                  <a:lnTo>
                    <a:pt x="21132" y="1050"/>
                  </a:lnTo>
                  <a:lnTo>
                    <a:pt x="20977" y="1206"/>
                  </a:lnTo>
                  <a:lnTo>
                    <a:pt x="20860" y="1381"/>
                  </a:lnTo>
                  <a:lnTo>
                    <a:pt x="20763" y="1536"/>
                  </a:lnTo>
                  <a:lnTo>
                    <a:pt x="20705" y="1692"/>
                  </a:lnTo>
                  <a:lnTo>
                    <a:pt x="20588" y="1945"/>
                  </a:lnTo>
                  <a:lnTo>
                    <a:pt x="20549" y="2139"/>
                  </a:lnTo>
                  <a:lnTo>
                    <a:pt x="20530" y="2197"/>
                  </a:lnTo>
                  <a:lnTo>
                    <a:pt x="20238" y="2100"/>
                  </a:lnTo>
                  <a:lnTo>
                    <a:pt x="19985" y="2022"/>
                  </a:lnTo>
                  <a:lnTo>
                    <a:pt x="19733" y="1983"/>
                  </a:lnTo>
                  <a:lnTo>
                    <a:pt x="19499" y="1964"/>
                  </a:lnTo>
                  <a:lnTo>
                    <a:pt x="19305" y="1983"/>
                  </a:lnTo>
                  <a:lnTo>
                    <a:pt x="19149" y="2003"/>
                  </a:lnTo>
                  <a:lnTo>
                    <a:pt x="18994" y="2042"/>
                  </a:lnTo>
                  <a:lnTo>
                    <a:pt x="18838" y="2081"/>
                  </a:lnTo>
                  <a:lnTo>
                    <a:pt x="18722" y="2139"/>
                  </a:lnTo>
                  <a:lnTo>
                    <a:pt x="18586" y="2197"/>
                  </a:lnTo>
                  <a:lnTo>
                    <a:pt x="18391" y="2333"/>
                  </a:lnTo>
                  <a:lnTo>
                    <a:pt x="18236" y="2469"/>
                  </a:lnTo>
                  <a:lnTo>
                    <a:pt x="18119" y="2606"/>
                  </a:lnTo>
                  <a:lnTo>
                    <a:pt x="18041" y="2722"/>
                  </a:lnTo>
                  <a:lnTo>
                    <a:pt x="18216" y="2781"/>
                  </a:lnTo>
                  <a:lnTo>
                    <a:pt x="18372" y="2858"/>
                  </a:lnTo>
                  <a:lnTo>
                    <a:pt x="18508" y="2955"/>
                  </a:lnTo>
                  <a:lnTo>
                    <a:pt x="18624" y="3053"/>
                  </a:lnTo>
                  <a:lnTo>
                    <a:pt x="18722" y="3150"/>
                  </a:lnTo>
                  <a:lnTo>
                    <a:pt x="18819" y="3247"/>
                  </a:lnTo>
                  <a:lnTo>
                    <a:pt x="18935" y="3442"/>
                  </a:lnTo>
                  <a:lnTo>
                    <a:pt x="19033" y="3616"/>
                  </a:lnTo>
                  <a:lnTo>
                    <a:pt x="19091" y="3772"/>
                  </a:lnTo>
                  <a:lnTo>
                    <a:pt x="19110" y="3908"/>
                  </a:lnTo>
                  <a:lnTo>
                    <a:pt x="19033" y="3753"/>
                  </a:lnTo>
                  <a:lnTo>
                    <a:pt x="18916" y="3616"/>
                  </a:lnTo>
                  <a:lnTo>
                    <a:pt x="18799" y="3500"/>
                  </a:lnTo>
                  <a:lnTo>
                    <a:pt x="18683" y="3403"/>
                  </a:lnTo>
                  <a:lnTo>
                    <a:pt x="18547" y="3305"/>
                  </a:lnTo>
                  <a:lnTo>
                    <a:pt x="18391" y="3228"/>
                  </a:lnTo>
                  <a:lnTo>
                    <a:pt x="18255" y="3169"/>
                  </a:lnTo>
                  <a:lnTo>
                    <a:pt x="18100" y="3111"/>
                  </a:lnTo>
                  <a:lnTo>
                    <a:pt x="17808" y="3033"/>
                  </a:lnTo>
                  <a:lnTo>
                    <a:pt x="17536" y="2994"/>
                  </a:lnTo>
                  <a:lnTo>
                    <a:pt x="17322" y="2975"/>
                  </a:lnTo>
                  <a:lnTo>
                    <a:pt x="17069" y="2975"/>
                  </a:lnTo>
                  <a:lnTo>
                    <a:pt x="17030" y="2839"/>
                  </a:lnTo>
                  <a:lnTo>
                    <a:pt x="16972" y="2703"/>
                  </a:lnTo>
                  <a:lnTo>
                    <a:pt x="16855" y="2528"/>
                  </a:lnTo>
                  <a:lnTo>
                    <a:pt x="16778" y="2450"/>
                  </a:lnTo>
                  <a:lnTo>
                    <a:pt x="16680" y="2353"/>
                  </a:lnTo>
                  <a:lnTo>
                    <a:pt x="16564" y="2256"/>
                  </a:lnTo>
                  <a:lnTo>
                    <a:pt x="16428" y="2178"/>
                  </a:lnTo>
                  <a:lnTo>
                    <a:pt x="16272" y="2081"/>
                  </a:lnTo>
                  <a:lnTo>
                    <a:pt x="16097" y="2003"/>
                  </a:lnTo>
                  <a:lnTo>
                    <a:pt x="15883" y="1945"/>
                  </a:lnTo>
                  <a:lnTo>
                    <a:pt x="15650" y="1886"/>
                  </a:lnTo>
                  <a:lnTo>
                    <a:pt x="15417" y="1847"/>
                  </a:lnTo>
                  <a:lnTo>
                    <a:pt x="15008" y="1847"/>
                  </a:lnTo>
                  <a:lnTo>
                    <a:pt x="14834" y="1867"/>
                  </a:lnTo>
                  <a:lnTo>
                    <a:pt x="14659" y="1925"/>
                  </a:lnTo>
                  <a:lnTo>
                    <a:pt x="14484" y="1964"/>
                  </a:lnTo>
                  <a:lnTo>
                    <a:pt x="14328" y="2042"/>
                  </a:lnTo>
                  <a:lnTo>
                    <a:pt x="14192" y="2100"/>
                  </a:lnTo>
                  <a:lnTo>
                    <a:pt x="13939" y="2256"/>
                  </a:lnTo>
                  <a:lnTo>
                    <a:pt x="13745" y="2411"/>
                  </a:lnTo>
                  <a:lnTo>
                    <a:pt x="13609" y="2547"/>
                  </a:lnTo>
                  <a:lnTo>
                    <a:pt x="13473" y="2664"/>
                  </a:lnTo>
                  <a:lnTo>
                    <a:pt x="13434" y="2606"/>
                  </a:lnTo>
                  <a:lnTo>
                    <a:pt x="13278" y="2450"/>
                  </a:lnTo>
                  <a:lnTo>
                    <a:pt x="13026" y="2217"/>
                  </a:lnTo>
                  <a:lnTo>
                    <a:pt x="12676" y="1945"/>
                  </a:lnTo>
                  <a:lnTo>
                    <a:pt x="12481" y="1809"/>
                  </a:lnTo>
                  <a:lnTo>
                    <a:pt x="12248" y="1692"/>
                  </a:lnTo>
                  <a:lnTo>
                    <a:pt x="12015" y="1556"/>
                  </a:lnTo>
                  <a:lnTo>
                    <a:pt x="11762" y="1459"/>
                  </a:lnTo>
                  <a:lnTo>
                    <a:pt x="11470" y="1361"/>
                  </a:lnTo>
                  <a:lnTo>
                    <a:pt x="11179" y="1284"/>
                  </a:lnTo>
                  <a:lnTo>
                    <a:pt x="10868" y="1245"/>
                  </a:lnTo>
                  <a:lnTo>
                    <a:pt x="10537" y="1225"/>
                  </a:lnTo>
                  <a:lnTo>
                    <a:pt x="10246" y="1245"/>
                  </a:lnTo>
                  <a:lnTo>
                    <a:pt x="9954" y="1284"/>
                  </a:lnTo>
                  <a:lnTo>
                    <a:pt x="9760" y="1322"/>
                  </a:lnTo>
                  <a:lnTo>
                    <a:pt x="9585" y="1361"/>
                  </a:lnTo>
                  <a:lnTo>
                    <a:pt x="9235" y="1497"/>
                  </a:lnTo>
                  <a:lnTo>
                    <a:pt x="8943" y="1653"/>
                  </a:lnTo>
                  <a:lnTo>
                    <a:pt x="8690" y="1828"/>
                  </a:lnTo>
                  <a:lnTo>
                    <a:pt x="8457" y="2022"/>
                  </a:lnTo>
                  <a:lnTo>
                    <a:pt x="8263" y="2217"/>
                  </a:lnTo>
                  <a:lnTo>
                    <a:pt x="8088" y="2431"/>
                  </a:lnTo>
                  <a:lnTo>
                    <a:pt x="7952" y="2644"/>
                  </a:lnTo>
                  <a:lnTo>
                    <a:pt x="7835" y="2858"/>
                  </a:lnTo>
                  <a:lnTo>
                    <a:pt x="7738" y="3053"/>
                  </a:lnTo>
                  <a:lnTo>
                    <a:pt x="7621" y="3403"/>
                  </a:lnTo>
                  <a:lnTo>
                    <a:pt x="7543" y="3655"/>
                  </a:lnTo>
                  <a:lnTo>
                    <a:pt x="7524" y="3733"/>
                  </a:lnTo>
                  <a:lnTo>
                    <a:pt x="7349" y="3714"/>
                  </a:lnTo>
                  <a:lnTo>
                    <a:pt x="7174" y="3694"/>
                  </a:lnTo>
                  <a:lnTo>
                    <a:pt x="7057" y="3694"/>
                  </a:lnTo>
                  <a:lnTo>
                    <a:pt x="6960" y="3714"/>
                  </a:lnTo>
                  <a:lnTo>
                    <a:pt x="6785" y="3772"/>
                  </a:lnTo>
                  <a:lnTo>
                    <a:pt x="6630" y="3869"/>
                  </a:lnTo>
                  <a:lnTo>
                    <a:pt x="6532" y="3966"/>
                  </a:lnTo>
                  <a:lnTo>
                    <a:pt x="6455" y="4064"/>
                  </a:lnTo>
                  <a:lnTo>
                    <a:pt x="6396" y="4141"/>
                  </a:lnTo>
                  <a:lnTo>
                    <a:pt x="6357" y="4239"/>
                  </a:lnTo>
                  <a:lnTo>
                    <a:pt x="6202" y="4180"/>
                  </a:lnTo>
                  <a:lnTo>
                    <a:pt x="6008" y="4141"/>
                  </a:lnTo>
                  <a:lnTo>
                    <a:pt x="5755" y="4122"/>
                  </a:lnTo>
                  <a:lnTo>
                    <a:pt x="5541" y="4122"/>
                  </a:lnTo>
                  <a:lnTo>
                    <a:pt x="5347" y="4161"/>
                  </a:lnTo>
                  <a:lnTo>
                    <a:pt x="5113" y="4239"/>
                  </a:lnTo>
                  <a:lnTo>
                    <a:pt x="4880" y="4336"/>
                  </a:lnTo>
                  <a:lnTo>
                    <a:pt x="4744" y="4433"/>
                  </a:lnTo>
                  <a:lnTo>
                    <a:pt x="4608" y="4550"/>
                  </a:lnTo>
                  <a:lnTo>
                    <a:pt x="4511" y="4666"/>
                  </a:lnTo>
                  <a:lnTo>
                    <a:pt x="4433" y="4802"/>
                  </a:lnTo>
                  <a:lnTo>
                    <a:pt x="4355" y="4938"/>
                  </a:lnTo>
                  <a:lnTo>
                    <a:pt x="4297" y="5075"/>
                  </a:lnTo>
                  <a:lnTo>
                    <a:pt x="4219" y="5366"/>
                  </a:lnTo>
                  <a:lnTo>
                    <a:pt x="4180" y="5638"/>
                  </a:lnTo>
                  <a:lnTo>
                    <a:pt x="4161" y="5852"/>
                  </a:lnTo>
                  <a:lnTo>
                    <a:pt x="4161" y="6047"/>
                  </a:lnTo>
                  <a:lnTo>
                    <a:pt x="3966" y="5891"/>
                  </a:lnTo>
                  <a:lnTo>
                    <a:pt x="3772" y="5755"/>
                  </a:lnTo>
                  <a:lnTo>
                    <a:pt x="3577" y="5658"/>
                  </a:lnTo>
                  <a:lnTo>
                    <a:pt x="3402" y="5599"/>
                  </a:lnTo>
                  <a:lnTo>
                    <a:pt x="3208" y="5541"/>
                  </a:lnTo>
                  <a:lnTo>
                    <a:pt x="3053" y="5522"/>
                  </a:lnTo>
                  <a:lnTo>
                    <a:pt x="2800" y="5502"/>
                  </a:lnTo>
                  <a:lnTo>
                    <a:pt x="2703" y="5502"/>
                  </a:lnTo>
                  <a:lnTo>
                    <a:pt x="2683" y="5619"/>
                  </a:lnTo>
                  <a:lnTo>
                    <a:pt x="2683" y="5716"/>
                  </a:lnTo>
                  <a:lnTo>
                    <a:pt x="2683" y="5813"/>
                  </a:lnTo>
                  <a:lnTo>
                    <a:pt x="2703" y="5910"/>
                  </a:lnTo>
                  <a:lnTo>
                    <a:pt x="2780" y="6085"/>
                  </a:lnTo>
                  <a:lnTo>
                    <a:pt x="2878" y="6241"/>
                  </a:lnTo>
                  <a:lnTo>
                    <a:pt x="2994" y="6358"/>
                  </a:lnTo>
                  <a:lnTo>
                    <a:pt x="3091" y="6455"/>
                  </a:lnTo>
                  <a:lnTo>
                    <a:pt x="3189" y="6533"/>
                  </a:lnTo>
                  <a:lnTo>
                    <a:pt x="3189" y="6533"/>
                  </a:lnTo>
                  <a:lnTo>
                    <a:pt x="2994" y="6474"/>
                  </a:lnTo>
                  <a:lnTo>
                    <a:pt x="2839" y="6396"/>
                  </a:lnTo>
                  <a:lnTo>
                    <a:pt x="2567" y="6241"/>
                  </a:lnTo>
                  <a:lnTo>
                    <a:pt x="2372" y="6105"/>
                  </a:lnTo>
                  <a:lnTo>
                    <a:pt x="2255" y="5969"/>
                  </a:lnTo>
                  <a:lnTo>
                    <a:pt x="2178" y="5852"/>
                  </a:lnTo>
                  <a:lnTo>
                    <a:pt x="2139" y="5755"/>
                  </a:lnTo>
                  <a:lnTo>
                    <a:pt x="2119" y="5677"/>
                  </a:lnTo>
                  <a:lnTo>
                    <a:pt x="1808" y="5697"/>
                  </a:lnTo>
                  <a:lnTo>
                    <a:pt x="1517" y="5755"/>
                  </a:lnTo>
                  <a:lnTo>
                    <a:pt x="1264" y="5852"/>
                  </a:lnTo>
                  <a:lnTo>
                    <a:pt x="1031" y="5969"/>
                  </a:lnTo>
                  <a:lnTo>
                    <a:pt x="836" y="6105"/>
                  </a:lnTo>
                  <a:lnTo>
                    <a:pt x="661" y="6241"/>
                  </a:lnTo>
                  <a:lnTo>
                    <a:pt x="506" y="6396"/>
                  </a:lnTo>
                  <a:lnTo>
                    <a:pt x="389" y="6552"/>
                  </a:lnTo>
                  <a:lnTo>
                    <a:pt x="273" y="6708"/>
                  </a:lnTo>
                  <a:lnTo>
                    <a:pt x="195" y="6863"/>
                  </a:lnTo>
                  <a:lnTo>
                    <a:pt x="78" y="7135"/>
                  </a:lnTo>
                  <a:lnTo>
                    <a:pt x="20" y="7330"/>
                  </a:lnTo>
                  <a:lnTo>
                    <a:pt x="0" y="7407"/>
                  </a:lnTo>
                  <a:lnTo>
                    <a:pt x="47416" y="7407"/>
                  </a:lnTo>
                  <a:lnTo>
                    <a:pt x="47455" y="7213"/>
                  </a:lnTo>
                  <a:lnTo>
                    <a:pt x="47455" y="7038"/>
                  </a:lnTo>
                  <a:lnTo>
                    <a:pt x="47455" y="6882"/>
                  </a:lnTo>
                  <a:lnTo>
                    <a:pt x="47455" y="6727"/>
                  </a:lnTo>
                  <a:lnTo>
                    <a:pt x="47435" y="6591"/>
                  </a:lnTo>
                  <a:lnTo>
                    <a:pt x="47416" y="6474"/>
                  </a:lnTo>
                  <a:lnTo>
                    <a:pt x="47319" y="6222"/>
                  </a:lnTo>
                  <a:lnTo>
                    <a:pt x="47202" y="6027"/>
                  </a:lnTo>
                  <a:lnTo>
                    <a:pt x="47066" y="5872"/>
                  </a:lnTo>
                  <a:lnTo>
                    <a:pt x="46891" y="5716"/>
                  </a:lnTo>
                  <a:lnTo>
                    <a:pt x="46716" y="5619"/>
                  </a:lnTo>
                  <a:lnTo>
                    <a:pt x="46541" y="5522"/>
                  </a:lnTo>
                  <a:lnTo>
                    <a:pt x="46347" y="5444"/>
                  </a:lnTo>
                  <a:lnTo>
                    <a:pt x="46172" y="5405"/>
                  </a:lnTo>
                  <a:lnTo>
                    <a:pt x="45997" y="5366"/>
                  </a:lnTo>
                  <a:lnTo>
                    <a:pt x="45686" y="5327"/>
                  </a:lnTo>
                  <a:lnTo>
                    <a:pt x="45452" y="5327"/>
                  </a:lnTo>
                  <a:lnTo>
                    <a:pt x="45491" y="5152"/>
                  </a:lnTo>
                  <a:lnTo>
                    <a:pt x="45511" y="4997"/>
                  </a:lnTo>
                  <a:lnTo>
                    <a:pt x="45511" y="4725"/>
                  </a:lnTo>
                  <a:lnTo>
                    <a:pt x="45472" y="4491"/>
                  </a:lnTo>
                  <a:lnTo>
                    <a:pt x="45414" y="4297"/>
                  </a:lnTo>
                  <a:lnTo>
                    <a:pt x="45355" y="4141"/>
                  </a:lnTo>
                  <a:lnTo>
                    <a:pt x="45277" y="4044"/>
                  </a:lnTo>
                  <a:lnTo>
                    <a:pt x="45219" y="3966"/>
                  </a:lnTo>
                  <a:lnTo>
                    <a:pt x="45083" y="3966"/>
                  </a:lnTo>
                  <a:lnTo>
                    <a:pt x="44986" y="3986"/>
                  </a:lnTo>
                  <a:lnTo>
                    <a:pt x="44811" y="4083"/>
                  </a:lnTo>
                  <a:lnTo>
                    <a:pt x="44655" y="4219"/>
                  </a:lnTo>
                  <a:lnTo>
                    <a:pt x="44500" y="4375"/>
                  </a:lnTo>
                  <a:lnTo>
                    <a:pt x="44267" y="4647"/>
                  </a:lnTo>
                  <a:lnTo>
                    <a:pt x="44169" y="4783"/>
                  </a:lnTo>
                  <a:lnTo>
                    <a:pt x="44169" y="4666"/>
                  </a:lnTo>
                  <a:lnTo>
                    <a:pt x="44208" y="4550"/>
                  </a:lnTo>
                  <a:lnTo>
                    <a:pt x="44267" y="4336"/>
                  </a:lnTo>
                  <a:lnTo>
                    <a:pt x="44364" y="4161"/>
                  </a:lnTo>
                  <a:lnTo>
                    <a:pt x="44480" y="4005"/>
                  </a:lnTo>
                  <a:lnTo>
                    <a:pt x="44597" y="3869"/>
                  </a:lnTo>
                  <a:lnTo>
                    <a:pt x="44694" y="3772"/>
                  </a:lnTo>
                  <a:lnTo>
                    <a:pt x="44791" y="3694"/>
                  </a:lnTo>
                  <a:lnTo>
                    <a:pt x="44636" y="3480"/>
                  </a:lnTo>
                  <a:lnTo>
                    <a:pt x="44480" y="3286"/>
                  </a:lnTo>
                  <a:lnTo>
                    <a:pt x="44305" y="3130"/>
                  </a:lnTo>
                  <a:lnTo>
                    <a:pt x="44111" y="3033"/>
                  </a:lnTo>
                  <a:lnTo>
                    <a:pt x="43917" y="2955"/>
                  </a:lnTo>
                  <a:lnTo>
                    <a:pt x="43722" y="2897"/>
                  </a:lnTo>
                  <a:lnTo>
                    <a:pt x="43508" y="2858"/>
                  </a:lnTo>
                  <a:lnTo>
                    <a:pt x="43120" y="2858"/>
                  </a:lnTo>
                  <a:lnTo>
                    <a:pt x="42945" y="2878"/>
                  </a:lnTo>
                  <a:lnTo>
                    <a:pt x="42614" y="2955"/>
                  </a:lnTo>
                  <a:lnTo>
                    <a:pt x="42400" y="3014"/>
                  </a:lnTo>
                  <a:lnTo>
                    <a:pt x="42322" y="3033"/>
                  </a:lnTo>
                  <a:lnTo>
                    <a:pt x="42303" y="2994"/>
                  </a:lnTo>
                  <a:lnTo>
                    <a:pt x="42225" y="2897"/>
                  </a:lnTo>
                  <a:lnTo>
                    <a:pt x="42128" y="2819"/>
                  </a:lnTo>
                  <a:lnTo>
                    <a:pt x="42031" y="2722"/>
                  </a:lnTo>
                  <a:lnTo>
                    <a:pt x="41875" y="2625"/>
                  </a:lnTo>
                  <a:lnTo>
                    <a:pt x="41681" y="2508"/>
                  </a:lnTo>
                  <a:lnTo>
                    <a:pt x="41584" y="2469"/>
                  </a:lnTo>
                  <a:lnTo>
                    <a:pt x="41467" y="2431"/>
                  </a:lnTo>
                  <a:lnTo>
                    <a:pt x="41370" y="2411"/>
                  </a:lnTo>
                  <a:lnTo>
                    <a:pt x="41156" y="2411"/>
                  </a:lnTo>
                  <a:lnTo>
                    <a:pt x="41039" y="2450"/>
                  </a:lnTo>
                  <a:lnTo>
                    <a:pt x="40942" y="2469"/>
                  </a:lnTo>
                  <a:lnTo>
                    <a:pt x="40864" y="2508"/>
                  </a:lnTo>
                  <a:lnTo>
                    <a:pt x="40748" y="2586"/>
                  </a:lnTo>
                  <a:lnTo>
                    <a:pt x="40709" y="2625"/>
                  </a:lnTo>
                  <a:lnTo>
                    <a:pt x="40670" y="2469"/>
                  </a:lnTo>
                  <a:lnTo>
                    <a:pt x="40592" y="2314"/>
                  </a:lnTo>
                  <a:lnTo>
                    <a:pt x="40495" y="2120"/>
                  </a:lnTo>
                  <a:lnTo>
                    <a:pt x="40359" y="1925"/>
                  </a:lnTo>
                  <a:lnTo>
                    <a:pt x="40262" y="1828"/>
                  </a:lnTo>
                  <a:lnTo>
                    <a:pt x="40165" y="1731"/>
                  </a:lnTo>
                  <a:lnTo>
                    <a:pt x="40028" y="1634"/>
                  </a:lnTo>
                  <a:lnTo>
                    <a:pt x="39892" y="1556"/>
                  </a:lnTo>
                  <a:lnTo>
                    <a:pt x="39737" y="1497"/>
                  </a:lnTo>
                  <a:lnTo>
                    <a:pt x="39562" y="1439"/>
                  </a:lnTo>
                  <a:lnTo>
                    <a:pt x="39368" y="1400"/>
                  </a:lnTo>
                  <a:lnTo>
                    <a:pt x="39037" y="1400"/>
                  </a:lnTo>
                  <a:lnTo>
                    <a:pt x="38881" y="1420"/>
                  </a:lnTo>
                  <a:lnTo>
                    <a:pt x="38609" y="1478"/>
                  </a:lnTo>
                  <a:lnTo>
                    <a:pt x="38376" y="1575"/>
                  </a:lnTo>
                  <a:lnTo>
                    <a:pt x="38162" y="1672"/>
                  </a:lnTo>
                  <a:lnTo>
                    <a:pt x="37987" y="1789"/>
                  </a:lnTo>
                  <a:lnTo>
                    <a:pt x="37851" y="1867"/>
                  </a:lnTo>
                  <a:lnTo>
                    <a:pt x="37735" y="1964"/>
                  </a:lnTo>
                  <a:lnTo>
                    <a:pt x="37676" y="2081"/>
                  </a:lnTo>
                  <a:lnTo>
                    <a:pt x="37579" y="2158"/>
                  </a:lnTo>
                  <a:lnTo>
                    <a:pt x="37482" y="2256"/>
                  </a:lnTo>
                  <a:lnTo>
                    <a:pt x="37385" y="2314"/>
                  </a:lnTo>
                  <a:lnTo>
                    <a:pt x="37171" y="2431"/>
                  </a:lnTo>
                  <a:lnTo>
                    <a:pt x="36957" y="2489"/>
                  </a:lnTo>
                  <a:lnTo>
                    <a:pt x="36743" y="2547"/>
                  </a:lnTo>
                  <a:lnTo>
                    <a:pt x="36588" y="2567"/>
                  </a:lnTo>
                  <a:lnTo>
                    <a:pt x="36432" y="2567"/>
                  </a:lnTo>
                  <a:lnTo>
                    <a:pt x="36665" y="2489"/>
                  </a:lnTo>
                  <a:lnTo>
                    <a:pt x="36860" y="2392"/>
                  </a:lnTo>
                  <a:lnTo>
                    <a:pt x="37054" y="2275"/>
                  </a:lnTo>
                  <a:lnTo>
                    <a:pt x="37210" y="2158"/>
                  </a:lnTo>
                  <a:lnTo>
                    <a:pt x="37423" y="1964"/>
                  </a:lnTo>
                  <a:lnTo>
                    <a:pt x="37501" y="1867"/>
                  </a:lnTo>
                  <a:lnTo>
                    <a:pt x="37501" y="1809"/>
                  </a:lnTo>
                  <a:lnTo>
                    <a:pt x="37462" y="1653"/>
                  </a:lnTo>
                  <a:lnTo>
                    <a:pt x="37404" y="1400"/>
                  </a:lnTo>
                  <a:lnTo>
                    <a:pt x="37346" y="1264"/>
                  </a:lnTo>
                  <a:lnTo>
                    <a:pt x="37287" y="1109"/>
                  </a:lnTo>
                  <a:lnTo>
                    <a:pt x="37190" y="953"/>
                  </a:lnTo>
                  <a:lnTo>
                    <a:pt x="37074" y="798"/>
                  </a:lnTo>
                  <a:lnTo>
                    <a:pt x="36918" y="642"/>
                  </a:lnTo>
                  <a:lnTo>
                    <a:pt x="36743" y="506"/>
                  </a:lnTo>
                  <a:lnTo>
                    <a:pt x="36549" y="370"/>
                  </a:lnTo>
                  <a:lnTo>
                    <a:pt x="36296" y="253"/>
                  </a:lnTo>
                  <a:lnTo>
                    <a:pt x="36024" y="137"/>
                  </a:lnTo>
                  <a:lnTo>
                    <a:pt x="35693" y="59"/>
                  </a:lnTo>
                  <a:lnTo>
                    <a:pt x="35402" y="20"/>
                  </a:lnTo>
                  <a:lnTo>
                    <a:pt x="351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2"/>
          <p:cNvGrpSpPr/>
          <p:nvPr/>
        </p:nvGrpSpPr>
        <p:grpSpPr>
          <a:xfrm flipH="1">
            <a:off x="8232137" y="3132754"/>
            <a:ext cx="764487" cy="2010759"/>
            <a:chOff x="9765662" y="-2191721"/>
            <a:chExt cx="764487" cy="2010759"/>
          </a:xfrm>
        </p:grpSpPr>
        <p:sp>
          <p:nvSpPr>
            <p:cNvPr id="145" name="Google Shape;145;p2"/>
            <p:cNvSpPr/>
            <p:nvPr/>
          </p:nvSpPr>
          <p:spPr>
            <a:xfrm>
              <a:off x="9978552" y="-1622153"/>
              <a:ext cx="338037" cy="1441191"/>
            </a:xfrm>
            <a:custGeom>
              <a:avLst/>
              <a:gdLst/>
              <a:ahLst/>
              <a:cxnLst/>
              <a:rect l="l" t="t" r="r" b="b"/>
              <a:pathLst>
                <a:path w="9138" h="38959" extrusionOk="0">
                  <a:moveTo>
                    <a:pt x="0" y="0"/>
                  </a:moveTo>
                  <a:lnTo>
                    <a:pt x="0" y="38959"/>
                  </a:lnTo>
                  <a:lnTo>
                    <a:pt x="9137" y="38959"/>
                  </a:lnTo>
                  <a:lnTo>
                    <a:pt x="9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9978552" y="-1622153"/>
              <a:ext cx="338037" cy="1441191"/>
            </a:xfrm>
            <a:custGeom>
              <a:avLst/>
              <a:gdLst/>
              <a:ahLst/>
              <a:cxnLst/>
              <a:rect l="l" t="t" r="r" b="b"/>
              <a:pathLst>
                <a:path w="9138" h="38959" fill="none" extrusionOk="0">
                  <a:moveTo>
                    <a:pt x="9137" y="0"/>
                  </a:moveTo>
                  <a:lnTo>
                    <a:pt x="0" y="0"/>
                  </a:lnTo>
                  <a:lnTo>
                    <a:pt x="0" y="38959"/>
                  </a:lnTo>
                  <a:lnTo>
                    <a:pt x="9137" y="38959"/>
                  </a:lnTo>
                  <a:lnTo>
                    <a:pt x="913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0215857" y="-1622153"/>
              <a:ext cx="51087" cy="1441191"/>
            </a:xfrm>
            <a:custGeom>
              <a:avLst/>
              <a:gdLst/>
              <a:ahLst/>
              <a:cxnLst/>
              <a:rect l="l" t="t" r="r" b="b"/>
              <a:pathLst>
                <a:path w="1381" h="38959" extrusionOk="0">
                  <a:moveTo>
                    <a:pt x="0" y="0"/>
                  </a:moveTo>
                  <a:lnTo>
                    <a:pt x="0" y="38959"/>
                  </a:lnTo>
                  <a:lnTo>
                    <a:pt x="1381" y="38959"/>
                  </a:lnTo>
                  <a:lnTo>
                    <a:pt x="138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0215857" y="-1622153"/>
              <a:ext cx="51087" cy="1441191"/>
            </a:xfrm>
            <a:custGeom>
              <a:avLst/>
              <a:gdLst/>
              <a:ahLst/>
              <a:cxnLst/>
              <a:rect l="l" t="t" r="r" b="b"/>
              <a:pathLst>
                <a:path w="1381" h="38959" fill="none" extrusionOk="0">
                  <a:moveTo>
                    <a:pt x="1381" y="0"/>
                  </a:moveTo>
                  <a:lnTo>
                    <a:pt x="0" y="0"/>
                  </a:lnTo>
                  <a:lnTo>
                    <a:pt x="0" y="38959"/>
                  </a:lnTo>
                  <a:lnTo>
                    <a:pt x="1381" y="38959"/>
                  </a:lnTo>
                  <a:lnTo>
                    <a:pt x="1381"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9978552" y="-1376229"/>
              <a:ext cx="338037" cy="168316"/>
            </a:xfrm>
            <a:custGeom>
              <a:avLst/>
              <a:gdLst/>
              <a:ahLst/>
              <a:cxnLst/>
              <a:rect l="l" t="t" r="r" b="b"/>
              <a:pathLst>
                <a:path w="9138" h="4550" extrusionOk="0">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9978552" y="-1376229"/>
              <a:ext cx="237344" cy="168316"/>
            </a:xfrm>
            <a:custGeom>
              <a:avLst/>
              <a:gdLst/>
              <a:ahLst/>
              <a:cxnLst/>
              <a:rect l="l" t="t" r="r" b="b"/>
              <a:pathLst>
                <a:path w="6416" h="4550" fill="none" extrusionOk="0">
                  <a:moveTo>
                    <a:pt x="6415" y="1"/>
                  </a:moveTo>
                  <a:lnTo>
                    <a:pt x="0" y="1"/>
                  </a:lnTo>
                  <a:lnTo>
                    <a:pt x="0" y="4550"/>
                  </a:lnTo>
                  <a:lnTo>
                    <a:pt x="6415" y="2684"/>
                  </a:lnTo>
                  <a:lnTo>
                    <a:pt x="641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0266906" y="-1376229"/>
              <a:ext cx="49681" cy="84195"/>
            </a:xfrm>
            <a:custGeom>
              <a:avLst/>
              <a:gdLst/>
              <a:ahLst/>
              <a:cxnLst/>
              <a:rect l="l" t="t" r="r" b="b"/>
              <a:pathLst>
                <a:path w="1343" h="2276" fill="none" extrusionOk="0">
                  <a:moveTo>
                    <a:pt x="1342" y="1"/>
                  </a:moveTo>
                  <a:lnTo>
                    <a:pt x="1" y="1"/>
                  </a:lnTo>
                  <a:lnTo>
                    <a:pt x="1" y="2275"/>
                  </a:lnTo>
                  <a:lnTo>
                    <a:pt x="1342" y="1887"/>
                  </a:lnTo>
                  <a:lnTo>
                    <a:pt x="13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0215857" y="-1376229"/>
              <a:ext cx="51087" cy="99288"/>
            </a:xfrm>
            <a:custGeom>
              <a:avLst/>
              <a:gdLst/>
              <a:ahLst/>
              <a:cxnLst/>
              <a:rect l="l" t="t" r="r" b="b"/>
              <a:pathLst>
                <a:path w="1381" h="2684" extrusionOk="0">
                  <a:moveTo>
                    <a:pt x="0" y="1"/>
                  </a:moveTo>
                  <a:lnTo>
                    <a:pt x="0" y="2684"/>
                  </a:lnTo>
                  <a:lnTo>
                    <a:pt x="1381" y="2275"/>
                  </a:lnTo>
                  <a:lnTo>
                    <a:pt x="138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0215857" y="-1376229"/>
              <a:ext cx="51087" cy="99288"/>
            </a:xfrm>
            <a:custGeom>
              <a:avLst/>
              <a:gdLst/>
              <a:ahLst/>
              <a:cxnLst/>
              <a:rect l="l" t="t" r="r" b="b"/>
              <a:pathLst>
                <a:path w="1381" h="2684" fill="none" extrusionOk="0">
                  <a:moveTo>
                    <a:pt x="1381" y="1"/>
                  </a:moveTo>
                  <a:lnTo>
                    <a:pt x="0" y="1"/>
                  </a:lnTo>
                  <a:lnTo>
                    <a:pt x="0" y="2684"/>
                  </a:lnTo>
                  <a:lnTo>
                    <a:pt x="1381" y="2275"/>
                  </a:lnTo>
                  <a:lnTo>
                    <a:pt x="13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0131700" y="-2191721"/>
              <a:ext cx="31703" cy="156811"/>
            </a:xfrm>
            <a:custGeom>
              <a:avLst/>
              <a:gdLst/>
              <a:ahLst/>
              <a:cxnLst/>
              <a:rect l="l" t="t" r="r" b="b"/>
              <a:pathLst>
                <a:path w="857" h="4239" extrusionOk="0">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0131700" y="-2191721"/>
              <a:ext cx="31703" cy="156811"/>
            </a:xfrm>
            <a:custGeom>
              <a:avLst/>
              <a:gdLst/>
              <a:ahLst/>
              <a:cxnLst/>
              <a:rect l="l" t="t" r="r" b="b"/>
              <a:pathLst>
                <a:path w="857" h="4239" fill="none" extrusionOk="0">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0131700" y="-2164421"/>
              <a:ext cx="31703" cy="43207"/>
            </a:xfrm>
            <a:custGeom>
              <a:avLst/>
              <a:gdLst/>
              <a:ahLst/>
              <a:cxnLst/>
              <a:rect l="l" t="t" r="r" b="b"/>
              <a:pathLst>
                <a:path w="857" h="1168" extrusionOk="0">
                  <a:moveTo>
                    <a:pt x="1" y="1"/>
                  </a:moveTo>
                  <a:lnTo>
                    <a:pt x="1" y="1167"/>
                  </a:lnTo>
                  <a:lnTo>
                    <a:pt x="856" y="1167"/>
                  </a:lnTo>
                  <a:lnTo>
                    <a:pt x="856"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0131700" y="-2164421"/>
              <a:ext cx="31703" cy="43207"/>
            </a:xfrm>
            <a:custGeom>
              <a:avLst/>
              <a:gdLst/>
              <a:ahLst/>
              <a:cxnLst/>
              <a:rect l="l" t="t" r="r" b="b"/>
              <a:pathLst>
                <a:path w="857" h="1168" fill="none" extrusionOk="0">
                  <a:moveTo>
                    <a:pt x="856" y="1"/>
                  </a:moveTo>
                  <a:lnTo>
                    <a:pt x="1" y="1"/>
                  </a:lnTo>
                  <a:lnTo>
                    <a:pt x="1" y="1167"/>
                  </a:lnTo>
                  <a:lnTo>
                    <a:pt x="856" y="1167"/>
                  </a:lnTo>
                  <a:lnTo>
                    <a:pt x="8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9990057" y="-2159390"/>
              <a:ext cx="315028" cy="22343"/>
            </a:xfrm>
            <a:custGeom>
              <a:avLst/>
              <a:gdLst/>
              <a:ahLst/>
              <a:cxnLst/>
              <a:rect l="l" t="t" r="r" b="b"/>
              <a:pathLst>
                <a:path w="8516" h="604" extrusionOk="0">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9775021" y="-1668208"/>
              <a:ext cx="742920" cy="199242"/>
            </a:xfrm>
            <a:custGeom>
              <a:avLst/>
              <a:gdLst/>
              <a:ahLst/>
              <a:cxnLst/>
              <a:rect l="l" t="t" r="r" b="b"/>
              <a:pathLst>
                <a:path w="20083" h="5386" extrusionOk="0">
                  <a:moveTo>
                    <a:pt x="0" y="1"/>
                  </a:moveTo>
                  <a:lnTo>
                    <a:pt x="0" y="5386"/>
                  </a:lnTo>
                  <a:lnTo>
                    <a:pt x="20082" y="5386"/>
                  </a:lnTo>
                  <a:lnTo>
                    <a:pt x="200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9775021" y="-1668208"/>
              <a:ext cx="742920" cy="199242"/>
            </a:xfrm>
            <a:custGeom>
              <a:avLst/>
              <a:gdLst/>
              <a:ahLst/>
              <a:cxnLst/>
              <a:rect l="l" t="t" r="r" b="b"/>
              <a:pathLst>
                <a:path w="20083" h="5386" fill="none" extrusionOk="0">
                  <a:moveTo>
                    <a:pt x="20082" y="5386"/>
                  </a:moveTo>
                  <a:lnTo>
                    <a:pt x="0" y="5386"/>
                  </a:lnTo>
                  <a:lnTo>
                    <a:pt x="0" y="1"/>
                  </a:lnTo>
                  <a:lnTo>
                    <a:pt x="20082" y="1"/>
                  </a:lnTo>
                  <a:lnTo>
                    <a:pt x="20082" y="5386"/>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9901571" y="-2001877"/>
              <a:ext cx="492666" cy="199242"/>
            </a:xfrm>
            <a:custGeom>
              <a:avLst/>
              <a:gdLst/>
              <a:ahLst/>
              <a:cxnLst/>
              <a:rect l="l" t="t" r="r" b="b"/>
              <a:pathLst>
                <a:path w="13318" h="5386" extrusionOk="0">
                  <a:moveTo>
                    <a:pt x="1" y="0"/>
                  </a:moveTo>
                  <a:lnTo>
                    <a:pt x="953" y="5386"/>
                  </a:lnTo>
                  <a:lnTo>
                    <a:pt x="12365" y="5386"/>
                  </a:lnTo>
                  <a:lnTo>
                    <a:pt x="13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9901571" y="-2001877"/>
              <a:ext cx="492666" cy="199242"/>
            </a:xfrm>
            <a:custGeom>
              <a:avLst/>
              <a:gdLst/>
              <a:ahLst/>
              <a:cxnLst/>
              <a:rect l="l" t="t" r="r" b="b"/>
              <a:pathLst>
                <a:path w="13318" h="5386" fill="none" extrusionOk="0">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9901571" y="-2001877"/>
              <a:ext cx="133802" cy="176232"/>
            </a:xfrm>
            <a:custGeom>
              <a:avLst/>
              <a:gdLst/>
              <a:ahLst/>
              <a:cxnLst/>
              <a:rect l="l" t="t" r="r" b="b"/>
              <a:pathLst>
                <a:path w="3617" h="4764" extrusionOk="0">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9901571" y="-2001877"/>
              <a:ext cx="133802" cy="176232"/>
            </a:xfrm>
            <a:custGeom>
              <a:avLst/>
              <a:gdLst/>
              <a:ahLst/>
              <a:cxnLst/>
              <a:rect l="l" t="t" r="r" b="b"/>
              <a:pathLst>
                <a:path w="3617" h="4764" fill="none" extrusionOk="0">
                  <a:moveTo>
                    <a:pt x="1" y="0"/>
                  </a:moveTo>
                  <a:lnTo>
                    <a:pt x="1" y="0"/>
                  </a:lnTo>
                  <a:lnTo>
                    <a:pt x="837" y="4763"/>
                  </a:lnTo>
                  <a:lnTo>
                    <a:pt x="837" y="4530"/>
                  </a:lnTo>
                  <a:lnTo>
                    <a:pt x="3617" y="4530"/>
                  </a:lnTo>
                  <a:lnTo>
                    <a:pt x="3189" y="1361"/>
                  </a:lnTo>
                  <a:lnTo>
                    <a:pt x="234" y="1361"/>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0259730" y="-2001877"/>
              <a:ext cx="134505" cy="176232"/>
            </a:xfrm>
            <a:custGeom>
              <a:avLst/>
              <a:gdLst/>
              <a:ahLst/>
              <a:cxnLst/>
              <a:rect l="l" t="t" r="r" b="b"/>
              <a:pathLst>
                <a:path w="3636" h="4764" extrusionOk="0">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0259730" y="-2001877"/>
              <a:ext cx="134505" cy="176232"/>
            </a:xfrm>
            <a:custGeom>
              <a:avLst/>
              <a:gdLst/>
              <a:ahLst/>
              <a:cxnLst/>
              <a:rect l="l" t="t" r="r" b="b"/>
              <a:pathLst>
                <a:path w="3636" h="4764" fill="none" extrusionOk="0">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0013066" y="-2001877"/>
              <a:ext cx="268972" cy="50384"/>
            </a:xfrm>
            <a:custGeom>
              <a:avLst/>
              <a:gdLst/>
              <a:ahLst/>
              <a:cxnLst/>
              <a:rect l="l" t="t" r="r" b="b"/>
              <a:pathLst>
                <a:path w="7271" h="1362" extrusionOk="0">
                  <a:moveTo>
                    <a:pt x="0" y="0"/>
                  </a:moveTo>
                  <a:lnTo>
                    <a:pt x="175" y="1361"/>
                  </a:lnTo>
                  <a:lnTo>
                    <a:pt x="7096" y="1361"/>
                  </a:lnTo>
                  <a:lnTo>
                    <a:pt x="7271"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0013066" y="-2001877"/>
              <a:ext cx="268972" cy="50384"/>
            </a:xfrm>
            <a:custGeom>
              <a:avLst/>
              <a:gdLst/>
              <a:ahLst/>
              <a:cxnLst/>
              <a:rect l="l" t="t" r="r" b="b"/>
              <a:pathLst>
                <a:path w="7271" h="1362" fill="none" extrusionOk="0">
                  <a:moveTo>
                    <a:pt x="7271" y="0"/>
                  </a:moveTo>
                  <a:lnTo>
                    <a:pt x="5269" y="0"/>
                  </a:lnTo>
                  <a:lnTo>
                    <a:pt x="2003" y="0"/>
                  </a:lnTo>
                  <a:lnTo>
                    <a:pt x="0" y="0"/>
                  </a:lnTo>
                  <a:lnTo>
                    <a:pt x="175" y="1361"/>
                  </a:lnTo>
                  <a:lnTo>
                    <a:pt x="7096" y="1361"/>
                  </a:lnTo>
                  <a:lnTo>
                    <a:pt x="72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9901571" y="-2001877"/>
              <a:ext cx="118006" cy="50384"/>
            </a:xfrm>
            <a:custGeom>
              <a:avLst/>
              <a:gdLst/>
              <a:ahLst/>
              <a:cxnLst/>
              <a:rect l="l" t="t" r="r" b="b"/>
              <a:pathLst>
                <a:path w="3190" h="1362" extrusionOk="0">
                  <a:moveTo>
                    <a:pt x="1" y="0"/>
                  </a:moveTo>
                  <a:lnTo>
                    <a:pt x="234" y="1361"/>
                  </a:lnTo>
                  <a:lnTo>
                    <a:pt x="3189" y="1361"/>
                  </a:lnTo>
                  <a:lnTo>
                    <a:pt x="3014"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9901571" y="-2001877"/>
              <a:ext cx="118006" cy="50384"/>
            </a:xfrm>
            <a:custGeom>
              <a:avLst/>
              <a:gdLst/>
              <a:ahLst/>
              <a:cxnLst/>
              <a:rect l="l" t="t" r="r" b="b"/>
              <a:pathLst>
                <a:path w="3190" h="1362" fill="none" extrusionOk="0">
                  <a:moveTo>
                    <a:pt x="3014" y="0"/>
                  </a:moveTo>
                  <a:lnTo>
                    <a:pt x="1" y="0"/>
                  </a:lnTo>
                  <a:lnTo>
                    <a:pt x="234" y="1361"/>
                  </a:lnTo>
                  <a:lnTo>
                    <a:pt x="3189" y="1361"/>
                  </a:lnTo>
                  <a:lnTo>
                    <a:pt x="30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0275525" y="-2001877"/>
              <a:ext cx="118709" cy="50384"/>
            </a:xfrm>
            <a:custGeom>
              <a:avLst/>
              <a:gdLst/>
              <a:ahLst/>
              <a:cxnLst/>
              <a:rect l="l" t="t" r="r" b="b"/>
              <a:pathLst>
                <a:path w="3209" h="1362" extrusionOk="0">
                  <a:moveTo>
                    <a:pt x="176" y="0"/>
                  </a:moveTo>
                  <a:lnTo>
                    <a:pt x="1" y="1361"/>
                  </a:lnTo>
                  <a:lnTo>
                    <a:pt x="2956" y="1361"/>
                  </a:lnTo>
                  <a:lnTo>
                    <a:pt x="320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0275525" y="-2001877"/>
              <a:ext cx="118709" cy="50384"/>
            </a:xfrm>
            <a:custGeom>
              <a:avLst/>
              <a:gdLst/>
              <a:ahLst/>
              <a:cxnLst/>
              <a:rect l="l" t="t" r="r" b="b"/>
              <a:pathLst>
                <a:path w="3209" h="1362" fill="none" extrusionOk="0">
                  <a:moveTo>
                    <a:pt x="3209" y="0"/>
                  </a:moveTo>
                  <a:lnTo>
                    <a:pt x="176" y="0"/>
                  </a:lnTo>
                  <a:lnTo>
                    <a:pt x="1" y="1361"/>
                  </a:lnTo>
                  <a:lnTo>
                    <a:pt x="2956" y="1361"/>
                  </a:lnTo>
                  <a:lnTo>
                    <a:pt x="320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9932497" y="-1834303"/>
              <a:ext cx="430112" cy="87043"/>
            </a:xfrm>
            <a:custGeom>
              <a:avLst/>
              <a:gdLst/>
              <a:ahLst/>
              <a:cxnLst/>
              <a:rect l="l" t="t" r="r" b="b"/>
              <a:pathLst>
                <a:path w="11627" h="2353" extrusionOk="0">
                  <a:moveTo>
                    <a:pt x="1" y="0"/>
                  </a:moveTo>
                  <a:lnTo>
                    <a:pt x="1" y="2352"/>
                  </a:lnTo>
                  <a:lnTo>
                    <a:pt x="11626" y="2352"/>
                  </a:lnTo>
                  <a:lnTo>
                    <a:pt x="116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9932497" y="-1834303"/>
              <a:ext cx="430112" cy="87043"/>
            </a:xfrm>
            <a:custGeom>
              <a:avLst/>
              <a:gdLst/>
              <a:ahLst/>
              <a:cxnLst/>
              <a:rect l="l" t="t" r="r" b="b"/>
              <a:pathLst>
                <a:path w="11627" h="2353" fill="none" extrusionOk="0">
                  <a:moveTo>
                    <a:pt x="11626" y="2352"/>
                  </a:moveTo>
                  <a:lnTo>
                    <a:pt x="1" y="2352"/>
                  </a:lnTo>
                  <a:lnTo>
                    <a:pt x="1" y="0"/>
                  </a:lnTo>
                  <a:lnTo>
                    <a:pt x="11626" y="0"/>
                  </a:lnTo>
                  <a:lnTo>
                    <a:pt x="11626" y="23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9932497" y="-1834303"/>
              <a:ext cx="430112" cy="43170"/>
            </a:xfrm>
            <a:custGeom>
              <a:avLst/>
              <a:gdLst/>
              <a:ahLst/>
              <a:cxnLst/>
              <a:rect l="l" t="t" r="r" b="b"/>
              <a:pathLst>
                <a:path w="11627" h="1167" extrusionOk="0">
                  <a:moveTo>
                    <a:pt x="1" y="0"/>
                  </a:moveTo>
                  <a:lnTo>
                    <a:pt x="1" y="1167"/>
                  </a:lnTo>
                  <a:lnTo>
                    <a:pt x="11626" y="1167"/>
                  </a:lnTo>
                  <a:lnTo>
                    <a:pt x="11626"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9775021" y="-1658849"/>
              <a:ext cx="742920" cy="36734"/>
            </a:xfrm>
            <a:custGeom>
              <a:avLst/>
              <a:gdLst/>
              <a:ahLst/>
              <a:cxnLst/>
              <a:rect l="l" t="t" r="r" b="b"/>
              <a:pathLst>
                <a:path w="20083" h="993" extrusionOk="0">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9775021" y="-1658849"/>
              <a:ext cx="80570" cy="36734"/>
            </a:xfrm>
            <a:custGeom>
              <a:avLst/>
              <a:gdLst/>
              <a:ahLst/>
              <a:cxnLst/>
              <a:rect l="l" t="t" r="r" b="b"/>
              <a:pathLst>
                <a:path w="2178" h="993" fill="none" extrusionOk="0">
                  <a:moveTo>
                    <a:pt x="2178" y="1"/>
                  </a:moveTo>
                  <a:lnTo>
                    <a:pt x="0" y="1"/>
                  </a:lnTo>
                  <a:lnTo>
                    <a:pt x="0" y="992"/>
                  </a:lnTo>
                  <a:lnTo>
                    <a:pt x="2178" y="992"/>
                  </a:lnTo>
                  <a:lnTo>
                    <a:pt x="217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9867058" y="-1658849"/>
              <a:ext cx="83455" cy="36734"/>
            </a:xfrm>
            <a:custGeom>
              <a:avLst/>
              <a:gdLst/>
              <a:ahLst/>
              <a:cxnLst/>
              <a:rect l="l" t="t" r="r" b="b"/>
              <a:pathLst>
                <a:path w="2256" h="993" fill="none" extrusionOk="0">
                  <a:moveTo>
                    <a:pt x="2256" y="1"/>
                  </a:moveTo>
                  <a:lnTo>
                    <a:pt x="253" y="1"/>
                  </a:ln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9961980" y="-1658849"/>
              <a:ext cx="83455" cy="36734"/>
            </a:xfrm>
            <a:custGeom>
              <a:avLst/>
              <a:gdLst/>
              <a:ahLst/>
              <a:cxnLst/>
              <a:rect l="l" t="t" r="r" b="b"/>
              <a:pathLst>
                <a:path w="2256" h="993" fill="none" extrusionOk="0">
                  <a:moveTo>
                    <a:pt x="2256" y="1"/>
                  </a:move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0056939" y="-1658849"/>
              <a:ext cx="84158" cy="36734"/>
            </a:xfrm>
            <a:custGeom>
              <a:avLst/>
              <a:gdLst/>
              <a:ahLst/>
              <a:cxnLst/>
              <a:rect l="l" t="t" r="r" b="b"/>
              <a:pathLst>
                <a:path w="2275" h="993" fill="none" extrusionOk="0">
                  <a:moveTo>
                    <a:pt x="2275" y="1"/>
                  </a:moveTo>
                  <a:lnTo>
                    <a:pt x="0" y="1"/>
                  </a:lnTo>
                  <a:lnTo>
                    <a:pt x="0" y="992"/>
                  </a:lnTo>
                  <a:lnTo>
                    <a:pt x="2275" y="992"/>
                  </a:lnTo>
                  <a:lnTo>
                    <a:pt x="227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0151860" y="-1658849"/>
              <a:ext cx="84158" cy="36734"/>
            </a:xfrm>
            <a:custGeom>
              <a:avLst/>
              <a:gdLst/>
              <a:ahLst/>
              <a:cxnLst/>
              <a:rect l="l" t="t" r="r" b="b"/>
              <a:pathLst>
                <a:path w="2275" h="993" fill="none" extrusionOk="0">
                  <a:moveTo>
                    <a:pt x="2275" y="1"/>
                  </a:moveTo>
                  <a:lnTo>
                    <a:pt x="0" y="1"/>
                  </a:lnTo>
                  <a:lnTo>
                    <a:pt x="0" y="992"/>
                  </a:lnTo>
                  <a:lnTo>
                    <a:pt x="2275" y="992"/>
                  </a:lnTo>
                  <a:lnTo>
                    <a:pt x="227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0247485" y="-1658849"/>
              <a:ext cx="83455" cy="36734"/>
            </a:xfrm>
            <a:custGeom>
              <a:avLst/>
              <a:gdLst/>
              <a:ahLst/>
              <a:cxnLst/>
              <a:rect l="l" t="t" r="r" b="b"/>
              <a:pathLst>
                <a:path w="2256" h="993" fill="none" extrusionOk="0">
                  <a:moveTo>
                    <a:pt x="2256" y="1"/>
                  </a:move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0342407" y="-1658849"/>
              <a:ext cx="83492" cy="36734"/>
            </a:xfrm>
            <a:custGeom>
              <a:avLst/>
              <a:gdLst/>
              <a:ahLst/>
              <a:cxnLst/>
              <a:rect l="l" t="t" r="r" b="b"/>
              <a:pathLst>
                <a:path w="2257" h="993" fill="none" extrusionOk="0">
                  <a:moveTo>
                    <a:pt x="2256" y="1"/>
                  </a:moveTo>
                  <a:lnTo>
                    <a:pt x="2062" y="1"/>
                  </a:ln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0437366" y="-1658849"/>
              <a:ext cx="80570" cy="36734"/>
            </a:xfrm>
            <a:custGeom>
              <a:avLst/>
              <a:gdLst/>
              <a:ahLst/>
              <a:cxnLst/>
              <a:rect l="l" t="t" r="r" b="b"/>
              <a:pathLst>
                <a:path w="2178" h="993" fill="none" extrusionOk="0">
                  <a:moveTo>
                    <a:pt x="2177" y="1"/>
                  </a:moveTo>
                  <a:lnTo>
                    <a:pt x="0" y="1"/>
                  </a:lnTo>
                  <a:lnTo>
                    <a:pt x="0" y="992"/>
                  </a:lnTo>
                  <a:lnTo>
                    <a:pt x="2177" y="992"/>
                  </a:lnTo>
                  <a:lnTo>
                    <a:pt x="217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9855553"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9855553"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9855553"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9855553"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9950475"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9950475"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9950475"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9950475"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0045397" y="-1622153"/>
              <a:ext cx="11579" cy="134505"/>
            </a:xfrm>
            <a:custGeom>
              <a:avLst/>
              <a:gdLst/>
              <a:ahLst/>
              <a:cxnLst/>
              <a:rect l="l" t="t" r="r" b="b"/>
              <a:pathLst>
                <a:path w="313"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0045397" y="-1622153"/>
              <a:ext cx="11579" cy="134505"/>
            </a:xfrm>
            <a:custGeom>
              <a:avLst/>
              <a:gdLst/>
              <a:ahLst/>
              <a:cxnLst/>
              <a:rect l="l" t="t" r="r" b="b"/>
              <a:pathLst>
                <a:path w="313" h="3636" fill="none" extrusionOk="0">
                  <a:moveTo>
                    <a:pt x="312" y="0"/>
                  </a:moveTo>
                  <a:lnTo>
                    <a:pt x="1" y="0"/>
                  </a:lnTo>
                  <a:lnTo>
                    <a:pt x="1" y="3635"/>
                  </a:lnTo>
                  <a:lnTo>
                    <a:pt x="312" y="3635"/>
                  </a:lnTo>
                  <a:lnTo>
                    <a:pt x="31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0045397" y="-1658849"/>
              <a:ext cx="11579" cy="36734"/>
            </a:xfrm>
            <a:custGeom>
              <a:avLst/>
              <a:gdLst/>
              <a:ahLst/>
              <a:cxnLst/>
              <a:rect l="l" t="t" r="r" b="b"/>
              <a:pathLst>
                <a:path w="313"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0141059" y="-1622153"/>
              <a:ext cx="10839" cy="134505"/>
            </a:xfrm>
            <a:custGeom>
              <a:avLst/>
              <a:gdLst/>
              <a:ahLst/>
              <a:cxnLst/>
              <a:rect l="l" t="t" r="r" b="b"/>
              <a:pathLst>
                <a:path w="293" h="3636" extrusionOk="0">
                  <a:moveTo>
                    <a:pt x="1" y="0"/>
                  </a:moveTo>
                  <a:lnTo>
                    <a:pt x="1" y="3635"/>
                  </a:lnTo>
                  <a:lnTo>
                    <a:pt x="292" y="3635"/>
                  </a:lnTo>
                  <a:lnTo>
                    <a:pt x="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0141059" y="-1658849"/>
              <a:ext cx="10839" cy="36734"/>
            </a:xfrm>
            <a:custGeom>
              <a:avLst/>
              <a:gdLst/>
              <a:ahLst/>
              <a:cxnLst/>
              <a:rect l="l" t="t" r="r" b="b"/>
              <a:pathLst>
                <a:path w="293" h="993" extrusionOk="0">
                  <a:moveTo>
                    <a:pt x="1" y="1"/>
                  </a:moveTo>
                  <a:lnTo>
                    <a:pt x="1" y="992"/>
                  </a:lnTo>
                  <a:lnTo>
                    <a:pt x="292" y="992"/>
                  </a:lnTo>
                  <a:lnTo>
                    <a:pt x="29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0235981"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0235981"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0235981"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0235981"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0330902"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0330902"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10330902"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10425861" y="-1622153"/>
              <a:ext cx="11542" cy="134505"/>
            </a:xfrm>
            <a:custGeom>
              <a:avLst/>
              <a:gdLst/>
              <a:ahLst/>
              <a:cxnLst/>
              <a:rect l="l" t="t" r="r" b="b"/>
              <a:pathLst>
                <a:path w="312" h="3636" extrusionOk="0">
                  <a:moveTo>
                    <a:pt x="0" y="0"/>
                  </a:moveTo>
                  <a:lnTo>
                    <a:pt x="0" y="3635"/>
                  </a:lnTo>
                  <a:lnTo>
                    <a:pt x="311" y="3635"/>
                  </a:lnTo>
                  <a:lnTo>
                    <a:pt x="3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10425861" y="-1658849"/>
              <a:ext cx="11542" cy="36734"/>
            </a:xfrm>
            <a:custGeom>
              <a:avLst/>
              <a:gdLst/>
              <a:ahLst/>
              <a:cxnLst/>
              <a:rect l="l" t="t" r="r" b="b"/>
              <a:pathLst>
                <a:path w="312" h="993" extrusionOk="0">
                  <a:moveTo>
                    <a:pt x="0" y="1"/>
                  </a:moveTo>
                  <a:lnTo>
                    <a:pt x="0" y="992"/>
                  </a:lnTo>
                  <a:lnTo>
                    <a:pt x="311" y="992"/>
                  </a:lnTo>
                  <a:lnTo>
                    <a:pt x="311"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9765662" y="-1769603"/>
              <a:ext cx="764487" cy="110793"/>
            </a:xfrm>
            <a:custGeom>
              <a:avLst/>
              <a:gdLst/>
              <a:ahLst/>
              <a:cxnLst/>
              <a:rect l="l" t="t" r="r" b="b"/>
              <a:pathLst>
                <a:path w="20666" h="2995" extrusionOk="0">
                  <a:moveTo>
                    <a:pt x="1148" y="1"/>
                  </a:moveTo>
                  <a:lnTo>
                    <a:pt x="1" y="2995"/>
                  </a:lnTo>
                  <a:lnTo>
                    <a:pt x="20666" y="2995"/>
                  </a:lnTo>
                  <a:lnTo>
                    <a:pt x="19499" y="1"/>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9765662" y="-1769603"/>
              <a:ext cx="764487" cy="110793"/>
            </a:xfrm>
            <a:custGeom>
              <a:avLst/>
              <a:gdLst/>
              <a:ahLst/>
              <a:cxnLst/>
              <a:rect l="l" t="t" r="r" b="b"/>
              <a:pathLst>
                <a:path w="20666" h="2995" fill="none" extrusionOk="0">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10171281" y="-1769603"/>
              <a:ext cx="222954" cy="110793"/>
            </a:xfrm>
            <a:custGeom>
              <a:avLst/>
              <a:gdLst/>
              <a:ahLst/>
              <a:cxnLst/>
              <a:rect l="l" t="t" r="r" b="b"/>
              <a:pathLst>
                <a:path w="6027" h="2995" extrusionOk="0">
                  <a:moveTo>
                    <a:pt x="0" y="1"/>
                  </a:moveTo>
                  <a:lnTo>
                    <a:pt x="0" y="2995"/>
                  </a:lnTo>
                  <a:lnTo>
                    <a:pt x="6027" y="2995"/>
                  </a:lnTo>
                  <a:lnTo>
                    <a:pt x="6027"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9765662" y="-1769603"/>
              <a:ext cx="628577" cy="110793"/>
            </a:xfrm>
            <a:custGeom>
              <a:avLst/>
              <a:gdLst/>
              <a:ahLst/>
              <a:cxnLst/>
              <a:rect l="l" t="t" r="r" b="b"/>
              <a:pathLst>
                <a:path w="16992" h="2995" fill="none" extrusionOk="0">
                  <a:moveTo>
                    <a:pt x="16992" y="1"/>
                  </a:moveTo>
                  <a:lnTo>
                    <a:pt x="10965" y="1"/>
                  </a:lnTo>
                  <a:lnTo>
                    <a:pt x="10965" y="2995"/>
                  </a:lnTo>
                  <a:lnTo>
                    <a:pt x="1" y="2995"/>
                  </a:lnTo>
                  <a:lnTo>
                    <a:pt x="16992" y="2995"/>
                  </a:lnTo>
                  <a:lnTo>
                    <a:pt x="169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9932497" y="-1769603"/>
              <a:ext cx="238824" cy="110793"/>
            </a:xfrm>
            <a:custGeom>
              <a:avLst/>
              <a:gdLst/>
              <a:ahLst/>
              <a:cxnLst/>
              <a:rect l="l" t="t" r="r" b="b"/>
              <a:pathLst>
                <a:path w="6456" h="2995" extrusionOk="0">
                  <a:moveTo>
                    <a:pt x="1" y="1"/>
                  </a:moveTo>
                  <a:lnTo>
                    <a:pt x="1" y="2995"/>
                  </a:lnTo>
                  <a:lnTo>
                    <a:pt x="6455" y="2995"/>
                  </a:lnTo>
                  <a:lnTo>
                    <a:pt x="6455"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9765662" y="-1769603"/>
              <a:ext cx="405660" cy="110793"/>
            </a:xfrm>
            <a:custGeom>
              <a:avLst/>
              <a:gdLst/>
              <a:ahLst/>
              <a:cxnLst/>
              <a:rect l="l" t="t" r="r" b="b"/>
              <a:pathLst>
                <a:path w="10966" h="2995" fill="none" extrusionOk="0">
                  <a:moveTo>
                    <a:pt x="10965" y="1"/>
                  </a:moveTo>
                  <a:lnTo>
                    <a:pt x="4511" y="1"/>
                  </a:lnTo>
                  <a:lnTo>
                    <a:pt x="4511" y="2995"/>
                  </a:lnTo>
                  <a:lnTo>
                    <a:pt x="1" y="2995"/>
                  </a:lnTo>
                  <a:lnTo>
                    <a:pt x="10965" y="2995"/>
                  </a:lnTo>
                  <a:lnTo>
                    <a:pt x="1096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9765662" y="-1769603"/>
              <a:ext cx="166873" cy="110793"/>
            </a:xfrm>
            <a:custGeom>
              <a:avLst/>
              <a:gdLst/>
              <a:ahLst/>
              <a:cxnLst/>
              <a:rect l="l" t="t" r="r" b="b"/>
              <a:pathLst>
                <a:path w="4511" h="2995" extrusionOk="0">
                  <a:moveTo>
                    <a:pt x="1148" y="1"/>
                  </a:moveTo>
                  <a:lnTo>
                    <a:pt x="1" y="2995"/>
                  </a:lnTo>
                  <a:lnTo>
                    <a:pt x="4511" y="2995"/>
                  </a:lnTo>
                  <a:lnTo>
                    <a:pt x="451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9765662" y="-1769603"/>
              <a:ext cx="166873" cy="110793"/>
            </a:xfrm>
            <a:custGeom>
              <a:avLst/>
              <a:gdLst/>
              <a:ahLst/>
              <a:cxnLst/>
              <a:rect l="l" t="t" r="r" b="b"/>
              <a:pathLst>
                <a:path w="4511" h="2995" fill="none" extrusionOk="0">
                  <a:moveTo>
                    <a:pt x="4511" y="1"/>
                  </a:moveTo>
                  <a:lnTo>
                    <a:pt x="4511" y="1"/>
                  </a:lnTo>
                  <a:lnTo>
                    <a:pt x="2994" y="1"/>
                  </a:lnTo>
                  <a:lnTo>
                    <a:pt x="1148" y="1"/>
                  </a:lnTo>
                  <a:lnTo>
                    <a:pt x="1" y="2995"/>
                  </a:lnTo>
                  <a:lnTo>
                    <a:pt x="4511" y="2995"/>
                  </a:lnTo>
                  <a:lnTo>
                    <a:pt x="451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9765662" y="-1487686"/>
              <a:ext cx="764487" cy="111495"/>
            </a:xfrm>
            <a:custGeom>
              <a:avLst/>
              <a:gdLst/>
              <a:ahLst/>
              <a:cxnLst/>
              <a:rect l="l" t="t" r="r" b="b"/>
              <a:pathLst>
                <a:path w="20666" h="3014" extrusionOk="0">
                  <a:moveTo>
                    <a:pt x="1" y="0"/>
                  </a:moveTo>
                  <a:lnTo>
                    <a:pt x="1148" y="3014"/>
                  </a:lnTo>
                  <a:lnTo>
                    <a:pt x="19499" y="3014"/>
                  </a:lnTo>
                  <a:lnTo>
                    <a:pt x="206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9765662" y="-1487686"/>
              <a:ext cx="764487" cy="111495"/>
            </a:xfrm>
            <a:custGeom>
              <a:avLst/>
              <a:gdLst/>
              <a:ahLst/>
              <a:cxnLst/>
              <a:rect l="l" t="t" r="r" b="b"/>
              <a:pathLst>
                <a:path w="20666" h="3014" fill="none" extrusionOk="0">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0171281" y="-1487686"/>
              <a:ext cx="222954" cy="111495"/>
            </a:xfrm>
            <a:custGeom>
              <a:avLst/>
              <a:gdLst/>
              <a:ahLst/>
              <a:cxnLst/>
              <a:rect l="l" t="t" r="r" b="b"/>
              <a:pathLst>
                <a:path w="6027" h="3014" extrusionOk="0">
                  <a:moveTo>
                    <a:pt x="0" y="0"/>
                  </a:moveTo>
                  <a:lnTo>
                    <a:pt x="0" y="3014"/>
                  </a:lnTo>
                  <a:lnTo>
                    <a:pt x="6027" y="3014"/>
                  </a:lnTo>
                  <a:lnTo>
                    <a:pt x="6027"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9765662" y="-1487686"/>
              <a:ext cx="628577" cy="111495"/>
            </a:xfrm>
            <a:custGeom>
              <a:avLst/>
              <a:gdLst/>
              <a:ahLst/>
              <a:cxnLst/>
              <a:rect l="l" t="t" r="r" b="b"/>
              <a:pathLst>
                <a:path w="16992" h="3014" fill="none" extrusionOk="0">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9932497" y="-1487686"/>
              <a:ext cx="238824" cy="111495"/>
            </a:xfrm>
            <a:custGeom>
              <a:avLst/>
              <a:gdLst/>
              <a:ahLst/>
              <a:cxnLst/>
              <a:rect l="l" t="t" r="r" b="b"/>
              <a:pathLst>
                <a:path w="6456" h="3014" extrusionOk="0">
                  <a:moveTo>
                    <a:pt x="1" y="0"/>
                  </a:moveTo>
                  <a:lnTo>
                    <a:pt x="1" y="3014"/>
                  </a:lnTo>
                  <a:lnTo>
                    <a:pt x="6455" y="3014"/>
                  </a:lnTo>
                  <a:lnTo>
                    <a:pt x="6455"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9765662" y="-1487686"/>
              <a:ext cx="405660" cy="111495"/>
            </a:xfrm>
            <a:custGeom>
              <a:avLst/>
              <a:gdLst/>
              <a:ahLst/>
              <a:cxnLst/>
              <a:rect l="l" t="t" r="r" b="b"/>
              <a:pathLst>
                <a:path w="10966" h="3014" fill="none" extrusionOk="0">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9765662" y="-1487686"/>
              <a:ext cx="166873" cy="111495"/>
            </a:xfrm>
            <a:custGeom>
              <a:avLst/>
              <a:gdLst/>
              <a:ahLst/>
              <a:cxnLst/>
              <a:rect l="l" t="t" r="r" b="b"/>
              <a:pathLst>
                <a:path w="4511" h="3014" extrusionOk="0">
                  <a:moveTo>
                    <a:pt x="1" y="0"/>
                  </a:moveTo>
                  <a:lnTo>
                    <a:pt x="1148" y="3014"/>
                  </a:lnTo>
                  <a:lnTo>
                    <a:pt x="4511" y="3014"/>
                  </a:lnTo>
                  <a:lnTo>
                    <a:pt x="451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9765662" y="-1487686"/>
              <a:ext cx="166873" cy="111495"/>
            </a:xfrm>
            <a:custGeom>
              <a:avLst/>
              <a:gdLst/>
              <a:ahLst/>
              <a:cxnLst/>
              <a:rect l="l" t="t" r="r" b="b"/>
              <a:pathLst>
                <a:path w="4511" h="3014" fill="none" extrusionOk="0">
                  <a:moveTo>
                    <a:pt x="4511" y="0"/>
                  </a:moveTo>
                  <a:lnTo>
                    <a:pt x="2994" y="0"/>
                  </a:lnTo>
                  <a:lnTo>
                    <a:pt x="2742" y="0"/>
                  </a:lnTo>
                  <a:lnTo>
                    <a:pt x="2431" y="0"/>
                  </a:lnTo>
                  <a:lnTo>
                    <a:pt x="1" y="0"/>
                  </a:lnTo>
                  <a:lnTo>
                    <a:pt x="1148" y="3014"/>
                  </a:lnTo>
                  <a:lnTo>
                    <a:pt x="4511" y="3014"/>
                  </a:lnTo>
                  <a:lnTo>
                    <a:pt x="45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9880005" y="-1879618"/>
              <a:ext cx="535097" cy="76981"/>
            </a:xfrm>
            <a:custGeom>
              <a:avLst/>
              <a:gdLst/>
              <a:ahLst/>
              <a:cxnLst/>
              <a:rect l="l" t="t" r="r" b="b"/>
              <a:pathLst>
                <a:path w="14465" h="2081" extrusionOk="0">
                  <a:moveTo>
                    <a:pt x="1" y="0"/>
                  </a:moveTo>
                  <a:lnTo>
                    <a:pt x="234" y="2081"/>
                  </a:lnTo>
                  <a:lnTo>
                    <a:pt x="14251" y="2081"/>
                  </a:lnTo>
                  <a:lnTo>
                    <a:pt x="14464"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9880005" y="-1879618"/>
              <a:ext cx="426487" cy="76981"/>
            </a:xfrm>
            <a:custGeom>
              <a:avLst/>
              <a:gdLst/>
              <a:ahLst/>
              <a:cxnLst/>
              <a:rect l="l" t="t" r="r" b="b"/>
              <a:pathLst>
                <a:path w="11529" h="2081" extrusionOk="0">
                  <a:moveTo>
                    <a:pt x="1" y="0"/>
                  </a:moveTo>
                  <a:lnTo>
                    <a:pt x="234" y="2081"/>
                  </a:lnTo>
                  <a:lnTo>
                    <a:pt x="11315" y="2081"/>
                  </a:lnTo>
                  <a:lnTo>
                    <a:pt x="115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9880005" y="-1879618"/>
              <a:ext cx="243115" cy="76981"/>
            </a:xfrm>
            <a:custGeom>
              <a:avLst/>
              <a:gdLst/>
              <a:ahLst/>
              <a:cxnLst/>
              <a:rect l="l" t="t" r="r" b="b"/>
              <a:pathLst>
                <a:path w="6572" h="2081" extrusionOk="0">
                  <a:moveTo>
                    <a:pt x="1" y="0"/>
                  </a:moveTo>
                  <a:lnTo>
                    <a:pt x="234" y="2081"/>
                  </a:lnTo>
                  <a:lnTo>
                    <a:pt x="6358" y="2081"/>
                  </a:lnTo>
                  <a:lnTo>
                    <a:pt x="6572"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9833987" y="-2078118"/>
              <a:ext cx="627134" cy="76279"/>
            </a:xfrm>
            <a:custGeom>
              <a:avLst/>
              <a:gdLst/>
              <a:ahLst/>
              <a:cxnLst/>
              <a:rect l="l" t="t" r="r" b="b"/>
              <a:pathLst>
                <a:path w="16953" h="2062" extrusionOk="0">
                  <a:moveTo>
                    <a:pt x="0" y="1"/>
                  </a:moveTo>
                  <a:lnTo>
                    <a:pt x="253" y="2061"/>
                  </a:lnTo>
                  <a:lnTo>
                    <a:pt x="16700" y="2061"/>
                  </a:lnTo>
                  <a:lnTo>
                    <a:pt x="16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9833987" y="-2078118"/>
              <a:ext cx="627134" cy="76279"/>
            </a:xfrm>
            <a:custGeom>
              <a:avLst/>
              <a:gdLst/>
              <a:ahLst/>
              <a:cxnLst/>
              <a:rect l="l" t="t" r="r" b="b"/>
              <a:pathLst>
                <a:path w="16953" h="2062" fill="none" extrusionOk="0">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0109430" y="-2078118"/>
              <a:ext cx="224397" cy="76279"/>
            </a:xfrm>
            <a:custGeom>
              <a:avLst/>
              <a:gdLst/>
              <a:ahLst/>
              <a:cxnLst/>
              <a:rect l="l" t="t" r="r" b="b"/>
              <a:pathLst>
                <a:path w="6066" h="2062" extrusionOk="0">
                  <a:moveTo>
                    <a:pt x="253" y="1"/>
                  </a:moveTo>
                  <a:lnTo>
                    <a:pt x="0" y="2061"/>
                  </a:lnTo>
                  <a:lnTo>
                    <a:pt x="5813" y="2061"/>
                  </a:lnTo>
                  <a:lnTo>
                    <a:pt x="6066"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9833987" y="-2078118"/>
              <a:ext cx="499843" cy="76279"/>
            </a:xfrm>
            <a:custGeom>
              <a:avLst/>
              <a:gdLst/>
              <a:ahLst/>
              <a:cxnLst/>
              <a:rect l="l" t="t" r="r" b="b"/>
              <a:pathLst>
                <a:path w="13512" h="2062" fill="none" extrusionOk="0">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9833987" y="-2078118"/>
              <a:ext cx="284805" cy="76279"/>
            </a:xfrm>
            <a:custGeom>
              <a:avLst/>
              <a:gdLst/>
              <a:ahLst/>
              <a:cxnLst/>
              <a:rect l="l" t="t" r="r" b="b"/>
              <a:pathLst>
                <a:path w="7699" h="2062" extrusionOk="0">
                  <a:moveTo>
                    <a:pt x="0" y="1"/>
                  </a:moveTo>
                  <a:lnTo>
                    <a:pt x="253" y="2061"/>
                  </a:lnTo>
                  <a:lnTo>
                    <a:pt x="7446" y="2061"/>
                  </a:lnTo>
                  <a:lnTo>
                    <a:pt x="7699"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9833987" y="-2078118"/>
              <a:ext cx="284805" cy="76279"/>
            </a:xfrm>
            <a:custGeom>
              <a:avLst/>
              <a:gdLst/>
              <a:ahLst/>
              <a:cxnLst/>
              <a:rect l="l" t="t" r="r" b="b"/>
              <a:pathLst>
                <a:path w="7699" h="2062" fill="none" extrusionOk="0">
                  <a:moveTo>
                    <a:pt x="7699" y="1"/>
                  </a:moveTo>
                  <a:lnTo>
                    <a:pt x="7057" y="1"/>
                  </a:lnTo>
                  <a:lnTo>
                    <a:pt x="4686" y="1"/>
                  </a:lnTo>
                  <a:lnTo>
                    <a:pt x="2372" y="1"/>
                  </a:lnTo>
                  <a:lnTo>
                    <a:pt x="0" y="1"/>
                  </a:lnTo>
                  <a:lnTo>
                    <a:pt x="253" y="2061"/>
                  </a:lnTo>
                  <a:lnTo>
                    <a:pt x="7446" y="2061"/>
                  </a:lnTo>
                  <a:lnTo>
                    <a:pt x="769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22_1">
    <p:spTree>
      <p:nvGrpSpPr>
        <p:cNvPr id="1" name="Shape 1652"/>
        <p:cNvGrpSpPr/>
        <p:nvPr/>
      </p:nvGrpSpPr>
      <p:grpSpPr>
        <a:xfrm>
          <a:off x="0" y="0"/>
          <a:ext cx="0" cy="0"/>
          <a:chOff x="0" y="0"/>
          <a:chExt cx="0" cy="0"/>
        </a:xfrm>
      </p:grpSpPr>
      <p:sp>
        <p:nvSpPr>
          <p:cNvPr id="1653" name="Google Shape;1653;p17"/>
          <p:cNvSpPr txBox="1">
            <a:spLocks noGrp="1"/>
          </p:cNvSpPr>
          <p:nvPr>
            <p:ph type="title"/>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654" name="Google Shape;1654;p17"/>
          <p:cNvGrpSpPr/>
          <p:nvPr/>
        </p:nvGrpSpPr>
        <p:grpSpPr>
          <a:xfrm>
            <a:off x="8221775" y="70900"/>
            <a:ext cx="1631075" cy="374250"/>
            <a:chOff x="1284050" y="-462000"/>
            <a:chExt cx="1631075" cy="374250"/>
          </a:xfrm>
        </p:grpSpPr>
        <p:sp>
          <p:nvSpPr>
            <p:cNvPr id="1655" name="Google Shape;1655;p17"/>
            <p:cNvSpPr/>
            <p:nvPr/>
          </p:nvSpPr>
          <p:spPr>
            <a:xfrm>
              <a:off x="1284050" y="-462000"/>
              <a:ext cx="1631075" cy="374250"/>
            </a:xfrm>
            <a:custGeom>
              <a:avLst/>
              <a:gdLst/>
              <a:ahLst/>
              <a:cxnLst/>
              <a:rect l="l" t="t" r="r" b="b"/>
              <a:pathLst>
                <a:path w="65243" h="14970" extrusionOk="0">
                  <a:moveTo>
                    <a:pt x="40748" y="0"/>
                  </a:move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337" y="7660"/>
                  </a:lnTo>
                  <a:lnTo>
                    <a:pt x="53967" y="7699"/>
                  </a:lnTo>
                  <a:lnTo>
                    <a:pt x="53579" y="7776"/>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7"/>
            <p:cNvSpPr/>
            <p:nvPr/>
          </p:nvSpPr>
          <p:spPr>
            <a:xfrm>
              <a:off x="1284050" y="-462000"/>
              <a:ext cx="1631075" cy="374250"/>
            </a:xfrm>
            <a:custGeom>
              <a:avLst/>
              <a:gdLst/>
              <a:ahLst/>
              <a:cxnLst/>
              <a:rect l="l" t="t" r="r" b="b"/>
              <a:pathLst>
                <a:path w="65243" h="14970" fill="none" extrusionOk="0">
                  <a:moveTo>
                    <a:pt x="0" y="14969"/>
                  </a:moveTo>
                  <a:lnTo>
                    <a:pt x="65243"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667" y="7660"/>
                  </a:lnTo>
                  <a:lnTo>
                    <a:pt x="54337" y="7660"/>
                  </a:lnTo>
                  <a:lnTo>
                    <a:pt x="53967" y="7699"/>
                  </a:lnTo>
                  <a:lnTo>
                    <a:pt x="53579" y="7776"/>
                  </a:lnTo>
                  <a:lnTo>
                    <a:pt x="53170" y="7874"/>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lnTo>
                    <a:pt x="40748" y="0"/>
                  </a:lnTo>
                  <a:lnTo>
                    <a:pt x="40748" y="0"/>
                  </a:ln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377"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7"/>
            <p:cNvSpPr/>
            <p:nvPr/>
          </p:nvSpPr>
          <p:spPr>
            <a:xfrm>
              <a:off x="1537750" y="-272950"/>
              <a:ext cx="1186375" cy="185200"/>
            </a:xfrm>
            <a:custGeom>
              <a:avLst/>
              <a:gdLst/>
              <a:ahLst/>
              <a:cxnLst/>
              <a:rect l="l" t="t" r="r" b="b"/>
              <a:pathLst>
                <a:path w="47455" h="7408" extrusionOk="0">
                  <a:moveTo>
                    <a:pt x="35149" y="1"/>
                  </a:moveTo>
                  <a:lnTo>
                    <a:pt x="34896" y="20"/>
                  </a:lnTo>
                  <a:lnTo>
                    <a:pt x="34682" y="59"/>
                  </a:lnTo>
                  <a:lnTo>
                    <a:pt x="34488" y="117"/>
                  </a:lnTo>
                  <a:lnTo>
                    <a:pt x="34294" y="195"/>
                  </a:lnTo>
                  <a:lnTo>
                    <a:pt x="34138" y="292"/>
                  </a:lnTo>
                  <a:lnTo>
                    <a:pt x="34002" y="389"/>
                  </a:lnTo>
                  <a:lnTo>
                    <a:pt x="33885" y="506"/>
                  </a:lnTo>
                  <a:lnTo>
                    <a:pt x="33788" y="603"/>
                  </a:lnTo>
                  <a:lnTo>
                    <a:pt x="33633" y="836"/>
                  </a:lnTo>
                  <a:lnTo>
                    <a:pt x="33535" y="1031"/>
                  </a:lnTo>
                  <a:lnTo>
                    <a:pt x="33477" y="1167"/>
                  </a:lnTo>
                  <a:lnTo>
                    <a:pt x="33458" y="1225"/>
                  </a:lnTo>
                  <a:lnTo>
                    <a:pt x="33360" y="1186"/>
                  </a:lnTo>
                  <a:lnTo>
                    <a:pt x="33263" y="1167"/>
                  </a:lnTo>
                  <a:lnTo>
                    <a:pt x="33108" y="1148"/>
                  </a:lnTo>
                  <a:lnTo>
                    <a:pt x="32952" y="1167"/>
                  </a:lnTo>
                  <a:lnTo>
                    <a:pt x="32758" y="1206"/>
                  </a:lnTo>
                  <a:lnTo>
                    <a:pt x="32544" y="1264"/>
                  </a:lnTo>
                  <a:lnTo>
                    <a:pt x="32311" y="1361"/>
                  </a:lnTo>
                  <a:lnTo>
                    <a:pt x="32175" y="1439"/>
                  </a:lnTo>
                  <a:lnTo>
                    <a:pt x="32058" y="1517"/>
                  </a:lnTo>
                  <a:lnTo>
                    <a:pt x="31961" y="1614"/>
                  </a:lnTo>
                  <a:lnTo>
                    <a:pt x="31863" y="1711"/>
                  </a:lnTo>
                  <a:lnTo>
                    <a:pt x="31786" y="1828"/>
                  </a:lnTo>
                  <a:lnTo>
                    <a:pt x="31727" y="1945"/>
                  </a:lnTo>
                  <a:lnTo>
                    <a:pt x="31650" y="2158"/>
                  </a:lnTo>
                  <a:lnTo>
                    <a:pt x="31591" y="2372"/>
                  </a:lnTo>
                  <a:lnTo>
                    <a:pt x="31552" y="2547"/>
                  </a:lnTo>
                  <a:lnTo>
                    <a:pt x="31552" y="2703"/>
                  </a:lnTo>
                  <a:lnTo>
                    <a:pt x="31514" y="2644"/>
                  </a:lnTo>
                  <a:lnTo>
                    <a:pt x="31397" y="2469"/>
                  </a:lnTo>
                  <a:lnTo>
                    <a:pt x="31202" y="2236"/>
                  </a:lnTo>
                  <a:lnTo>
                    <a:pt x="30930" y="1945"/>
                  </a:lnTo>
                  <a:lnTo>
                    <a:pt x="30755" y="1809"/>
                  </a:lnTo>
                  <a:lnTo>
                    <a:pt x="30580" y="1672"/>
                  </a:lnTo>
                  <a:lnTo>
                    <a:pt x="30386" y="1536"/>
                  </a:lnTo>
                  <a:lnTo>
                    <a:pt x="30172" y="1439"/>
                  </a:lnTo>
                  <a:lnTo>
                    <a:pt x="29939" y="1342"/>
                  </a:lnTo>
                  <a:lnTo>
                    <a:pt x="29686" y="1264"/>
                  </a:lnTo>
                  <a:lnTo>
                    <a:pt x="29414" y="1206"/>
                  </a:lnTo>
                  <a:lnTo>
                    <a:pt x="29142" y="1186"/>
                  </a:lnTo>
                  <a:lnTo>
                    <a:pt x="28947" y="1206"/>
                  </a:lnTo>
                  <a:lnTo>
                    <a:pt x="28656" y="1245"/>
                  </a:lnTo>
                  <a:lnTo>
                    <a:pt x="28384" y="1322"/>
                  </a:lnTo>
                  <a:lnTo>
                    <a:pt x="28131" y="1420"/>
                  </a:lnTo>
                  <a:lnTo>
                    <a:pt x="27898" y="1536"/>
                  </a:lnTo>
                  <a:lnTo>
                    <a:pt x="27684" y="1692"/>
                  </a:lnTo>
                  <a:lnTo>
                    <a:pt x="27509" y="1847"/>
                  </a:lnTo>
                  <a:lnTo>
                    <a:pt x="27334" y="2003"/>
                  </a:lnTo>
                  <a:lnTo>
                    <a:pt x="27178" y="2178"/>
                  </a:lnTo>
                  <a:lnTo>
                    <a:pt x="27062" y="2333"/>
                  </a:lnTo>
                  <a:lnTo>
                    <a:pt x="26945" y="2508"/>
                  </a:lnTo>
                  <a:lnTo>
                    <a:pt x="26789" y="2781"/>
                  </a:lnTo>
                  <a:lnTo>
                    <a:pt x="26692" y="2975"/>
                  </a:lnTo>
                  <a:lnTo>
                    <a:pt x="26653" y="3053"/>
                  </a:lnTo>
                  <a:lnTo>
                    <a:pt x="26459" y="2994"/>
                  </a:lnTo>
                  <a:lnTo>
                    <a:pt x="26245" y="2975"/>
                  </a:lnTo>
                  <a:lnTo>
                    <a:pt x="26051" y="2955"/>
                  </a:lnTo>
                  <a:lnTo>
                    <a:pt x="25876" y="2936"/>
                  </a:lnTo>
                  <a:lnTo>
                    <a:pt x="25545" y="2955"/>
                  </a:lnTo>
                  <a:lnTo>
                    <a:pt x="25254" y="3014"/>
                  </a:lnTo>
                  <a:lnTo>
                    <a:pt x="24962" y="3092"/>
                  </a:lnTo>
                  <a:lnTo>
                    <a:pt x="24690" y="3208"/>
                  </a:lnTo>
                  <a:lnTo>
                    <a:pt x="24437" y="3325"/>
                  </a:lnTo>
                  <a:lnTo>
                    <a:pt x="24223" y="3480"/>
                  </a:lnTo>
                  <a:lnTo>
                    <a:pt x="24009" y="3636"/>
                  </a:lnTo>
                  <a:lnTo>
                    <a:pt x="23815" y="3791"/>
                  </a:lnTo>
                  <a:lnTo>
                    <a:pt x="23640" y="3947"/>
                  </a:lnTo>
                  <a:lnTo>
                    <a:pt x="23504" y="4102"/>
                  </a:lnTo>
                  <a:lnTo>
                    <a:pt x="23271" y="4375"/>
                  </a:lnTo>
                  <a:lnTo>
                    <a:pt x="23135" y="4569"/>
                  </a:lnTo>
                  <a:lnTo>
                    <a:pt x="23076" y="4627"/>
                  </a:lnTo>
                  <a:lnTo>
                    <a:pt x="23096" y="4433"/>
                  </a:lnTo>
                  <a:lnTo>
                    <a:pt x="23135" y="4239"/>
                  </a:lnTo>
                  <a:lnTo>
                    <a:pt x="23174" y="4064"/>
                  </a:lnTo>
                  <a:lnTo>
                    <a:pt x="23232" y="3889"/>
                  </a:lnTo>
                  <a:lnTo>
                    <a:pt x="23290" y="3733"/>
                  </a:lnTo>
                  <a:lnTo>
                    <a:pt x="23368" y="3578"/>
                  </a:lnTo>
                  <a:lnTo>
                    <a:pt x="23543" y="3286"/>
                  </a:lnTo>
                  <a:lnTo>
                    <a:pt x="23737" y="3033"/>
                  </a:lnTo>
                  <a:lnTo>
                    <a:pt x="23951" y="2819"/>
                  </a:lnTo>
                  <a:lnTo>
                    <a:pt x="24184" y="2625"/>
                  </a:lnTo>
                  <a:lnTo>
                    <a:pt x="24418" y="2469"/>
                  </a:lnTo>
                  <a:lnTo>
                    <a:pt x="24651" y="2333"/>
                  </a:lnTo>
                  <a:lnTo>
                    <a:pt x="24865" y="2217"/>
                  </a:lnTo>
                  <a:lnTo>
                    <a:pt x="25079" y="2139"/>
                  </a:lnTo>
                  <a:lnTo>
                    <a:pt x="25254" y="2061"/>
                  </a:lnTo>
                  <a:lnTo>
                    <a:pt x="25526" y="1983"/>
                  </a:lnTo>
                  <a:lnTo>
                    <a:pt x="25642" y="1945"/>
                  </a:lnTo>
                  <a:lnTo>
                    <a:pt x="25584" y="1886"/>
                  </a:lnTo>
                  <a:lnTo>
                    <a:pt x="25448" y="1692"/>
                  </a:lnTo>
                  <a:lnTo>
                    <a:pt x="25215" y="1420"/>
                  </a:lnTo>
                  <a:lnTo>
                    <a:pt x="24884" y="1128"/>
                  </a:lnTo>
                  <a:lnTo>
                    <a:pt x="24709" y="973"/>
                  </a:lnTo>
                  <a:lnTo>
                    <a:pt x="24495" y="817"/>
                  </a:lnTo>
                  <a:lnTo>
                    <a:pt x="24282" y="681"/>
                  </a:lnTo>
                  <a:lnTo>
                    <a:pt x="24029" y="564"/>
                  </a:lnTo>
                  <a:lnTo>
                    <a:pt x="23776" y="448"/>
                  </a:lnTo>
                  <a:lnTo>
                    <a:pt x="23523" y="370"/>
                  </a:lnTo>
                  <a:lnTo>
                    <a:pt x="23232" y="312"/>
                  </a:lnTo>
                  <a:lnTo>
                    <a:pt x="22940" y="292"/>
                  </a:lnTo>
                  <a:lnTo>
                    <a:pt x="22746" y="312"/>
                  </a:lnTo>
                  <a:lnTo>
                    <a:pt x="22551" y="331"/>
                  </a:lnTo>
                  <a:lnTo>
                    <a:pt x="22240" y="389"/>
                  </a:lnTo>
                  <a:lnTo>
                    <a:pt x="21949" y="487"/>
                  </a:lnTo>
                  <a:lnTo>
                    <a:pt x="21696" y="603"/>
                  </a:lnTo>
                  <a:lnTo>
                    <a:pt x="21482" y="739"/>
                  </a:lnTo>
                  <a:lnTo>
                    <a:pt x="21288" y="895"/>
                  </a:lnTo>
                  <a:lnTo>
                    <a:pt x="21132" y="1050"/>
                  </a:lnTo>
                  <a:lnTo>
                    <a:pt x="20977" y="1206"/>
                  </a:lnTo>
                  <a:lnTo>
                    <a:pt x="20860" y="1381"/>
                  </a:lnTo>
                  <a:lnTo>
                    <a:pt x="20763" y="1536"/>
                  </a:lnTo>
                  <a:lnTo>
                    <a:pt x="20705" y="1692"/>
                  </a:lnTo>
                  <a:lnTo>
                    <a:pt x="20588" y="1945"/>
                  </a:lnTo>
                  <a:lnTo>
                    <a:pt x="20549" y="2139"/>
                  </a:lnTo>
                  <a:lnTo>
                    <a:pt x="20530" y="2197"/>
                  </a:lnTo>
                  <a:lnTo>
                    <a:pt x="20238" y="2100"/>
                  </a:lnTo>
                  <a:lnTo>
                    <a:pt x="19985" y="2022"/>
                  </a:lnTo>
                  <a:lnTo>
                    <a:pt x="19733" y="1983"/>
                  </a:lnTo>
                  <a:lnTo>
                    <a:pt x="19499" y="1964"/>
                  </a:lnTo>
                  <a:lnTo>
                    <a:pt x="19305" y="1983"/>
                  </a:lnTo>
                  <a:lnTo>
                    <a:pt x="19149" y="2003"/>
                  </a:lnTo>
                  <a:lnTo>
                    <a:pt x="18994" y="2042"/>
                  </a:lnTo>
                  <a:lnTo>
                    <a:pt x="18838" y="2081"/>
                  </a:lnTo>
                  <a:lnTo>
                    <a:pt x="18722" y="2139"/>
                  </a:lnTo>
                  <a:lnTo>
                    <a:pt x="18586" y="2197"/>
                  </a:lnTo>
                  <a:lnTo>
                    <a:pt x="18391" y="2333"/>
                  </a:lnTo>
                  <a:lnTo>
                    <a:pt x="18236" y="2469"/>
                  </a:lnTo>
                  <a:lnTo>
                    <a:pt x="18119" y="2606"/>
                  </a:lnTo>
                  <a:lnTo>
                    <a:pt x="18041" y="2722"/>
                  </a:lnTo>
                  <a:lnTo>
                    <a:pt x="18216" y="2781"/>
                  </a:lnTo>
                  <a:lnTo>
                    <a:pt x="18372" y="2858"/>
                  </a:lnTo>
                  <a:lnTo>
                    <a:pt x="18508" y="2955"/>
                  </a:lnTo>
                  <a:lnTo>
                    <a:pt x="18624" y="3053"/>
                  </a:lnTo>
                  <a:lnTo>
                    <a:pt x="18722" y="3150"/>
                  </a:lnTo>
                  <a:lnTo>
                    <a:pt x="18819" y="3247"/>
                  </a:lnTo>
                  <a:lnTo>
                    <a:pt x="18935" y="3442"/>
                  </a:lnTo>
                  <a:lnTo>
                    <a:pt x="19033" y="3616"/>
                  </a:lnTo>
                  <a:lnTo>
                    <a:pt x="19091" y="3772"/>
                  </a:lnTo>
                  <a:lnTo>
                    <a:pt x="19110" y="3908"/>
                  </a:lnTo>
                  <a:lnTo>
                    <a:pt x="19033" y="3753"/>
                  </a:lnTo>
                  <a:lnTo>
                    <a:pt x="18916" y="3616"/>
                  </a:lnTo>
                  <a:lnTo>
                    <a:pt x="18799" y="3500"/>
                  </a:lnTo>
                  <a:lnTo>
                    <a:pt x="18683" y="3403"/>
                  </a:lnTo>
                  <a:lnTo>
                    <a:pt x="18547" y="3305"/>
                  </a:lnTo>
                  <a:lnTo>
                    <a:pt x="18391" y="3228"/>
                  </a:lnTo>
                  <a:lnTo>
                    <a:pt x="18255" y="3169"/>
                  </a:lnTo>
                  <a:lnTo>
                    <a:pt x="18100" y="3111"/>
                  </a:lnTo>
                  <a:lnTo>
                    <a:pt x="17808" y="3033"/>
                  </a:lnTo>
                  <a:lnTo>
                    <a:pt x="17536" y="2994"/>
                  </a:lnTo>
                  <a:lnTo>
                    <a:pt x="17322" y="2975"/>
                  </a:lnTo>
                  <a:lnTo>
                    <a:pt x="17069" y="2975"/>
                  </a:lnTo>
                  <a:lnTo>
                    <a:pt x="17030" y="2839"/>
                  </a:lnTo>
                  <a:lnTo>
                    <a:pt x="16972" y="2703"/>
                  </a:lnTo>
                  <a:lnTo>
                    <a:pt x="16855" y="2528"/>
                  </a:lnTo>
                  <a:lnTo>
                    <a:pt x="16778" y="2450"/>
                  </a:lnTo>
                  <a:lnTo>
                    <a:pt x="16680" y="2353"/>
                  </a:lnTo>
                  <a:lnTo>
                    <a:pt x="16564" y="2256"/>
                  </a:lnTo>
                  <a:lnTo>
                    <a:pt x="16428" y="2178"/>
                  </a:lnTo>
                  <a:lnTo>
                    <a:pt x="16272" y="2081"/>
                  </a:lnTo>
                  <a:lnTo>
                    <a:pt x="16097" y="2003"/>
                  </a:lnTo>
                  <a:lnTo>
                    <a:pt x="15883" y="1945"/>
                  </a:lnTo>
                  <a:lnTo>
                    <a:pt x="15650" y="1886"/>
                  </a:lnTo>
                  <a:lnTo>
                    <a:pt x="15417" y="1847"/>
                  </a:lnTo>
                  <a:lnTo>
                    <a:pt x="15008" y="1847"/>
                  </a:lnTo>
                  <a:lnTo>
                    <a:pt x="14834" y="1867"/>
                  </a:lnTo>
                  <a:lnTo>
                    <a:pt x="14659" y="1925"/>
                  </a:lnTo>
                  <a:lnTo>
                    <a:pt x="14484" y="1964"/>
                  </a:lnTo>
                  <a:lnTo>
                    <a:pt x="14328" y="2042"/>
                  </a:lnTo>
                  <a:lnTo>
                    <a:pt x="14192" y="2100"/>
                  </a:lnTo>
                  <a:lnTo>
                    <a:pt x="13939" y="2256"/>
                  </a:lnTo>
                  <a:lnTo>
                    <a:pt x="13745" y="2411"/>
                  </a:lnTo>
                  <a:lnTo>
                    <a:pt x="13609" y="2547"/>
                  </a:lnTo>
                  <a:lnTo>
                    <a:pt x="13473" y="2664"/>
                  </a:lnTo>
                  <a:lnTo>
                    <a:pt x="13434" y="2606"/>
                  </a:lnTo>
                  <a:lnTo>
                    <a:pt x="13278" y="2450"/>
                  </a:lnTo>
                  <a:lnTo>
                    <a:pt x="13026" y="2217"/>
                  </a:lnTo>
                  <a:lnTo>
                    <a:pt x="12676" y="1945"/>
                  </a:lnTo>
                  <a:lnTo>
                    <a:pt x="12481" y="1809"/>
                  </a:lnTo>
                  <a:lnTo>
                    <a:pt x="12248" y="1692"/>
                  </a:lnTo>
                  <a:lnTo>
                    <a:pt x="12015" y="1556"/>
                  </a:lnTo>
                  <a:lnTo>
                    <a:pt x="11762" y="1459"/>
                  </a:lnTo>
                  <a:lnTo>
                    <a:pt x="11470" y="1361"/>
                  </a:lnTo>
                  <a:lnTo>
                    <a:pt x="11179" y="1284"/>
                  </a:lnTo>
                  <a:lnTo>
                    <a:pt x="10868" y="1245"/>
                  </a:lnTo>
                  <a:lnTo>
                    <a:pt x="10537" y="1225"/>
                  </a:lnTo>
                  <a:lnTo>
                    <a:pt x="10246" y="1245"/>
                  </a:lnTo>
                  <a:lnTo>
                    <a:pt x="9954" y="1284"/>
                  </a:lnTo>
                  <a:lnTo>
                    <a:pt x="9760" y="1322"/>
                  </a:lnTo>
                  <a:lnTo>
                    <a:pt x="9585" y="1361"/>
                  </a:lnTo>
                  <a:lnTo>
                    <a:pt x="9235" y="1497"/>
                  </a:lnTo>
                  <a:lnTo>
                    <a:pt x="8943" y="1653"/>
                  </a:lnTo>
                  <a:lnTo>
                    <a:pt x="8690" y="1828"/>
                  </a:lnTo>
                  <a:lnTo>
                    <a:pt x="8457" y="2022"/>
                  </a:lnTo>
                  <a:lnTo>
                    <a:pt x="8263" y="2217"/>
                  </a:lnTo>
                  <a:lnTo>
                    <a:pt x="8088" y="2431"/>
                  </a:lnTo>
                  <a:lnTo>
                    <a:pt x="7952" y="2644"/>
                  </a:lnTo>
                  <a:lnTo>
                    <a:pt x="7835" y="2858"/>
                  </a:lnTo>
                  <a:lnTo>
                    <a:pt x="7738" y="3053"/>
                  </a:lnTo>
                  <a:lnTo>
                    <a:pt x="7621" y="3403"/>
                  </a:lnTo>
                  <a:lnTo>
                    <a:pt x="7543" y="3655"/>
                  </a:lnTo>
                  <a:lnTo>
                    <a:pt x="7524" y="3733"/>
                  </a:lnTo>
                  <a:lnTo>
                    <a:pt x="7349" y="3714"/>
                  </a:lnTo>
                  <a:lnTo>
                    <a:pt x="7174" y="3694"/>
                  </a:lnTo>
                  <a:lnTo>
                    <a:pt x="7057" y="3694"/>
                  </a:lnTo>
                  <a:lnTo>
                    <a:pt x="6960" y="3714"/>
                  </a:lnTo>
                  <a:lnTo>
                    <a:pt x="6785" y="3772"/>
                  </a:lnTo>
                  <a:lnTo>
                    <a:pt x="6630" y="3869"/>
                  </a:lnTo>
                  <a:lnTo>
                    <a:pt x="6532" y="3966"/>
                  </a:lnTo>
                  <a:lnTo>
                    <a:pt x="6455" y="4064"/>
                  </a:lnTo>
                  <a:lnTo>
                    <a:pt x="6396" y="4141"/>
                  </a:lnTo>
                  <a:lnTo>
                    <a:pt x="6357" y="4239"/>
                  </a:lnTo>
                  <a:lnTo>
                    <a:pt x="6202" y="4180"/>
                  </a:lnTo>
                  <a:lnTo>
                    <a:pt x="6008" y="4141"/>
                  </a:lnTo>
                  <a:lnTo>
                    <a:pt x="5755" y="4122"/>
                  </a:lnTo>
                  <a:lnTo>
                    <a:pt x="5541" y="4122"/>
                  </a:lnTo>
                  <a:lnTo>
                    <a:pt x="5347" y="4161"/>
                  </a:lnTo>
                  <a:lnTo>
                    <a:pt x="5113" y="4239"/>
                  </a:lnTo>
                  <a:lnTo>
                    <a:pt x="4880" y="4336"/>
                  </a:lnTo>
                  <a:lnTo>
                    <a:pt x="4744" y="4433"/>
                  </a:lnTo>
                  <a:lnTo>
                    <a:pt x="4608" y="4550"/>
                  </a:lnTo>
                  <a:lnTo>
                    <a:pt x="4511" y="4666"/>
                  </a:lnTo>
                  <a:lnTo>
                    <a:pt x="4433" y="4802"/>
                  </a:lnTo>
                  <a:lnTo>
                    <a:pt x="4355" y="4938"/>
                  </a:lnTo>
                  <a:lnTo>
                    <a:pt x="4297" y="5075"/>
                  </a:lnTo>
                  <a:lnTo>
                    <a:pt x="4219" y="5366"/>
                  </a:lnTo>
                  <a:lnTo>
                    <a:pt x="4180" y="5638"/>
                  </a:lnTo>
                  <a:lnTo>
                    <a:pt x="4161" y="5852"/>
                  </a:lnTo>
                  <a:lnTo>
                    <a:pt x="4161" y="6047"/>
                  </a:lnTo>
                  <a:lnTo>
                    <a:pt x="3966" y="5891"/>
                  </a:lnTo>
                  <a:lnTo>
                    <a:pt x="3772" y="5755"/>
                  </a:lnTo>
                  <a:lnTo>
                    <a:pt x="3577" y="5658"/>
                  </a:lnTo>
                  <a:lnTo>
                    <a:pt x="3402" y="5599"/>
                  </a:lnTo>
                  <a:lnTo>
                    <a:pt x="3208" y="5541"/>
                  </a:lnTo>
                  <a:lnTo>
                    <a:pt x="3053" y="5522"/>
                  </a:lnTo>
                  <a:lnTo>
                    <a:pt x="2800" y="5502"/>
                  </a:lnTo>
                  <a:lnTo>
                    <a:pt x="2703" y="5502"/>
                  </a:lnTo>
                  <a:lnTo>
                    <a:pt x="2683" y="5619"/>
                  </a:lnTo>
                  <a:lnTo>
                    <a:pt x="2683" y="5716"/>
                  </a:lnTo>
                  <a:lnTo>
                    <a:pt x="2683" y="5813"/>
                  </a:lnTo>
                  <a:lnTo>
                    <a:pt x="2703" y="5910"/>
                  </a:lnTo>
                  <a:lnTo>
                    <a:pt x="2780" y="6085"/>
                  </a:lnTo>
                  <a:lnTo>
                    <a:pt x="2878" y="6241"/>
                  </a:lnTo>
                  <a:lnTo>
                    <a:pt x="2994" y="6358"/>
                  </a:lnTo>
                  <a:lnTo>
                    <a:pt x="3091" y="6455"/>
                  </a:lnTo>
                  <a:lnTo>
                    <a:pt x="3189" y="6533"/>
                  </a:lnTo>
                  <a:lnTo>
                    <a:pt x="3189" y="6533"/>
                  </a:lnTo>
                  <a:lnTo>
                    <a:pt x="2994" y="6474"/>
                  </a:lnTo>
                  <a:lnTo>
                    <a:pt x="2839" y="6396"/>
                  </a:lnTo>
                  <a:lnTo>
                    <a:pt x="2567" y="6241"/>
                  </a:lnTo>
                  <a:lnTo>
                    <a:pt x="2372" y="6105"/>
                  </a:lnTo>
                  <a:lnTo>
                    <a:pt x="2255" y="5969"/>
                  </a:lnTo>
                  <a:lnTo>
                    <a:pt x="2178" y="5852"/>
                  </a:lnTo>
                  <a:lnTo>
                    <a:pt x="2139" y="5755"/>
                  </a:lnTo>
                  <a:lnTo>
                    <a:pt x="2119" y="5677"/>
                  </a:lnTo>
                  <a:lnTo>
                    <a:pt x="1808" y="5697"/>
                  </a:lnTo>
                  <a:lnTo>
                    <a:pt x="1517" y="5755"/>
                  </a:lnTo>
                  <a:lnTo>
                    <a:pt x="1264" y="5852"/>
                  </a:lnTo>
                  <a:lnTo>
                    <a:pt x="1031" y="5969"/>
                  </a:lnTo>
                  <a:lnTo>
                    <a:pt x="836" y="6105"/>
                  </a:lnTo>
                  <a:lnTo>
                    <a:pt x="661" y="6241"/>
                  </a:lnTo>
                  <a:lnTo>
                    <a:pt x="506" y="6396"/>
                  </a:lnTo>
                  <a:lnTo>
                    <a:pt x="389" y="6552"/>
                  </a:lnTo>
                  <a:lnTo>
                    <a:pt x="273" y="6708"/>
                  </a:lnTo>
                  <a:lnTo>
                    <a:pt x="195" y="6863"/>
                  </a:lnTo>
                  <a:lnTo>
                    <a:pt x="78" y="7135"/>
                  </a:lnTo>
                  <a:lnTo>
                    <a:pt x="20" y="7330"/>
                  </a:lnTo>
                  <a:lnTo>
                    <a:pt x="0" y="7407"/>
                  </a:lnTo>
                  <a:lnTo>
                    <a:pt x="47416" y="7407"/>
                  </a:lnTo>
                  <a:lnTo>
                    <a:pt x="47455" y="7213"/>
                  </a:lnTo>
                  <a:lnTo>
                    <a:pt x="47455" y="7038"/>
                  </a:lnTo>
                  <a:lnTo>
                    <a:pt x="47455" y="6882"/>
                  </a:lnTo>
                  <a:lnTo>
                    <a:pt x="47455" y="6727"/>
                  </a:lnTo>
                  <a:lnTo>
                    <a:pt x="47435" y="6591"/>
                  </a:lnTo>
                  <a:lnTo>
                    <a:pt x="47416" y="6474"/>
                  </a:lnTo>
                  <a:lnTo>
                    <a:pt x="47319" y="6222"/>
                  </a:lnTo>
                  <a:lnTo>
                    <a:pt x="47202" y="6027"/>
                  </a:lnTo>
                  <a:lnTo>
                    <a:pt x="47066" y="5872"/>
                  </a:lnTo>
                  <a:lnTo>
                    <a:pt x="46891" y="5716"/>
                  </a:lnTo>
                  <a:lnTo>
                    <a:pt x="46716" y="5619"/>
                  </a:lnTo>
                  <a:lnTo>
                    <a:pt x="46541" y="5522"/>
                  </a:lnTo>
                  <a:lnTo>
                    <a:pt x="46347" y="5444"/>
                  </a:lnTo>
                  <a:lnTo>
                    <a:pt x="46172" y="5405"/>
                  </a:lnTo>
                  <a:lnTo>
                    <a:pt x="45997" y="5366"/>
                  </a:lnTo>
                  <a:lnTo>
                    <a:pt x="45686" y="5327"/>
                  </a:lnTo>
                  <a:lnTo>
                    <a:pt x="45452" y="5327"/>
                  </a:lnTo>
                  <a:lnTo>
                    <a:pt x="45491" y="5152"/>
                  </a:lnTo>
                  <a:lnTo>
                    <a:pt x="45511" y="4997"/>
                  </a:lnTo>
                  <a:lnTo>
                    <a:pt x="45511" y="4725"/>
                  </a:lnTo>
                  <a:lnTo>
                    <a:pt x="45472" y="4491"/>
                  </a:lnTo>
                  <a:lnTo>
                    <a:pt x="45414" y="4297"/>
                  </a:lnTo>
                  <a:lnTo>
                    <a:pt x="45355" y="4141"/>
                  </a:lnTo>
                  <a:lnTo>
                    <a:pt x="45277" y="4044"/>
                  </a:lnTo>
                  <a:lnTo>
                    <a:pt x="45219" y="3966"/>
                  </a:lnTo>
                  <a:lnTo>
                    <a:pt x="45083" y="3966"/>
                  </a:lnTo>
                  <a:lnTo>
                    <a:pt x="44986" y="3986"/>
                  </a:lnTo>
                  <a:lnTo>
                    <a:pt x="44811" y="4083"/>
                  </a:lnTo>
                  <a:lnTo>
                    <a:pt x="44655" y="4219"/>
                  </a:lnTo>
                  <a:lnTo>
                    <a:pt x="44500" y="4375"/>
                  </a:lnTo>
                  <a:lnTo>
                    <a:pt x="44267" y="4647"/>
                  </a:lnTo>
                  <a:lnTo>
                    <a:pt x="44169" y="4783"/>
                  </a:lnTo>
                  <a:lnTo>
                    <a:pt x="44169" y="4666"/>
                  </a:lnTo>
                  <a:lnTo>
                    <a:pt x="44208" y="4550"/>
                  </a:lnTo>
                  <a:lnTo>
                    <a:pt x="44267" y="4336"/>
                  </a:lnTo>
                  <a:lnTo>
                    <a:pt x="44364" y="4161"/>
                  </a:lnTo>
                  <a:lnTo>
                    <a:pt x="44480" y="4005"/>
                  </a:lnTo>
                  <a:lnTo>
                    <a:pt x="44597" y="3869"/>
                  </a:lnTo>
                  <a:lnTo>
                    <a:pt x="44694" y="3772"/>
                  </a:lnTo>
                  <a:lnTo>
                    <a:pt x="44791" y="3694"/>
                  </a:lnTo>
                  <a:lnTo>
                    <a:pt x="44636" y="3480"/>
                  </a:lnTo>
                  <a:lnTo>
                    <a:pt x="44480" y="3286"/>
                  </a:lnTo>
                  <a:lnTo>
                    <a:pt x="44305" y="3130"/>
                  </a:lnTo>
                  <a:lnTo>
                    <a:pt x="44111" y="3033"/>
                  </a:lnTo>
                  <a:lnTo>
                    <a:pt x="43917" y="2955"/>
                  </a:lnTo>
                  <a:lnTo>
                    <a:pt x="43722" y="2897"/>
                  </a:lnTo>
                  <a:lnTo>
                    <a:pt x="43508" y="2858"/>
                  </a:lnTo>
                  <a:lnTo>
                    <a:pt x="43120" y="2858"/>
                  </a:lnTo>
                  <a:lnTo>
                    <a:pt x="42945" y="2878"/>
                  </a:lnTo>
                  <a:lnTo>
                    <a:pt x="42614" y="2955"/>
                  </a:lnTo>
                  <a:lnTo>
                    <a:pt x="42400" y="3014"/>
                  </a:lnTo>
                  <a:lnTo>
                    <a:pt x="42322" y="3033"/>
                  </a:lnTo>
                  <a:lnTo>
                    <a:pt x="42303" y="2994"/>
                  </a:lnTo>
                  <a:lnTo>
                    <a:pt x="42225" y="2897"/>
                  </a:lnTo>
                  <a:lnTo>
                    <a:pt x="42128" y="2819"/>
                  </a:lnTo>
                  <a:lnTo>
                    <a:pt x="42031" y="2722"/>
                  </a:lnTo>
                  <a:lnTo>
                    <a:pt x="41875" y="2625"/>
                  </a:lnTo>
                  <a:lnTo>
                    <a:pt x="41681" y="2508"/>
                  </a:lnTo>
                  <a:lnTo>
                    <a:pt x="41584" y="2469"/>
                  </a:lnTo>
                  <a:lnTo>
                    <a:pt x="41467" y="2431"/>
                  </a:lnTo>
                  <a:lnTo>
                    <a:pt x="41370" y="2411"/>
                  </a:lnTo>
                  <a:lnTo>
                    <a:pt x="41156" y="2411"/>
                  </a:lnTo>
                  <a:lnTo>
                    <a:pt x="41039" y="2450"/>
                  </a:lnTo>
                  <a:lnTo>
                    <a:pt x="40942" y="2469"/>
                  </a:lnTo>
                  <a:lnTo>
                    <a:pt x="40864" y="2508"/>
                  </a:lnTo>
                  <a:lnTo>
                    <a:pt x="40748" y="2586"/>
                  </a:lnTo>
                  <a:lnTo>
                    <a:pt x="40709" y="2625"/>
                  </a:lnTo>
                  <a:lnTo>
                    <a:pt x="40670" y="2469"/>
                  </a:lnTo>
                  <a:lnTo>
                    <a:pt x="40592" y="2314"/>
                  </a:lnTo>
                  <a:lnTo>
                    <a:pt x="40495" y="2120"/>
                  </a:lnTo>
                  <a:lnTo>
                    <a:pt x="40359" y="1925"/>
                  </a:lnTo>
                  <a:lnTo>
                    <a:pt x="40262" y="1828"/>
                  </a:lnTo>
                  <a:lnTo>
                    <a:pt x="40165" y="1731"/>
                  </a:lnTo>
                  <a:lnTo>
                    <a:pt x="40028" y="1634"/>
                  </a:lnTo>
                  <a:lnTo>
                    <a:pt x="39892" y="1556"/>
                  </a:lnTo>
                  <a:lnTo>
                    <a:pt x="39737" y="1497"/>
                  </a:lnTo>
                  <a:lnTo>
                    <a:pt x="39562" y="1439"/>
                  </a:lnTo>
                  <a:lnTo>
                    <a:pt x="39368" y="1400"/>
                  </a:lnTo>
                  <a:lnTo>
                    <a:pt x="39037" y="1400"/>
                  </a:lnTo>
                  <a:lnTo>
                    <a:pt x="38881" y="1420"/>
                  </a:lnTo>
                  <a:lnTo>
                    <a:pt x="38609" y="1478"/>
                  </a:lnTo>
                  <a:lnTo>
                    <a:pt x="38376" y="1575"/>
                  </a:lnTo>
                  <a:lnTo>
                    <a:pt x="38162" y="1672"/>
                  </a:lnTo>
                  <a:lnTo>
                    <a:pt x="37987" y="1789"/>
                  </a:lnTo>
                  <a:lnTo>
                    <a:pt x="37851" y="1867"/>
                  </a:lnTo>
                  <a:lnTo>
                    <a:pt x="37735" y="1964"/>
                  </a:lnTo>
                  <a:lnTo>
                    <a:pt x="37676" y="2081"/>
                  </a:lnTo>
                  <a:lnTo>
                    <a:pt x="37579" y="2158"/>
                  </a:lnTo>
                  <a:lnTo>
                    <a:pt x="37482" y="2256"/>
                  </a:lnTo>
                  <a:lnTo>
                    <a:pt x="37385" y="2314"/>
                  </a:lnTo>
                  <a:lnTo>
                    <a:pt x="37171" y="2431"/>
                  </a:lnTo>
                  <a:lnTo>
                    <a:pt x="36957" y="2489"/>
                  </a:lnTo>
                  <a:lnTo>
                    <a:pt x="36743" y="2547"/>
                  </a:lnTo>
                  <a:lnTo>
                    <a:pt x="36588" y="2567"/>
                  </a:lnTo>
                  <a:lnTo>
                    <a:pt x="36432" y="2567"/>
                  </a:lnTo>
                  <a:lnTo>
                    <a:pt x="36665" y="2489"/>
                  </a:lnTo>
                  <a:lnTo>
                    <a:pt x="36860" y="2392"/>
                  </a:lnTo>
                  <a:lnTo>
                    <a:pt x="37054" y="2275"/>
                  </a:lnTo>
                  <a:lnTo>
                    <a:pt x="37210" y="2158"/>
                  </a:lnTo>
                  <a:lnTo>
                    <a:pt x="37423" y="1964"/>
                  </a:lnTo>
                  <a:lnTo>
                    <a:pt x="37501" y="1867"/>
                  </a:lnTo>
                  <a:lnTo>
                    <a:pt x="37501" y="1809"/>
                  </a:lnTo>
                  <a:lnTo>
                    <a:pt x="37462" y="1653"/>
                  </a:lnTo>
                  <a:lnTo>
                    <a:pt x="37404" y="1400"/>
                  </a:lnTo>
                  <a:lnTo>
                    <a:pt x="37346" y="1264"/>
                  </a:lnTo>
                  <a:lnTo>
                    <a:pt x="37287" y="1109"/>
                  </a:lnTo>
                  <a:lnTo>
                    <a:pt x="37190" y="953"/>
                  </a:lnTo>
                  <a:lnTo>
                    <a:pt x="37074" y="798"/>
                  </a:lnTo>
                  <a:lnTo>
                    <a:pt x="36918" y="642"/>
                  </a:lnTo>
                  <a:lnTo>
                    <a:pt x="36743" y="506"/>
                  </a:lnTo>
                  <a:lnTo>
                    <a:pt x="36549" y="370"/>
                  </a:lnTo>
                  <a:lnTo>
                    <a:pt x="36296" y="253"/>
                  </a:lnTo>
                  <a:lnTo>
                    <a:pt x="36024" y="137"/>
                  </a:lnTo>
                  <a:lnTo>
                    <a:pt x="35693" y="59"/>
                  </a:lnTo>
                  <a:lnTo>
                    <a:pt x="35402" y="20"/>
                  </a:lnTo>
                  <a:lnTo>
                    <a:pt x="351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17"/>
          <p:cNvGrpSpPr/>
          <p:nvPr/>
        </p:nvGrpSpPr>
        <p:grpSpPr>
          <a:xfrm>
            <a:off x="230432" y="138495"/>
            <a:ext cx="965604" cy="239081"/>
            <a:chOff x="4036326" y="-955475"/>
            <a:chExt cx="1775987" cy="439811"/>
          </a:xfrm>
        </p:grpSpPr>
        <p:sp>
          <p:nvSpPr>
            <p:cNvPr id="1659" name="Google Shape;1659;p17"/>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7"/>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17"/>
          <p:cNvGrpSpPr/>
          <p:nvPr/>
        </p:nvGrpSpPr>
        <p:grpSpPr>
          <a:xfrm>
            <a:off x="-2679446" y="4070300"/>
            <a:ext cx="11823421" cy="1073228"/>
            <a:chOff x="-622046" y="4070300"/>
            <a:chExt cx="11823421" cy="1073228"/>
          </a:xfrm>
        </p:grpSpPr>
        <p:sp>
          <p:nvSpPr>
            <p:cNvPr id="1662" name="Google Shape;1662;p17"/>
            <p:cNvSpPr/>
            <p:nvPr/>
          </p:nvSpPr>
          <p:spPr>
            <a:xfrm>
              <a:off x="-622046"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7"/>
            <p:cNvSpPr/>
            <p:nvPr/>
          </p:nvSpPr>
          <p:spPr>
            <a:xfrm>
              <a:off x="3243875" y="4724675"/>
              <a:ext cx="7957500" cy="41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17"/>
          <p:cNvSpPr/>
          <p:nvPr/>
        </p:nvSpPr>
        <p:spPr>
          <a:xfrm>
            <a:off x="8430779" y="4062813"/>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5" name="Google Shape;1665;p17"/>
          <p:cNvGrpSpPr/>
          <p:nvPr/>
        </p:nvGrpSpPr>
        <p:grpSpPr>
          <a:xfrm>
            <a:off x="144256" y="3785686"/>
            <a:ext cx="469258" cy="1372752"/>
            <a:chOff x="8991157" y="-2384450"/>
            <a:chExt cx="665236" cy="1946062"/>
          </a:xfrm>
        </p:grpSpPr>
        <p:sp>
          <p:nvSpPr>
            <p:cNvPr id="1666" name="Google Shape;1666;p17"/>
            <p:cNvSpPr/>
            <p:nvPr/>
          </p:nvSpPr>
          <p:spPr>
            <a:xfrm>
              <a:off x="8991157" y="-2114777"/>
              <a:ext cx="652289" cy="1676389"/>
            </a:xfrm>
            <a:custGeom>
              <a:avLst/>
              <a:gdLst/>
              <a:ahLst/>
              <a:cxnLst/>
              <a:rect l="l" t="t" r="r" b="b"/>
              <a:pathLst>
                <a:path w="17633" h="45317" extrusionOk="0">
                  <a:moveTo>
                    <a:pt x="0" y="0"/>
                  </a:moveTo>
                  <a:lnTo>
                    <a:pt x="0" y="45316"/>
                  </a:lnTo>
                  <a:lnTo>
                    <a:pt x="17633" y="45316"/>
                  </a:lnTo>
                  <a:lnTo>
                    <a:pt x="176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7"/>
            <p:cNvSpPr/>
            <p:nvPr/>
          </p:nvSpPr>
          <p:spPr>
            <a:xfrm>
              <a:off x="8991157" y="-2114777"/>
              <a:ext cx="652289" cy="1676389"/>
            </a:xfrm>
            <a:custGeom>
              <a:avLst/>
              <a:gdLst/>
              <a:ahLst/>
              <a:cxnLst/>
              <a:rect l="l" t="t" r="r" b="b"/>
              <a:pathLst>
                <a:path w="17633" h="45317" fill="none" extrusionOk="0">
                  <a:moveTo>
                    <a:pt x="17633" y="0"/>
                  </a:moveTo>
                  <a:lnTo>
                    <a:pt x="0" y="0"/>
                  </a:lnTo>
                  <a:lnTo>
                    <a:pt x="0" y="45316"/>
                  </a:lnTo>
                  <a:lnTo>
                    <a:pt x="17633" y="45316"/>
                  </a:lnTo>
                  <a:lnTo>
                    <a:pt x="1763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7"/>
            <p:cNvSpPr/>
            <p:nvPr/>
          </p:nvSpPr>
          <p:spPr>
            <a:xfrm>
              <a:off x="8991157" y="-2114777"/>
              <a:ext cx="165430" cy="1676389"/>
            </a:xfrm>
            <a:custGeom>
              <a:avLst/>
              <a:gdLst/>
              <a:ahLst/>
              <a:cxnLst/>
              <a:rect l="l" t="t" r="r" b="b"/>
              <a:pathLst>
                <a:path w="4472" h="45317" extrusionOk="0">
                  <a:moveTo>
                    <a:pt x="0" y="0"/>
                  </a:moveTo>
                  <a:lnTo>
                    <a:pt x="0" y="45316"/>
                  </a:lnTo>
                  <a:lnTo>
                    <a:pt x="4471" y="45316"/>
                  </a:lnTo>
                  <a:lnTo>
                    <a:pt x="447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7"/>
            <p:cNvSpPr/>
            <p:nvPr/>
          </p:nvSpPr>
          <p:spPr>
            <a:xfrm>
              <a:off x="8991157" y="-2114777"/>
              <a:ext cx="165430" cy="1676389"/>
            </a:xfrm>
            <a:custGeom>
              <a:avLst/>
              <a:gdLst/>
              <a:ahLst/>
              <a:cxnLst/>
              <a:rect l="l" t="t" r="r" b="b"/>
              <a:pathLst>
                <a:path w="4472" h="45317" fill="none" extrusionOk="0">
                  <a:moveTo>
                    <a:pt x="4471" y="0"/>
                  </a:moveTo>
                  <a:lnTo>
                    <a:pt x="0" y="0"/>
                  </a:lnTo>
                  <a:lnTo>
                    <a:pt x="0" y="45316"/>
                  </a:lnTo>
                  <a:lnTo>
                    <a:pt x="4471" y="45316"/>
                  </a:lnTo>
                  <a:lnTo>
                    <a:pt x="44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7"/>
            <p:cNvSpPr/>
            <p:nvPr/>
          </p:nvSpPr>
          <p:spPr>
            <a:xfrm>
              <a:off x="9477271" y="-2114777"/>
              <a:ext cx="166170" cy="1676389"/>
            </a:xfrm>
            <a:custGeom>
              <a:avLst/>
              <a:gdLst/>
              <a:ahLst/>
              <a:cxnLst/>
              <a:rect l="l" t="t" r="r" b="b"/>
              <a:pathLst>
                <a:path w="4492" h="45317" extrusionOk="0">
                  <a:moveTo>
                    <a:pt x="1" y="0"/>
                  </a:moveTo>
                  <a:lnTo>
                    <a:pt x="1" y="45316"/>
                  </a:lnTo>
                  <a:lnTo>
                    <a:pt x="4492" y="45316"/>
                  </a:lnTo>
                  <a:lnTo>
                    <a:pt x="4492"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7"/>
            <p:cNvSpPr/>
            <p:nvPr/>
          </p:nvSpPr>
          <p:spPr>
            <a:xfrm>
              <a:off x="9477271" y="-2114777"/>
              <a:ext cx="166170" cy="1676389"/>
            </a:xfrm>
            <a:custGeom>
              <a:avLst/>
              <a:gdLst/>
              <a:ahLst/>
              <a:cxnLst/>
              <a:rect l="l" t="t" r="r" b="b"/>
              <a:pathLst>
                <a:path w="4492" h="45317" fill="none" extrusionOk="0">
                  <a:moveTo>
                    <a:pt x="4492" y="0"/>
                  </a:moveTo>
                  <a:lnTo>
                    <a:pt x="1" y="0"/>
                  </a:lnTo>
                  <a:lnTo>
                    <a:pt x="1" y="45316"/>
                  </a:lnTo>
                  <a:lnTo>
                    <a:pt x="4492" y="45316"/>
                  </a:lnTo>
                  <a:lnTo>
                    <a:pt x="44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7"/>
            <p:cNvSpPr/>
            <p:nvPr/>
          </p:nvSpPr>
          <p:spPr>
            <a:xfrm>
              <a:off x="8991157" y="-2114777"/>
              <a:ext cx="146712" cy="1676389"/>
            </a:xfrm>
            <a:custGeom>
              <a:avLst/>
              <a:gdLst/>
              <a:ahLst/>
              <a:cxnLst/>
              <a:rect l="l" t="t" r="r" b="b"/>
              <a:pathLst>
                <a:path w="3966" h="45317" extrusionOk="0">
                  <a:moveTo>
                    <a:pt x="0" y="0"/>
                  </a:moveTo>
                  <a:lnTo>
                    <a:pt x="0" y="45316"/>
                  </a:lnTo>
                  <a:lnTo>
                    <a:pt x="3966" y="45316"/>
                  </a:lnTo>
                  <a:lnTo>
                    <a:pt x="3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7"/>
            <p:cNvSpPr/>
            <p:nvPr/>
          </p:nvSpPr>
          <p:spPr>
            <a:xfrm>
              <a:off x="9047940" y="-2114777"/>
              <a:ext cx="33145" cy="1676389"/>
            </a:xfrm>
            <a:custGeom>
              <a:avLst/>
              <a:gdLst/>
              <a:ahLst/>
              <a:cxnLst/>
              <a:rect l="l" t="t" r="r" b="b"/>
              <a:pathLst>
                <a:path w="896"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7"/>
            <p:cNvSpPr/>
            <p:nvPr/>
          </p:nvSpPr>
          <p:spPr>
            <a:xfrm>
              <a:off x="9496692" y="-2114777"/>
              <a:ext cx="146749" cy="1676389"/>
            </a:xfrm>
            <a:custGeom>
              <a:avLst/>
              <a:gdLst/>
              <a:ahLst/>
              <a:cxnLst/>
              <a:rect l="l" t="t" r="r" b="b"/>
              <a:pathLst>
                <a:path w="3967" h="45317" extrusionOk="0">
                  <a:moveTo>
                    <a:pt x="1" y="0"/>
                  </a:moveTo>
                  <a:lnTo>
                    <a:pt x="1" y="45316"/>
                  </a:lnTo>
                  <a:lnTo>
                    <a:pt x="3967" y="45316"/>
                  </a:lnTo>
                  <a:lnTo>
                    <a:pt x="39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7"/>
            <p:cNvSpPr/>
            <p:nvPr/>
          </p:nvSpPr>
          <p:spPr>
            <a:xfrm>
              <a:off x="9098287" y="-2283794"/>
              <a:ext cx="197799" cy="169056"/>
            </a:xfrm>
            <a:custGeom>
              <a:avLst/>
              <a:gdLst/>
              <a:ahLst/>
              <a:cxnLst/>
              <a:rect l="l" t="t" r="r" b="b"/>
              <a:pathLst>
                <a:path w="5347" h="4570" extrusionOk="0">
                  <a:moveTo>
                    <a:pt x="1" y="1"/>
                  </a:moveTo>
                  <a:lnTo>
                    <a:pt x="1" y="4569"/>
                  </a:lnTo>
                  <a:lnTo>
                    <a:pt x="5347" y="4569"/>
                  </a:lnTo>
                  <a:lnTo>
                    <a:pt x="53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7"/>
            <p:cNvSpPr/>
            <p:nvPr/>
          </p:nvSpPr>
          <p:spPr>
            <a:xfrm>
              <a:off x="9202568" y="-2033505"/>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7"/>
            <p:cNvSpPr/>
            <p:nvPr/>
          </p:nvSpPr>
          <p:spPr>
            <a:xfrm>
              <a:off x="9202568" y="-2033505"/>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7"/>
            <p:cNvSpPr/>
            <p:nvPr/>
          </p:nvSpPr>
          <p:spPr>
            <a:xfrm>
              <a:off x="9202568" y="-1809148"/>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7"/>
            <p:cNvSpPr/>
            <p:nvPr/>
          </p:nvSpPr>
          <p:spPr>
            <a:xfrm>
              <a:off x="9202568" y="-1809148"/>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7"/>
            <p:cNvSpPr/>
            <p:nvPr/>
          </p:nvSpPr>
          <p:spPr>
            <a:xfrm>
              <a:off x="9202568" y="-1585493"/>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7"/>
            <p:cNvSpPr/>
            <p:nvPr/>
          </p:nvSpPr>
          <p:spPr>
            <a:xfrm>
              <a:off x="9202568" y="-1585493"/>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7"/>
            <p:cNvSpPr/>
            <p:nvPr/>
          </p:nvSpPr>
          <p:spPr>
            <a:xfrm>
              <a:off x="9202568" y="-1361099"/>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7"/>
            <p:cNvSpPr/>
            <p:nvPr/>
          </p:nvSpPr>
          <p:spPr>
            <a:xfrm>
              <a:off x="9202568" y="-1361099"/>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7"/>
            <p:cNvSpPr/>
            <p:nvPr/>
          </p:nvSpPr>
          <p:spPr>
            <a:xfrm>
              <a:off x="9202568" y="-1137444"/>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7"/>
            <p:cNvSpPr/>
            <p:nvPr/>
          </p:nvSpPr>
          <p:spPr>
            <a:xfrm>
              <a:off x="9202568" y="-1137444"/>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7"/>
            <p:cNvSpPr/>
            <p:nvPr/>
          </p:nvSpPr>
          <p:spPr>
            <a:xfrm>
              <a:off x="9202568" y="-913790"/>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7"/>
            <p:cNvSpPr/>
            <p:nvPr/>
          </p:nvSpPr>
          <p:spPr>
            <a:xfrm>
              <a:off x="9202568" y="-913790"/>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7"/>
            <p:cNvSpPr/>
            <p:nvPr/>
          </p:nvSpPr>
          <p:spPr>
            <a:xfrm>
              <a:off x="9202568" y="-689432"/>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7"/>
            <p:cNvSpPr/>
            <p:nvPr/>
          </p:nvSpPr>
          <p:spPr>
            <a:xfrm>
              <a:off x="9202568" y="-689432"/>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7"/>
            <p:cNvSpPr/>
            <p:nvPr/>
          </p:nvSpPr>
          <p:spPr>
            <a:xfrm>
              <a:off x="9553512" y="-2114777"/>
              <a:ext cx="33108" cy="1676389"/>
            </a:xfrm>
            <a:custGeom>
              <a:avLst/>
              <a:gdLst/>
              <a:ahLst/>
              <a:cxnLst/>
              <a:rect l="l" t="t" r="r" b="b"/>
              <a:pathLst>
                <a:path w="895"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7"/>
            <p:cNvSpPr/>
            <p:nvPr/>
          </p:nvSpPr>
          <p:spPr>
            <a:xfrm>
              <a:off x="9098287" y="-2384450"/>
              <a:ext cx="438028" cy="269712"/>
            </a:xfrm>
            <a:custGeom>
              <a:avLst/>
              <a:gdLst/>
              <a:ahLst/>
              <a:cxnLst/>
              <a:rect l="l" t="t" r="r" b="b"/>
              <a:pathLst>
                <a:path w="11841" h="7291" extrusionOk="0">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7"/>
            <p:cNvSpPr/>
            <p:nvPr/>
          </p:nvSpPr>
          <p:spPr>
            <a:xfrm>
              <a:off x="9296047" y="-2384450"/>
              <a:ext cx="240266" cy="225839"/>
            </a:xfrm>
            <a:custGeom>
              <a:avLst/>
              <a:gdLst/>
              <a:ahLst/>
              <a:cxnLst/>
              <a:rect l="l" t="t" r="r" b="b"/>
              <a:pathLst>
                <a:path w="6495" h="6105" extrusionOk="0">
                  <a:moveTo>
                    <a:pt x="1" y="0"/>
                  </a:moveTo>
                  <a:lnTo>
                    <a:pt x="1" y="6104"/>
                  </a:lnTo>
                  <a:lnTo>
                    <a:pt x="6494" y="6104"/>
                  </a:lnTo>
                  <a:lnTo>
                    <a:pt x="6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7"/>
            <p:cNvSpPr/>
            <p:nvPr/>
          </p:nvSpPr>
          <p:spPr>
            <a:xfrm>
              <a:off x="8991860" y="-2165826"/>
              <a:ext cx="664533" cy="51087"/>
            </a:xfrm>
            <a:custGeom>
              <a:avLst/>
              <a:gdLst/>
              <a:ahLst/>
              <a:cxnLst/>
              <a:rect l="l" t="t" r="r" b="b"/>
              <a:pathLst>
                <a:path w="17964" h="1381" extrusionOk="0">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17"/>
          <p:cNvGrpSpPr/>
          <p:nvPr/>
        </p:nvGrpSpPr>
        <p:grpSpPr>
          <a:xfrm>
            <a:off x="8533581" y="3785686"/>
            <a:ext cx="469258" cy="1372752"/>
            <a:chOff x="8991157" y="-2384450"/>
            <a:chExt cx="665236" cy="1946062"/>
          </a:xfrm>
        </p:grpSpPr>
        <p:sp>
          <p:nvSpPr>
            <p:cNvPr id="1695" name="Google Shape;1695;p17"/>
            <p:cNvSpPr/>
            <p:nvPr/>
          </p:nvSpPr>
          <p:spPr>
            <a:xfrm>
              <a:off x="8991157" y="-2114777"/>
              <a:ext cx="652289" cy="1676389"/>
            </a:xfrm>
            <a:custGeom>
              <a:avLst/>
              <a:gdLst/>
              <a:ahLst/>
              <a:cxnLst/>
              <a:rect l="l" t="t" r="r" b="b"/>
              <a:pathLst>
                <a:path w="17633" h="45317" extrusionOk="0">
                  <a:moveTo>
                    <a:pt x="0" y="0"/>
                  </a:moveTo>
                  <a:lnTo>
                    <a:pt x="0" y="45316"/>
                  </a:lnTo>
                  <a:lnTo>
                    <a:pt x="17633" y="45316"/>
                  </a:lnTo>
                  <a:lnTo>
                    <a:pt x="176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7"/>
            <p:cNvSpPr/>
            <p:nvPr/>
          </p:nvSpPr>
          <p:spPr>
            <a:xfrm>
              <a:off x="8991157" y="-2114777"/>
              <a:ext cx="652289" cy="1676389"/>
            </a:xfrm>
            <a:custGeom>
              <a:avLst/>
              <a:gdLst/>
              <a:ahLst/>
              <a:cxnLst/>
              <a:rect l="l" t="t" r="r" b="b"/>
              <a:pathLst>
                <a:path w="17633" h="45317" fill="none" extrusionOk="0">
                  <a:moveTo>
                    <a:pt x="17633" y="0"/>
                  </a:moveTo>
                  <a:lnTo>
                    <a:pt x="0" y="0"/>
                  </a:lnTo>
                  <a:lnTo>
                    <a:pt x="0" y="45316"/>
                  </a:lnTo>
                  <a:lnTo>
                    <a:pt x="17633" y="45316"/>
                  </a:lnTo>
                  <a:lnTo>
                    <a:pt x="1763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7"/>
            <p:cNvSpPr/>
            <p:nvPr/>
          </p:nvSpPr>
          <p:spPr>
            <a:xfrm>
              <a:off x="8991157" y="-2114777"/>
              <a:ext cx="165430" cy="1676389"/>
            </a:xfrm>
            <a:custGeom>
              <a:avLst/>
              <a:gdLst/>
              <a:ahLst/>
              <a:cxnLst/>
              <a:rect l="l" t="t" r="r" b="b"/>
              <a:pathLst>
                <a:path w="4472" h="45317" extrusionOk="0">
                  <a:moveTo>
                    <a:pt x="0" y="0"/>
                  </a:moveTo>
                  <a:lnTo>
                    <a:pt x="0" y="45316"/>
                  </a:lnTo>
                  <a:lnTo>
                    <a:pt x="4471" y="45316"/>
                  </a:lnTo>
                  <a:lnTo>
                    <a:pt x="447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7"/>
            <p:cNvSpPr/>
            <p:nvPr/>
          </p:nvSpPr>
          <p:spPr>
            <a:xfrm>
              <a:off x="8991157" y="-2114777"/>
              <a:ext cx="165430" cy="1676389"/>
            </a:xfrm>
            <a:custGeom>
              <a:avLst/>
              <a:gdLst/>
              <a:ahLst/>
              <a:cxnLst/>
              <a:rect l="l" t="t" r="r" b="b"/>
              <a:pathLst>
                <a:path w="4472" h="45317" fill="none" extrusionOk="0">
                  <a:moveTo>
                    <a:pt x="4471" y="0"/>
                  </a:moveTo>
                  <a:lnTo>
                    <a:pt x="0" y="0"/>
                  </a:lnTo>
                  <a:lnTo>
                    <a:pt x="0" y="45316"/>
                  </a:lnTo>
                  <a:lnTo>
                    <a:pt x="4471" y="45316"/>
                  </a:lnTo>
                  <a:lnTo>
                    <a:pt x="44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7"/>
            <p:cNvSpPr/>
            <p:nvPr/>
          </p:nvSpPr>
          <p:spPr>
            <a:xfrm>
              <a:off x="9477271" y="-2114777"/>
              <a:ext cx="166170" cy="1676389"/>
            </a:xfrm>
            <a:custGeom>
              <a:avLst/>
              <a:gdLst/>
              <a:ahLst/>
              <a:cxnLst/>
              <a:rect l="l" t="t" r="r" b="b"/>
              <a:pathLst>
                <a:path w="4492" h="45317" extrusionOk="0">
                  <a:moveTo>
                    <a:pt x="1" y="0"/>
                  </a:moveTo>
                  <a:lnTo>
                    <a:pt x="1" y="45316"/>
                  </a:lnTo>
                  <a:lnTo>
                    <a:pt x="4492" y="45316"/>
                  </a:lnTo>
                  <a:lnTo>
                    <a:pt x="4492"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7"/>
            <p:cNvSpPr/>
            <p:nvPr/>
          </p:nvSpPr>
          <p:spPr>
            <a:xfrm>
              <a:off x="9477271" y="-2114777"/>
              <a:ext cx="166170" cy="1676389"/>
            </a:xfrm>
            <a:custGeom>
              <a:avLst/>
              <a:gdLst/>
              <a:ahLst/>
              <a:cxnLst/>
              <a:rect l="l" t="t" r="r" b="b"/>
              <a:pathLst>
                <a:path w="4492" h="45317" fill="none" extrusionOk="0">
                  <a:moveTo>
                    <a:pt x="4492" y="0"/>
                  </a:moveTo>
                  <a:lnTo>
                    <a:pt x="1" y="0"/>
                  </a:lnTo>
                  <a:lnTo>
                    <a:pt x="1" y="45316"/>
                  </a:lnTo>
                  <a:lnTo>
                    <a:pt x="4492" y="45316"/>
                  </a:lnTo>
                  <a:lnTo>
                    <a:pt x="44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7"/>
            <p:cNvSpPr/>
            <p:nvPr/>
          </p:nvSpPr>
          <p:spPr>
            <a:xfrm>
              <a:off x="8991157" y="-2114777"/>
              <a:ext cx="146712" cy="1676389"/>
            </a:xfrm>
            <a:custGeom>
              <a:avLst/>
              <a:gdLst/>
              <a:ahLst/>
              <a:cxnLst/>
              <a:rect l="l" t="t" r="r" b="b"/>
              <a:pathLst>
                <a:path w="3966" h="45317" extrusionOk="0">
                  <a:moveTo>
                    <a:pt x="0" y="0"/>
                  </a:moveTo>
                  <a:lnTo>
                    <a:pt x="0" y="45316"/>
                  </a:lnTo>
                  <a:lnTo>
                    <a:pt x="3966" y="45316"/>
                  </a:lnTo>
                  <a:lnTo>
                    <a:pt x="3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7"/>
            <p:cNvSpPr/>
            <p:nvPr/>
          </p:nvSpPr>
          <p:spPr>
            <a:xfrm>
              <a:off x="9047940" y="-2114777"/>
              <a:ext cx="33145" cy="1676389"/>
            </a:xfrm>
            <a:custGeom>
              <a:avLst/>
              <a:gdLst/>
              <a:ahLst/>
              <a:cxnLst/>
              <a:rect l="l" t="t" r="r" b="b"/>
              <a:pathLst>
                <a:path w="896"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7"/>
            <p:cNvSpPr/>
            <p:nvPr/>
          </p:nvSpPr>
          <p:spPr>
            <a:xfrm>
              <a:off x="9496692" y="-2114777"/>
              <a:ext cx="146749" cy="1676389"/>
            </a:xfrm>
            <a:custGeom>
              <a:avLst/>
              <a:gdLst/>
              <a:ahLst/>
              <a:cxnLst/>
              <a:rect l="l" t="t" r="r" b="b"/>
              <a:pathLst>
                <a:path w="3967" h="45317" extrusionOk="0">
                  <a:moveTo>
                    <a:pt x="1" y="0"/>
                  </a:moveTo>
                  <a:lnTo>
                    <a:pt x="1" y="45316"/>
                  </a:lnTo>
                  <a:lnTo>
                    <a:pt x="3967" y="45316"/>
                  </a:lnTo>
                  <a:lnTo>
                    <a:pt x="39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7"/>
            <p:cNvSpPr/>
            <p:nvPr/>
          </p:nvSpPr>
          <p:spPr>
            <a:xfrm>
              <a:off x="9098287" y="-2283794"/>
              <a:ext cx="197799" cy="169056"/>
            </a:xfrm>
            <a:custGeom>
              <a:avLst/>
              <a:gdLst/>
              <a:ahLst/>
              <a:cxnLst/>
              <a:rect l="l" t="t" r="r" b="b"/>
              <a:pathLst>
                <a:path w="5347" h="4570" extrusionOk="0">
                  <a:moveTo>
                    <a:pt x="1" y="1"/>
                  </a:moveTo>
                  <a:lnTo>
                    <a:pt x="1" y="4569"/>
                  </a:lnTo>
                  <a:lnTo>
                    <a:pt x="5347" y="4569"/>
                  </a:lnTo>
                  <a:lnTo>
                    <a:pt x="53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7"/>
            <p:cNvSpPr/>
            <p:nvPr/>
          </p:nvSpPr>
          <p:spPr>
            <a:xfrm>
              <a:off x="9202568" y="-2033505"/>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7"/>
            <p:cNvSpPr/>
            <p:nvPr/>
          </p:nvSpPr>
          <p:spPr>
            <a:xfrm>
              <a:off x="9202568" y="-2033505"/>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7"/>
            <p:cNvSpPr/>
            <p:nvPr/>
          </p:nvSpPr>
          <p:spPr>
            <a:xfrm>
              <a:off x="9202568" y="-1809148"/>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7"/>
            <p:cNvSpPr/>
            <p:nvPr/>
          </p:nvSpPr>
          <p:spPr>
            <a:xfrm>
              <a:off x="9202568" y="-1809148"/>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7"/>
            <p:cNvSpPr/>
            <p:nvPr/>
          </p:nvSpPr>
          <p:spPr>
            <a:xfrm>
              <a:off x="9202568" y="-1585493"/>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7"/>
            <p:cNvSpPr/>
            <p:nvPr/>
          </p:nvSpPr>
          <p:spPr>
            <a:xfrm>
              <a:off x="9202568" y="-1585493"/>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7"/>
            <p:cNvSpPr/>
            <p:nvPr/>
          </p:nvSpPr>
          <p:spPr>
            <a:xfrm>
              <a:off x="9202568" y="-1361099"/>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7"/>
            <p:cNvSpPr/>
            <p:nvPr/>
          </p:nvSpPr>
          <p:spPr>
            <a:xfrm>
              <a:off x="9202568" y="-1361099"/>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7"/>
            <p:cNvSpPr/>
            <p:nvPr/>
          </p:nvSpPr>
          <p:spPr>
            <a:xfrm>
              <a:off x="9202568" y="-1137444"/>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7"/>
            <p:cNvSpPr/>
            <p:nvPr/>
          </p:nvSpPr>
          <p:spPr>
            <a:xfrm>
              <a:off x="9202568" y="-1137444"/>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7"/>
            <p:cNvSpPr/>
            <p:nvPr/>
          </p:nvSpPr>
          <p:spPr>
            <a:xfrm>
              <a:off x="9202568" y="-913790"/>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7"/>
            <p:cNvSpPr/>
            <p:nvPr/>
          </p:nvSpPr>
          <p:spPr>
            <a:xfrm>
              <a:off x="9202568" y="-913790"/>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7"/>
            <p:cNvSpPr/>
            <p:nvPr/>
          </p:nvSpPr>
          <p:spPr>
            <a:xfrm>
              <a:off x="9202568" y="-689432"/>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7"/>
            <p:cNvSpPr/>
            <p:nvPr/>
          </p:nvSpPr>
          <p:spPr>
            <a:xfrm>
              <a:off x="9202568" y="-689432"/>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7"/>
            <p:cNvSpPr/>
            <p:nvPr/>
          </p:nvSpPr>
          <p:spPr>
            <a:xfrm>
              <a:off x="9553512" y="-2114777"/>
              <a:ext cx="33108" cy="1676389"/>
            </a:xfrm>
            <a:custGeom>
              <a:avLst/>
              <a:gdLst/>
              <a:ahLst/>
              <a:cxnLst/>
              <a:rect l="l" t="t" r="r" b="b"/>
              <a:pathLst>
                <a:path w="895"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7"/>
            <p:cNvSpPr/>
            <p:nvPr/>
          </p:nvSpPr>
          <p:spPr>
            <a:xfrm>
              <a:off x="9098287" y="-2384450"/>
              <a:ext cx="438028" cy="269712"/>
            </a:xfrm>
            <a:custGeom>
              <a:avLst/>
              <a:gdLst/>
              <a:ahLst/>
              <a:cxnLst/>
              <a:rect l="l" t="t" r="r" b="b"/>
              <a:pathLst>
                <a:path w="11841" h="7291" extrusionOk="0">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7"/>
            <p:cNvSpPr/>
            <p:nvPr/>
          </p:nvSpPr>
          <p:spPr>
            <a:xfrm>
              <a:off x="9296047" y="-2384450"/>
              <a:ext cx="240266" cy="225839"/>
            </a:xfrm>
            <a:custGeom>
              <a:avLst/>
              <a:gdLst/>
              <a:ahLst/>
              <a:cxnLst/>
              <a:rect l="l" t="t" r="r" b="b"/>
              <a:pathLst>
                <a:path w="6495" h="6105" extrusionOk="0">
                  <a:moveTo>
                    <a:pt x="1" y="0"/>
                  </a:moveTo>
                  <a:lnTo>
                    <a:pt x="1" y="6104"/>
                  </a:lnTo>
                  <a:lnTo>
                    <a:pt x="6494" y="6104"/>
                  </a:lnTo>
                  <a:lnTo>
                    <a:pt x="6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7"/>
            <p:cNvSpPr/>
            <p:nvPr/>
          </p:nvSpPr>
          <p:spPr>
            <a:xfrm>
              <a:off x="8991860" y="-2165826"/>
              <a:ext cx="664533" cy="51087"/>
            </a:xfrm>
            <a:custGeom>
              <a:avLst/>
              <a:gdLst/>
              <a:ahLst/>
              <a:cxnLst/>
              <a:rect l="l" t="t" r="r" b="b"/>
              <a:pathLst>
                <a:path w="17964" h="1381" extrusionOk="0">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1723"/>
        <p:cNvGrpSpPr/>
        <p:nvPr/>
      </p:nvGrpSpPr>
      <p:grpSpPr>
        <a:xfrm>
          <a:off x="0" y="0"/>
          <a:ext cx="0" cy="0"/>
          <a:chOff x="0" y="0"/>
          <a:chExt cx="0" cy="0"/>
        </a:xfrm>
      </p:grpSpPr>
      <p:grpSp>
        <p:nvGrpSpPr>
          <p:cNvPr id="1724" name="Google Shape;1724;p18"/>
          <p:cNvGrpSpPr/>
          <p:nvPr/>
        </p:nvGrpSpPr>
        <p:grpSpPr>
          <a:xfrm>
            <a:off x="-622046" y="4070300"/>
            <a:ext cx="10388092" cy="1073228"/>
            <a:chOff x="-622046" y="4070300"/>
            <a:chExt cx="10388092" cy="1073228"/>
          </a:xfrm>
        </p:grpSpPr>
        <p:sp>
          <p:nvSpPr>
            <p:cNvPr id="1725" name="Google Shape;1725;p18"/>
            <p:cNvSpPr/>
            <p:nvPr/>
          </p:nvSpPr>
          <p:spPr>
            <a:xfrm>
              <a:off x="-622046"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8"/>
            <p:cNvSpPr/>
            <p:nvPr/>
          </p:nvSpPr>
          <p:spPr>
            <a:xfrm flipH="1">
              <a:off x="5900117"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8"/>
            <p:cNvSpPr/>
            <p:nvPr/>
          </p:nvSpPr>
          <p:spPr>
            <a:xfrm>
              <a:off x="3243875" y="4593900"/>
              <a:ext cx="2656200" cy="54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18"/>
          <p:cNvGrpSpPr/>
          <p:nvPr/>
        </p:nvGrpSpPr>
        <p:grpSpPr>
          <a:xfrm>
            <a:off x="191804" y="3197463"/>
            <a:ext cx="665236" cy="1946062"/>
            <a:chOff x="8991157" y="-2384450"/>
            <a:chExt cx="665236" cy="1946062"/>
          </a:xfrm>
        </p:grpSpPr>
        <p:sp>
          <p:nvSpPr>
            <p:cNvPr id="1729" name="Google Shape;1729;p18"/>
            <p:cNvSpPr/>
            <p:nvPr/>
          </p:nvSpPr>
          <p:spPr>
            <a:xfrm>
              <a:off x="8991157" y="-2114777"/>
              <a:ext cx="652289" cy="1676389"/>
            </a:xfrm>
            <a:custGeom>
              <a:avLst/>
              <a:gdLst/>
              <a:ahLst/>
              <a:cxnLst/>
              <a:rect l="l" t="t" r="r" b="b"/>
              <a:pathLst>
                <a:path w="17633" h="45317" extrusionOk="0">
                  <a:moveTo>
                    <a:pt x="0" y="0"/>
                  </a:moveTo>
                  <a:lnTo>
                    <a:pt x="0" y="45316"/>
                  </a:lnTo>
                  <a:lnTo>
                    <a:pt x="17633" y="45316"/>
                  </a:lnTo>
                  <a:lnTo>
                    <a:pt x="176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8"/>
            <p:cNvSpPr/>
            <p:nvPr/>
          </p:nvSpPr>
          <p:spPr>
            <a:xfrm>
              <a:off x="8991157" y="-2114777"/>
              <a:ext cx="652289" cy="1676389"/>
            </a:xfrm>
            <a:custGeom>
              <a:avLst/>
              <a:gdLst/>
              <a:ahLst/>
              <a:cxnLst/>
              <a:rect l="l" t="t" r="r" b="b"/>
              <a:pathLst>
                <a:path w="17633" h="45317" fill="none" extrusionOk="0">
                  <a:moveTo>
                    <a:pt x="17633" y="0"/>
                  </a:moveTo>
                  <a:lnTo>
                    <a:pt x="0" y="0"/>
                  </a:lnTo>
                  <a:lnTo>
                    <a:pt x="0" y="45316"/>
                  </a:lnTo>
                  <a:lnTo>
                    <a:pt x="17633" y="45316"/>
                  </a:lnTo>
                  <a:lnTo>
                    <a:pt x="1763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8"/>
            <p:cNvSpPr/>
            <p:nvPr/>
          </p:nvSpPr>
          <p:spPr>
            <a:xfrm>
              <a:off x="8991157" y="-2114777"/>
              <a:ext cx="165430" cy="1676389"/>
            </a:xfrm>
            <a:custGeom>
              <a:avLst/>
              <a:gdLst/>
              <a:ahLst/>
              <a:cxnLst/>
              <a:rect l="l" t="t" r="r" b="b"/>
              <a:pathLst>
                <a:path w="4472" h="45317" extrusionOk="0">
                  <a:moveTo>
                    <a:pt x="0" y="0"/>
                  </a:moveTo>
                  <a:lnTo>
                    <a:pt x="0" y="45316"/>
                  </a:lnTo>
                  <a:lnTo>
                    <a:pt x="4471" y="45316"/>
                  </a:lnTo>
                  <a:lnTo>
                    <a:pt x="447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8"/>
            <p:cNvSpPr/>
            <p:nvPr/>
          </p:nvSpPr>
          <p:spPr>
            <a:xfrm>
              <a:off x="8991157" y="-2114777"/>
              <a:ext cx="165430" cy="1676389"/>
            </a:xfrm>
            <a:custGeom>
              <a:avLst/>
              <a:gdLst/>
              <a:ahLst/>
              <a:cxnLst/>
              <a:rect l="l" t="t" r="r" b="b"/>
              <a:pathLst>
                <a:path w="4472" h="45317" fill="none" extrusionOk="0">
                  <a:moveTo>
                    <a:pt x="4471" y="0"/>
                  </a:moveTo>
                  <a:lnTo>
                    <a:pt x="0" y="0"/>
                  </a:lnTo>
                  <a:lnTo>
                    <a:pt x="0" y="45316"/>
                  </a:lnTo>
                  <a:lnTo>
                    <a:pt x="4471" y="45316"/>
                  </a:lnTo>
                  <a:lnTo>
                    <a:pt x="44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8"/>
            <p:cNvSpPr/>
            <p:nvPr/>
          </p:nvSpPr>
          <p:spPr>
            <a:xfrm>
              <a:off x="9477271" y="-2114777"/>
              <a:ext cx="166170" cy="1676389"/>
            </a:xfrm>
            <a:custGeom>
              <a:avLst/>
              <a:gdLst/>
              <a:ahLst/>
              <a:cxnLst/>
              <a:rect l="l" t="t" r="r" b="b"/>
              <a:pathLst>
                <a:path w="4492" h="45317" extrusionOk="0">
                  <a:moveTo>
                    <a:pt x="1" y="0"/>
                  </a:moveTo>
                  <a:lnTo>
                    <a:pt x="1" y="45316"/>
                  </a:lnTo>
                  <a:lnTo>
                    <a:pt x="4492" y="45316"/>
                  </a:lnTo>
                  <a:lnTo>
                    <a:pt x="4492"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8"/>
            <p:cNvSpPr/>
            <p:nvPr/>
          </p:nvSpPr>
          <p:spPr>
            <a:xfrm>
              <a:off x="9477271" y="-2114777"/>
              <a:ext cx="166170" cy="1676389"/>
            </a:xfrm>
            <a:custGeom>
              <a:avLst/>
              <a:gdLst/>
              <a:ahLst/>
              <a:cxnLst/>
              <a:rect l="l" t="t" r="r" b="b"/>
              <a:pathLst>
                <a:path w="4492" h="45317" fill="none" extrusionOk="0">
                  <a:moveTo>
                    <a:pt x="4492" y="0"/>
                  </a:moveTo>
                  <a:lnTo>
                    <a:pt x="1" y="0"/>
                  </a:lnTo>
                  <a:lnTo>
                    <a:pt x="1" y="45316"/>
                  </a:lnTo>
                  <a:lnTo>
                    <a:pt x="4492" y="45316"/>
                  </a:lnTo>
                  <a:lnTo>
                    <a:pt x="44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8"/>
            <p:cNvSpPr/>
            <p:nvPr/>
          </p:nvSpPr>
          <p:spPr>
            <a:xfrm>
              <a:off x="8991157" y="-2114777"/>
              <a:ext cx="146712" cy="1676389"/>
            </a:xfrm>
            <a:custGeom>
              <a:avLst/>
              <a:gdLst/>
              <a:ahLst/>
              <a:cxnLst/>
              <a:rect l="l" t="t" r="r" b="b"/>
              <a:pathLst>
                <a:path w="3966" h="45317" extrusionOk="0">
                  <a:moveTo>
                    <a:pt x="0" y="0"/>
                  </a:moveTo>
                  <a:lnTo>
                    <a:pt x="0" y="45316"/>
                  </a:lnTo>
                  <a:lnTo>
                    <a:pt x="3966" y="45316"/>
                  </a:lnTo>
                  <a:lnTo>
                    <a:pt x="3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8"/>
            <p:cNvSpPr/>
            <p:nvPr/>
          </p:nvSpPr>
          <p:spPr>
            <a:xfrm>
              <a:off x="9047940" y="-2114777"/>
              <a:ext cx="33145" cy="1676389"/>
            </a:xfrm>
            <a:custGeom>
              <a:avLst/>
              <a:gdLst/>
              <a:ahLst/>
              <a:cxnLst/>
              <a:rect l="l" t="t" r="r" b="b"/>
              <a:pathLst>
                <a:path w="896"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8"/>
            <p:cNvSpPr/>
            <p:nvPr/>
          </p:nvSpPr>
          <p:spPr>
            <a:xfrm>
              <a:off x="9496692" y="-2114777"/>
              <a:ext cx="146749" cy="1676389"/>
            </a:xfrm>
            <a:custGeom>
              <a:avLst/>
              <a:gdLst/>
              <a:ahLst/>
              <a:cxnLst/>
              <a:rect l="l" t="t" r="r" b="b"/>
              <a:pathLst>
                <a:path w="3967" h="45317" extrusionOk="0">
                  <a:moveTo>
                    <a:pt x="1" y="0"/>
                  </a:moveTo>
                  <a:lnTo>
                    <a:pt x="1" y="45316"/>
                  </a:lnTo>
                  <a:lnTo>
                    <a:pt x="3967" y="45316"/>
                  </a:lnTo>
                  <a:lnTo>
                    <a:pt x="39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8"/>
            <p:cNvSpPr/>
            <p:nvPr/>
          </p:nvSpPr>
          <p:spPr>
            <a:xfrm>
              <a:off x="9098287" y="-2283794"/>
              <a:ext cx="197799" cy="169056"/>
            </a:xfrm>
            <a:custGeom>
              <a:avLst/>
              <a:gdLst/>
              <a:ahLst/>
              <a:cxnLst/>
              <a:rect l="l" t="t" r="r" b="b"/>
              <a:pathLst>
                <a:path w="5347" h="4570" extrusionOk="0">
                  <a:moveTo>
                    <a:pt x="1" y="1"/>
                  </a:moveTo>
                  <a:lnTo>
                    <a:pt x="1" y="4569"/>
                  </a:lnTo>
                  <a:lnTo>
                    <a:pt x="5347" y="4569"/>
                  </a:lnTo>
                  <a:lnTo>
                    <a:pt x="53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8"/>
            <p:cNvSpPr/>
            <p:nvPr/>
          </p:nvSpPr>
          <p:spPr>
            <a:xfrm>
              <a:off x="9202568" y="-2033505"/>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8"/>
            <p:cNvSpPr/>
            <p:nvPr/>
          </p:nvSpPr>
          <p:spPr>
            <a:xfrm>
              <a:off x="9202568" y="-2033505"/>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8"/>
            <p:cNvSpPr/>
            <p:nvPr/>
          </p:nvSpPr>
          <p:spPr>
            <a:xfrm>
              <a:off x="9202568" y="-1809148"/>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8"/>
            <p:cNvSpPr/>
            <p:nvPr/>
          </p:nvSpPr>
          <p:spPr>
            <a:xfrm>
              <a:off x="9202568" y="-1809148"/>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8"/>
            <p:cNvSpPr/>
            <p:nvPr/>
          </p:nvSpPr>
          <p:spPr>
            <a:xfrm>
              <a:off x="9202568" y="-1585493"/>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8"/>
            <p:cNvSpPr/>
            <p:nvPr/>
          </p:nvSpPr>
          <p:spPr>
            <a:xfrm>
              <a:off x="9202568" y="-1585493"/>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8"/>
            <p:cNvSpPr/>
            <p:nvPr/>
          </p:nvSpPr>
          <p:spPr>
            <a:xfrm>
              <a:off x="9202568" y="-1361099"/>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8"/>
            <p:cNvSpPr/>
            <p:nvPr/>
          </p:nvSpPr>
          <p:spPr>
            <a:xfrm>
              <a:off x="9202568" y="-1361099"/>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8"/>
            <p:cNvSpPr/>
            <p:nvPr/>
          </p:nvSpPr>
          <p:spPr>
            <a:xfrm>
              <a:off x="9202568" y="-1137444"/>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8"/>
            <p:cNvSpPr/>
            <p:nvPr/>
          </p:nvSpPr>
          <p:spPr>
            <a:xfrm>
              <a:off x="9202568" y="-1137444"/>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8"/>
            <p:cNvSpPr/>
            <p:nvPr/>
          </p:nvSpPr>
          <p:spPr>
            <a:xfrm>
              <a:off x="9202568" y="-913790"/>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8"/>
            <p:cNvSpPr/>
            <p:nvPr/>
          </p:nvSpPr>
          <p:spPr>
            <a:xfrm>
              <a:off x="9202568" y="-913790"/>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8"/>
            <p:cNvSpPr/>
            <p:nvPr/>
          </p:nvSpPr>
          <p:spPr>
            <a:xfrm>
              <a:off x="9202568" y="-689432"/>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8"/>
            <p:cNvSpPr/>
            <p:nvPr/>
          </p:nvSpPr>
          <p:spPr>
            <a:xfrm>
              <a:off x="9202568" y="-689432"/>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8"/>
            <p:cNvSpPr/>
            <p:nvPr/>
          </p:nvSpPr>
          <p:spPr>
            <a:xfrm>
              <a:off x="9553512" y="-2114777"/>
              <a:ext cx="33108" cy="1676389"/>
            </a:xfrm>
            <a:custGeom>
              <a:avLst/>
              <a:gdLst/>
              <a:ahLst/>
              <a:cxnLst/>
              <a:rect l="l" t="t" r="r" b="b"/>
              <a:pathLst>
                <a:path w="895"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8"/>
            <p:cNvSpPr/>
            <p:nvPr/>
          </p:nvSpPr>
          <p:spPr>
            <a:xfrm>
              <a:off x="9098287" y="-2384450"/>
              <a:ext cx="438028" cy="269712"/>
            </a:xfrm>
            <a:custGeom>
              <a:avLst/>
              <a:gdLst/>
              <a:ahLst/>
              <a:cxnLst/>
              <a:rect l="l" t="t" r="r" b="b"/>
              <a:pathLst>
                <a:path w="11841" h="7291" extrusionOk="0">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8"/>
            <p:cNvSpPr/>
            <p:nvPr/>
          </p:nvSpPr>
          <p:spPr>
            <a:xfrm>
              <a:off x="9296047" y="-2384450"/>
              <a:ext cx="240266" cy="225839"/>
            </a:xfrm>
            <a:custGeom>
              <a:avLst/>
              <a:gdLst/>
              <a:ahLst/>
              <a:cxnLst/>
              <a:rect l="l" t="t" r="r" b="b"/>
              <a:pathLst>
                <a:path w="6495" h="6105" extrusionOk="0">
                  <a:moveTo>
                    <a:pt x="1" y="0"/>
                  </a:moveTo>
                  <a:lnTo>
                    <a:pt x="1" y="6104"/>
                  </a:lnTo>
                  <a:lnTo>
                    <a:pt x="6494" y="6104"/>
                  </a:lnTo>
                  <a:lnTo>
                    <a:pt x="6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8"/>
            <p:cNvSpPr/>
            <p:nvPr/>
          </p:nvSpPr>
          <p:spPr>
            <a:xfrm>
              <a:off x="8991860" y="-2165826"/>
              <a:ext cx="664533" cy="51087"/>
            </a:xfrm>
            <a:custGeom>
              <a:avLst/>
              <a:gdLst/>
              <a:ahLst/>
              <a:cxnLst/>
              <a:rect l="l" t="t" r="r" b="b"/>
              <a:pathLst>
                <a:path w="17964" h="1381" extrusionOk="0">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7" name="Google Shape;1757;p18"/>
          <p:cNvSpPr txBox="1">
            <a:spLocks noGrp="1"/>
          </p:cNvSpPr>
          <p:nvPr>
            <p:ph type="title"/>
          </p:nvPr>
        </p:nvSpPr>
        <p:spPr>
          <a:xfrm>
            <a:off x="738830" y="1974100"/>
            <a:ext cx="3958200" cy="5487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58" name="Google Shape;1758;p18"/>
          <p:cNvSpPr txBox="1">
            <a:spLocks noGrp="1"/>
          </p:cNvSpPr>
          <p:nvPr>
            <p:ph type="subTitle" idx="1"/>
          </p:nvPr>
        </p:nvSpPr>
        <p:spPr>
          <a:xfrm>
            <a:off x="739495" y="2438000"/>
            <a:ext cx="3957000" cy="731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59" name="Google Shape;1759;p18"/>
          <p:cNvGrpSpPr/>
          <p:nvPr/>
        </p:nvGrpSpPr>
        <p:grpSpPr>
          <a:xfrm>
            <a:off x="-329737" y="541042"/>
            <a:ext cx="1477088" cy="365703"/>
            <a:chOff x="4036326" y="-955475"/>
            <a:chExt cx="1775987" cy="439811"/>
          </a:xfrm>
        </p:grpSpPr>
        <p:sp>
          <p:nvSpPr>
            <p:cNvPr id="1760" name="Google Shape;1760;p18"/>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8"/>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2" name="Google Shape;1762;p18"/>
          <p:cNvGrpSpPr/>
          <p:nvPr/>
        </p:nvGrpSpPr>
        <p:grpSpPr>
          <a:xfrm>
            <a:off x="6569788" y="173792"/>
            <a:ext cx="1477088" cy="365703"/>
            <a:chOff x="4036326" y="-955475"/>
            <a:chExt cx="1775987" cy="439811"/>
          </a:xfrm>
        </p:grpSpPr>
        <p:sp>
          <p:nvSpPr>
            <p:cNvPr id="1763" name="Google Shape;1763;p18"/>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8"/>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8"/>
          <p:cNvGrpSpPr/>
          <p:nvPr/>
        </p:nvGrpSpPr>
        <p:grpSpPr>
          <a:xfrm>
            <a:off x="8533581" y="3785686"/>
            <a:ext cx="469258" cy="1372752"/>
            <a:chOff x="8991157" y="-2384450"/>
            <a:chExt cx="665236" cy="1946062"/>
          </a:xfrm>
        </p:grpSpPr>
        <p:sp>
          <p:nvSpPr>
            <p:cNvPr id="1766" name="Google Shape;1766;p18"/>
            <p:cNvSpPr/>
            <p:nvPr/>
          </p:nvSpPr>
          <p:spPr>
            <a:xfrm>
              <a:off x="8991157" y="-2114777"/>
              <a:ext cx="652289" cy="1676389"/>
            </a:xfrm>
            <a:custGeom>
              <a:avLst/>
              <a:gdLst/>
              <a:ahLst/>
              <a:cxnLst/>
              <a:rect l="l" t="t" r="r" b="b"/>
              <a:pathLst>
                <a:path w="17633" h="45317" extrusionOk="0">
                  <a:moveTo>
                    <a:pt x="0" y="0"/>
                  </a:moveTo>
                  <a:lnTo>
                    <a:pt x="0" y="45316"/>
                  </a:lnTo>
                  <a:lnTo>
                    <a:pt x="17633" y="45316"/>
                  </a:lnTo>
                  <a:lnTo>
                    <a:pt x="176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8"/>
            <p:cNvSpPr/>
            <p:nvPr/>
          </p:nvSpPr>
          <p:spPr>
            <a:xfrm>
              <a:off x="8991157" y="-2114777"/>
              <a:ext cx="652289" cy="1676389"/>
            </a:xfrm>
            <a:custGeom>
              <a:avLst/>
              <a:gdLst/>
              <a:ahLst/>
              <a:cxnLst/>
              <a:rect l="l" t="t" r="r" b="b"/>
              <a:pathLst>
                <a:path w="17633" h="45317" fill="none" extrusionOk="0">
                  <a:moveTo>
                    <a:pt x="17633" y="0"/>
                  </a:moveTo>
                  <a:lnTo>
                    <a:pt x="0" y="0"/>
                  </a:lnTo>
                  <a:lnTo>
                    <a:pt x="0" y="45316"/>
                  </a:lnTo>
                  <a:lnTo>
                    <a:pt x="17633" y="45316"/>
                  </a:lnTo>
                  <a:lnTo>
                    <a:pt x="1763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8"/>
            <p:cNvSpPr/>
            <p:nvPr/>
          </p:nvSpPr>
          <p:spPr>
            <a:xfrm>
              <a:off x="8991157" y="-2114777"/>
              <a:ext cx="165430" cy="1676389"/>
            </a:xfrm>
            <a:custGeom>
              <a:avLst/>
              <a:gdLst/>
              <a:ahLst/>
              <a:cxnLst/>
              <a:rect l="l" t="t" r="r" b="b"/>
              <a:pathLst>
                <a:path w="4472" h="45317" extrusionOk="0">
                  <a:moveTo>
                    <a:pt x="0" y="0"/>
                  </a:moveTo>
                  <a:lnTo>
                    <a:pt x="0" y="45316"/>
                  </a:lnTo>
                  <a:lnTo>
                    <a:pt x="4471" y="45316"/>
                  </a:lnTo>
                  <a:lnTo>
                    <a:pt x="447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8"/>
            <p:cNvSpPr/>
            <p:nvPr/>
          </p:nvSpPr>
          <p:spPr>
            <a:xfrm>
              <a:off x="8991157" y="-2114777"/>
              <a:ext cx="165430" cy="1676389"/>
            </a:xfrm>
            <a:custGeom>
              <a:avLst/>
              <a:gdLst/>
              <a:ahLst/>
              <a:cxnLst/>
              <a:rect l="l" t="t" r="r" b="b"/>
              <a:pathLst>
                <a:path w="4472" h="45317" fill="none" extrusionOk="0">
                  <a:moveTo>
                    <a:pt x="4471" y="0"/>
                  </a:moveTo>
                  <a:lnTo>
                    <a:pt x="0" y="0"/>
                  </a:lnTo>
                  <a:lnTo>
                    <a:pt x="0" y="45316"/>
                  </a:lnTo>
                  <a:lnTo>
                    <a:pt x="4471" y="45316"/>
                  </a:lnTo>
                  <a:lnTo>
                    <a:pt x="44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8"/>
            <p:cNvSpPr/>
            <p:nvPr/>
          </p:nvSpPr>
          <p:spPr>
            <a:xfrm>
              <a:off x="9477271" y="-2114777"/>
              <a:ext cx="166170" cy="1676389"/>
            </a:xfrm>
            <a:custGeom>
              <a:avLst/>
              <a:gdLst/>
              <a:ahLst/>
              <a:cxnLst/>
              <a:rect l="l" t="t" r="r" b="b"/>
              <a:pathLst>
                <a:path w="4492" h="45317" extrusionOk="0">
                  <a:moveTo>
                    <a:pt x="1" y="0"/>
                  </a:moveTo>
                  <a:lnTo>
                    <a:pt x="1" y="45316"/>
                  </a:lnTo>
                  <a:lnTo>
                    <a:pt x="4492" y="45316"/>
                  </a:lnTo>
                  <a:lnTo>
                    <a:pt x="4492"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8"/>
            <p:cNvSpPr/>
            <p:nvPr/>
          </p:nvSpPr>
          <p:spPr>
            <a:xfrm>
              <a:off x="9477271" y="-2114777"/>
              <a:ext cx="166170" cy="1676389"/>
            </a:xfrm>
            <a:custGeom>
              <a:avLst/>
              <a:gdLst/>
              <a:ahLst/>
              <a:cxnLst/>
              <a:rect l="l" t="t" r="r" b="b"/>
              <a:pathLst>
                <a:path w="4492" h="45317" fill="none" extrusionOk="0">
                  <a:moveTo>
                    <a:pt x="4492" y="0"/>
                  </a:moveTo>
                  <a:lnTo>
                    <a:pt x="1" y="0"/>
                  </a:lnTo>
                  <a:lnTo>
                    <a:pt x="1" y="45316"/>
                  </a:lnTo>
                  <a:lnTo>
                    <a:pt x="4492" y="45316"/>
                  </a:lnTo>
                  <a:lnTo>
                    <a:pt x="44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8"/>
            <p:cNvSpPr/>
            <p:nvPr/>
          </p:nvSpPr>
          <p:spPr>
            <a:xfrm>
              <a:off x="8991157" y="-2114777"/>
              <a:ext cx="146712" cy="1676389"/>
            </a:xfrm>
            <a:custGeom>
              <a:avLst/>
              <a:gdLst/>
              <a:ahLst/>
              <a:cxnLst/>
              <a:rect l="l" t="t" r="r" b="b"/>
              <a:pathLst>
                <a:path w="3966" h="45317" extrusionOk="0">
                  <a:moveTo>
                    <a:pt x="0" y="0"/>
                  </a:moveTo>
                  <a:lnTo>
                    <a:pt x="0" y="45316"/>
                  </a:lnTo>
                  <a:lnTo>
                    <a:pt x="3966" y="45316"/>
                  </a:lnTo>
                  <a:lnTo>
                    <a:pt x="3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8"/>
            <p:cNvSpPr/>
            <p:nvPr/>
          </p:nvSpPr>
          <p:spPr>
            <a:xfrm>
              <a:off x="9047940" y="-2114777"/>
              <a:ext cx="33145" cy="1676389"/>
            </a:xfrm>
            <a:custGeom>
              <a:avLst/>
              <a:gdLst/>
              <a:ahLst/>
              <a:cxnLst/>
              <a:rect l="l" t="t" r="r" b="b"/>
              <a:pathLst>
                <a:path w="896"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8"/>
            <p:cNvSpPr/>
            <p:nvPr/>
          </p:nvSpPr>
          <p:spPr>
            <a:xfrm>
              <a:off x="9496692" y="-2114777"/>
              <a:ext cx="146749" cy="1676389"/>
            </a:xfrm>
            <a:custGeom>
              <a:avLst/>
              <a:gdLst/>
              <a:ahLst/>
              <a:cxnLst/>
              <a:rect l="l" t="t" r="r" b="b"/>
              <a:pathLst>
                <a:path w="3967" h="45317" extrusionOk="0">
                  <a:moveTo>
                    <a:pt x="1" y="0"/>
                  </a:moveTo>
                  <a:lnTo>
                    <a:pt x="1" y="45316"/>
                  </a:lnTo>
                  <a:lnTo>
                    <a:pt x="3967" y="45316"/>
                  </a:lnTo>
                  <a:lnTo>
                    <a:pt x="39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8"/>
            <p:cNvSpPr/>
            <p:nvPr/>
          </p:nvSpPr>
          <p:spPr>
            <a:xfrm>
              <a:off x="9098287" y="-2283794"/>
              <a:ext cx="197799" cy="169056"/>
            </a:xfrm>
            <a:custGeom>
              <a:avLst/>
              <a:gdLst/>
              <a:ahLst/>
              <a:cxnLst/>
              <a:rect l="l" t="t" r="r" b="b"/>
              <a:pathLst>
                <a:path w="5347" h="4570" extrusionOk="0">
                  <a:moveTo>
                    <a:pt x="1" y="1"/>
                  </a:moveTo>
                  <a:lnTo>
                    <a:pt x="1" y="4569"/>
                  </a:lnTo>
                  <a:lnTo>
                    <a:pt x="5347" y="4569"/>
                  </a:lnTo>
                  <a:lnTo>
                    <a:pt x="53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8"/>
            <p:cNvSpPr/>
            <p:nvPr/>
          </p:nvSpPr>
          <p:spPr>
            <a:xfrm>
              <a:off x="9202568" y="-2033505"/>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8"/>
            <p:cNvSpPr/>
            <p:nvPr/>
          </p:nvSpPr>
          <p:spPr>
            <a:xfrm>
              <a:off x="9202568" y="-2033505"/>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8"/>
            <p:cNvSpPr/>
            <p:nvPr/>
          </p:nvSpPr>
          <p:spPr>
            <a:xfrm>
              <a:off x="9202568" y="-1809148"/>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8"/>
            <p:cNvSpPr/>
            <p:nvPr/>
          </p:nvSpPr>
          <p:spPr>
            <a:xfrm>
              <a:off x="9202568" y="-1809148"/>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8"/>
            <p:cNvSpPr/>
            <p:nvPr/>
          </p:nvSpPr>
          <p:spPr>
            <a:xfrm>
              <a:off x="9202568" y="-1585493"/>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8"/>
            <p:cNvSpPr/>
            <p:nvPr/>
          </p:nvSpPr>
          <p:spPr>
            <a:xfrm>
              <a:off x="9202568" y="-1585493"/>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8"/>
            <p:cNvSpPr/>
            <p:nvPr/>
          </p:nvSpPr>
          <p:spPr>
            <a:xfrm>
              <a:off x="9202568" y="-1361099"/>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8"/>
            <p:cNvSpPr/>
            <p:nvPr/>
          </p:nvSpPr>
          <p:spPr>
            <a:xfrm>
              <a:off x="9202568" y="-1361099"/>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8"/>
            <p:cNvSpPr/>
            <p:nvPr/>
          </p:nvSpPr>
          <p:spPr>
            <a:xfrm>
              <a:off x="9202568" y="-1137444"/>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8"/>
            <p:cNvSpPr/>
            <p:nvPr/>
          </p:nvSpPr>
          <p:spPr>
            <a:xfrm>
              <a:off x="9202568" y="-1137444"/>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8"/>
            <p:cNvSpPr/>
            <p:nvPr/>
          </p:nvSpPr>
          <p:spPr>
            <a:xfrm>
              <a:off x="9202568" y="-913790"/>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8"/>
            <p:cNvSpPr/>
            <p:nvPr/>
          </p:nvSpPr>
          <p:spPr>
            <a:xfrm>
              <a:off x="9202568" y="-913790"/>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8"/>
            <p:cNvSpPr/>
            <p:nvPr/>
          </p:nvSpPr>
          <p:spPr>
            <a:xfrm>
              <a:off x="9202568" y="-689432"/>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8"/>
            <p:cNvSpPr/>
            <p:nvPr/>
          </p:nvSpPr>
          <p:spPr>
            <a:xfrm>
              <a:off x="9202568" y="-689432"/>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8"/>
            <p:cNvSpPr/>
            <p:nvPr/>
          </p:nvSpPr>
          <p:spPr>
            <a:xfrm>
              <a:off x="9553512" y="-2114777"/>
              <a:ext cx="33108" cy="1676389"/>
            </a:xfrm>
            <a:custGeom>
              <a:avLst/>
              <a:gdLst/>
              <a:ahLst/>
              <a:cxnLst/>
              <a:rect l="l" t="t" r="r" b="b"/>
              <a:pathLst>
                <a:path w="895"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8"/>
            <p:cNvSpPr/>
            <p:nvPr/>
          </p:nvSpPr>
          <p:spPr>
            <a:xfrm>
              <a:off x="9098287" y="-2384450"/>
              <a:ext cx="438028" cy="269712"/>
            </a:xfrm>
            <a:custGeom>
              <a:avLst/>
              <a:gdLst/>
              <a:ahLst/>
              <a:cxnLst/>
              <a:rect l="l" t="t" r="r" b="b"/>
              <a:pathLst>
                <a:path w="11841" h="7291" extrusionOk="0">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8"/>
            <p:cNvSpPr/>
            <p:nvPr/>
          </p:nvSpPr>
          <p:spPr>
            <a:xfrm>
              <a:off x="9296047" y="-2384450"/>
              <a:ext cx="240266" cy="225839"/>
            </a:xfrm>
            <a:custGeom>
              <a:avLst/>
              <a:gdLst/>
              <a:ahLst/>
              <a:cxnLst/>
              <a:rect l="l" t="t" r="r" b="b"/>
              <a:pathLst>
                <a:path w="6495" h="6105" extrusionOk="0">
                  <a:moveTo>
                    <a:pt x="1" y="0"/>
                  </a:moveTo>
                  <a:lnTo>
                    <a:pt x="1" y="6104"/>
                  </a:lnTo>
                  <a:lnTo>
                    <a:pt x="6494" y="6104"/>
                  </a:lnTo>
                  <a:lnTo>
                    <a:pt x="6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8"/>
            <p:cNvSpPr/>
            <p:nvPr/>
          </p:nvSpPr>
          <p:spPr>
            <a:xfrm>
              <a:off x="8991860" y="-2165826"/>
              <a:ext cx="664533" cy="51087"/>
            </a:xfrm>
            <a:custGeom>
              <a:avLst/>
              <a:gdLst/>
              <a:ahLst/>
              <a:cxnLst/>
              <a:rect l="l" t="t" r="r" b="b"/>
              <a:pathLst>
                <a:path w="17964" h="1381" extrusionOk="0">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794"/>
        <p:cNvGrpSpPr/>
        <p:nvPr/>
      </p:nvGrpSpPr>
      <p:grpSpPr>
        <a:xfrm>
          <a:off x="0" y="0"/>
          <a:ext cx="0" cy="0"/>
          <a:chOff x="0" y="0"/>
          <a:chExt cx="0" cy="0"/>
        </a:xfrm>
      </p:grpSpPr>
      <p:grpSp>
        <p:nvGrpSpPr>
          <p:cNvPr id="1795" name="Google Shape;1795;p19"/>
          <p:cNvGrpSpPr/>
          <p:nvPr/>
        </p:nvGrpSpPr>
        <p:grpSpPr>
          <a:xfrm>
            <a:off x="0" y="4070300"/>
            <a:ext cx="9156446" cy="1073228"/>
            <a:chOff x="609600" y="4070300"/>
            <a:chExt cx="9156446" cy="1073228"/>
          </a:xfrm>
        </p:grpSpPr>
        <p:sp>
          <p:nvSpPr>
            <p:cNvPr id="1796" name="Google Shape;1796;p19"/>
            <p:cNvSpPr/>
            <p:nvPr/>
          </p:nvSpPr>
          <p:spPr>
            <a:xfrm flipH="1">
              <a:off x="5900117"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9"/>
            <p:cNvSpPr/>
            <p:nvPr/>
          </p:nvSpPr>
          <p:spPr>
            <a:xfrm>
              <a:off x="609600" y="4593900"/>
              <a:ext cx="5290500" cy="54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8" name="Google Shape;1798;p19"/>
          <p:cNvGrpSpPr/>
          <p:nvPr/>
        </p:nvGrpSpPr>
        <p:grpSpPr>
          <a:xfrm>
            <a:off x="8098162" y="3172838"/>
            <a:ext cx="665236" cy="1946062"/>
            <a:chOff x="8991157" y="-2384450"/>
            <a:chExt cx="665236" cy="1946062"/>
          </a:xfrm>
        </p:grpSpPr>
        <p:sp>
          <p:nvSpPr>
            <p:cNvPr id="1799" name="Google Shape;1799;p19"/>
            <p:cNvSpPr/>
            <p:nvPr/>
          </p:nvSpPr>
          <p:spPr>
            <a:xfrm>
              <a:off x="8991157" y="-2114777"/>
              <a:ext cx="652289" cy="1676389"/>
            </a:xfrm>
            <a:custGeom>
              <a:avLst/>
              <a:gdLst/>
              <a:ahLst/>
              <a:cxnLst/>
              <a:rect l="l" t="t" r="r" b="b"/>
              <a:pathLst>
                <a:path w="17633" h="45317" extrusionOk="0">
                  <a:moveTo>
                    <a:pt x="0" y="0"/>
                  </a:moveTo>
                  <a:lnTo>
                    <a:pt x="0" y="45316"/>
                  </a:lnTo>
                  <a:lnTo>
                    <a:pt x="17633" y="45316"/>
                  </a:lnTo>
                  <a:lnTo>
                    <a:pt x="176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9"/>
            <p:cNvSpPr/>
            <p:nvPr/>
          </p:nvSpPr>
          <p:spPr>
            <a:xfrm>
              <a:off x="8991157" y="-2114777"/>
              <a:ext cx="652289" cy="1676389"/>
            </a:xfrm>
            <a:custGeom>
              <a:avLst/>
              <a:gdLst/>
              <a:ahLst/>
              <a:cxnLst/>
              <a:rect l="l" t="t" r="r" b="b"/>
              <a:pathLst>
                <a:path w="17633" h="45317" fill="none" extrusionOk="0">
                  <a:moveTo>
                    <a:pt x="17633" y="0"/>
                  </a:moveTo>
                  <a:lnTo>
                    <a:pt x="0" y="0"/>
                  </a:lnTo>
                  <a:lnTo>
                    <a:pt x="0" y="45316"/>
                  </a:lnTo>
                  <a:lnTo>
                    <a:pt x="17633" y="45316"/>
                  </a:lnTo>
                  <a:lnTo>
                    <a:pt x="1763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9"/>
            <p:cNvSpPr/>
            <p:nvPr/>
          </p:nvSpPr>
          <p:spPr>
            <a:xfrm>
              <a:off x="8991157" y="-2114777"/>
              <a:ext cx="165430" cy="1676389"/>
            </a:xfrm>
            <a:custGeom>
              <a:avLst/>
              <a:gdLst/>
              <a:ahLst/>
              <a:cxnLst/>
              <a:rect l="l" t="t" r="r" b="b"/>
              <a:pathLst>
                <a:path w="4472" h="45317" extrusionOk="0">
                  <a:moveTo>
                    <a:pt x="0" y="0"/>
                  </a:moveTo>
                  <a:lnTo>
                    <a:pt x="0" y="45316"/>
                  </a:lnTo>
                  <a:lnTo>
                    <a:pt x="4471" y="45316"/>
                  </a:lnTo>
                  <a:lnTo>
                    <a:pt x="447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9"/>
            <p:cNvSpPr/>
            <p:nvPr/>
          </p:nvSpPr>
          <p:spPr>
            <a:xfrm>
              <a:off x="8991157" y="-2114777"/>
              <a:ext cx="165430" cy="1676389"/>
            </a:xfrm>
            <a:custGeom>
              <a:avLst/>
              <a:gdLst/>
              <a:ahLst/>
              <a:cxnLst/>
              <a:rect l="l" t="t" r="r" b="b"/>
              <a:pathLst>
                <a:path w="4472" h="45317" fill="none" extrusionOk="0">
                  <a:moveTo>
                    <a:pt x="4471" y="0"/>
                  </a:moveTo>
                  <a:lnTo>
                    <a:pt x="0" y="0"/>
                  </a:lnTo>
                  <a:lnTo>
                    <a:pt x="0" y="45316"/>
                  </a:lnTo>
                  <a:lnTo>
                    <a:pt x="4471" y="45316"/>
                  </a:lnTo>
                  <a:lnTo>
                    <a:pt x="44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9"/>
            <p:cNvSpPr/>
            <p:nvPr/>
          </p:nvSpPr>
          <p:spPr>
            <a:xfrm>
              <a:off x="9477271" y="-2114777"/>
              <a:ext cx="166170" cy="1676389"/>
            </a:xfrm>
            <a:custGeom>
              <a:avLst/>
              <a:gdLst/>
              <a:ahLst/>
              <a:cxnLst/>
              <a:rect l="l" t="t" r="r" b="b"/>
              <a:pathLst>
                <a:path w="4492" h="45317" extrusionOk="0">
                  <a:moveTo>
                    <a:pt x="1" y="0"/>
                  </a:moveTo>
                  <a:lnTo>
                    <a:pt x="1" y="45316"/>
                  </a:lnTo>
                  <a:lnTo>
                    <a:pt x="4492" y="45316"/>
                  </a:lnTo>
                  <a:lnTo>
                    <a:pt x="4492"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9"/>
            <p:cNvSpPr/>
            <p:nvPr/>
          </p:nvSpPr>
          <p:spPr>
            <a:xfrm>
              <a:off x="9477271" y="-2114777"/>
              <a:ext cx="166170" cy="1676389"/>
            </a:xfrm>
            <a:custGeom>
              <a:avLst/>
              <a:gdLst/>
              <a:ahLst/>
              <a:cxnLst/>
              <a:rect l="l" t="t" r="r" b="b"/>
              <a:pathLst>
                <a:path w="4492" h="45317" fill="none" extrusionOk="0">
                  <a:moveTo>
                    <a:pt x="4492" y="0"/>
                  </a:moveTo>
                  <a:lnTo>
                    <a:pt x="1" y="0"/>
                  </a:lnTo>
                  <a:lnTo>
                    <a:pt x="1" y="45316"/>
                  </a:lnTo>
                  <a:lnTo>
                    <a:pt x="4492" y="45316"/>
                  </a:lnTo>
                  <a:lnTo>
                    <a:pt x="44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9"/>
            <p:cNvSpPr/>
            <p:nvPr/>
          </p:nvSpPr>
          <p:spPr>
            <a:xfrm>
              <a:off x="8991157" y="-2114777"/>
              <a:ext cx="146712" cy="1676389"/>
            </a:xfrm>
            <a:custGeom>
              <a:avLst/>
              <a:gdLst/>
              <a:ahLst/>
              <a:cxnLst/>
              <a:rect l="l" t="t" r="r" b="b"/>
              <a:pathLst>
                <a:path w="3966" h="45317" extrusionOk="0">
                  <a:moveTo>
                    <a:pt x="0" y="0"/>
                  </a:moveTo>
                  <a:lnTo>
                    <a:pt x="0" y="45316"/>
                  </a:lnTo>
                  <a:lnTo>
                    <a:pt x="3966" y="45316"/>
                  </a:lnTo>
                  <a:lnTo>
                    <a:pt x="3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9"/>
            <p:cNvSpPr/>
            <p:nvPr/>
          </p:nvSpPr>
          <p:spPr>
            <a:xfrm>
              <a:off x="9047940" y="-2114777"/>
              <a:ext cx="33145" cy="1676389"/>
            </a:xfrm>
            <a:custGeom>
              <a:avLst/>
              <a:gdLst/>
              <a:ahLst/>
              <a:cxnLst/>
              <a:rect l="l" t="t" r="r" b="b"/>
              <a:pathLst>
                <a:path w="896"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9"/>
            <p:cNvSpPr/>
            <p:nvPr/>
          </p:nvSpPr>
          <p:spPr>
            <a:xfrm>
              <a:off x="9496692" y="-2114777"/>
              <a:ext cx="146749" cy="1676389"/>
            </a:xfrm>
            <a:custGeom>
              <a:avLst/>
              <a:gdLst/>
              <a:ahLst/>
              <a:cxnLst/>
              <a:rect l="l" t="t" r="r" b="b"/>
              <a:pathLst>
                <a:path w="3967" h="45317" extrusionOk="0">
                  <a:moveTo>
                    <a:pt x="1" y="0"/>
                  </a:moveTo>
                  <a:lnTo>
                    <a:pt x="1" y="45316"/>
                  </a:lnTo>
                  <a:lnTo>
                    <a:pt x="3967" y="45316"/>
                  </a:lnTo>
                  <a:lnTo>
                    <a:pt x="39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9"/>
            <p:cNvSpPr/>
            <p:nvPr/>
          </p:nvSpPr>
          <p:spPr>
            <a:xfrm>
              <a:off x="9098287" y="-2283794"/>
              <a:ext cx="197799" cy="169056"/>
            </a:xfrm>
            <a:custGeom>
              <a:avLst/>
              <a:gdLst/>
              <a:ahLst/>
              <a:cxnLst/>
              <a:rect l="l" t="t" r="r" b="b"/>
              <a:pathLst>
                <a:path w="5347" h="4570" extrusionOk="0">
                  <a:moveTo>
                    <a:pt x="1" y="1"/>
                  </a:moveTo>
                  <a:lnTo>
                    <a:pt x="1" y="4569"/>
                  </a:lnTo>
                  <a:lnTo>
                    <a:pt x="5347" y="4569"/>
                  </a:lnTo>
                  <a:lnTo>
                    <a:pt x="53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9"/>
            <p:cNvSpPr/>
            <p:nvPr/>
          </p:nvSpPr>
          <p:spPr>
            <a:xfrm>
              <a:off x="9202568" y="-2033505"/>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9"/>
            <p:cNvSpPr/>
            <p:nvPr/>
          </p:nvSpPr>
          <p:spPr>
            <a:xfrm>
              <a:off x="9202568" y="-2033505"/>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9"/>
            <p:cNvSpPr/>
            <p:nvPr/>
          </p:nvSpPr>
          <p:spPr>
            <a:xfrm>
              <a:off x="9202568" y="-1809148"/>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9"/>
            <p:cNvSpPr/>
            <p:nvPr/>
          </p:nvSpPr>
          <p:spPr>
            <a:xfrm>
              <a:off x="9202568" y="-1809148"/>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9"/>
            <p:cNvSpPr/>
            <p:nvPr/>
          </p:nvSpPr>
          <p:spPr>
            <a:xfrm>
              <a:off x="9202568" y="-1585493"/>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9"/>
            <p:cNvSpPr/>
            <p:nvPr/>
          </p:nvSpPr>
          <p:spPr>
            <a:xfrm>
              <a:off x="9202568" y="-1585493"/>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9"/>
            <p:cNvSpPr/>
            <p:nvPr/>
          </p:nvSpPr>
          <p:spPr>
            <a:xfrm>
              <a:off x="9202568" y="-1361099"/>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9"/>
            <p:cNvSpPr/>
            <p:nvPr/>
          </p:nvSpPr>
          <p:spPr>
            <a:xfrm>
              <a:off x="9202568" y="-1361099"/>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9"/>
            <p:cNvSpPr/>
            <p:nvPr/>
          </p:nvSpPr>
          <p:spPr>
            <a:xfrm>
              <a:off x="9202568" y="-1137444"/>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9"/>
            <p:cNvSpPr/>
            <p:nvPr/>
          </p:nvSpPr>
          <p:spPr>
            <a:xfrm>
              <a:off x="9202568" y="-1137444"/>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9"/>
            <p:cNvSpPr/>
            <p:nvPr/>
          </p:nvSpPr>
          <p:spPr>
            <a:xfrm>
              <a:off x="9202568" y="-913790"/>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9"/>
            <p:cNvSpPr/>
            <p:nvPr/>
          </p:nvSpPr>
          <p:spPr>
            <a:xfrm>
              <a:off x="9202568" y="-913790"/>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9"/>
            <p:cNvSpPr/>
            <p:nvPr/>
          </p:nvSpPr>
          <p:spPr>
            <a:xfrm>
              <a:off x="9202568" y="-689432"/>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9"/>
            <p:cNvSpPr/>
            <p:nvPr/>
          </p:nvSpPr>
          <p:spPr>
            <a:xfrm>
              <a:off x="9202568" y="-689432"/>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9"/>
            <p:cNvSpPr/>
            <p:nvPr/>
          </p:nvSpPr>
          <p:spPr>
            <a:xfrm>
              <a:off x="9553512" y="-2114777"/>
              <a:ext cx="33108" cy="1676389"/>
            </a:xfrm>
            <a:custGeom>
              <a:avLst/>
              <a:gdLst/>
              <a:ahLst/>
              <a:cxnLst/>
              <a:rect l="l" t="t" r="r" b="b"/>
              <a:pathLst>
                <a:path w="895"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9"/>
            <p:cNvSpPr/>
            <p:nvPr/>
          </p:nvSpPr>
          <p:spPr>
            <a:xfrm>
              <a:off x="9098287" y="-2384450"/>
              <a:ext cx="438028" cy="269712"/>
            </a:xfrm>
            <a:custGeom>
              <a:avLst/>
              <a:gdLst/>
              <a:ahLst/>
              <a:cxnLst/>
              <a:rect l="l" t="t" r="r" b="b"/>
              <a:pathLst>
                <a:path w="11841" h="7291" extrusionOk="0">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9"/>
            <p:cNvSpPr/>
            <p:nvPr/>
          </p:nvSpPr>
          <p:spPr>
            <a:xfrm>
              <a:off x="9296047" y="-2384450"/>
              <a:ext cx="240266" cy="225839"/>
            </a:xfrm>
            <a:custGeom>
              <a:avLst/>
              <a:gdLst/>
              <a:ahLst/>
              <a:cxnLst/>
              <a:rect l="l" t="t" r="r" b="b"/>
              <a:pathLst>
                <a:path w="6495" h="6105" extrusionOk="0">
                  <a:moveTo>
                    <a:pt x="1" y="0"/>
                  </a:moveTo>
                  <a:lnTo>
                    <a:pt x="1" y="6104"/>
                  </a:lnTo>
                  <a:lnTo>
                    <a:pt x="6494" y="6104"/>
                  </a:lnTo>
                  <a:lnTo>
                    <a:pt x="6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9"/>
            <p:cNvSpPr/>
            <p:nvPr/>
          </p:nvSpPr>
          <p:spPr>
            <a:xfrm>
              <a:off x="8991860" y="-2165826"/>
              <a:ext cx="664533" cy="51087"/>
            </a:xfrm>
            <a:custGeom>
              <a:avLst/>
              <a:gdLst/>
              <a:ahLst/>
              <a:cxnLst/>
              <a:rect l="l" t="t" r="r" b="b"/>
              <a:pathLst>
                <a:path w="17964" h="1381" extrusionOk="0">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7" name="Google Shape;1827;p19"/>
          <p:cNvSpPr txBox="1">
            <a:spLocks noGrp="1"/>
          </p:cNvSpPr>
          <p:nvPr>
            <p:ph type="title"/>
          </p:nvPr>
        </p:nvSpPr>
        <p:spPr>
          <a:xfrm>
            <a:off x="4458540" y="1975104"/>
            <a:ext cx="3959400" cy="548700"/>
          </a:xfrm>
          <a:prstGeom prst="rect">
            <a:avLst/>
          </a:prstGeom>
          <a:noFill/>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8" name="Google Shape;1828;p19"/>
          <p:cNvSpPr txBox="1">
            <a:spLocks noGrp="1"/>
          </p:cNvSpPr>
          <p:nvPr>
            <p:ph type="subTitle" idx="1"/>
          </p:nvPr>
        </p:nvSpPr>
        <p:spPr>
          <a:xfrm>
            <a:off x="4459358" y="2441448"/>
            <a:ext cx="3958200" cy="731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29" name="Google Shape;1829;p19"/>
          <p:cNvGrpSpPr/>
          <p:nvPr/>
        </p:nvGrpSpPr>
        <p:grpSpPr>
          <a:xfrm>
            <a:off x="344257" y="150745"/>
            <a:ext cx="965604" cy="239081"/>
            <a:chOff x="4036326" y="-955475"/>
            <a:chExt cx="1775987" cy="439811"/>
          </a:xfrm>
        </p:grpSpPr>
        <p:sp>
          <p:nvSpPr>
            <p:cNvPr id="1830" name="Google Shape;1830;p19"/>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9"/>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2" name="Google Shape;1832;p19"/>
          <p:cNvGrpSpPr/>
          <p:nvPr/>
        </p:nvGrpSpPr>
        <p:grpSpPr>
          <a:xfrm>
            <a:off x="8230563" y="800092"/>
            <a:ext cx="1477088" cy="365703"/>
            <a:chOff x="4036326" y="-955475"/>
            <a:chExt cx="1775987" cy="439811"/>
          </a:xfrm>
        </p:grpSpPr>
        <p:sp>
          <p:nvSpPr>
            <p:cNvPr id="1833" name="Google Shape;1833;p19"/>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9"/>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14_2">
    <p:spTree>
      <p:nvGrpSpPr>
        <p:cNvPr id="1" name="Shape 1878"/>
        <p:cNvGrpSpPr/>
        <p:nvPr/>
      </p:nvGrpSpPr>
      <p:grpSpPr>
        <a:xfrm>
          <a:off x="0" y="0"/>
          <a:ext cx="0" cy="0"/>
          <a:chOff x="0" y="0"/>
          <a:chExt cx="0" cy="0"/>
        </a:xfrm>
      </p:grpSpPr>
      <p:grpSp>
        <p:nvGrpSpPr>
          <p:cNvPr id="1879" name="Google Shape;1879;p21"/>
          <p:cNvGrpSpPr/>
          <p:nvPr/>
        </p:nvGrpSpPr>
        <p:grpSpPr>
          <a:xfrm>
            <a:off x="-2293683" y="4070300"/>
            <a:ext cx="13807567" cy="1073228"/>
            <a:chOff x="-2293683" y="4070300"/>
            <a:chExt cx="13807567" cy="1073228"/>
          </a:xfrm>
        </p:grpSpPr>
        <p:grpSp>
          <p:nvGrpSpPr>
            <p:cNvPr id="1880" name="Google Shape;1880;p21"/>
            <p:cNvGrpSpPr/>
            <p:nvPr/>
          </p:nvGrpSpPr>
          <p:grpSpPr>
            <a:xfrm>
              <a:off x="-2293683" y="4070300"/>
              <a:ext cx="13807567" cy="1073228"/>
              <a:chOff x="-1066800" y="4070300"/>
              <a:chExt cx="13807567" cy="1073228"/>
            </a:xfrm>
          </p:grpSpPr>
          <p:sp>
            <p:nvSpPr>
              <p:cNvPr id="1881" name="Google Shape;1881;p21"/>
              <p:cNvSpPr/>
              <p:nvPr/>
            </p:nvSpPr>
            <p:spPr>
              <a:xfrm>
                <a:off x="-1066800"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1"/>
              <p:cNvSpPr/>
              <p:nvPr/>
            </p:nvSpPr>
            <p:spPr>
              <a:xfrm flipH="1">
                <a:off x="8874838"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3" name="Google Shape;1883;p21"/>
            <p:cNvSpPr/>
            <p:nvPr/>
          </p:nvSpPr>
          <p:spPr>
            <a:xfrm>
              <a:off x="1572250" y="4717725"/>
              <a:ext cx="6078600" cy="42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21"/>
          <p:cNvSpPr txBox="1">
            <a:spLocks noGrp="1"/>
          </p:cNvSpPr>
          <p:nvPr>
            <p:ph type="subTitle" idx="1"/>
          </p:nvPr>
        </p:nvSpPr>
        <p:spPr>
          <a:xfrm>
            <a:off x="4635900" y="1363650"/>
            <a:ext cx="3286200" cy="272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85" name="Google Shape;1885;p21"/>
          <p:cNvSpPr txBox="1">
            <a:spLocks noGrp="1"/>
          </p:cNvSpPr>
          <p:nvPr>
            <p:ph type="subTitle" idx="2"/>
          </p:nvPr>
        </p:nvSpPr>
        <p:spPr>
          <a:xfrm>
            <a:off x="1221900" y="1363650"/>
            <a:ext cx="3286800" cy="272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86" name="Google Shape;1886;p21"/>
          <p:cNvSpPr txBox="1">
            <a:spLocks noGrp="1"/>
          </p:cNvSpPr>
          <p:nvPr>
            <p:ph type="title"/>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887" name="Google Shape;1887;p21"/>
          <p:cNvGrpSpPr/>
          <p:nvPr/>
        </p:nvGrpSpPr>
        <p:grpSpPr>
          <a:xfrm>
            <a:off x="8518032" y="202870"/>
            <a:ext cx="965604" cy="239081"/>
            <a:chOff x="4036326" y="-955475"/>
            <a:chExt cx="1775987" cy="439811"/>
          </a:xfrm>
        </p:grpSpPr>
        <p:sp>
          <p:nvSpPr>
            <p:cNvPr id="1888" name="Google Shape;1888;p21"/>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1"/>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0" name="Google Shape;1890;p21"/>
          <p:cNvGrpSpPr/>
          <p:nvPr/>
        </p:nvGrpSpPr>
        <p:grpSpPr>
          <a:xfrm>
            <a:off x="230432" y="202870"/>
            <a:ext cx="965604" cy="239081"/>
            <a:chOff x="4036326" y="-955475"/>
            <a:chExt cx="1775987" cy="439811"/>
          </a:xfrm>
        </p:grpSpPr>
        <p:sp>
          <p:nvSpPr>
            <p:cNvPr id="1891" name="Google Shape;1891;p21"/>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1"/>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21"/>
          <p:cNvGrpSpPr/>
          <p:nvPr/>
        </p:nvGrpSpPr>
        <p:grpSpPr>
          <a:xfrm>
            <a:off x="8483800" y="3197463"/>
            <a:ext cx="665236" cy="1946062"/>
            <a:chOff x="8991157" y="-2384450"/>
            <a:chExt cx="665236" cy="1946062"/>
          </a:xfrm>
        </p:grpSpPr>
        <p:sp>
          <p:nvSpPr>
            <p:cNvPr id="1894" name="Google Shape;1894;p21"/>
            <p:cNvSpPr/>
            <p:nvPr/>
          </p:nvSpPr>
          <p:spPr>
            <a:xfrm>
              <a:off x="8991157" y="-2114777"/>
              <a:ext cx="652289" cy="1676389"/>
            </a:xfrm>
            <a:custGeom>
              <a:avLst/>
              <a:gdLst/>
              <a:ahLst/>
              <a:cxnLst/>
              <a:rect l="l" t="t" r="r" b="b"/>
              <a:pathLst>
                <a:path w="17633" h="45317" extrusionOk="0">
                  <a:moveTo>
                    <a:pt x="0" y="0"/>
                  </a:moveTo>
                  <a:lnTo>
                    <a:pt x="0" y="45316"/>
                  </a:lnTo>
                  <a:lnTo>
                    <a:pt x="17633" y="45316"/>
                  </a:lnTo>
                  <a:lnTo>
                    <a:pt x="176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1"/>
            <p:cNvSpPr/>
            <p:nvPr/>
          </p:nvSpPr>
          <p:spPr>
            <a:xfrm>
              <a:off x="8991157" y="-2114777"/>
              <a:ext cx="652289" cy="1676389"/>
            </a:xfrm>
            <a:custGeom>
              <a:avLst/>
              <a:gdLst/>
              <a:ahLst/>
              <a:cxnLst/>
              <a:rect l="l" t="t" r="r" b="b"/>
              <a:pathLst>
                <a:path w="17633" h="45317" fill="none" extrusionOk="0">
                  <a:moveTo>
                    <a:pt x="17633" y="0"/>
                  </a:moveTo>
                  <a:lnTo>
                    <a:pt x="0" y="0"/>
                  </a:lnTo>
                  <a:lnTo>
                    <a:pt x="0" y="45316"/>
                  </a:lnTo>
                  <a:lnTo>
                    <a:pt x="17633" y="45316"/>
                  </a:lnTo>
                  <a:lnTo>
                    <a:pt x="1763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1"/>
            <p:cNvSpPr/>
            <p:nvPr/>
          </p:nvSpPr>
          <p:spPr>
            <a:xfrm>
              <a:off x="8991157" y="-2114777"/>
              <a:ext cx="165430" cy="1676389"/>
            </a:xfrm>
            <a:custGeom>
              <a:avLst/>
              <a:gdLst/>
              <a:ahLst/>
              <a:cxnLst/>
              <a:rect l="l" t="t" r="r" b="b"/>
              <a:pathLst>
                <a:path w="4472" h="45317" extrusionOk="0">
                  <a:moveTo>
                    <a:pt x="0" y="0"/>
                  </a:moveTo>
                  <a:lnTo>
                    <a:pt x="0" y="45316"/>
                  </a:lnTo>
                  <a:lnTo>
                    <a:pt x="4471" y="45316"/>
                  </a:lnTo>
                  <a:lnTo>
                    <a:pt x="447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1"/>
            <p:cNvSpPr/>
            <p:nvPr/>
          </p:nvSpPr>
          <p:spPr>
            <a:xfrm>
              <a:off x="8991157" y="-2114777"/>
              <a:ext cx="165430" cy="1676389"/>
            </a:xfrm>
            <a:custGeom>
              <a:avLst/>
              <a:gdLst/>
              <a:ahLst/>
              <a:cxnLst/>
              <a:rect l="l" t="t" r="r" b="b"/>
              <a:pathLst>
                <a:path w="4472" h="45317" fill="none" extrusionOk="0">
                  <a:moveTo>
                    <a:pt x="4471" y="0"/>
                  </a:moveTo>
                  <a:lnTo>
                    <a:pt x="0" y="0"/>
                  </a:lnTo>
                  <a:lnTo>
                    <a:pt x="0" y="45316"/>
                  </a:lnTo>
                  <a:lnTo>
                    <a:pt x="4471" y="45316"/>
                  </a:lnTo>
                  <a:lnTo>
                    <a:pt x="44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1"/>
            <p:cNvSpPr/>
            <p:nvPr/>
          </p:nvSpPr>
          <p:spPr>
            <a:xfrm>
              <a:off x="9477271" y="-2114777"/>
              <a:ext cx="166170" cy="1676389"/>
            </a:xfrm>
            <a:custGeom>
              <a:avLst/>
              <a:gdLst/>
              <a:ahLst/>
              <a:cxnLst/>
              <a:rect l="l" t="t" r="r" b="b"/>
              <a:pathLst>
                <a:path w="4492" h="45317" extrusionOk="0">
                  <a:moveTo>
                    <a:pt x="1" y="0"/>
                  </a:moveTo>
                  <a:lnTo>
                    <a:pt x="1" y="45316"/>
                  </a:lnTo>
                  <a:lnTo>
                    <a:pt x="4492" y="45316"/>
                  </a:lnTo>
                  <a:lnTo>
                    <a:pt x="4492"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1"/>
            <p:cNvSpPr/>
            <p:nvPr/>
          </p:nvSpPr>
          <p:spPr>
            <a:xfrm>
              <a:off x="9477271" y="-2114777"/>
              <a:ext cx="166170" cy="1676389"/>
            </a:xfrm>
            <a:custGeom>
              <a:avLst/>
              <a:gdLst/>
              <a:ahLst/>
              <a:cxnLst/>
              <a:rect l="l" t="t" r="r" b="b"/>
              <a:pathLst>
                <a:path w="4492" h="45317" fill="none" extrusionOk="0">
                  <a:moveTo>
                    <a:pt x="4492" y="0"/>
                  </a:moveTo>
                  <a:lnTo>
                    <a:pt x="1" y="0"/>
                  </a:lnTo>
                  <a:lnTo>
                    <a:pt x="1" y="45316"/>
                  </a:lnTo>
                  <a:lnTo>
                    <a:pt x="4492" y="45316"/>
                  </a:lnTo>
                  <a:lnTo>
                    <a:pt x="44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1"/>
            <p:cNvSpPr/>
            <p:nvPr/>
          </p:nvSpPr>
          <p:spPr>
            <a:xfrm>
              <a:off x="8991157" y="-2114777"/>
              <a:ext cx="146712" cy="1676389"/>
            </a:xfrm>
            <a:custGeom>
              <a:avLst/>
              <a:gdLst/>
              <a:ahLst/>
              <a:cxnLst/>
              <a:rect l="l" t="t" r="r" b="b"/>
              <a:pathLst>
                <a:path w="3966" h="45317" extrusionOk="0">
                  <a:moveTo>
                    <a:pt x="0" y="0"/>
                  </a:moveTo>
                  <a:lnTo>
                    <a:pt x="0" y="45316"/>
                  </a:lnTo>
                  <a:lnTo>
                    <a:pt x="3966" y="45316"/>
                  </a:lnTo>
                  <a:lnTo>
                    <a:pt x="3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1"/>
            <p:cNvSpPr/>
            <p:nvPr/>
          </p:nvSpPr>
          <p:spPr>
            <a:xfrm>
              <a:off x="9047940" y="-2114777"/>
              <a:ext cx="33145" cy="1676389"/>
            </a:xfrm>
            <a:custGeom>
              <a:avLst/>
              <a:gdLst/>
              <a:ahLst/>
              <a:cxnLst/>
              <a:rect l="l" t="t" r="r" b="b"/>
              <a:pathLst>
                <a:path w="896"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1"/>
            <p:cNvSpPr/>
            <p:nvPr/>
          </p:nvSpPr>
          <p:spPr>
            <a:xfrm>
              <a:off x="9496692" y="-2114777"/>
              <a:ext cx="146749" cy="1676389"/>
            </a:xfrm>
            <a:custGeom>
              <a:avLst/>
              <a:gdLst/>
              <a:ahLst/>
              <a:cxnLst/>
              <a:rect l="l" t="t" r="r" b="b"/>
              <a:pathLst>
                <a:path w="3967" h="45317" extrusionOk="0">
                  <a:moveTo>
                    <a:pt x="1" y="0"/>
                  </a:moveTo>
                  <a:lnTo>
                    <a:pt x="1" y="45316"/>
                  </a:lnTo>
                  <a:lnTo>
                    <a:pt x="3967" y="45316"/>
                  </a:lnTo>
                  <a:lnTo>
                    <a:pt x="39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1"/>
            <p:cNvSpPr/>
            <p:nvPr/>
          </p:nvSpPr>
          <p:spPr>
            <a:xfrm>
              <a:off x="9098287" y="-2283794"/>
              <a:ext cx="197799" cy="169056"/>
            </a:xfrm>
            <a:custGeom>
              <a:avLst/>
              <a:gdLst/>
              <a:ahLst/>
              <a:cxnLst/>
              <a:rect l="l" t="t" r="r" b="b"/>
              <a:pathLst>
                <a:path w="5347" h="4570" extrusionOk="0">
                  <a:moveTo>
                    <a:pt x="1" y="1"/>
                  </a:moveTo>
                  <a:lnTo>
                    <a:pt x="1" y="4569"/>
                  </a:lnTo>
                  <a:lnTo>
                    <a:pt x="5347" y="4569"/>
                  </a:lnTo>
                  <a:lnTo>
                    <a:pt x="53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1"/>
            <p:cNvSpPr/>
            <p:nvPr/>
          </p:nvSpPr>
          <p:spPr>
            <a:xfrm>
              <a:off x="9202568" y="-2033505"/>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1"/>
            <p:cNvSpPr/>
            <p:nvPr/>
          </p:nvSpPr>
          <p:spPr>
            <a:xfrm>
              <a:off x="9202568" y="-2033505"/>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1"/>
            <p:cNvSpPr/>
            <p:nvPr/>
          </p:nvSpPr>
          <p:spPr>
            <a:xfrm>
              <a:off x="9202568" y="-1809148"/>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1"/>
            <p:cNvSpPr/>
            <p:nvPr/>
          </p:nvSpPr>
          <p:spPr>
            <a:xfrm>
              <a:off x="9202568" y="-1809148"/>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1"/>
            <p:cNvSpPr/>
            <p:nvPr/>
          </p:nvSpPr>
          <p:spPr>
            <a:xfrm>
              <a:off x="9202568" y="-1585493"/>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1"/>
            <p:cNvSpPr/>
            <p:nvPr/>
          </p:nvSpPr>
          <p:spPr>
            <a:xfrm>
              <a:off x="9202568" y="-1585493"/>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1"/>
            <p:cNvSpPr/>
            <p:nvPr/>
          </p:nvSpPr>
          <p:spPr>
            <a:xfrm>
              <a:off x="9202568" y="-1361099"/>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1"/>
            <p:cNvSpPr/>
            <p:nvPr/>
          </p:nvSpPr>
          <p:spPr>
            <a:xfrm>
              <a:off x="9202568" y="-1361099"/>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1"/>
            <p:cNvSpPr/>
            <p:nvPr/>
          </p:nvSpPr>
          <p:spPr>
            <a:xfrm>
              <a:off x="9202568" y="-1137444"/>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1"/>
            <p:cNvSpPr/>
            <p:nvPr/>
          </p:nvSpPr>
          <p:spPr>
            <a:xfrm>
              <a:off x="9202568" y="-1137444"/>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1"/>
            <p:cNvSpPr/>
            <p:nvPr/>
          </p:nvSpPr>
          <p:spPr>
            <a:xfrm>
              <a:off x="9202568" y="-913790"/>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1"/>
            <p:cNvSpPr/>
            <p:nvPr/>
          </p:nvSpPr>
          <p:spPr>
            <a:xfrm>
              <a:off x="9202568" y="-913790"/>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1"/>
            <p:cNvSpPr/>
            <p:nvPr/>
          </p:nvSpPr>
          <p:spPr>
            <a:xfrm>
              <a:off x="9202568" y="-689432"/>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1"/>
            <p:cNvSpPr/>
            <p:nvPr/>
          </p:nvSpPr>
          <p:spPr>
            <a:xfrm>
              <a:off x="9202568" y="-689432"/>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1"/>
            <p:cNvSpPr/>
            <p:nvPr/>
          </p:nvSpPr>
          <p:spPr>
            <a:xfrm>
              <a:off x="9553512" y="-2114777"/>
              <a:ext cx="33108" cy="1676389"/>
            </a:xfrm>
            <a:custGeom>
              <a:avLst/>
              <a:gdLst/>
              <a:ahLst/>
              <a:cxnLst/>
              <a:rect l="l" t="t" r="r" b="b"/>
              <a:pathLst>
                <a:path w="895"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1"/>
            <p:cNvSpPr/>
            <p:nvPr/>
          </p:nvSpPr>
          <p:spPr>
            <a:xfrm>
              <a:off x="9098287" y="-2384450"/>
              <a:ext cx="438028" cy="269712"/>
            </a:xfrm>
            <a:custGeom>
              <a:avLst/>
              <a:gdLst/>
              <a:ahLst/>
              <a:cxnLst/>
              <a:rect l="l" t="t" r="r" b="b"/>
              <a:pathLst>
                <a:path w="11841" h="7291" extrusionOk="0">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1"/>
            <p:cNvSpPr/>
            <p:nvPr/>
          </p:nvSpPr>
          <p:spPr>
            <a:xfrm>
              <a:off x="9296047" y="-2384450"/>
              <a:ext cx="240266" cy="225839"/>
            </a:xfrm>
            <a:custGeom>
              <a:avLst/>
              <a:gdLst/>
              <a:ahLst/>
              <a:cxnLst/>
              <a:rect l="l" t="t" r="r" b="b"/>
              <a:pathLst>
                <a:path w="6495" h="6105" extrusionOk="0">
                  <a:moveTo>
                    <a:pt x="1" y="0"/>
                  </a:moveTo>
                  <a:lnTo>
                    <a:pt x="1" y="6104"/>
                  </a:lnTo>
                  <a:lnTo>
                    <a:pt x="6494" y="6104"/>
                  </a:lnTo>
                  <a:lnTo>
                    <a:pt x="6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1"/>
            <p:cNvSpPr/>
            <p:nvPr/>
          </p:nvSpPr>
          <p:spPr>
            <a:xfrm>
              <a:off x="8991860" y="-2165826"/>
              <a:ext cx="664533" cy="51087"/>
            </a:xfrm>
            <a:custGeom>
              <a:avLst/>
              <a:gdLst/>
              <a:ahLst/>
              <a:cxnLst/>
              <a:rect l="l" t="t" r="r" b="b"/>
              <a:pathLst>
                <a:path w="17964" h="1381" extrusionOk="0">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 name="Google Shape;1922;p21"/>
          <p:cNvGrpSpPr/>
          <p:nvPr/>
        </p:nvGrpSpPr>
        <p:grpSpPr>
          <a:xfrm flipH="1">
            <a:off x="-219276" y="3132754"/>
            <a:ext cx="764487" cy="2010759"/>
            <a:chOff x="9765662" y="-2191721"/>
            <a:chExt cx="764487" cy="2010759"/>
          </a:xfrm>
        </p:grpSpPr>
        <p:sp>
          <p:nvSpPr>
            <p:cNvPr id="1923" name="Google Shape;1923;p21"/>
            <p:cNvSpPr/>
            <p:nvPr/>
          </p:nvSpPr>
          <p:spPr>
            <a:xfrm>
              <a:off x="9978552" y="-1622153"/>
              <a:ext cx="338037" cy="1441191"/>
            </a:xfrm>
            <a:custGeom>
              <a:avLst/>
              <a:gdLst/>
              <a:ahLst/>
              <a:cxnLst/>
              <a:rect l="l" t="t" r="r" b="b"/>
              <a:pathLst>
                <a:path w="9138" h="38959" extrusionOk="0">
                  <a:moveTo>
                    <a:pt x="0" y="0"/>
                  </a:moveTo>
                  <a:lnTo>
                    <a:pt x="0" y="38959"/>
                  </a:lnTo>
                  <a:lnTo>
                    <a:pt x="9137" y="38959"/>
                  </a:lnTo>
                  <a:lnTo>
                    <a:pt x="9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1"/>
            <p:cNvSpPr/>
            <p:nvPr/>
          </p:nvSpPr>
          <p:spPr>
            <a:xfrm>
              <a:off x="9978552" y="-1622153"/>
              <a:ext cx="338037" cy="1441191"/>
            </a:xfrm>
            <a:custGeom>
              <a:avLst/>
              <a:gdLst/>
              <a:ahLst/>
              <a:cxnLst/>
              <a:rect l="l" t="t" r="r" b="b"/>
              <a:pathLst>
                <a:path w="9138" h="38959" fill="none" extrusionOk="0">
                  <a:moveTo>
                    <a:pt x="9137" y="0"/>
                  </a:moveTo>
                  <a:lnTo>
                    <a:pt x="0" y="0"/>
                  </a:lnTo>
                  <a:lnTo>
                    <a:pt x="0" y="38959"/>
                  </a:lnTo>
                  <a:lnTo>
                    <a:pt x="9137" y="38959"/>
                  </a:lnTo>
                  <a:lnTo>
                    <a:pt x="913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1"/>
            <p:cNvSpPr/>
            <p:nvPr/>
          </p:nvSpPr>
          <p:spPr>
            <a:xfrm>
              <a:off x="10215857" y="-1622153"/>
              <a:ext cx="51087" cy="1441191"/>
            </a:xfrm>
            <a:custGeom>
              <a:avLst/>
              <a:gdLst/>
              <a:ahLst/>
              <a:cxnLst/>
              <a:rect l="l" t="t" r="r" b="b"/>
              <a:pathLst>
                <a:path w="1381" h="38959" extrusionOk="0">
                  <a:moveTo>
                    <a:pt x="0" y="0"/>
                  </a:moveTo>
                  <a:lnTo>
                    <a:pt x="0" y="38959"/>
                  </a:lnTo>
                  <a:lnTo>
                    <a:pt x="1381" y="38959"/>
                  </a:lnTo>
                  <a:lnTo>
                    <a:pt x="138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1"/>
            <p:cNvSpPr/>
            <p:nvPr/>
          </p:nvSpPr>
          <p:spPr>
            <a:xfrm>
              <a:off x="10215857" y="-1622153"/>
              <a:ext cx="51087" cy="1441191"/>
            </a:xfrm>
            <a:custGeom>
              <a:avLst/>
              <a:gdLst/>
              <a:ahLst/>
              <a:cxnLst/>
              <a:rect l="l" t="t" r="r" b="b"/>
              <a:pathLst>
                <a:path w="1381" h="38959" fill="none" extrusionOk="0">
                  <a:moveTo>
                    <a:pt x="1381" y="0"/>
                  </a:moveTo>
                  <a:lnTo>
                    <a:pt x="0" y="0"/>
                  </a:lnTo>
                  <a:lnTo>
                    <a:pt x="0" y="38959"/>
                  </a:lnTo>
                  <a:lnTo>
                    <a:pt x="1381" y="38959"/>
                  </a:lnTo>
                  <a:lnTo>
                    <a:pt x="1381"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1"/>
            <p:cNvSpPr/>
            <p:nvPr/>
          </p:nvSpPr>
          <p:spPr>
            <a:xfrm>
              <a:off x="9978552" y="-1376229"/>
              <a:ext cx="338037" cy="168316"/>
            </a:xfrm>
            <a:custGeom>
              <a:avLst/>
              <a:gdLst/>
              <a:ahLst/>
              <a:cxnLst/>
              <a:rect l="l" t="t" r="r" b="b"/>
              <a:pathLst>
                <a:path w="9138" h="4550" extrusionOk="0">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1"/>
            <p:cNvSpPr/>
            <p:nvPr/>
          </p:nvSpPr>
          <p:spPr>
            <a:xfrm>
              <a:off x="9978552" y="-1376229"/>
              <a:ext cx="237344" cy="168316"/>
            </a:xfrm>
            <a:custGeom>
              <a:avLst/>
              <a:gdLst/>
              <a:ahLst/>
              <a:cxnLst/>
              <a:rect l="l" t="t" r="r" b="b"/>
              <a:pathLst>
                <a:path w="6416" h="4550" fill="none" extrusionOk="0">
                  <a:moveTo>
                    <a:pt x="6415" y="1"/>
                  </a:moveTo>
                  <a:lnTo>
                    <a:pt x="0" y="1"/>
                  </a:lnTo>
                  <a:lnTo>
                    <a:pt x="0" y="4550"/>
                  </a:lnTo>
                  <a:lnTo>
                    <a:pt x="6415" y="2684"/>
                  </a:lnTo>
                  <a:lnTo>
                    <a:pt x="641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1"/>
            <p:cNvSpPr/>
            <p:nvPr/>
          </p:nvSpPr>
          <p:spPr>
            <a:xfrm>
              <a:off x="10266906" y="-1376229"/>
              <a:ext cx="49681" cy="84195"/>
            </a:xfrm>
            <a:custGeom>
              <a:avLst/>
              <a:gdLst/>
              <a:ahLst/>
              <a:cxnLst/>
              <a:rect l="l" t="t" r="r" b="b"/>
              <a:pathLst>
                <a:path w="1343" h="2276" fill="none" extrusionOk="0">
                  <a:moveTo>
                    <a:pt x="1342" y="1"/>
                  </a:moveTo>
                  <a:lnTo>
                    <a:pt x="1" y="1"/>
                  </a:lnTo>
                  <a:lnTo>
                    <a:pt x="1" y="2275"/>
                  </a:lnTo>
                  <a:lnTo>
                    <a:pt x="1342" y="1887"/>
                  </a:lnTo>
                  <a:lnTo>
                    <a:pt x="13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1"/>
            <p:cNvSpPr/>
            <p:nvPr/>
          </p:nvSpPr>
          <p:spPr>
            <a:xfrm>
              <a:off x="10215857" y="-1376229"/>
              <a:ext cx="51087" cy="99288"/>
            </a:xfrm>
            <a:custGeom>
              <a:avLst/>
              <a:gdLst/>
              <a:ahLst/>
              <a:cxnLst/>
              <a:rect l="l" t="t" r="r" b="b"/>
              <a:pathLst>
                <a:path w="1381" h="2684" extrusionOk="0">
                  <a:moveTo>
                    <a:pt x="0" y="1"/>
                  </a:moveTo>
                  <a:lnTo>
                    <a:pt x="0" y="2684"/>
                  </a:lnTo>
                  <a:lnTo>
                    <a:pt x="1381" y="2275"/>
                  </a:lnTo>
                  <a:lnTo>
                    <a:pt x="138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1"/>
            <p:cNvSpPr/>
            <p:nvPr/>
          </p:nvSpPr>
          <p:spPr>
            <a:xfrm>
              <a:off x="10215857" y="-1376229"/>
              <a:ext cx="51087" cy="99288"/>
            </a:xfrm>
            <a:custGeom>
              <a:avLst/>
              <a:gdLst/>
              <a:ahLst/>
              <a:cxnLst/>
              <a:rect l="l" t="t" r="r" b="b"/>
              <a:pathLst>
                <a:path w="1381" h="2684" fill="none" extrusionOk="0">
                  <a:moveTo>
                    <a:pt x="1381" y="1"/>
                  </a:moveTo>
                  <a:lnTo>
                    <a:pt x="0" y="1"/>
                  </a:lnTo>
                  <a:lnTo>
                    <a:pt x="0" y="2684"/>
                  </a:lnTo>
                  <a:lnTo>
                    <a:pt x="1381" y="2275"/>
                  </a:lnTo>
                  <a:lnTo>
                    <a:pt x="13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1"/>
            <p:cNvSpPr/>
            <p:nvPr/>
          </p:nvSpPr>
          <p:spPr>
            <a:xfrm>
              <a:off x="10131700" y="-2191721"/>
              <a:ext cx="31703" cy="156811"/>
            </a:xfrm>
            <a:custGeom>
              <a:avLst/>
              <a:gdLst/>
              <a:ahLst/>
              <a:cxnLst/>
              <a:rect l="l" t="t" r="r" b="b"/>
              <a:pathLst>
                <a:path w="857" h="4239" extrusionOk="0">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1"/>
            <p:cNvSpPr/>
            <p:nvPr/>
          </p:nvSpPr>
          <p:spPr>
            <a:xfrm>
              <a:off x="10131700" y="-2191721"/>
              <a:ext cx="31703" cy="156811"/>
            </a:xfrm>
            <a:custGeom>
              <a:avLst/>
              <a:gdLst/>
              <a:ahLst/>
              <a:cxnLst/>
              <a:rect l="l" t="t" r="r" b="b"/>
              <a:pathLst>
                <a:path w="857" h="4239" fill="none" extrusionOk="0">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1"/>
            <p:cNvSpPr/>
            <p:nvPr/>
          </p:nvSpPr>
          <p:spPr>
            <a:xfrm>
              <a:off x="10131700" y="-2164421"/>
              <a:ext cx="31703" cy="43207"/>
            </a:xfrm>
            <a:custGeom>
              <a:avLst/>
              <a:gdLst/>
              <a:ahLst/>
              <a:cxnLst/>
              <a:rect l="l" t="t" r="r" b="b"/>
              <a:pathLst>
                <a:path w="857" h="1168" extrusionOk="0">
                  <a:moveTo>
                    <a:pt x="1" y="1"/>
                  </a:moveTo>
                  <a:lnTo>
                    <a:pt x="1" y="1167"/>
                  </a:lnTo>
                  <a:lnTo>
                    <a:pt x="856" y="1167"/>
                  </a:lnTo>
                  <a:lnTo>
                    <a:pt x="856"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1"/>
            <p:cNvSpPr/>
            <p:nvPr/>
          </p:nvSpPr>
          <p:spPr>
            <a:xfrm>
              <a:off x="10131700" y="-2164421"/>
              <a:ext cx="31703" cy="43207"/>
            </a:xfrm>
            <a:custGeom>
              <a:avLst/>
              <a:gdLst/>
              <a:ahLst/>
              <a:cxnLst/>
              <a:rect l="l" t="t" r="r" b="b"/>
              <a:pathLst>
                <a:path w="857" h="1168" fill="none" extrusionOk="0">
                  <a:moveTo>
                    <a:pt x="856" y="1"/>
                  </a:moveTo>
                  <a:lnTo>
                    <a:pt x="1" y="1"/>
                  </a:lnTo>
                  <a:lnTo>
                    <a:pt x="1" y="1167"/>
                  </a:lnTo>
                  <a:lnTo>
                    <a:pt x="856" y="1167"/>
                  </a:lnTo>
                  <a:lnTo>
                    <a:pt x="8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1"/>
            <p:cNvSpPr/>
            <p:nvPr/>
          </p:nvSpPr>
          <p:spPr>
            <a:xfrm>
              <a:off x="9990057" y="-2159390"/>
              <a:ext cx="315028" cy="22343"/>
            </a:xfrm>
            <a:custGeom>
              <a:avLst/>
              <a:gdLst/>
              <a:ahLst/>
              <a:cxnLst/>
              <a:rect l="l" t="t" r="r" b="b"/>
              <a:pathLst>
                <a:path w="8516" h="604" extrusionOk="0">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1"/>
            <p:cNvSpPr/>
            <p:nvPr/>
          </p:nvSpPr>
          <p:spPr>
            <a:xfrm>
              <a:off x="9775021" y="-1668208"/>
              <a:ext cx="742920" cy="199242"/>
            </a:xfrm>
            <a:custGeom>
              <a:avLst/>
              <a:gdLst/>
              <a:ahLst/>
              <a:cxnLst/>
              <a:rect l="l" t="t" r="r" b="b"/>
              <a:pathLst>
                <a:path w="20083" h="5386" extrusionOk="0">
                  <a:moveTo>
                    <a:pt x="0" y="1"/>
                  </a:moveTo>
                  <a:lnTo>
                    <a:pt x="0" y="5386"/>
                  </a:lnTo>
                  <a:lnTo>
                    <a:pt x="20082" y="5386"/>
                  </a:lnTo>
                  <a:lnTo>
                    <a:pt x="200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1"/>
            <p:cNvSpPr/>
            <p:nvPr/>
          </p:nvSpPr>
          <p:spPr>
            <a:xfrm>
              <a:off x="9775021" y="-1668208"/>
              <a:ext cx="742920" cy="199242"/>
            </a:xfrm>
            <a:custGeom>
              <a:avLst/>
              <a:gdLst/>
              <a:ahLst/>
              <a:cxnLst/>
              <a:rect l="l" t="t" r="r" b="b"/>
              <a:pathLst>
                <a:path w="20083" h="5386" fill="none" extrusionOk="0">
                  <a:moveTo>
                    <a:pt x="20082" y="5386"/>
                  </a:moveTo>
                  <a:lnTo>
                    <a:pt x="0" y="5386"/>
                  </a:lnTo>
                  <a:lnTo>
                    <a:pt x="0" y="1"/>
                  </a:lnTo>
                  <a:lnTo>
                    <a:pt x="20082" y="1"/>
                  </a:lnTo>
                  <a:lnTo>
                    <a:pt x="20082" y="5386"/>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1"/>
            <p:cNvSpPr/>
            <p:nvPr/>
          </p:nvSpPr>
          <p:spPr>
            <a:xfrm>
              <a:off x="9901571" y="-2001877"/>
              <a:ext cx="492666" cy="199242"/>
            </a:xfrm>
            <a:custGeom>
              <a:avLst/>
              <a:gdLst/>
              <a:ahLst/>
              <a:cxnLst/>
              <a:rect l="l" t="t" r="r" b="b"/>
              <a:pathLst>
                <a:path w="13318" h="5386" extrusionOk="0">
                  <a:moveTo>
                    <a:pt x="1" y="0"/>
                  </a:moveTo>
                  <a:lnTo>
                    <a:pt x="953" y="5386"/>
                  </a:lnTo>
                  <a:lnTo>
                    <a:pt x="12365" y="5386"/>
                  </a:lnTo>
                  <a:lnTo>
                    <a:pt x="13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1"/>
            <p:cNvSpPr/>
            <p:nvPr/>
          </p:nvSpPr>
          <p:spPr>
            <a:xfrm>
              <a:off x="9901571" y="-2001877"/>
              <a:ext cx="492666" cy="199242"/>
            </a:xfrm>
            <a:custGeom>
              <a:avLst/>
              <a:gdLst/>
              <a:ahLst/>
              <a:cxnLst/>
              <a:rect l="l" t="t" r="r" b="b"/>
              <a:pathLst>
                <a:path w="13318" h="5386" fill="none" extrusionOk="0">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1"/>
            <p:cNvSpPr/>
            <p:nvPr/>
          </p:nvSpPr>
          <p:spPr>
            <a:xfrm>
              <a:off x="9901571" y="-2001877"/>
              <a:ext cx="133802" cy="176232"/>
            </a:xfrm>
            <a:custGeom>
              <a:avLst/>
              <a:gdLst/>
              <a:ahLst/>
              <a:cxnLst/>
              <a:rect l="l" t="t" r="r" b="b"/>
              <a:pathLst>
                <a:path w="3617" h="4764" extrusionOk="0">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1"/>
            <p:cNvSpPr/>
            <p:nvPr/>
          </p:nvSpPr>
          <p:spPr>
            <a:xfrm>
              <a:off x="9901571" y="-2001877"/>
              <a:ext cx="133802" cy="176232"/>
            </a:xfrm>
            <a:custGeom>
              <a:avLst/>
              <a:gdLst/>
              <a:ahLst/>
              <a:cxnLst/>
              <a:rect l="l" t="t" r="r" b="b"/>
              <a:pathLst>
                <a:path w="3617" h="4764" fill="none" extrusionOk="0">
                  <a:moveTo>
                    <a:pt x="1" y="0"/>
                  </a:moveTo>
                  <a:lnTo>
                    <a:pt x="1" y="0"/>
                  </a:lnTo>
                  <a:lnTo>
                    <a:pt x="837" y="4763"/>
                  </a:lnTo>
                  <a:lnTo>
                    <a:pt x="837" y="4530"/>
                  </a:lnTo>
                  <a:lnTo>
                    <a:pt x="3617" y="4530"/>
                  </a:lnTo>
                  <a:lnTo>
                    <a:pt x="3189" y="1361"/>
                  </a:lnTo>
                  <a:lnTo>
                    <a:pt x="234" y="1361"/>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1"/>
            <p:cNvSpPr/>
            <p:nvPr/>
          </p:nvSpPr>
          <p:spPr>
            <a:xfrm>
              <a:off x="10259730" y="-2001877"/>
              <a:ext cx="134505" cy="176232"/>
            </a:xfrm>
            <a:custGeom>
              <a:avLst/>
              <a:gdLst/>
              <a:ahLst/>
              <a:cxnLst/>
              <a:rect l="l" t="t" r="r" b="b"/>
              <a:pathLst>
                <a:path w="3636" h="4764" extrusionOk="0">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1"/>
            <p:cNvSpPr/>
            <p:nvPr/>
          </p:nvSpPr>
          <p:spPr>
            <a:xfrm>
              <a:off x="10259730" y="-2001877"/>
              <a:ext cx="134505" cy="176232"/>
            </a:xfrm>
            <a:custGeom>
              <a:avLst/>
              <a:gdLst/>
              <a:ahLst/>
              <a:cxnLst/>
              <a:rect l="l" t="t" r="r" b="b"/>
              <a:pathLst>
                <a:path w="3636" h="4764" fill="none" extrusionOk="0">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1"/>
            <p:cNvSpPr/>
            <p:nvPr/>
          </p:nvSpPr>
          <p:spPr>
            <a:xfrm>
              <a:off x="10013066" y="-2001877"/>
              <a:ext cx="268972" cy="50384"/>
            </a:xfrm>
            <a:custGeom>
              <a:avLst/>
              <a:gdLst/>
              <a:ahLst/>
              <a:cxnLst/>
              <a:rect l="l" t="t" r="r" b="b"/>
              <a:pathLst>
                <a:path w="7271" h="1362" extrusionOk="0">
                  <a:moveTo>
                    <a:pt x="0" y="0"/>
                  </a:moveTo>
                  <a:lnTo>
                    <a:pt x="175" y="1361"/>
                  </a:lnTo>
                  <a:lnTo>
                    <a:pt x="7096" y="1361"/>
                  </a:lnTo>
                  <a:lnTo>
                    <a:pt x="7271"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1"/>
            <p:cNvSpPr/>
            <p:nvPr/>
          </p:nvSpPr>
          <p:spPr>
            <a:xfrm>
              <a:off x="10013066" y="-2001877"/>
              <a:ext cx="268972" cy="50384"/>
            </a:xfrm>
            <a:custGeom>
              <a:avLst/>
              <a:gdLst/>
              <a:ahLst/>
              <a:cxnLst/>
              <a:rect l="l" t="t" r="r" b="b"/>
              <a:pathLst>
                <a:path w="7271" h="1362" fill="none" extrusionOk="0">
                  <a:moveTo>
                    <a:pt x="7271" y="0"/>
                  </a:moveTo>
                  <a:lnTo>
                    <a:pt x="5269" y="0"/>
                  </a:lnTo>
                  <a:lnTo>
                    <a:pt x="2003" y="0"/>
                  </a:lnTo>
                  <a:lnTo>
                    <a:pt x="0" y="0"/>
                  </a:lnTo>
                  <a:lnTo>
                    <a:pt x="175" y="1361"/>
                  </a:lnTo>
                  <a:lnTo>
                    <a:pt x="7096" y="1361"/>
                  </a:lnTo>
                  <a:lnTo>
                    <a:pt x="72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1"/>
            <p:cNvSpPr/>
            <p:nvPr/>
          </p:nvSpPr>
          <p:spPr>
            <a:xfrm>
              <a:off x="9901571" y="-2001877"/>
              <a:ext cx="118006" cy="50384"/>
            </a:xfrm>
            <a:custGeom>
              <a:avLst/>
              <a:gdLst/>
              <a:ahLst/>
              <a:cxnLst/>
              <a:rect l="l" t="t" r="r" b="b"/>
              <a:pathLst>
                <a:path w="3190" h="1362" extrusionOk="0">
                  <a:moveTo>
                    <a:pt x="1" y="0"/>
                  </a:moveTo>
                  <a:lnTo>
                    <a:pt x="234" y="1361"/>
                  </a:lnTo>
                  <a:lnTo>
                    <a:pt x="3189" y="1361"/>
                  </a:lnTo>
                  <a:lnTo>
                    <a:pt x="3014"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1"/>
            <p:cNvSpPr/>
            <p:nvPr/>
          </p:nvSpPr>
          <p:spPr>
            <a:xfrm>
              <a:off x="9901571" y="-2001877"/>
              <a:ext cx="118006" cy="50384"/>
            </a:xfrm>
            <a:custGeom>
              <a:avLst/>
              <a:gdLst/>
              <a:ahLst/>
              <a:cxnLst/>
              <a:rect l="l" t="t" r="r" b="b"/>
              <a:pathLst>
                <a:path w="3190" h="1362" fill="none" extrusionOk="0">
                  <a:moveTo>
                    <a:pt x="3014" y="0"/>
                  </a:moveTo>
                  <a:lnTo>
                    <a:pt x="1" y="0"/>
                  </a:lnTo>
                  <a:lnTo>
                    <a:pt x="234" y="1361"/>
                  </a:lnTo>
                  <a:lnTo>
                    <a:pt x="3189" y="1361"/>
                  </a:lnTo>
                  <a:lnTo>
                    <a:pt x="30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1"/>
            <p:cNvSpPr/>
            <p:nvPr/>
          </p:nvSpPr>
          <p:spPr>
            <a:xfrm>
              <a:off x="10275525" y="-2001877"/>
              <a:ext cx="118709" cy="50384"/>
            </a:xfrm>
            <a:custGeom>
              <a:avLst/>
              <a:gdLst/>
              <a:ahLst/>
              <a:cxnLst/>
              <a:rect l="l" t="t" r="r" b="b"/>
              <a:pathLst>
                <a:path w="3209" h="1362" extrusionOk="0">
                  <a:moveTo>
                    <a:pt x="176" y="0"/>
                  </a:moveTo>
                  <a:lnTo>
                    <a:pt x="1" y="1361"/>
                  </a:lnTo>
                  <a:lnTo>
                    <a:pt x="2956" y="1361"/>
                  </a:lnTo>
                  <a:lnTo>
                    <a:pt x="320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1"/>
            <p:cNvSpPr/>
            <p:nvPr/>
          </p:nvSpPr>
          <p:spPr>
            <a:xfrm>
              <a:off x="10275525" y="-2001877"/>
              <a:ext cx="118709" cy="50384"/>
            </a:xfrm>
            <a:custGeom>
              <a:avLst/>
              <a:gdLst/>
              <a:ahLst/>
              <a:cxnLst/>
              <a:rect l="l" t="t" r="r" b="b"/>
              <a:pathLst>
                <a:path w="3209" h="1362" fill="none" extrusionOk="0">
                  <a:moveTo>
                    <a:pt x="3209" y="0"/>
                  </a:moveTo>
                  <a:lnTo>
                    <a:pt x="176" y="0"/>
                  </a:lnTo>
                  <a:lnTo>
                    <a:pt x="1" y="1361"/>
                  </a:lnTo>
                  <a:lnTo>
                    <a:pt x="2956" y="1361"/>
                  </a:lnTo>
                  <a:lnTo>
                    <a:pt x="320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1"/>
            <p:cNvSpPr/>
            <p:nvPr/>
          </p:nvSpPr>
          <p:spPr>
            <a:xfrm>
              <a:off x="9932497" y="-1834303"/>
              <a:ext cx="430112" cy="87043"/>
            </a:xfrm>
            <a:custGeom>
              <a:avLst/>
              <a:gdLst/>
              <a:ahLst/>
              <a:cxnLst/>
              <a:rect l="l" t="t" r="r" b="b"/>
              <a:pathLst>
                <a:path w="11627" h="2353" extrusionOk="0">
                  <a:moveTo>
                    <a:pt x="1" y="0"/>
                  </a:moveTo>
                  <a:lnTo>
                    <a:pt x="1" y="2352"/>
                  </a:lnTo>
                  <a:lnTo>
                    <a:pt x="11626" y="2352"/>
                  </a:lnTo>
                  <a:lnTo>
                    <a:pt x="116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1"/>
            <p:cNvSpPr/>
            <p:nvPr/>
          </p:nvSpPr>
          <p:spPr>
            <a:xfrm>
              <a:off x="9932497" y="-1834303"/>
              <a:ext cx="430112" cy="87043"/>
            </a:xfrm>
            <a:custGeom>
              <a:avLst/>
              <a:gdLst/>
              <a:ahLst/>
              <a:cxnLst/>
              <a:rect l="l" t="t" r="r" b="b"/>
              <a:pathLst>
                <a:path w="11627" h="2353" fill="none" extrusionOk="0">
                  <a:moveTo>
                    <a:pt x="11626" y="2352"/>
                  </a:moveTo>
                  <a:lnTo>
                    <a:pt x="1" y="2352"/>
                  </a:lnTo>
                  <a:lnTo>
                    <a:pt x="1" y="0"/>
                  </a:lnTo>
                  <a:lnTo>
                    <a:pt x="11626" y="0"/>
                  </a:lnTo>
                  <a:lnTo>
                    <a:pt x="11626" y="23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1"/>
            <p:cNvSpPr/>
            <p:nvPr/>
          </p:nvSpPr>
          <p:spPr>
            <a:xfrm>
              <a:off x="9932497" y="-1834303"/>
              <a:ext cx="430112" cy="43170"/>
            </a:xfrm>
            <a:custGeom>
              <a:avLst/>
              <a:gdLst/>
              <a:ahLst/>
              <a:cxnLst/>
              <a:rect l="l" t="t" r="r" b="b"/>
              <a:pathLst>
                <a:path w="11627" h="1167" extrusionOk="0">
                  <a:moveTo>
                    <a:pt x="1" y="0"/>
                  </a:moveTo>
                  <a:lnTo>
                    <a:pt x="1" y="1167"/>
                  </a:lnTo>
                  <a:lnTo>
                    <a:pt x="11626" y="1167"/>
                  </a:lnTo>
                  <a:lnTo>
                    <a:pt x="11626"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1"/>
            <p:cNvSpPr/>
            <p:nvPr/>
          </p:nvSpPr>
          <p:spPr>
            <a:xfrm>
              <a:off x="9775021" y="-1658849"/>
              <a:ext cx="742920" cy="36734"/>
            </a:xfrm>
            <a:custGeom>
              <a:avLst/>
              <a:gdLst/>
              <a:ahLst/>
              <a:cxnLst/>
              <a:rect l="l" t="t" r="r" b="b"/>
              <a:pathLst>
                <a:path w="20083" h="993" extrusionOk="0">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1"/>
            <p:cNvSpPr/>
            <p:nvPr/>
          </p:nvSpPr>
          <p:spPr>
            <a:xfrm>
              <a:off x="9775021" y="-1658849"/>
              <a:ext cx="80570" cy="36734"/>
            </a:xfrm>
            <a:custGeom>
              <a:avLst/>
              <a:gdLst/>
              <a:ahLst/>
              <a:cxnLst/>
              <a:rect l="l" t="t" r="r" b="b"/>
              <a:pathLst>
                <a:path w="2178" h="993" fill="none" extrusionOk="0">
                  <a:moveTo>
                    <a:pt x="2178" y="1"/>
                  </a:moveTo>
                  <a:lnTo>
                    <a:pt x="0" y="1"/>
                  </a:lnTo>
                  <a:lnTo>
                    <a:pt x="0" y="992"/>
                  </a:lnTo>
                  <a:lnTo>
                    <a:pt x="2178" y="992"/>
                  </a:lnTo>
                  <a:lnTo>
                    <a:pt x="217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1"/>
            <p:cNvSpPr/>
            <p:nvPr/>
          </p:nvSpPr>
          <p:spPr>
            <a:xfrm>
              <a:off x="9867058" y="-1658849"/>
              <a:ext cx="83455" cy="36734"/>
            </a:xfrm>
            <a:custGeom>
              <a:avLst/>
              <a:gdLst/>
              <a:ahLst/>
              <a:cxnLst/>
              <a:rect l="l" t="t" r="r" b="b"/>
              <a:pathLst>
                <a:path w="2256" h="993" fill="none" extrusionOk="0">
                  <a:moveTo>
                    <a:pt x="2256" y="1"/>
                  </a:moveTo>
                  <a:lnTo>
                    <a:pt x="253" y="1"/>
                  </a:ln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1"/>
            <p:cNvSpPr/>
            <p:nvPr/>
          </p:nvSpPr>
          <p:spPr>
            <a:xfrm>
              <a:off x="9961980" y="-1658849"/>
              <a:ext cx="83455" cy="36734"/>
            </a:xfrm>
            <a:custGeom>
              <a:avLst/>
              <a:gdLst/>
              <a:ahLst/>
              <a:cxnLst/>
              <a:rect l="l" t="t" r="r" b="b"/>
              <a:pathLst>
                <a:path w="2256" h="993" fill="none" extrusionOk="0">
                  <a:moveTo>
                    <a:pt x="2256" y="1"/>
                  </a:move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1"/>
            <p:cNvSpPr/>
            <p:nvPr/>
          </p:nvSpPr>
          <p:spPr>
            <a:xfrm>
              <a:off x="10056939" y="-1658849"/>
              <a:ext cx="84158" cy="36734"/>
            </a:xfrm>
            <a:custGeom>
              <a:avLst/>
              <a:gdLst/>
              <a:ahLst/>
              <a:cxnLst/>
              <a:rect l="l" t="t" r="r" b="b"/>
              <a:pathLst>
                <a:path w="2275" h="993" fill="none" extrusionOk="0">
                  <a:moveTo>
                    <a:pt x="2275" y="1"/>
                  </a:moveTo>
                  <a:lnTo>
                    <a:pt x="0" y="1"/>
                  </a:lnTo>
                  <a:lnTo>
                    <a:pt x="0" y="992"/>
                  </a:lnTo>
                  <a:lnTo>
                    <a:pt x="2275" y="992"/>
                  </a:lnTo>
                  <a:lnTo>
                    <a:pt x="227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1"/>
            <p:cNvSpPr/>
            <p:nvPr/>
          </p:nvSpPr>
          <p:spPr>
            <a:xfrm>
              <a:off x="10151860" y="-1658849"/>
              <a:ext cx="84158" cy="36734"/>
            </a:xfrm>
            <a:custGeom>
              <a:avLst/>
              <a:gdLst/>
              <a:ahLst/>
              <a:cxnLst/>
              <a:rect l="l" t="t" r="r" b="b"/>
              <a:pathLst>
                <a:path w="2275" h="993" fill="none" extrusionOk="0">
                  <a:moveTo>
                    <a:pt x="2275" y="1"/>
                  </a:moveTo>
                  <a:lnTo>
                    <a:pt x="0" y="1"/>
                  </a:lnTo>
                  <a:lnTo>
                    <a:pt x="0" y="992"/>
                  </a:lnTo>
                  <a:lnTo>
                    <a:pt x="2275" y="992"/>
                  </a:lnTo>
                  <a:lnTo>
                    <a:pt x="227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1"/>
            <p:cNvSpPr/>
            <p:nvPr/>
          </p:nvSpPr>
          <p:spPr>
            <a:xfrm>
              <a:off x="10247485" y="-1658849"/>
              <a:ext cx="83455" cy="36734"/>
            </a:xfrm>
            <a:custGeom>
              <a:avLst/>
              <a:gdLst/>
              <a:ahLst/>
              <a:cxnLst/>
              <a:rect l="l" t="t" r="r" b="b"/>
              <a:pathLst>
                <a:path w="2256" h="993" fill="none" extrusionOk="0">
                  <a:moveTo>
                    <a:pt x="2256" y="1"/>
                  </a:move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1"/>
            <p:cNvSpPr/>
            <p:nvPr/>
          </p:nvSpPr>
          <p:spPr>
            <a:xfrm>
              <a:off x="10342407" y="-1658849"/>
              <a:ext cx="83492" cy="36734"/>
            </a:xfrm>
            <a:custGeom>
              <a:avLst/>
              <a:gdLst/>
              <a:ahLst/>
              <a:cxnLst/>
              <a:rect l="l" t="t" r="r" b="b"/>
              <a:pathLst>
                <a:path w="2257" h="993" fill="none" extrusionOk="0">
                  <a:moveTo>
                    <a:pt x="2256" y="1"/>
                  </a:moveTo>
                  <a:lnTo>
                    <a:pt x="2062" y="1"/>
                  </a:ln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1"/>
            <p:cNvSpPr/>
            <p:nvPr/>
          </p:nvSpPr>
          <p:spPr>
            <a:xfrm>
              <a:off x="10437366" y="-1658849"/>
              <a:ext cx="80570" cy="36734"/>
            </a:xfrm>
            <a:custGeom>
              <a:avLst/>
              <a:gdLst/>
              <a:ahLst/>
              <a:cxnLst/>
              <a:rect l="l" t="t" r="r" b="b"/>
              <a:pathLst>
                <a:path w="2178" h="993" fill="none" extrusionOk="0">
                  <a:moveTo>
                    <a:pt x="2177" y="1"/>
                  </a:moveTo>
                  <a:lnTo>
                    <a:pt x="0" y="1"/>
                  </a:lnTo>
                  <a:lnTo>
                    <a:pt x="0" y="992"/>
                  </a:lnTo>
                  <a:lnTo>
                    <a:pt x="2177" y="992"/>
                  </a:lnTo>
                  <a:lnTo>
                    <a:pt x="217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1"/>
            <p:cNvSpPr/>
            <p:nvPr/>
          </p:nvSpPr>
          <p:spPr>
            <a:xfrm>
              <a:off x="9855553"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1"/>
            <p:cNvSpPr/>
            <p:nvPr/>
          </p:nvSpPr>
          <p:spPr>
            <a:xfrm>
              <a:off x="9855553"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1"/>
            <p:cNvSpPr/>
            <p:nvPr/>
          </p:nvSpPr>
          <p:spPr>
            <a:xfrm>
              <a:off x="9855553"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1"/>
            <p:cNvSpPr/>
            <p:nvPr/>
          </p:nvSpPr>
          <p:spPr>
            <a:xfrm>
              <a:off x="9855553"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1"/>
            <p:cNvSpPr/>
            <p:nvPr/>
          </p:nvSpPr>
          <p:spPr>
            <a:xfrm>
              <a:off x="9950475"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1"/>
            <p:cNvSpPr/>
            <p:nvPr/>
          </p:nvSpPr>
          <p:spPr>
            <a:xfrm>
              <a:off x="9950475"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1"/>
            <p:cNvSpPr/>
            <p:nvPr/>
          </p:nvSpPr>
          <p:spPr>
            <a:xfrm>
              <a:off x="9950475"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1"/>
            <p:cNvSpPr/>
            <p:nvPr/>
          </p:nvSpPr>
          <p:spPr>
            <a:xfrm>
              <a:off x="9950475"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1"/>
            <p:cNvSpPr/>
            <p:nvPr/>
          </p:nvSpPr>
          <p:spPr>
            <a:xfrm>
              <a:off x="10045397" y="-1622153"/>
              <a:ext cx="11579" cy="134505"/>
            </a:xfrm>
            <a:custGeom>
              <a:avLst/>
              <a:gdLst/>
              <a:ahLst/>
              <a:cxnLst/>
              <a:rect l="l" t="t" r="r" b="b"/>
              <a:pathLst>
                <a:path w="313"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1"/>
            <p:cNvSpPr/>
            <p:nvPr/>
          </p:nvSpPr>
          <p:spPr>
            <a:xfrm>
              <a:off x="10045397" y="-1622153"/>
              <a:ext cx="11579" cy="134505"/>
            </a:xfrm>
            <a:custGeom>
              <a:avLst/>
              <a:gdLst/>
              <a:ahLst/>
              <a:cxnLst/>
              <a:rect l="l" t="t" r="r" b="b"/>
              <a:pathLst>
                <a:path w="313" h="3636" fill="none" extrusionOk="0">
                  <a:moveTo>
                    <a:pt x="312" y="0"/>
                  </a:moveTo>
                  <a:lnTo>
                    <a:pt x="1" y="0"/>
                  </a:lnTo>
                  <a:lnTo>
                    <a:pt x="1" y="3635"/>
                  </a:lnTo>
                  <a:lnTo>
                    <a:pt x="312" y="3635"/>
                  </a:lnTo>
                  <a:lnTo>
                    <a:pt x="31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1"/>
            <p:cNvSpPr/>
            <p:nvPr/>
          </p:nvSpPr>
          <p:spPr>
            <a:xfrm>
              <a:off x="10045397" y="-1658849"/>
              <a:ext cx="11579" cy="36734"/>
            </a:xfrm>
            <a:custGeom>
              <a:avLst/>
              <a:gdLst/>
              <a:ahLst/>
              <a:cxnLst/>
              <a:rect l="l" t="t" r="r" b="b"/>
              <a:pathLst>
                <a:path w="313"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1"/>
            <p:cNvSpPr/>
            <p:nvPr/>
          </p:nvSpPr>
          <p:spPr>
            <a:xfrm>
              <a:off x="10141059" y="-1622153"/>
              <a:ext cx="10839" cy="134505"/>
            </a:xfrm>
            <a:custGeom>
              <a:avLst/>
              <a:gdLst/>
              <a:ahLst/>
              <a:cxnLst/>
              <a:rect l="l" t="t" r="r" b="b"/>
              <a:pathLst>
                <a:path w="293" h="3636" extrusionOk="0">
                  <a:moveTo>
                    <a:pt x="1" y="0"/>
                  </a:moveTo>
                  <a:lnTo>
                    <a:pt x="1" y="3635"/>
                  </a:lnTo>
                  <a:lnTo>
                    <a:pt x="292" y="3635"/>
                  </a:lnTo>
                  <a:lnTo>
                    <a:pt x="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1"/>
            <p:cNvSpPr/>
            <p:nvPr/>
          </p:nvSpPr>
          <p:spPr>
            <a:xfrm>
              <a:off x="10141059" y="-1658849"/>
              <a:ext cx="10839" cy="36734"/>
            </a:xfrm>
            <a:custGeom>
              <a:avLst/>
              <a:gdLst/>
              <a:ahLst/>
              <a:cxnLst/>
              <a:rect l="l" t="t" r="r" b="b"/>
              <a:pathLst>
                <a:path w="293" h="993" extrusionOk="0">
                  <a:moveTo>
                    <a:pt x="1" y="1"/>
                  </a:moveTo>
                  <a:lnTo>
                    <a:pt x="1" y="992"/>
                  </a:lnTo>
                  <a:lnTo>
                    <a:pt x="292" y="992"/>
                  </a:lnTo>
                  <a:lnTo>
                    <a:pt x="29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1"/>
            <p:cNvSpPr/>
            <p:nvPr/>
          </p:nvSpPr>
          <p:spPr>
            <a:xfrm>
              <a:off x="10235981"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1"/>
            <p:cNvSpPr/>
            <p:nvPr/>
          </p:nvSpPr>
          <p:spPr>
            <a:xfrm>
              <a:off x="10235981"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1"/>
            <p:cNvSpPr/>
            <p:nvPr/>
          </p:nvSpPr>
          <p:spPr>
            <a:xfrm>
              <a:off x="10235981"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1"/>
            <p:cNvSpPr/>
            <p:nvPr/>
          </p:nvSpPr>
          <p:spPr>
            <a:xfrm>
              <a:off x="10235981"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1"/>
            <p:cNvSpPr/>
            <p:nvPr/>
          </p:nvSpPr>
          <p:spPr>
            <a:xfrm>
              <a:off x="10330902"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1"/>
            <p:cNvSpPr/>
            <p:nvPr/>
          </p:nvSpPr>
          <p:spPr>
            <a:xfrm>
              <a:off x="10330902"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1"/>
            <p:cNvSpPr/>
            <p:nvPr/>
          </p:nvSpPr>
          <p:spPr>
            <a:xfrm>
              <a:off x="10330902"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1"/>
            <p:cNvSpPr/>
            <p:nvPr/>
          </p:nvSpPr>
          <p:spPr>
            <a:xfrm>
              <a:off x="10425861" y="-1622153"/>
              <a:ext cx="11542" cy="134505"/>
            </a:xfrm>
            <a:custGeom>
              <a:avLst/>
              <a:gdLst/>
              <a:ahLst/>
              <a:cxnLst/>
              <a:rect l="l" t="t" r="r" b="b"/>
              <a:pathLst>
                <a:path w="312" h="3636" extrusionOk="0">
                  <a:moveTo>
                    <a:pt x="0" y="0"/>
                  </a:moveTo>
                  <a:lnTo>
                    <a:pt x="0" y="3635"/>
                  </a:lnTo>
                  <a:lnTo>
                    <a:pt x="311" y="3635"/>
                  </a:lnTo>
                  <a:lnTo>
                    <a:pt x="3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1"/>
            <p:cNvSpPr/>
            <p:nvPr/>
          </p:nvSpPr>
          <p:spPr>
            <a:xfrm>
              <a:off x="10425861" y="-1658849"/>
              <a:ext cx="11542" cy="36734"/>
            </a:xfrm>
            <a:custGeom>
              <a:avLst/>
              <a:gdLst/>
              <a:ahLst/>
              <a:cxnLst/>
              <a:rect l="l" t="t" r="r" b="b"/>
              <a:pathLst>
                <a:path w="312" h="993" extrusionOk="0">
                  <a:moveTo>
                    <a:pt x="0" y="1"/>
                  </a:moveTo>
                  <a:lnTo>
                    <a:pt x="0" y="992"/>
                  </a:lnTo>
                  <a:lnTo>
                    <a:pt x="311" y="992"/>
                  </a:lnTo>
                  <a:lnTo>
                    <a:pt x="311"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1"/>
            <p:cNvSpPr/>
            <p:nvPr/>
          </p:nvSpPr>
          <p:spPr>
            <a:xfrm>
              <a:off x="9765662" y="-1769603"/>
              <a:ext cx="764487" cy="110793"/>
            </a:xfrm>
            <a:custGeom>
              <a:avLst/>
              <a:gdLst/>
              <a:ahLst/>
              <a:cxnLst/>
              <a:rect l="l" t="t" r="r" b="b"/>
              <a:pathLst>
                <a:path w="20666" h="2995" extrusionOk="0">
                  <a:moveTo>
                    <a:pt x="1148" y="1"/>
                  </a:moveTo>
                  <a:lnTo>
                    <a:pt x="1" y="2995"/>
                  </a:lnTo>
                  <a:lnTo>
                    <a:pt x="20666" y="2995"/>
                  </a:lnTo>
                  <a:lnTo>
                    <a:pt x="19499" y="1"/>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1"/>
            <p:cNvSpPr/>
            <p:nvPr/>
          </p:nvSpPr>
          <p:spPr>
            <a:xfrm>
              <a:off x="9765662" y="-1769603"/>
              <a:ext cx="764487" cy="110793"/>
            </a:xfrm>
            <a:custGeom>
              <a:avLst/>
              <a:gdLst/>
              <a:ahLst/>
              <a:cxnLst/>
              <a:rect l="l" t="t" r="r" b="b"/>
              <a:pathLst>
                <a:path w="20666" h="2995" fill="none" extrusionOk="0">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1"/>
            <p:cNvSpPr/>
            <p:nvPr/>
          </p:nvSpPr>
          <p:spPr>
            <a:xfrm>
              <a:off x="10171281" y="-1769603"/>
              <a:ext cx="222954" cy="110793"/>
            </a:xfrm>
            <a:custGeom>
              <a:avLst/>
              <a:gdLst/>
              <a:ahLst/>
              <a:cxnLst/>
              <a:rect l="l" t="t" r="r" b="b"/>
              <a:pathLst>
                <a:path w="6027" h="2995" extrusionOk="0">
                  <a:moveTo>
                    <a:pt x="0" y="1"/>
                  </a:moveTo>
                  <a:lnTo>
                    <a:pt x="0" y="2995"/>
                  </a:lnTo>
                  <a:lnTo>
                    <a:pt x="6027" y="2995"/>
                  </a:lnTo>
                  <a:lnTo>
                    <a:pt x="6027"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1"/>
            <p:cNvSpPr/>
            <p:nvPr/>
          </p:nvSpPr>
          <p:spPr>
            <a:xfrm>
              <a:off x="9765662" y="-1769603"/>
              <a:ext cx="628577" cy="110793"/>
            </a:xfrm>
            <a:custGeom>
              <a:avLst/>
              <a:gdLst/>
              <a:ahLst/>
              <a:cxnLst/>
              <a:rect l="l" t="t" r="r" b="b"/>
              <a:pathLst>
                <a:path w="16992" h="2995" fill="none" extrusionOk="0">
                  <a:moveTo>
                    <a:pt x="16992" y="1"/>
                  </a:moveTo>
                  <a:lnTo>
                    <a:pt x="10965" y="1"/>
                  </a:lnTo>
                  <a:lnTo>
                    <a:pt x="10965" y="2995"/>
                  </a:lnTo>
                  <a:lnTo>
                    <a:pt x="1" y="2995"/>
                  </a:lnTo>
                  <a:lnTo>
                    <a:pt x="16992" y="2995"/>
                  </a:lnTo>
                  <a:lnTo>
                    <a:pt x="169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1"/>
            <p:cNvSpPr/>
            <p:nvPr/>
          </p:nvSpPr>
          <p:spPr>
            <a:xfrm>
              <a:off x="9932497" y="-1769603"/>
              <a:ext cx="238824" cy="110793"/>
            </a:xfrm>
            <a:custGeom>
              <a:avLst/>
              <a:gdLst/>
              <a:ahLst/>
              <a:cxnLst/>
              <a:rect l="l" t="t" r="r" b="b"/>
              <a:pathLst>
                <a:path w="6456" h="2995" extrusionOk="0">
                  <a:moveTo>
                    <a:pt x="1" y="1"/>
                  </a:moveTo>
                  <a:lnTo>
                    <a:pt x="1" y="2995"/>
                  </a:lnTo>
                  <a:lnTo>
                    <a:pt x="6455" y="2995"/>
                  </a:lnTo>
                  <a:lnTo>
                    <a:pt x="6455"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1"/>
            <p:cNvSpPr/>
            <p:nvPr/>
          </p:nvSpPr>
          <p:spPr>
            <a:xfrm>
              <a:off x="9765662" y="-1769603"/>
              <a:ext cx="405660" cy="110793"/>
            </a:xfrm>
            <a:custGeom>
              <a:avLst/>
              <a:gdLst/>
              <a:ahLst/>
              <a:cxnLst/>
              <a:rect l="l" t="t" r="r" b="b"/>
              <a:pathLst>
                <a:path w="10966" h="2995" fill="none" extrusionOk="0">
                  <a:moveTo>
                    <a:pt x="10965" y="1"/>
                  </a:moveTo>
                  <a:lnTo>
                    <a:pt x="4511" y="1"/>
                  </a:lnTo>
                  <a:lnTo>
                    <a:pt x="4511" y="2995"/>
                  </a:lnTo>
                  <a:lnTo>
                    <a:pt x="1" y="2995"/>
                  </a:lnTo>
                  <a:lnTo>
                    <a:pt x="10965" y="2995"/>
                  </a:lnTo>
                  <a:lnTo>
                    <a:pt x="1096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1"/>
            <p:cNvSpPr/>
            <p:nvPr/>
          </p:nvSpPr>
          <p:spPr>
            <a:xfrm>
              <a:off x="9765662" y="-1769603"/>
              <a:ext cx="166873" cy="110793"/>
            </a:xfrm>
            <a:custGeom>
              <a:avLst/>
              <a:gdLst/>
              <a:ahLst/>
              <a:cxnLst/>
              <a:rect l="l" t="t" r="r" b="b"/>
              <a:pathLst>
                <a:path w="4511" h="2995" extrusionOk="0">
                  <a:moveTo>
                    <a:pt x="1148" y="1"/>
                  </a:moveTo>
                  <a:lnTo>
                    <a:pt x="1" y="2995"/>
                  </a:lnTo>
                  <a:lnTo>
                    <a:pt x="4511" y="2995"/>
                  </a:lnTo>
                  <a:lnTo>
                    <a:pt x="451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1"/>
            <p:cNvSpPr/>
            <p:nvPr/>
          </p:nvSpPr>
          <p:spPr>
            <a:xfrm>
              <a:off x="9765662" y="-1769603"/>
              <a:ext cx="166873" cy="110793"/>
            </a:xfrm>
            <a:custGeom>
              <a:avLst/>
              <a:gdLst/>
              <a:ahLst/>
              <a:cxnLst/>
              <a:rect l="l" t="t" r="r" b="b"/>
              <a:pathLst>
                <a:path w="4511" h="2995" fill="none" extrusionOk="0">
                  <a:moveTo>
                    <a:pt x="4511" y="1"/>
                  </a:moveTo>
                  <a:lnTo>
                    <a:pt x="4511" y="1"/>
                  </a:lnTo>
                  <a:lnTo>
                    <a:pt x="2994" y="1"/>
                  </a:lnTo>
                  <a:lnTo>
                    <a:pt x="1148" y="1"/>
                  </a:lnTo>
                  <a:lnTo>
                    <a:pt x="1" y="2995"/>
                  </a:lnTo>
                  <a:lnTo>
                    <a:pt x="4511" y="2995"/>
                  </a:lnTo>
                  <a:lnTo>
                    <a:pt x="451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1"/>
            <p:cNvSpPr/>
            <p:nvPr/>
          </p:nvSpPr>
          <p:spPr>
            <a:xfrm>
              <a:off x="9765662" y="-1487686"/>
              <a:ext cx="764487" cy="111495"/>
            </a:xfrm>
            <a:custGeom>
              <a:avLst/>
              <a:gdLst/>
              <a:ahLst/>
              <a:cxnLst/>
              <a:rect l="l" t="t" r="r" b="b"/>
              <a:pathLst>
                <a:path w="20666" h="3014" extrusionOk="0">
                  <a:moveTo>
                    <a:pt x="1" y="0"/>
                  </a:moveTo>
                  <a:lnTo>
                    <a:pt x="1148" y="3014"/>
                  </a:lnTo>
                  <a:lnTo>
                    <a:pt x="19499" y="3014"/>
                  </a:lnTo>
                  <a:lnTo>
                    <a:pt x="206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1"/>
            <p:cNvSpPr/>
            <p:nvPr/>
          </p:nvSpPr>
          <p:spPr>
            <a:xfrm>
              <a:off x="9765662" y="-1487686"/>
              <a:ext cx="764487" cy="111495"/>
            </a:xfrm>
            <a:custGeom>
              <a:avLst/>
              <a:gdLst/>
              <a:ahLst/>
              <a:cxnLst/>
              <a:rect l="l" t="t" r="r" b="b"/>
              <a:pathLst>
                <a:path w="20666" h="3014" fill="none" extrusionOk="0">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1"/>
            <p:cNvSpPr/>
            <p:nvPr/>
          </p:nvSpPr>
          <p:spPr>
            <a:xfrm>
              <a:off x="10171281" y="-1487686"/>
              <a:ext cx="222954" cy="111495"/>
            </a:xfrm>
            <a:custGeom>
              <a:avLst/>
              <a:gdLst/>
              <a:ahLst/>
              <a:cxnLst/>
              <a:rect l="l" t="t" r="r" b="b"/>
              <a:pathLst>
                <a:path w="6027" h="3014" extrusionOk="0">
                  <a:moveTo>
                    <a:pt x="0" y="0"/>
                  </a:moveTo>
                  <a:lnTo>
                    <a:pt x="0" y="3014"/>
                  </a:lnTo>
                  <a:lnTo>
                    <a:pt x="6027" y="3014"/>
                  </a:lnTo>
                  <a:lnTo>
                    <a:pt x="6027"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1"/>
            <p:cNvSpPr/>
            <p:nvPr/>
          </p:nvSpPr>
          <p:spPr>
            <a:xfrm>
              <a:off x="9765662" y="-1487686"/>
              <a:ext cx="628577" cy="111495"/>
            </a:xfrm>
            <a:custGeom>
              <a:avLst/>
              <a:gdLst/>
              <a:ahLst/>
              <a:cxnLst/>
              <a:rect l="l" t="t" r="r" b="b"/>
              <a:pathLst>
                <a:path w="16992" h="3014" fill="none" extrusionOk="0">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1"/>
            <p:cNvSpPr/>
            <p:nvPr/>
          </p:nvSpPr>
          <p:spPr>
            <a:xfrm>
              <a:off x="9932497" y="-1487686"/>
              <a:ext cx="238824" cy="111495"/>
            </a:xfrm>
            <a:custGeom>
              <a:avLst/>
              <a:gdLst/>
              <a:ahLst/>
              <a:cxnLst/>
              <a:rect l="l" t="t" r="r" b="b"/>
              <a:pathLst>
                <a:path w="6456" h="3014" extrusionOk="0">
                  <a:moveTo>
                    <a:pt x="1" y="0"/>
                  </a:moveTo>
                  <a:lnTo>
                    <a:pt x="1" y="3014"/>
                  </a:lnTo>
                  <a:lnTo>
                    <a:pt x="6455" y="3014"/>
                  </a:lnTo>
                  <a:lnTo>
                    <a:pt x="6455"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1"/>
            <p:cNvSpPr/>
            <p:nvPr/>
          </p:nvSpPr>
          <p:spPr>
            <a:xfrm>
              <a:off x="9765662" y="-1487686"/>
              <a:ext cx="405660" cy="111495"/>
            </a:xfrm>
            <a:custGeom>
              <a:avLst/>
              <a:gdLst/>
              <a:ahLst/>
              <a:cxnLst/>
              <a:rect l="l" t="t" r="r" b="b"/>
              <a:pathLst>
                <a:path w="10966" h="3014" fill="none" extrusionOk="0">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1"/>
            <p:cNvSpPr/>
            <p:nvPr/>
          </p:nvSpPr>
          <p:spPr>
            <a:xfrm>
              <a:off x="9765662" y="-1487686"/>
              <a:ext cx="166873" cy="111495"/>
            </a:xfrm>
            <a:custGeom>
              <a:avLst/>
              <a:gdLst/>
              <a:ahLst/>
              <a:cxnLst/>
              <a:rect l="l" t="t" r="r" b="b"/>
              <a:pathLst>
                <a:path w="4511" h="3014" extrusionOk="0">
                  <a:moveTo>
                    <a:pt x="1" y="0"/>
                  </a:moveTo>
                  <a:lnTo>
                    <a:pt x="1148" y="3014"/>
                  </a:lnTo>
                  <a:lnTo>
                    <a:pt x="4511" y="3014"/>
                  </a:lnTo>
                  <a:lnTo>
                    <a:pt x="451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1"/>
            <p:cNvSpPr/>
            <p:nvPr/>
          </p:nvSpPr>
          <p:spPr>
            <a:xfrm>
              <a:off x="9765662" y="-1487686"/>
              <a:ext cx="166873" cy="111495"/>
            </a:xfrm>
            <a:custGeom>
              <a:avLst/>
              <a:gdLst/>
              <a:ahLst/>
              <a:cxnLst/>
              <a:rect l="l" t="t" r="r" b="b"/>
              <a:pathLst>
                <a:path w="4511" h="3014" fill="none" extrusionOk="0">
                  <a:moveTo>
                    <a:pt x="4511" y="0"/>
                  </a:moveTo>
                  <a:lnTo>
                    <a:pt x="2994" y="0"/>
                  </a:lnTo>
                  <a:lnTo>
                    <a:pt x="2742" y="0"/>
                  </a:lnTo>
                  <a:lnTo>
                    <a:pt x="2431" y="0"/>
                  </a:lnTo>
                  <a:lnTo>
                    <a:pt x="1" y="0"/>
                  </a:lnTo>
                  <a:lnTo>
                    <a:pt x="1148" y="3014"/>
                  </a:lnTo>
                  <a:lnTo>
                    <a:pt x="4511" y="3014"/>
                  </a:lnTo>
                  <a:lnTo>
                    <a:pt x="45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1"/>
            <p:cNvSpPr/>
            <p:nvPr/>
          </p:nvSpPr>
          <p:spPr>
            <a:xfrm>
              <a:off x="9880005" y="-1879618"/>
              <a:ext cx="535097" cy="76981"/>
            </a:xfrm>
            <a:custGeom>
              <a:avLst/>
              <a:gdLst/>
              <a:ahLst/>
              <a:cxnLst/>
              <a:rect l="l" t="t" r="r" b="b"/>
              <a:pathLst>
                <a:path w="14465" h="2081" extrusionOk="0">
                  <a:moveTo>
                    <a:pt x="1" y="0"/>
                  </a:moveTo>
                  <a:lnTo>
                    <a:pt x="234" y="2081"/>
                  </a:lnTo>
                  <a:lnTo>
                    <a:pt x="14251" y="2081"/>
                  </a:lnTo>
                  <a:lnTo>
                    <a:pt x="14464"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1"/>
            <p:cNvSpPr/>
            <p:nvPr/>
          </p:nvSpPr>
          <p:spPr>
            <a:xfrm>
              <a:off x="9880005" y="-1879618"/>
              <a:ext cx="426487" cy="76981"/>
            </a:xfrm>
            <a:custGeom>
              <a:avLst/>
              <a:gdLst/>
              <a:ahLst/>
              <a:cxnLst/>
              <a:rect l="l" t="t" r="r" b="b"/>
              <a:pathLst>
                <a:path w="11529" h="2081" extrusionOk="0">
                  <a:moveTo>
                    <a:pt x="1" y="0"/>
                  </a:moveTo>
                  <a:lnTo>
                    <a:pt x="234" y="2081"/>
                  </a:lnTo>
                  <a:lnTo>
                    <a:pt x="11315" y="2081"/>
                  </a:lnTo>
                  <a:lnTo>
                    <a:pt x="115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1"/>
            <p:cNvSpPr/>
            <p:nvPr/>
          </p:nvSpPr>
          <p:spPr>
            <a:xfrm>
              <a:off x="9880005" y="-1879618"/>
              <a:ext cx="243115" cy="76981"/>
            </a:xfrm>
            <a:custGeom>
              <a:avLst/>
              <a:gdLst/>
              <a:ahLst/>
              <a:cxnLst/>
              <a:rect l="l" t="t" r="r" b="b"/>
              <a:pathLst>
                <a:path w="6572" h="2081" extrusionOk="0">
                  <a:moveTo>
                    <a:pt x="1" y="0"/>
                  </a:moveTo>
                  <a:lnTo>
                    <a:pt x="234" y="2081"/>
                  </a:lnTo>
                  <a:lnTo>
                    <a:pt x="6358" y="2081"/>
                  </a:lnTo>
                  <a:lnTo>
                    <a:pt x="6572"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1"/>
            <p:cNvSpPr/>
            <p:nvPr/>
          </p:nvSpPr>
          <p:spPr>
            <a:xfrm>
              <a:off x="9833987" y="-2078118"/>
              <a:ext cx="627134" cy="76279"/>
            </a:xfrm>
            <a:custGeom>
              <a:avLst/>
              <a:gdLst/>
              <a:ahLst/>
              <a:cxnLst/>
              <a:rect l="l" t="t" r="r" b="b"/>
              <a:pathLst>
                <a:path w="16953" h="2062" extrusionOk="0">
                  <a:moveTo>
                    <a:pt x="0" y="1"/>
                  </a:moveTo>
                  <a:lnTo>
                    <a:pt x="253" y="2061"/>
                  </a:lnTo>
                  <a:lnTo>
                    <a:pt x="16700" y="2061"/>
                  </a:lnTo>
                  <a:lnTo>
                    <a:pt x="16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1"/>
            <p:cNvSpPr/>
            <p:nvPr/>
          </p:nvSpPr>
          <p:spPr>
            <a:xfrm>
              <a:off x="9833987" y="-2078118"/>
              <a:ext cx="627134" cy="76279"/>
            </a:xfrm>
            <a:custGeom>
              <a:avLst/>
              <a:gdLst/>
              <a:ahLst/>
              <a:cxnLst/>
              <a:rect l="l" t="t" r="r" b="b"/>
              <a:pathLst>
                <a:path w="16953" h="2062" fill="none" extrusionOk="0">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1"/>
            <p:cNvSpPr/>
            <p:nvPr/>
          </p:nvSpPr>
          <p:spPr>
            <a:xfrm>
              <a:off x="10109430" y="-2078118"/>
              <a:ext cx="224397" cy="76279"/>
            </a:xfrm>
            <a:custGeom>
              <a:avLst/>
              <a:gdLst/>
              <a:ahLst/>
              <a:cxnLst/>
              <a:rect l="l" t="t" r="r" b="b"/>
              <a:pathLst>
                <a:path w="6066" h="2062" extrusionOk="0">
                  <a:moveTo>
                    <a:pt x="253" y="1"/>
                  </a:moveTo>
                  <a:lnTo>
                    <a:pt x="0" y="2061"/>
                  </a:lnTo>
                  <a:lnTo>
                    <a:pt x="5813" y="2061"/>
                  </a:lnTo>
                  <a:lnTo>
                    <a:pt x="6066"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1"/>
            <p:cNvSpPr/>
            <p:nvPr/>
          </p:nvSpPr>
          <p:spPr>
            <a:xfrm>
              <a:off x="9833987" y="-2078118"/>
              <a:ext cx="499843" cy="76279"/>
            </a:xfrm>
            <a:custGeom>
              <a:avLst/>
              <a:gdLst/>
              <a:ahLst/>
              <a:cxnLst/>
              <a:rect l="l" t="t" r="r" b="b"/>
              <a:pathLst>
                <a:path w="13512" h="2062" fill="none" extrusionOk="0">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1"/>
            <p:cNvSpPr/>
            <p:nvPr/>
          </p:nvSpPr>
          <p:spPr>
            <a:xfrm>
              <a:off x="9833987" y="-2078118"/>
              <a:ext cx="284805" cy="76279"/>
            </a:xfrm>
            <a:custGeom>
              <a:avLst/>
              <a:gdLst/>
              <a:ahLst/>
              <a:cxnLst/>
              <a:rect l="l" t="t" r="r" b="b"/>
              <a:pathLst>
                <a:path w="7699" h="2062" extrusionOk="0">
                  <a:moveTo>
                    <a:pt x="0" y="1"/>
                  </a:moveTo>
                  <a:lnTo>
                    <a:pt x="253" y="2061"/>
                  </a:lnTo>
                  <a:lnTo>
                    <a:pt x="7446" y="2061"/>
                  </a:lnTo>
                  <a:lnTo>
                    <a:pt x="7699"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1"/>
            <p:cNvSpPr/>
            <p:nvPr/>
          </p:nvSpPr>
          <p:spPr>
            <a:xfrm>
              <a:off x="9833987" y="-2078118"/>
              <a:ext cx="284805" cy="76279"/>
            </a:xfrm>
            <a:custGeom>
              <a:avLst/>
              <a:gdLst/>
              <a:ahLst/>
              <a:cxnLst/>
              <a:rect l="l" t="t" r="r" b="b"/>
              <a:pathLst>
                <a:path w="7699" h="2062" fill="none" extrusionOk="0">
                  <a:moveTo>
                    <a:pt x="7699" y="1"/>
                  </a:moveTo>
                  <a:lnTo>
                    <a:pt x="7057" y="1"/>
                  </a:lnTo>
                  <a:lnTo>
                    <a:pt x="4686" y="1"/>
                  </a:lnTo>
                  <a:lnTo>
                    <a:pt x="2372" y="1"/>
                  </a:lnTo>
                  <a:lnTo>
                    <a:pt x="0" y="1"/>
                  </a:lnTo>
                  <a:lnTo>
                    <a:pt x="253" y="2061"/>
                  </a:lnTo>
                  <a:lnTo>
                    <a:pt x="7446" y="2061"/>
                  </a:lnTo>
                  <a:lnTo>
                    <a:pt x="769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4_1">
    <p:spTree>
      <p:nvGrpSpPr>
        <p:cNvPr id="1" name="Shape 2230"/>
        <p:cNvGrpSpPr/>
        <p:nvPr/>
      </p:nvGrpSpPr>
      <p:grpSpPr>
        <a:xfrm>
          <a:off x="0" y="0"/>
          <a:ext cx="0" cy="0"/>
          <a:chOff x="0" y="0"/>
          <a:chExt cx="0" cy="0"/>
        </a:xfrm>
      </p:grpSpPr>
      <p:sp>
        <p:nvSpPr>
          <p:cNvPr id="2231" name="Google Shape;2231;p24"/>
          <p:cNvSpPr txBox="1">
            <a:spLocks noGrp="1"/>
          </p:cNvSpPr>
          <p:nvPr>
            <p:ph type="title"/>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232" name="Google Shape;2232;p24"/>
          <p:cNvSpPr txBox="1">
            <a:spLocks noGrp="1"/>
          </p:cNvSpPr>
          <p:nvPr>
            <p:ph type="subTitle" idx="1"/>
          </p:nvPr>
        </p:nvSpPr>
        <p:spPr>
          <a:xfrm>
            <a:off x="721879" y="2898900"/>
            <a:ext cx="25017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33" name="Google Shape;2233;p24"/>
          <p:cNvSpPr txBox="1">
            <a:spLocks noGrp="1"/>
          </p:cNvSpPr>
          <p:nvPr>
            <p:ph type="subTitle" idx="2"/>
          </p:nvPr>
        </p:nvSpPr>
        <p:spPr>
          <a:xfrm>
            <a:off x="3321150" y="2898900"/>
            <a:ext cx="25017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34" name="Google Shape;2234;p24"/>
          <p:cNvSpPr txBox="1">
            <a:spLocks noGrp="1"/>
          </p:cNvSpPr>
          <p:nvPr>
            <p:ph type="subTitle" idx="3"/>
          </p:nvPr>
        </p:nvSpPr>
        <p:spPr>
          <a:xfrm>
            <a:off x="5920421" y="2898900"/>
            <a:ext cx="25017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35" name="Google Shape;2235;p24"/>
          <p:cNvSpPr txBox="1">
            <a:spLocks noGrp="1"/>
          </p:cNvSpPr>
          <p:nvPr>
            <p:ph type="title" idx="4"/>
          </p:nvPr>
        </p:nvSpPr>
        <p:spPr>
          <a:xfrm>
            <a:off x="719929" y="2679444"/>
            <a:ext cx="25056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000" b="0">
                <a:solidFill>
                  <a:schemeClr val="dk2"/>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236" name="Google Shape;2236;p24"/>
          <p:cNvSpPr txBox="1">
            <a:spLocks noGrp="1"/>
          </p:cNvSpPr>
          <p:nvPr>
            <p:ph type="title" idx="5"/>
          </p:nvPr>
        </p:nvSpPr>
        <p:spPr>
          <a:xfrm>
            <a:off x="3319200" y="2679444"/>
            <a:ext cx="25056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000" b="0">
                <a:solidFill>
                  <a:schemeClr val="dk2"/>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237" name="Google Shape;2237;p24"/>
          <p:cNvSpPr txBox="1">
            <a:spLocks noGrp="1"/>
          </p:cNvSpPr>
          <p:nvPr>
            <p:ph type="title" idx="6"/>
          </p:nvPr>
        </p:nvSpPr>
        <p:spPr>
          <a:xfrm>
            <a:off x="5918471" y="2679444"/>
            <a:ext cx="25056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000" b="0">
                <a:solidFill>
                  <a:schemeClr val="dk2"/>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2238" name="Google Shape;2238;p24"/>
          <p:cNvGrpSpPr/>
          <p:nvPr/>
        </p:nvGrpSpPr>
        <p:grpSpPr>
          <a:xfrm>
            <a:off x="3121110" y="138495"/>
            <a:ext cx="965604" cy="239081"/>
            <a:chOff x="4036326" y="-955475"/>
            <a:chExt cx="1775987" cy="439811"/>
          </a:xfrm>
        </p:grpSpPr>
        <p:sp>
          <p:nvSpPr>
            <p:cNvPr id="2239" name="Google Shape;2239;p24"/>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4"/>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1" name="Google Shape;2241;p24"/>
          <p:cNvGrpSpPr/>
          <p:nvPr/>
        </p:nvGrpSpPr>
        <p:grpSpPr>
          <a:xfrm>
            <a:off x="5057285" y="138495"/>
            <a:ext cx="965604" cy="239081"/>
            <a:chOff x="4036326" y="-955475"/>
            <a:chExt cx="1775987" cy="439811"/>
          </a:xfrm>
        </p:grpSpPr>
        <p:sp>
          <p:nvSpPr>
            <p:cNvPr id="2242" name="Google Shape;2242;p24"/>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4"/>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4" name="Google Shape;2244;p24"/>
          <p:cNvGrpSpPr/>
          <p:nvPr/>
        </p:nvGrpSpPr>
        <p:grpSpPr>
          <a:xfrm>
            <a:off x="-997950" y="352363"/>
            <a:ext cx="1631075" cy="374250"/>
            <a:chOff x="1284050" y="-462000"/>
            <a:chExt cx="1631075" cy="374250"/>
          </a:xfrm>
        </p:grpSpPr>
        <p:sp>
          <p:nvSpPr>
            <p:cNvPr id="2245" name="Google Shape;2245;p24"/>
            <p:cNvSpPr/>
            <p:nvPr/>
          </p:nvSpPr>
          <p:spPr>
            <a:xfrm>
              <a:off x="1284050" y="-462000"/>
              <a:ext cx="1631075" cy="374250"/>
            </a:xfrm>
            <a:custGeom>
              <a:avLst/>
              <a:gdLst/>
              <a:ahLst/>
              <a:cxnLst/>
              <a:rect l="l" t="t" r="r" b="b"/>
              <a:pathLst>
                <a:path w="65243" h="14970" extrusionOk="0">
                  <a:moveTo>
                    <a:pt x="40748" y="0"/>
                  </a:move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337" y="7660"/>
                  </a:lnTo>
                  <a:lnTo>
                    <a:pt x="53967" y="7699"/>
                  </a:lnTo>
                  <a:lnTo>
                    <a:pt x="53579" y="7776"/>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4"/>
            <p:cNvSpPr/>
            <p:nvPr/>
          </p:nvSpPr>
          <p:spPr>
            <a:xfrm>
              <a:off x="1284050" y="-462000"/>
              <a:ext cx="1631075" cy="374250"/>
            </a:xfrm>
            <a:custGeom>
              <a:avLst/>
              <a:gdLst/>
              <a:ahLst/>
              <a:cxnLst/>
              <a:rect l="l" t="t" r="r" b="b"/>
              <a:pathLst>
                <a:path w="65243" h="14970" fill="none" extrusionOk="0">
                  <a:moveTo>
                    <a:pt x="0" y="14969"/>
                  </a:moveTo>
                  <a:lnTo>
                    <a:pt x="65243"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667" y="7660"/>
                  </a:lnTo>
                  <a:lnTo>
                    <a:pt x="54337" y="7660"/>
                  </a:lnTo>
                  <a:lnTo>
                    <a:pt x="53967" y="7699"/>
                  </a:lnTo>
                  <a:lnTo>
                    <a:pt x="53579" y="7776"/>
                  </a:lnTo>
                  <a:lnTo>
                    <a:pt x="53170" y="7874"/>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lnTo>
                    <a:pt x="40748" y="0"/>
                  </a:lnTo>
                  <a:lnTo>
                    <a:pt x="40748" y="0"/>
                  </a:ln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377"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4"/>
            <p:cNvSpPr/>
            <p:nvPr/>
          </p:nvSpPr>
          <p:spPr>
            <a:xfrm>
              <a:off x="1537750" y="-272950"/>
              <a:ext cx="1186375" cy="185200"/>
            </a:xfrm>
            <a:custGeom>
              <a:avLst/>
              <a:gdLst/>
              <a:ahLst/>
              <a:cxnLst/>
              <a:rect l="l" t="t" r="r" b="b"/>
              <a:pathLst>
                <a:path w="47455" h="7408" extrusionOk="0">
                  <a:moveTo>
                    <a:pt x="35149" y="1"/>
                  </a:moveTo>
                  <a:lnTo>
                    <a:pt x="34896" y="20"/>
                  </a:lnTo>
                  <a:lnTo>
                    <a:pt x="34682" y="59"/>
                  </a:lnTo>
                  <a:lnTo>
                    <a:pt x="34488" y="117"/>
                  </a:lnTo>
                  <a:lnTo>
                    <a:pt x="34294" y="195"/>
                  </a:lnTo>
                  <a:lnTo>
                    <a:pt x="34138" y="292"/>
                  </a:lnTo>
                  <a:lnTo>
                    <a:pt x="34002" y="389"/>
                  </a:lnTo>
                  <a:lnTo>
                    <a:pt x="33885" y="506"/>
                  </a:lnTo>
                  <a:lnTo>
                    <a:pt x="33788" y="603"/>
                  </a:lnTo>
                  <a:lnTo>
                    <a:pt x="33633" y="836"/>
                  </a:lnTo>
                  <a:lnTo>
                    <a:pt x="33535" y="1031"/>
                  </a:lnTo>
                  <a:lnTo>
                    <a:pt x="33477" y="1167"/>
                  </a:lnTo>
                  <a:lnTo>
                    <a:pt x="33458" y="1225"/>
                  </a:lnTo>
                  <a:lnTo>
                    <a:pt x="33360" y="1186"/>
                  </a:lnTo>
                  <a:lnTo>
                    <a:pt x="33263" y="1167"/>
                  </a:lnTo>
                  <a:lnTo>
                    <a:pt x="33108" y="1148"/>
                  </a:lnTo>
                  <a:lnTo>
                    <a:pt x="32952" y="1167"/>
                  </a:lnTo>
                  <a:lnTo>
                    <a:pt x="32758" y="1206"/>
                  </a:lnTo>
                  <a:lnTo>
                    <a:pt x="32544" y="1264"/>
                  </a:lnTo>
                  <a:lnTo>
                    <a:pt x="32311" y="1361"/>
                  </a:lnTo>
                  <a:lnTo>
                    <a:pt x="32175" y="1439"/>
                  </a:lnTo>
                  <a:lnTo>
                    <a:pt x="32058" y="1517"/>
                  </a:lnTo>
                  <a:lnTo>
                    <a:pt x="31961" y="1614"/>
                  </a:lnTo>
                  <a:lnTo>
                    <a:pt x="31863" y="1711"/>
                  </a:lnTo>
                  <a:lnTo>
                    <a:pt x="31786" y="1828"/>
                  </a:lnTo>
                  <a:lnTo>
                    <a:pt x="31727" y="1945"/>
                  </a:lnTo>
                  <a:lnTo>
                    <a:pt x="31650" y="2158"/>
                  </a:lnTo>
                  <a:lnTo>
                    <a:pt x="31591" y="2372"/>
                  </a:lnTo>
                  <a:lnTo>
                    <a:pt x="31552" y="2547"/>
                  </a:lnTo>
                  <a:lnTo>
                    <a:pt x="31552" y="2703"/>
                  </a:lnTo>
                  <a:lnTo>
                    <a:pt x="31514" y="2644"/>
                  </a:lnTo>
                  <a:lnTo>
                    <a:pt x="31397" y="2469"/>
                  </a:lnTo>
                  <a:lnTo>
                    <a:pt x="31202" y="2236"/>
                  </a:lnTo>
                  <a:lnTo>
                    <a:pt x="30930" y="1945"/>
                  </a:lnTo>
                  <a:lnTo>
                    <a:pt x="30755" y="1809"/>
                  </a:lnTo>
                  <a:lnTo>
                    <a:pt x="30580" y="1672"/>
                  </a:lnTo>
                  <a:lnTo>
                    <a:pt x="30386" y="1536"/>
                  </a:lnTo>
                  <a:lnTo>
                    <a:pt x="30172" y="1439"/>
                  </a:lnTo>
                  <a:lnTo>
                    <a:pt x="29939" y="1342"/>
                  </a:lnTo>
                  <a:lnTo>
                    <a:pt x="29686" y="1264"/>
                  </a:lnTo>
                  <a:lnTo>
                    <a:pt x="29414" y="1206"/>
                  </a:lnTo>
                  <a:lnTo>
                    <a:pt x="29142" y="1186"/>
                  </a:lnTo>
                  <a:lnTo>
                    <a:pt x="28947" y="1206"/>
                  </a:lnTo>
                  <a:lnTo>
                    <a:pt x="28656" y="1245"/>
                  </a:lnTo>
                  <a:lnTo>
                    <a:pt x="28384" y="1322"/>
                  </a:lnTo>
                  <a:lnTo>
                    <a:pt x="28131" y="1420"/>
                  </a:lnTo>
                  <a:lnTo>
                    <a:pt x="27898" y="1536"/>
                  </a:lnTo>
                  <a:lnTo>
                    <a:pt x="27684" y="1692"/>
                  </a:lnTo>
                  <a:lnTo>
                    <a:pt x="27509" y="1847"/>
                  </a:lnTo>
                  <a:lnTo>
                    <a:pt x="27334" y="2003"/>
                  </a:lnTo>
                  <a:lnTo>
                    <a:pt x="27178" y="2178"/>
                  </a:lnTo>
                  <a:lnTo>
                    <a:pt x="27062" y="2333"/>
                  </a:lnTo>
                  <a:lnTo>
                    <a:pt x="26945" y="2508"/>
                  </a:lnTo>
                  <a:lnTo>
                    <a:pt x="26789" y="2781"/>
                  </a:lnTo>
                  <a:lnTo>
                    <a:pt x="26692" y="2975"/>
                  </a:lnTo>
                  <a:lnTo>
                    <a:pt x="26653" y="3053"/>
                  </a:lnTo>
                  <a:lnTo>
                    <a:pt x="26459" y="2994"/>
                  </a:lnTo>
                  <a:lnTo>
                    <a:pt x="26245" y="2975"/>
                  </a:lnTo>
                  <a:lnTo>
                    <a:pt x="26051" y="2955"/>
                  </a:lnTo>
                  <a:lnTo>
                    <a:pt x="25876" y="2936"/>
                  </a:lnTo>
                  <a:lnTo>
                    <a:pt x="25545" y="2955"/>
                  </a:lnTo>
                  <a:lnTo>
                    <a:pt x="25254" y="3014"/>
                  </a:lnTo>
                  <a:lnTo>
                    <a:pt x="24962" y="3092"/>
                  </a:lnTo>
                  <a:lnTo>
                    <a:pt x="24690" y="3208"/>
                  </a:lnTo>
                  <a:lnTo>
                    <a:pt x="24437" y="3325"/>
                  </a:lnTo>
                  <a:lnTo>
                    <a:pt x="24223" y="3480"/>
                  </a:lnTo>
                  <a:lnTo>
                    <a:pt x="24009" y="3636"/>
                  </a:lnTo>
                  <a:lnTo>
                    <a:pt x="23815" y="3791"/>
                  </a:lnTo>
                  <a:lnTo>
                    <a:pt x="23640" y="3947"/>
                  </a:lnTo>
                  <a:lnTo>
                    <a:pt x="23504" y="4102"/>
                  </a:lnTo>
                  <a:lnTo>
                    <a:pt x="23271" y="4375"/>
                  </a:lnTo>
                  <a:lnTo>
                    <a:pt x="23135" y="4569"/>
                  </a:lnTo>
                  <a:lnTo>
                    <a:pt x="23076" y="4627"/>
                  </a:lnTo>
                  <a:lnTo>
                    <a:pt x="23096" y="4433"/>
                  </a:lnTo>
                  <a:lnTo>
                    <a:pt x="23135" y="4239"/>
                  </a:lnTo>
                  <a:lnTo>
                    <a:pt x="23174" y="4064"/>
                  </a:lnTo>
                  <a:lnTo>
                    <a:pt x="23232" y="3889"/>
                  </a:lnTo>
                  <a:lnTo>
                    <a:pt x="23290" y="3733"/>
                  </a:lnTo>
                  <a:lnTo>
                    <a:pt x="23368" y="3578"/>
                  </a:lnTo>
                  <a:lnTo>
                    <a:pt x="23543" y="3286"/>
                  </a:lnTo>
                  <a:lnTo>
                    <a:pt x="23737" y="3033"/>
                  </a:lnTo>
                  <a:lnTo>
                    <a:pt x="23951" y="2819"/>
                  </a:lnTo>
                  <a:lnTo>
                    <a:pt x="24184" y="2625"/>
                  </a:lnTo>
                  <a:lnTo>
                    <a:pt x="24418" y="2469"/>
                  </a:lnTo>
                  <a:lnTo>
                    <a:pt x="24651" y="2333"/>
                  </a:lnTo>
                  <a:lnTo>
                    <a:pt x="24865" y="2217"/>
                  </a:lnTo>
                  <a:lnTo>
                    <a:pt x="25079" y="2139"/>
                  </a:lnTo>
                  <a:lnTo>
                    <a:pt x="25254" y="2061"/>
                  </a:lnTo>
                  <a:lnTo>
                    <a:pt x="25526" y="1983"/>
                  </a:lnTo>
                  <a:lnTo>
                    <a:pt x="25642" y="1945"/>
                  </a:lnTo>
                  <a:lnTo>
                    <a:pt x="25584" y="1886"/>
                  </a:lnTo>
                  <a:lnTo>
                    <a:pt x="25448" y="1692"/>
                  </a:lnTo>
                  <a:lnTo>
                    <a:pt x="25215" y="1420"/>
                  </a:lnTo>
                  <a:lnTo>
                    <a:pt x="24884" y="1128"/>
                  </a:lnTo>
                  <a:lnTo>
                    <a:pt x="24709" y="973"/>
                  </a:lnTo>
                  <a:lnTo>
                    <a:pt x="24495" y="817"/>
                  </a:lnTo>
                  <a:lnTo>
                    <a:pt x="24282" y="681"/>
                  </a:lnTo>
                  <a:lnTo>
                    <a:pt x="24029" y="564"/>
                  </a:lnTo>
                  <a:lnTo>
                    <a:pt x="23776" y="448"/>
                  </a:lnTo>
                  <a:lnTo>
                    <a:pt x="23523" y="370"/>
                  </a:lnTo>
                  <a:lnTo>
                    <a:pt x="23232" y="312"/>
                  </a:lnTo>
                  <a:lnTo>
                    <a:pt x="22940" y="292"/>
                  </a:lnTo>
                  <a:lnTo>
                    <a:pt x="22746" y="312"/>
                  </a:lnTo>
                  <a:lnTo>
                    <a:pt x="22551" y="331"/>
                  </a:lnTo>
                  <a:lnTo>
                    <a:pt x="22240" y="389"/>
                  </a:lnTo>
                  <a:lnTo>
                    <a:pt x="21949" y="487"/>
                  </a:lnTo>
                  <a:lnTo>
                    <a:pt x="21696" y="603"/>
                  </a:lnTo>
                  <a:lnTo>
                    <a:pt x="21482" y="739"/>
                  </a:lnTo>
                  <a:lnTo>
                    <a:pt x="21288" y="895"/>
                  </a:lnTo>
                  <a:lnTo>
                    <a:pt x="21132" y="1050"/>
                  </a:lnTo>
                  <a:lnTo>
                    <a:pt x="20977" y="1206"/>
                  </a:lnTo>
                  <a:lnTo>
                    <a:pt x="20860" y="1381"/>
                  </a:lnTo>
                  <a:lnTo>
                    <a:pt x="20763" y="1536"/>
                  </a:lnTo>
                  <a:lnTo>
                    <a:pt x="20705" y="1692"/>
                  </a:lnTo>
                  <a:lnTo>
                    <a:pt x="20588" y="1945"/>
                  </a:lnTo>
                  <a:lnTo>
                    <a:pt x="20549" y="2139"/>
                  </a:lnTo>
                  <a:lnTo>
                    <a:pt x="20530" y="2197"/>
                  </a:lnTo>
                  <a:lnTo>
                    <a:pt x="20238" y="2100"/>
                  </a:lnTo>
                  <a:lnTo>
                    <a:pt x="19985" y="2022"/>
                  </a:lnTo>
                  <a:lnTo>
                    <a:pt x="19733" y="1983"/>
                  </a:lnTo>
                  <a:lnTo>
                    <a:pt x="19499" y="1964"/>
                  </a:lnTo>
                  <a:lnTo>
                    <a:pt x="19305" y="1983"/>
                  </a:lnTo>
                  <a:lnTo>
                    <a:pt x="19149" y="2003"/>
                  </a:lnTo>
                  <a:lnTo>
                    <a:pt x="18994" y="2042"/>
                  </a:lnTo>
                  <a:lnTo>
                    <a:pt x="18838" y="2081"/>
                  </a:lnTo>
                  <a:lnTo>
                    <a:pt x="18722" y="2139"/>
                  </a:lnTo>
                  <a:lnTo>
                    <a:pt x="18586" y="2197"/>
                  </a:lnTo>
                  <a:lnTo>
                    <a:pt x="18391" y="2333"/>
                  </a:lnTo>
                  <a:lnTo>
                    <a:pt x="18236" y="2469"/>
                  </a:lnTo>
                  <a:lnTo>
                    <a:pt x="18119" y="2606"/>
                  </a:lnTo>
                  <a:lnTo>
                    <a:pt x="18041" y="2722"/>
                  </a:lnTo>
                  <a:lnTo>
                    <a:pt x="18216" y="2781"/>
                  </a:lnTo>
                  <a:lnTo>
                    <a:pt x="18372" y="2858"/>
                  </a:lnTo>
                  <a:lnTo>
                    <a:pt x="18508" y="2955"/>
                  </a:lnTo>
                  <a:lnTo>
                    <a:pt x="18624" y="3053"/>
                  </a:lnTo>
                  <a:lnTo>
                    <a:pt x="18722" y="3150"/>
                  </a:lnTo>
                  <a:lnTo>
                    <a:pt x="18819" y="3247"/>
                  </a:lnTo>
                  <a:lnTo>
                    <a:pt x="18935" y="3442"/>
                  </a:lnTo>
                  <a:lnTo>
                    <a:pt x="19033" y="3616"/>
                  </a:lnTo>
                  <a:lnTo>
                    <a:pt x="19091" y="3772"/>
                  </a:lnTo>
                  <a:lnTo>
                    <a:pt x="19110" y="3908"/>
                  </a:lnTo>
                  <a:lnTo>
                    <a:pt x="19033" y="3753"/>
                  </a:lnTo>
                  <a:lnTo>
                    <a:pt x="18916" y="3616"/>
                  </a:lnTo>
                  <a:lnTo>
                    <a:pt x="18799" y="3500"/>
                  </a:lnTo>
                  <a:lnTo>
                    <a:pt x="18683" y="3403"/>
                  </a:lnTo>
                  <a:lnTo>
                    <a:pt x="18547" y="3305"/>
                  </a:lnTo>
                  <a:lnTo>
                    <a:pt x="18391" y="3228"/>
                  </a:lnTo>
                  <a:lnTo>
                    <a:pt x="18255" y="3169"/>
                  </a:lnTo>
                  <a:lnTo>
                    <a:pt x="18100" y="3111"/>
                  </a:lnTo>
                  <a:lnTo>
                    <a:pt x="17808" y="3033"/>
                  </a:lnTo>
                  <a:lnTo>
                    <a:pt x="17536" y="2994"/>
                  </a:lnTo>
                  <a:lnTo>
                    <a:pt x="17322" y="2975"/>
                  </a:lnTo>
                  <a:lnTo>
                    <a:pt x="17069" y="2975"/>
                  </a:lnTo>
                  <a:lnTo>
                    <a:pt x="17030" y="2839"/>
                  </a:lnTo>
                  <a:lnTo>
                    <a:pt x="16972" y="2703"/>
                  </a:lnTo>
                  <a:lnTo>
                    <a:pt x="16855" y="2528"/>
                  </a:lnTo>
                  <a:lnTo>
                    <a:pt x="16778" y="2450"/>
                  </a:lnTo>
                  <a:lnTo>
                    <a:pt x="16680" y="2353"/>
                  </a:lnTo>
                  <a:lnTo>
                    <a:pt x="16564" y="2256"/>
                  </a:lnTo>
                  <a:lnTo>
                    <a:pt x="16428" y="2178"/>
                  </a:lnTo>
                  <a:lnTo>
                    <a:pt x="16272" y="2081"/>
                  </a:lnTo>
                  <a:lnTo>
                    <a:pt x="16097" y="2003"/>
                  </a:lnTo>
                  <a:lnTo>
                    <a:pt x="15883" y="1945"/>
                  </a:lnTo>
                  <a:lnTo>
                    <a:pt x="15650" y="1886"/>
                  </a:lnTo>
                  <a:lnTo>
                    <a:pt x="15417" y="1847"/>
                  </a:lnTo>
                  <a:lnTo>
                    <a:pt x="15008" y="1847"/>
                  </a:lnTo>
                  <a:lnTo>
                    <a:pt x="14834" y="1867"/>
                  </a:lnTo>
                  <a:lnTo>
                    <a:pt x="14659" y="1925"/>
                  </a:lnTo>
                  <a:lnTo>
                    <a:pt x="14484" y="1964"/>
                  </a:lnTo>
                  <a:lnTo>
                    <a:pt x="14328" y="2042"/>
                  </a:lnTo>
                  <a:lnTo>
                    <a:pt x="14192" y="2100"/>
                  </a:lnTo>
                  <a:lnTo>
                    <a:pt x="13939" y="2256"/>
                  </a:lnTo>
                  <a:lnTo>
                    <a:pt x="13745" y="2411"/>
                  </a:lnTo>
                  <a:lnTo>
                    <a:pt x="13609" y="2547"/>
                  </a:lnTo>
                  <a:lnTo>
                    <a:pt x="13473" y="2664"/>
                  </a:lnTo>
                  <a:lnTo>
                    <a:pt x="13434" y="2606"/>
                  </a:lnTo>
                  <a:lnTo>
                    <a:pt x="13278" y="2450"/>
                  </a:lnTo>
                  <a:lnTo>
                    <a:pt x="13026" y="2217"/>
                  </a:lnTo>
                  <a:lnTo>
                    <a:pt x="12676" y="1945"/>
                  </a:lnTo>
                  <a:lnTo>
                    <a:pt x="12481" y="1809"/>
                  </a:lnTo>
                  <a:lnTo>
                    <a:pt x="12248" y="1692"/>
                  </a:lnTo>
                  <a:lnTo>
                    <a:pt x="12015" y="1556"/>
                  </a:lnTo>
                  <a:lnTo>
                    <a:pt x="11762" y="1459"/>
                  </a:lnTo>
                  <a:lnTo>
                    <a:pt x="11470" y="1361"/>
                  </a:lnTo>
                  <a:lnTo>
                    <a:pt x="11179" y="1284"/>
                  </a:lnTo>
                  <a:lnTo>
                    <a:pt x="10868" y="1245"/>
                  </a:lnTo>
                  <a:lnTo>
                    <a:pt x="10537" y="1225"/>
                  </a:lnTo>
                  <a:lnTo>
                    <a:pt x="10246" y="1245"/>
                  </a:lnTo>
                  <a:lnTo>
                    <a:pt x="9954" y="1284"/>
                  </a:lnTo>
                  <a:lnTo>
                    <a:pt x="9760" y="1322"/>
                  </a:lnTo>
                  <a:lnTo>
                    <a:pt x="9585" y="1361"/>
                  </a:lnTo>
                  <a:lnTo>
                    <a:pt x="9235" y="1497"/>
                  </a:lnTo>
                  <a:lnTo>
                    <a:pt x="8943" y="1653"/>
                  </a:lnTo>
                  <a:lnTo>
                    <a:pt x="8690" y="1828"/>
                  </a:lnTo>
                  <a:lnTo>
                    <a:pt x="8457" y="2022"/>
                  </a:lnTo>
                  <a:lnTo>
                    <a:pt x="8263" y="2217"/>
                  </a:lnTo>
                  <a:lnTo>
                    <a:pt x="8088" y="2431"/>
                  </a:lnTo>
                  <a:lnTo>
                    <a:pt x="7952" y="2644"/>
                  </a:lnTo>
                  <a:lnTo>
                    <a:pt x="7835" y="2858"/>
                  </a:lnTo>
                  <a:lnTo>
                    <a:pt x="7738" y="3053"/>
                  </a:lnTo>
                  <a:lnTo>
                    <a:pt x="7621" y="3403"/>
                  </a:lnTo>
                  <a:lnTo>
                    <a:pt x="7543" y="3655"/>
                  </a:lnTo>
                  <a:lnTo>
                    <a:pt x="7524" y="3733"/>
                  </a:lnTo>
                  <a:lnTo>
                    <a:pt x="7349" y="3714"/>
                  </a:lnTo>
                  <a:lnTo>
                    <a:pt x="7174" y="3694"/>
                  </a:lnTo>
                  <a:lnTo>
                    <a:pt x="7057" y="3694"/>
                  </a:lnTo>
                  <a:lnTo>
                    <a:pt x="6960" y="3714"/>
                  </a:lnTo>
                  <a:lnTo>
                    <a:pt x="6785" y="3772"/>
                  </a:lnTo>
                  <a:lnTo>
                    <a:pt x="6630" y="3869"/>
                  </a:lnTo>
                  <a:lnTo>
                    <a:pt x="6532" y="3966"/>
                  </a:lnTo>
                  <a:lnTo>
                    <a:pt x="6455" y="4064"/>
                  </a:lnTo>
                  <a:lnTo>
                    <a:pt x="6396" y="4141"/>
                  </a:lnTo>
                  <a:lnTo>
                    <a:pt x="6357" y="4239"/>
                  </a:lnTo>
                  <a:lnTo>
                    <a:pt x="6202" y="4180"/>
                  </a:lnTo>
                  <a:lnTo>
                    <a:pt x="6008" y="4141"/>
                  </a:lnTo>
                  <a:lnTo>
                    <a:pt x="5755" y="4122"/>
                  </a:lnTo>
                  <a:lnTo>
                    <a:pt x="5541" y="4122"/>
                  </a:lnTo>
                  <a:lnTo>
                    <a:pt x="5347" y="4161"/>
                  </a:lnTo>
                  <a:lnTo>
                    <a:pt x="5113" y="4239"/>
                  </a:lnTo>
                  <a:lnTo>
                    <a:pt x="4880" y="4336"/>
                  </a:lnTo>
                  <a:lnTo>
                    <a:pt x="4744" y="4433"/>
                  </a:lnTo>
                  <a:lnTo>
                    <a:pt x="4608" y="4550"/>
                  </a:lnTo>
                  <a:lnTo>
                    <a:pt x="4511" y="4666"/>
                  </a:lnTo>
                  <a:lnTo>
                    <a:pt x="4433" y="4802"/>
                  </a:lnTo>
                  <a:lnTo>
                    <a:pt x="4355" y="4938"/>
                  </a:lnTo>
                  <a:lnTo>
                    <a:pt x="4297" y="5075"/>
                  </a:lnTo>
                  <a:lnTo>
                    <a:pt x="4219" y="5366"/>
                  </a:lnTo>
                  <a:lnTo>
                    <a:pt x="4180" y="5638"/>
                  </a:lnTo>
                  <a:lnTo>
                    <a:pt x="4161" y="5852"/>
                  </a:lnTo>
                  <a:lnTo>
                    <a:pt x="4161" y="6047"/>
                  </a:lnTo>
                  <a:lnTo>
                    <a:pt x="3966" y="5891"/>
                  </a:lnTo>
                  <a:lnTo>
                    <a:pt x="3772" y="5755"/>
                  </a:lnTo>
                  <a:lnTo>
                    <a:pt x="3577" y="5658"/>
                  </a:lnTo>
                  <a:lnTo>
                    <a:pt x="3402" y="5599"/>
                  </a:lnTo>
                  <a:lnTo>
                    <a:pt x="3208" y="5541"/>
                  </a:lnTo>
                  <a:lnTo>
                    <a:pt x="3053" y="5522"/>
                  </a:lnTo>
                  <a:lnTo>
                    <a:pt x="2800" y="5502"/>
                  </a:lnTo>
                  <a:lnTo>
                    <a:pt x="2703" y="5502"/>
                  </a:lnTo>
                  <a:lnTo>
                    <a:pt x="2683" y="5619"/>
                  </a:lnTo>
                  <a:lnTo>
                    <a:pt x="2683" y="5716"/>
                  </a:lnTo>
                  <a:lnTo>
                    <a:pt x="2683" y="5813"/>
                  </a:lnTo>
                  <a:lnTo>
                    <a:pt x="2703" y="5910"/>
                  </a:lnTo>
                  <a:lnTo>
                    <a:pt x="2780" y="6085"/>
                  </a:lnTo>
                  <a:lnTo>
                    <a:pt x="2878" y="6241"/>
                  </a:lnTo>
                  <a:lnTo>
                    <a:pt x="2994" y="6358"/>
                  </a:lnTo>
                  <a:lnTo>
                    <a:pt x="3091" y="6455"/>
                  </a:lnTo>
                  <a:lnTo>
                    <a:pt x="3189" y="6533"/>
                  </a:lnTo>
                  <a:lnTo>
                    <a:pt x="3189" y="6533"/>
                  </a:lnTo>
                  <a:lnTo>
                    <a:pt x="2994" y="6474"/>
                  </a:lnTo>
                  <a:lnTo>
                    <a:pt x="2839" y="6396"/>
                  </a:lnTo>
                  <a:lnTo>
                    <a:pt x="2567" y="6241"/>
                  </a:lnTo>
                  <a:lnTo>
                    <a:pt x="2372" y="6105"/>
                  </a:lnTo>
                  <a:lnTo>
                    <a:pt x="2255" y="5969"/>
                  </a:lnTo>
                  <a:lnTo>
                    <a:pt x="2178" y="5852"/>
                  </a:lnTo>
                  <a:lnTo>
                    <a:pt x="2139" y="5755"/>
                  </a:lnTo>
                  <a:lnTo>
                    <a:pt x="2119" y="5677"/>
                  </a:lnTo>
                  <a:lnTo>
                    <a:pt x="1808" y="5697"/>
                  </a:lnTo>
                  <a:lnTo>
                    <a:pt x="1517" y="5755"/>
                  </a:lnTo>
                  <a:lnTo>
                    <a:pt x="1264" y="5852"/>
                  </a:lnTo>
                  <a:lnTo>
                    <a:pt x="1031" y="5969"/>
                  </a:lnTo>
                  <a:lnTo>
                    <a:pt x="836" y="6105"/>
                  </a:lnTo>
                  <a:lnTo>
                    <a:pt x="661" y="6241"/>
                  </a:lnTo>
                  <a:lnTo>
                    <a:pt x="506" y="6396"/>
                  </a:lnTo>
                  <a:lnTo>
                    <a:pt x="389" y="6552"/>
                  </a:lnTo>
                  <a:lnTo>
                    <a:pt x="273" y="6708"/>
                  </a:lnTo>
                  <a:lnTo>
                    <a:pt x="195" y="6863"/>
                  </a:lnTo>
                  <a:lnTo>
                    <a:pt x="78" y="7135"/>
                  </a:lnTo>
                  <a:lnTo>
                    <a:pt x="20" y="7330"/>
                  </a:lnTo>
                  <a:lnTo>
                    <a:pt x="0" y="7407"/>
                  </a:lnTo>
                  <a:lnTo>
                    <a:pt x="47416" y="7407"/>
                  </a:lnTo>
                  <a:lnTo>
                    <a:pt x="47455" y="7213"/>
                  </a:lnTo>
                  <a:lnTo>
                    <a:pt x="47455" y="7038"/>
                  </a:lnTo>
                  <a:lnTo>
                    <a:pt x="47455" y="6882"/>
                  </a:lnTo>
                  <a:lnTo>
                    <a:pt x="47455" y="6727"/>
                  </a:lnTo>
                  <a:lnTo>
                    <a:pt x="47435" y="6591"/>
                  </a:lnTo>
                  <a:lnTo>
                    <a:pt x="47416" y="6474"/>
                  </a:lnTo>
                  <a:lnTo>
                    <a:pt x="47319" y="6222"/>
                  </a:lnTo>
                  <a:lnTo>
                    <a:pt x="47202" y="6027"/>
                  </a:lnTo>
                  <a:lnTo>
                    <a:pt x="47066" y="5872"/>
                  </a:lnTo>
                  <a:lnTo>
                    <a:pt x="46891" y="5716"/>
                  </a:lnTo>
                  <a:lnTo>
                    <a:pt x="46716" y="5619"/>
                  </a:lnTo>
                  <a:lnTo>
                    <a:pt x="46541" y="5522"/>
                  </a:lnTo>
                  <a:lnTo>
                    <a:pt x="46347" y="5444"/>
                  </a:lnTo>
                  <a:lnTo>
                    <a:pt x="46172" y="5405"/>
                  </a:lnTo>
                  <a:lnTo>
                    <a:pt x="45997" y="5366"/>
                  </a:lnTo>
                  <a:lnTo>
                    <a:pt x="45686" y="5327"/>
                  </a:lnTo>
                  <a:lnTo>
                    <a:pt x="45452" y="5327"/>
                  </a:lnTo>
                  <a:lnTo>
                    <a:pt x="45491" y="5152"/>
                  </a:lnTo>
                  <a:lnTo>
                    <a:pt x="45511" y="4997"/>
                  </a:lnTo>
                  <a:lnTo>
                    <a:pt x="45511" y="4725"/>
                  </a:lnTo>
                  <a:lnTo>
                    <a:pt x="45472" y="4491"/>
                  </a:lnTo>
                  <a:lnTo>
                    <a:pt x="45414" y="4297"/>
                  </a:lnTo>
                  <a:lnTo>
                    <a:pt x="45355" y="4141"/>
                  </a:lnTo>
                  <a:lnTo>
                    <a:pt x="45277" y="4044"/>
                  </a:lnTo>
                  <a:lnTo>
                    <a:pt x="45219" y="3966"/>
                  </a:lnTo>
                  <a:lnTo>
                    <a:pt x="45083" y="3966"/>
                  </a:lnTo>
                  <a:lnTo>
                    <a:pt x="44986" y="3986"/>
                  </a:lnTo>
                  <a:lnTo>
                    <a:pt x="44811" y="4083"/>
                  </a:lnTo>
                  <a:lnTo>
                    <a:pt x="44655" y="4219"/>
                  </a:lnTo>
                  <a:lnTo>
                    <a:pt x="44500" y="4375"/>
                  </a:lnTo>
                  <a:lnTo>
                    <a:pt x="44267" y="4647"/>
                  </a:lnTo>
                  <a:lnTo>
                    <a:pt x="44169" y="4783"/>
                  </a:lnTo>
                  <a:lnTo>
                    <a:pt x="44169" y="4666"/>
                  </a:lnTo>
                  <a:lnTo>
                    <a:pt x="44208" y="4550"/>
                  </a:lnTo>
                  <a:lnTo>
                    <a:pt x="44267" y="4336"/>
                  </a:lnTo>
                  <a:lnTo>
                    <a:pt x="44364" y="4161"/>
                  </a:lnTo>
                  <a:lnTo>
                    <a:pt x="44480" y="4005"/>
                  </a:lnTo>
                  <a:lnTo>
                    <a:pt x="44597" y="3869"/>
                  </a:lnTo>
                  <a:lnTo>
                    <a:pt x="44694" y="3772"/>
                  </a:lnTo>
                  <a:lnTo>
                    <a:pt x="44791" y="3694"/>
                  </a:lnTo>
                  <a:lnTo>
                    <a:pt x="44636" y="3480"/>
                  </a:lnTo>
                  <a:lnTo>
                    <a:pt x="44480" y="3286"/>
                  </a:lnTo>
                  <a:lnTo>
                    <a:pt x="44305" y="3130"/>
                  </a:lnTo>
                  <a:lnTo>
                    <a:pt x="44111" y="3033"/>
                  </a:lnTo>
                  <a:lnTo>
                    <a:pt x="43917" y="2955"/>
                  </a:lnTo>
                  <a:lnTo>
                    <a:pt x="43722" y="2897"/>
                  </a:lnTo>
                  <a:lnTo>
                    <a:pt x="43508" y="2858"/>
                  </a:lnTo>
                  <a:lnTo>
                    <a:pt x="43120" y="2858"/>
                  </a:lnTo>
                  <a:lnTo>
                    <a:pt x="42945" y="2878"/>
                  </a:lnTo>
                  <a:lnTo>
                    <a:pt x="42614" y="2955"/>
                  </a:lnTo>
                  <a:lnTo>
                    <a:pt x="42400" y="3014"/>
                  </a:lnTo>
                  <a:lnTo>
                    <a:pt x="42322" y="3033"/>
                  </a:lnTo>
                  <a:lnTo>
                    <a:pt x="42303" y="2994"/>
                  </a:lnTo>
                  <a:lnTo>
                    <a:pt x="42225" y="2897"/>
                  </a:lnTo>
                  <a:lnTo>
                    <a:pt x="42128" y="2819"/>
                  </a:lnTo>
                  <a:lnTo>
                    <a:pt x="42031" y="2722"/>
                  </a:lnTo>
                  <a:lnTo>
                    <a:pt x="41875" y="2625"/>
                  </a:lnTo>
                  <a:lnTo>
                    <a:pt x="41681" y="2508"/>
                  </a:lnTo>
                  <a:lnTo>
                    <a:pt x="41584" y="2469"/>
                  </a:lnTo>
                  <a:lnTo>
                    <a:pt x="41467" y="2431"/>
                  </a:lnTo>
                  <a:lnTo>
                    <a:pt x="41370" y="2411"/>
                  </a:lnTo>
                  <a:lnTo>
                    <a:pt x="41156" y="2411"/>
                  </a:lnTo>
                  <a:lnTo>
                    <a:pt x="41039" y="2450"/>
                  </a:lnTo>
                  <a:lnTo>
                    <a:pt x="40942" y="2469"/>
                  </a:lnTo>
                  <a:lnTo>
                    <a:pt x="40864" y="2508"/>
                  </a:lnTo>
                  <a:lnTo>
                    <a:pt x="40748" y="2586"/>
                  </a:lnTo>
                  <a:lnTo>
                    <a:pt x="40709" y="2625"/>
                  </a:lnTo>
                  <a:lnTo>
                    <a:pt x="40670" y="2469"/>
                  </a:lnTo>
                  <a:lnTo>
                    <a:pt x="40592" y="2314"/>
                  </a:lnTo>
                  <a:lnTo>
                    <a:pt x="40495" y="2120"/>
                  </a:lnTo>
                  <a:lnTo>
                    <a:pt x="40359" y="1925"/>
                  </a:lnTo>
                  <a:lnTo>
                    <a:pt x="40262" y="1828"/>
                  </a:lnTo>
                  <a:lnTo>
                    <a:pt x="40165" y="1731"/>
                  </a:lnTo>
                  <a:lnTo>
                    <a:pt x="40028" y="1634"/>
                  </a:lnTo>
                  <a:lnTo>
                    <a:pt x="39892" y="1556"/>
                  </a:lnTo>
                  <a:lnTo>
                    <a:pt x="39737" y="1497"/>
                  </a:lnTo>
                  <a:lnTo>
                    <a:pt x="39562" y="1439"/>
                  </a:lnTo>
                  <a:lnTo>
                    <a:pt x="39368" y="1400"/>
                  </a:lnTo>
                  <a:lnTo>
                    <a:pt x="39037" y="1400"/>
                  </a:lnTo>
                  <a:lnTo>
                    <a:pt x="38881" y="1420"/>
                  </a:lnTo>
                  <a:lnTo>
                    <a:pt x="38609" y="1478"/>
                  </a:lnTo>
                  <a:lnTo>
                    <a:pt x="38376" y="1575"/>
                  </a:lnTo>
                  <a:lnTo>
                    <a:pt x="38162" y="1672"/>
                  </a:lnTo>
                  <a:lnTo>
                    <a:pt x="37987" y="1789"/>
                  </a:lnTo>
                  <a:lnTo>
                    <a:pt x="37851" y="1867"/>
                  </a:lnTo>
                  <a:lnTo>
                    <a:pt x="37735" y="1964"/>
                  </a:lnTo>
                  <a:lnTo>
                    <a:pt x="37676" y="2081"/>
                  </a:lnTo>
                  <a:lnTo>
                    <a:pt x="37579" y="2158"/>
                  </a:lnTo>
                  <a:lnTo>
                    <a:pt x="37482" y="2256"/>
                  </a:lnTo>
                  <a:lnTo>
                    <a:pt x="37385" y="2314"/>
                  </a:lnTo>
                  <a:lnTo>
                    <a:pt x="37171" y="2431"/>
                  </a:lnTo>
                  <a:lnTo>
                    <a:pt x="36957" y="2489"/>
                  </a:lnTo>
                  <a:lnTo>
                    <a:pt x="36743" y="2547"/>
                  </a:lnTo>
                  <a:lnTo>
                    <a:pt x="36588" y="2567"/>
                  </a:lnTo>
                  <a:lnTo>
                    <a:pt x="36432" y="2567"/>
                  </a:lnTo>
                  <a:lnTo>
                    <a:pt x="36665" y="2489"/>
                  </a:lnTo>
                  <a:lnTo>
                    <a:pt x="36860" y="2392"/>
                  </a:lnTo>
                  <a:lnTo>
                    <a:pt x="37054" y="2275"/>
                  </a:lnTo>
                  <a:lnTo>
                    <a:pt x="37210" y="2158"/>
                  </a:lnTo>
                  <a:lnTo>
                    <a:pt x="37423" y="1964"/>
                  </a:lnTo>
                  <a:lnTo>
                    <a:pt x="37501" y="1867"/>
                  </a:lnTo>
                  <a:lnTo>
                    <a:pt x="37501" y="1809"/>
                  </a:lnTo>
                  <a:lnTo>
                    <a:pt x="37462" y="1653"/>
                  </a:lnTo>
                  <a:lnTo>
                    <a:pt x="37404" y="1400"/>
                  </a:lnTo>
                  <a:lnTo>
                    <a:pt x="37346" y="1264"/>
                  </a:lnTo>
                  <a:lnTo>
                    <a:pt x="37287" y="1109"/>
                  </a:lnTo>
                  <a:lnTo>
                    <a:pt x="37190" y="953"/>
                  </a:lnTo>
                  <a:lnTo>
                    <a:pt x="37074" y="798"/>
                  </a:lnTo>
                  <a:lnTo>
                    <a:pt x="36918" y="642"/>
                  </a:lnTo>
                  <a:lnTo>
                    <a:pt x="36743" y="506"/>
                  </a:lnTo>
                  <a:lnTo>
                    <a:pt x="36549" y="370"/>
                  </a:lnTo>
                  <a:lnTo>
                    <a:pt x="36296" y="253"/>
                  </a:lnTo>
                  <a:lnTo>
                    <a:pt x="36024" y="137"/>
                  </a:lnTo>
                  <a:lnTo>
                    <a:pt x="35693" y="59"/>
                  </a:lnTo>
                  <a:lnTo>
                    <a:pt x="35402" y="20"/>
                  </a:lnTo>
                  <a:lnTo>
                    <a:pt x="351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24"/>
          <p:cNvGrpSpPr/>
          <p:nvPr/>
        </p:nvGrpSpPr>
        <p:grpSpPr>
          <a:xfrm>
            <a:off x="8422125" y="732663"/>
            <a:ext cx="1631075" cy="374250"/>
            <a:chOff x="1284050" y="-462000"/>
            <a:chExt cx="1631075" cy="374250"/>
          </a:xfrm>
        </p:grpSpPr>
        <p:sp>
          <p:nvSpPr>
            <p:cNvPr id="2249" name="Google Shape;2249;p24"/>
            <p:cNvSpPr/>
            <p:nvPr/>
          </p:nvSpPr>
          <p:spPr>
            <a:xfrm>
              <a:off x="1284050" y="-462000"/>
              <a:ext cx="1631075" cy="374250"/>
            </a:xfrm>
            <a:custGeom>
              <a:avLst/>
              <a:gdLst/>
              <a:ahLst/>
              <a:cxnLst/>
              <a:rect l="l" t="t" r="r" b="b"/>
              <a:pathLst>
                <a:path w="65243" h="14970" extrusionOk="0">
                  <a:moveTo>
                    <a:pt x="40748" y="0"/>
                  </a:move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337" y="7660"/>
                  </a:lnTo>
                  <a:lnTo>
                    <a:pt x="53967" y="7699"/>
                  </a:lnTo>
                  <a:lnTo>
                    <a:pt x="53579" y="7776"/>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4"/>
            <p:cNvSpPr/>
            <p:nvPr/>
          </p:nvSpPr>
          <p:spPr>
            <a:xfrm>
              <a:off x="1284050" y="-462000"/>
              <a:ext cx="1631075" cy="374250"/>
            </a:xfrm>
            <a:custGeom>
              <a:avLst/>
              <a:gdLst/>
              <a:ahLst/>
              <a:cxnLst/>
              <a:rect l="l" t="t" r="r" b="b"/>
              <a:pathLst>
                <a:path w="65243" h="14970" fill="none" extrusionOk="0">
                  <a:moveTo>
                    <a:pt x="0" y="14969"/>
                  </a:moveTo>
                  <a:lnTo>
                    <a:pt x="65243"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667" y="7660"/>
                  </a:lnTo>
                  <a:lnTo>
                    <a:pt x="54337" y="7660"/>
                  </a:lnTo>
                  <a:lnTo>
                    <a:pt x="53967" y="7699"/>
                  </a:lnTo>
                  <a:lnTo>
                    <a:pt x="53579" y="7776"/>
                  </a:lnTo>
                  <a:lnTo>
                    <a:pt x="53170" y="7874"/>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lnTo>
                    <a:pt x="40748" y="0"/>
                  </a:lnTo>
                  <a:lnTo>
                    <a:pt x="40748" y="0"/>
                  </a:ln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377"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4"/>
            <p:cNvSpPr/>
            <p:nvPr/>
          </p:nvSpPr>
          <p:spPr>
            <a:xfrm>
              <a:off x="1537750" y="-272950"/>
              <a:ext cx="1186375" cy="185200"/>
            </a:xfrm>
            <a:custGeom>
              <a:avLst/>
              <a:gdLst/>
              <a:ahLst/>
              <a:cxnLst/>
              <a:rect l="l" t="t" r="r" b="b"/>
              <a:pathLst>
                <a:path w="47455" h="7408" extrusionOk="0">
                  <a:moveTo>
                    <a:pt x="35149" y="1"/>
                  </a:moveTo>
                  <a:lnTo>
                    <a:pt x="34896" y="20"/>
                  </a:lnTo>
                  <a:lnTo>
                    <a:pt x="34682" y="59"/>
                  </a:lnTo>
                  <a:lnTo>
                    <a:pt x="34488" y="117"/>
                  </a:lnTo>
                  <a:lnTo>
                    <a:pt x="34294" y="195"/>
                  </a:lnTo>
                  <a:lnTo>
                    <a:pt x="34138" y="292"/>
                  </a:lnTo>
                  <a:lnTo>
                    <a:pt x="34002" y="389"/>
                  </a:lnTo>
                  <a:lnTo>
                    <a:pt x="33885" y="506"/>
                  </a:lnTo>
                  <a:lnTo>
                    <a:pt x="33788" y="603"/>
                  </a:lnTo>
                  <a:lnTo>
                    <a:pt x="33633" y="836"/>
                  </a:lnTo>
                  <a:lnTo>
                    <a:pt x="33535" y="1031"/>
                  </a:lnTo>
                  <a:lnTo>
                    <a:pt x="33477" y="1167"/>
                  </a:lnTo>
                  <a:lnTo>
                    <a:pt x="33458" y="1225"/>
                  </a:lnTo>
                  <a:lnTo>
                    <a:pt x="33360" y="1186"/>
                  </a:lnTo>
                  <a:lnTo>
                    <a:pt x="33263" y="1167"/>
                  </a:lnTo>
                  <a:lnTo>
                    <a:pt x="33108" y="1148"/>
                  </a:lnTo>
                  <a:lnTo>
                    <a:pt x="32952" y="1167"/>
                  </a:lnTo>
                  <a:lnTo>
                    <a:pt x="32758" y="1206"/>
                  </a:lnTo>
                  <a:lnTo>
                    <a:pt x="32544" y="1264"/>
                  </a:lnTo>
                  <a:lnTo>
                    <a:pt x="32311" y="1361"/>
                  </a:lnTo>
                  <a:lnTo>
                    <a:pt x="32175" y="1439"/>
                  </a:lnTo>
                  <a:lnTo>
                    <a:pt x="32058" y="1517"/>
                  </a:lnTo>
                  <a:lnTo>
                    <a:pt x="31961" y="1614"/>
                  </a:lnTo>
                  <a:lnTo>
                    <a:pt x="31863" y="1711"/>
                  </a:lnTo>
                  <a:lnTo>
                    <a:pt x="31786" y="1828"/>
                  </a:lnTo>
                  <a:lnTo>
                    <a:pt x="31727" y="1945"/>
                  </a:lnTo>
                  <a:lnTo>
                    <a:pt x="31650" y="2158"/>
                  </a:lnTo>
                  <a:lnTo>
                    <a:pt x="31591" y="2372"/>
                  </a:lnTo>
                  <a:lnTo>
                    <a:pt x="31552" y="2547"/>
                  </a:lnTo>
                  <a:lnTo>
                    <a:pt x="31552" y="2703"/>
                  </a:lnTo>
                  <a:lnTo>
                    <a:pt x="31514" y="2644"/>
                  </a:lnTo>
                  <a:lnTo>
                    <a:pt x="31397" y="2469"/>
                  </a:lnTo>
                  <a:lnTo>
                    <a:pt x="31202" y="2236"/>
                  </a:lnTo>
                  <a:lnTo>
                    <a:pt x="30930" y="1945"/>
                  </a:lnTo>
                  <a:lnTo>
                    <a:pt x="30755" y="1809"/>
                  </a:lnTo>
                  <a:lnTo>
                    <a:pt x="30580" y="1672"/>
                  </a:lnTo>
                  <a:lnTo>
                    <a:pt x="30386" y="1536"/>
                  </a:lnTo>
                  <a:lnTo>
                    <a:pt x="30172" y="1439"/>
                  </a:lnTo>
                  <a:lnTo>
                    <a:pt x="29939" y="1342"/>
                  </a:lnTo>
                  <a:lnTo>
                    <a:pt x="29686" y="1264"/>
                  </a:lnTo>
                  <a:lnTo>
                    <a:pt x="29414" y="1206"/>
                  </a:lnTo>
                  <a:lnTo>
                    <a:pt x="29142" y="1186"/>
                  </a:lnTo>
                  <a:lnTo>
                    <a:pt x="28947" y="1206"/>
                  </a:lnTo>
                  <a:lnTo>
                    <a:pt x="28656" y="1245"/>
                  </a:lnTo>
                  <a:lnTo>
                    <a:pt x="28384" y="1322"/>
                  </a:lnTo>
                  <a:lnTo>
                    <a:pt x="28131" y="1420"/>
                  </a:lnTo>
                  <a:lnTo>
                    <a:pt x="27898" y="1536"/>
                  </a:lnTo>
                  <a:lnTo>
                    <a:pt x="27684" y="1692"/>
                  </a:lnTo>
                  <a:lnTo>
                    <a:pt x="27509" y="1847"/>
                  </a:lnTo>
                  <a:lnTo>
                    <a:pt x="27334" y="2003"/>
                  </a:lnTo>
                  <a:lnTo>
                    <a:pt x="27178" y="2178"/>
                  </a:lnTo>
                  <a:lnTo>
                    <a:pt x="27062" y="2333"/>
                  </a:lnTo>
                  <a:lnTo>
                    <a:pt x="26945" y="2508"/>
                  </a:lnTo>
                  <a:lnTo>
                    <a:pt x="26789" y="2781"/>
                  </a:lnTo>
                  <a:lnTo>
                    <a:pt x="26692" y="2975"/>
                  </a:lnTo>
                  <a:lnTo>
                    <a:pt x="26653" y="3053"/>
                  </a:lnTo>
                  <a:lnTo>
                    <a:pt x="26459" y="2994"/>
                  </a:lnTo>
                  <a:lnTo>
                    <a:pt x="26245" y="2975"/>
                  </a:lnTo>
                  <a:lnTo>
                    <a:pt x="26051" y="2955"/>
                  </a:lnTo>
                  <a:lnTo>
                    <a:pt x="25876" y="2936"/>
                  </a:lnTo>
                  <a:lnTo>
                    <a:pt x="25545" y="2955"/>
                  </a:lnTo>
                  <a:lnTo>
                    <a:pt x="25254" y="3014"/>
                  </a:lnTo>
                  <a:lnTo>
                    <a:pt x="24962" y="3092"/>
                  </a:lnTo>
                  <a:lnTo>
                    <a:pt x="24690" y="3208"/>
                  </a:lnTo>
                  <a:lnTo>
                    <a:pt x="24437" y="3325"/>
                  </a:lnTo>
                  <a:lnTo>
                    <a:pt x="24223" y="3480"/>
                  </a:lnTo>
                  <a:lnTo>
                    <a:pt x="24009" y="3636"/>
                  </a:lnTo>
                  <a:lnTo>
                    <a:pt x="23815" y="3791"/>
                  </a:lnTo>
                  <a:lnTo>
                    <a:pt x="23640" y="3947"/>
                  </a:lnTo>
                  <a:lnTo>
                    <a:pt x="23504" y="4102"/>
                  </a:lnTo>
                  <a:lnTo>
                    <a:pt x="23271" y="4375"/>
                  </a:lnTo>
                  <a:lnTo>
                    <a:pt x="23135" y="4569"/>
                  </a:lnTo>
                  <a:lnTo>
                    <a:pt x="23076" y="4627"/>
                  </a:lnTo>
                  <a:lnTo>
                    <a:pt x="23096" y="4433"/>
                  </a:lnTo>
                  <a:lnTo>
                    <a:pt x="23135" y="4239"/>
                  </a:lnTo>
                  <a:lnTo>
                    <a:pt x="23174" y="4064"/>
                  </a:lnTo>
                  <a:lnTo>
                    <a:pt x="23232" y="3889"/>
                  </a:lnTo>
                  <a:lnTo>
                    <a:pt x="23290" y="3733"/>
                  </a:lnTo>
                  <a:lnTo>
                    <a:pt x="23368" y="3578"/>
                  </a:lnTo>
                  <a:lnTo>
                    <a:pt x="23543" y="3286"/>
                  </a:lnTo>
                  <a:lnTo>
                    <a:pt x="23737" y="3033"/>
                  </a:lnTo>
                  <a:lnTo>
                    <a:pt x="23951" y="2819"/>
                  </a:lnTo>
                  <a:lnTo>
                    <a:pt x="24184" y="2625"/>
                  </a:lnTo>
                  <a:lnTo>
                    <a:pt x="24418" y="2469"/>
                  </a:lnTo>
                  <a:lnTo>
                    <a:pt x="24651" y="2333"/>
                  </a:lnTo>
                  <a:lnTo>
                    <a:pt x="24865" y="2217"/>
                  </a:lnTo>
                  <a:lnTo>
                    <a:pt x="25079" y="2139"/>
                  </a:lnTo>
                  <a:lnTo>
                    <a:pt x="25254" y="2061"/>
                  </a:lnTo>
                  <a:lnTo>
                    <a:pt x="25526" y="1983"/>
                  </a:lnTo>
                  <a:lnTo>
                    <a:pt x="25642" y="1945"/>
                  </a:lnTo>
                  <a:lnTo>
                    <a:pt x="25584" y="1886"/>
                  </a:lnTo>
                  <a:lnTo>
                    <a:pt x="25448" y="1692"/>
                  </a:lnTo>
                  <a:lnTo>
                    <a:pt x="25215" y="1420"/>
                  </a:lnTo>
                  <a:lnTo>
                    <a:pt x="24884" y="1128"/>
                  </a:lnTo>
                  <a:lnTo>
                    <a:pt x="24709" y="973"/>
                  </a:lnTo>
                  <a:lnTo>
                    <a:pt x="24495" y="817"/>
                  </a:lnTo>
                  <a:lnTo>
                    <a:pt x="24282" y="681"/>
                  </a:lnTo>
                  <a:lnTo>
                    <a:pt x="24029" y="564"/>
                  </a:lnTo>
                  <a:lnTo>
                    <a:pt x="23776" y="448"/>
                  </a:lnTo>
                  <a:lnTo>
                    <a:pt x="23523" y="370"/>
                  </a:lnTo>
                  <a:lnTo>
                    <a:pt x="23232" y="312"/>
                  </a:lnTo>
                  <a:lnTo>
                    <a:pt x="22940" y="292"/>
                  </a:lnTo>
                  <a:lnTo>
                    <a:pt x="22746" y="312"/>
                  </a:lnTo>
                  <a:lnTo>
                    <a:pt x="22551" y="331"/>
                  </a:lnTo>
                  <a:lnTo>
                    <a:pt x="22240" y="389"/>
                  </a:lnTo>
                  <a:lnTo>
                    <a:pt x="21949" y="487"/>
                  </a:lnTo>
                  <a:lnTo>
                    <a:pt x="21696" y="603"/>
                  </a:lnTo>
                  <a:lnTo>
                    <a:pt x="21482" y="739"/>
                  </a:lnTo>
                  <a:lnTo>
                    <a:pt x="21288" y="895"/>
                  </a:lnTo>
                  <a:lnTo>
                    <a:pt x="21132" y="1050"/>
                  </a:lnTo>
                  <a:lnTo>
                    <a:pt x="20977" y="1206"/>
                  </a:lnTo>
                  <a:lnTo>
                    <a:pt x="20860" y="1381"/>
                  </a:lnTo>
                  <a:lnTo>
                    <a:pt x="20763" y="1536"/>
                  </a:lnTo>
                  <a:lnTo>
                    <a:pt x="20705" y="1692"/>
                  </a:lnTo>
                  <a:lnTo>
                    <a:pt x="20588" y="1945"/>
                  </a:lnTo>
                  <a:lnTo>
                    <a:pt x="20549" y="2139"/>
                  </a:lnTo>
                  <a:lnTo>
                    <a:pt x="20530" y="2197"/>
                  </a:lnTo>
                  <a:lnTo>
                    <a:pt x="20238" y="2100"/>
                  </a:lnTo>
                  <a:lnTo>
                    <a:pt x="19985" y="2022"/>
                  </a:lnTo>
                  <a:lnTo>
                    <a:pt x="19733" y="1983"/>
                  </a:lnTo>
                  <a:lnTo>
                    <a:pt x="19499" y="1964"/>
                  </a:lnTo>
                  <a:lnTo>
                    <a:pt x="19305" y="1983"/>
                  </a:lnTo>
                  <a:lnTo>
                    <a:pt x="19149" y="2003"/>
                  </a:lnTo>
                  <a:lnTo>
                    <a:pt x="18994" y="2042"/>
                  </a:lnTo>
                  <a:lnTo>
                    <a:pt x="18838" y="2081"/>
                  </a:lnTo>
                  <a:lnTo>
                    <a:pt x="18722" y="2139"/>
                  </a:lnTo>
                  <a:lnTo>
                    <a:pt x="18586" y="2197"/>
                  </a:lnTo>
                  <a:lnTo>
                    <a:pt x="18391" y="2333"/>
                  </a:lnTo>
                  <a:lnTo>
                    <a:pt x="18236" y="2469"/>
                  </a:lnTo>
                  <a:lnTo>
                    <a:pt x="18119" y="2606"/>
                  </a:lnTo>
                  <a:lnTo>
                    <a:pt x="18041" y="2722"/>
                  </a:lnTo>
                  <a:lnTo>
                    <a:pt x="18216" y="2781"/>
                  </a:lnTo>
                  <a:lnTo>
                    <a:pt x="18372" y="2858"/>
                  </a:lnTo>
                  <a:lnTo>
                    <a:pt x="18508" y="2955"/>
                  </a:lnTo>
                  <a:lnTo>
                    <a:pt x="18624" y="3053"/>
                  </a:lnTo>
                  <a:lnTo>
                    <a:pt x="18722" y="3150"/>
                  </a:lnTo>
                  <a:lnTo>
                    <a:pt x="18819" y="3247"/>
                  </a:lnTo>
                  <a:lnTo>
                    <a:pt x="18935" y="3442"/>
                  </a:lnTo>
                  <a:lnTo>
                    <a:pt x="19033" y="3616"/>
                  </a:lnTo>
                  <a:lnTo>
                    <a:pt x="19091" y="3772"/>
                  </a:lnTo>
                  <a:lnTo>
                    <a:pt x="19110" y="3908"/>
                  </a:lnTo>
                  <a:lnTo>
                    <a:pt x="19033" y="3753"/>
                  </a:lnTo>
                  <a:lnTo>
                    <a:pt x="18916" y="3616"/>
                  </a:lnTo>
                  <a:lnTo>
                    <a:pt x="18799" y="3500"/>
                  </a:lnTo>
                  <a:lnTo>
                    <a:pt x="18683" y="3403"/>
                  </a:lnTo>
                  <a:lnTo>
                    <a:pt x="18547" y="3305"/>
                  </a:lnTo>
                  <a:lnTo>
                    <a:pt x="18391" y="3228"/>
                  </a:lnTo>
                  <a:lnTo>
                    <a:pt x="18255" y="3169"/>
                  </a:lnTo>
                  <a:lnTo>
                    <a:pt x="18100" y="3111"/>
                  </a:lnTo>
                  <a:lnTo>
                    <a:pt x="17808" y="3033"/>
                  </a:lnTo>
                  <a:lnTo>
                    <a:pt x="17536" y="2994"/>
                  </a:lnTo>
                  <a:lnTo>
                    <a:pt x="17322" y="2975"/>
                  </a:lnTo>
                  <a:lnTo>
                    <a:pt x="17069" y="2975"/>
                  </a:lnTo>
                  <a:lnTo>
                    <a:pt x="17030" y="2839"/>
                  </a:lnTo>
                  <a:lnTo>
                    <a:pt x="16972" y="2703"/>
                  </a:lnTo>
                  <a:lnTo>
                    <a:pt x="16855" y="2528"/>
                  </a:lnTo>
                  <a:lnTo>
                    <a:pt x="16778" y="2450"/>
                  </a:lnTo>
                  <a:lnTo>
                    <a:pt x="16680" y="2353"/>
                  </a:lnTo>
                  <a:lnTo>
                    <a:pt x="16564" y="2256"/>
                  </a:lnTo>
                  <a:lnTo>
                    <a:pt x="16428" y="2178"/>
                  </a:lnTo>
                  <a:lnTo>
                    <a:pt x="16272" y="2081"/>
                  </a:lnTo>
                  <a:lnTo>
                    <a:pt x="16097" y="2003"/>
                  </a:lnTo>
                  <a:lnTo>
                    <a:pt x="15883" y="1945"/>
                  </a:lnTo>
                  <a:lnTo>
                    <a:pt x="15650" y="1886"/>
                  </a:lnTo>
                  <a:lnTo>
                    <a:pt x="15417" y="1847"/>
                  </a:lnTo>
                  <a:lnTo>
                    <a:pt x="15008" y="1847"/>
                  </a:lnTo>
                  <a:lnTo>
                    <a:pt x="14834" y="1867"/>
                  </a:lnTo>
                  <a:lnTo>
                    <a:pt x="14659" y="1925"/>
                  </a:lnTo>
                  <a:lnTo>
                    <a:pt x="14484" y="1964"/>
                  </a:lnTo>
                  <a:lnTo>
                    <a:pt x="14328" y="2042"/>
                  </a:lnTo>
                  <a:lnTo>
                    <a:pt x="14192" y="2100"/>
                  </a:lnTo>
                  <a:lnTo>
                    <a:pt x="13939" y="2256"/>
                  </a:lnTo>
                  <a:lnTo>
                    <a:pt x="13745" y="2411"/>
                  </a:lnTo>
                  <a:lnTo>
                    <a:pt x="13609" y="2547"/>
                  </a:lnTo>
                  <a:lnTo>
                    <a:pt x="13473" y="2664"/>
                  </a:lnTo>
                  <a:lnTo>
                    <a:pt x="13434" y="2606"/>
                  </a:lnTo>
                  <a:lnTo>
                    <a:pt x="13278" y="2450"/>
                  </a:lnTo>
                  <a:lnTo>
                    <a:pt x="13026" y="2217"/>
                  </a:lnTo>
                  <a:lnTo>
                    <a:pt x="12676" y="1945"/>
                  </a:lnTo>
                  <a:lnTo>
                    <a:pt x="12481" y="1809"/>
                  </a:lnTo>
                  <a:lnTo>
                    <a:pt x="12248" y="1692"/>
                  </a:lnTo>
                  <a:lnTo>
                    <a:pt x="12015" y="1556"/>
                  </a:lnTo>
                  <a:lnTo>
                    <a:pt x="11762" y="1459"/>
                  </a:lnTo>
                  <a:lnTo>
                    <a:pt x="11470" y="1361"/>
                  </a:lnTo>
                  <a:lnTo>
                    <a:pt x="11179" y="1284"/>
                  </a:lnTo>
                  <a:lnTo>
                    <a:pt x="10868" y="1245"/>
                  </a:lnTo>
                  <a:lnTo>
                    <a:pt x="10537" y="1225"/>
                  </a:lnTo>
                  <a:lnTo>
                    <a:pt x="10246" y="1245"/>
                  </a:lnTo>
                  <a:lnTo>
                    <a:pt x="9954" y="1284"/>
                  </a:lnTo>
                  <a:lnTo>
                    <a:pt x="9760" y="1322"/>
                  </a:lnTo>
                  <a:lnTo>
                    <a:pt x="9585" y="1361"/>
                  </a:lnTo>
                  <a:lnTo>
                    <a:pt x="9235" y="1497"/>
                  </a:lnTo>
                  <a:lnTo>
                    <a:pt x="8943" y="1653"/>
                  </a:lnTo>
                  <a:lnTo>
                    <a:pt x="8690" y="1828"/>
                  </a:lnTo>
                  <a:lnTo>
                    <a:pt x="8457" y="2022"/>
                  </a:lnTo>
                  <a:lnTo>
                    <a:pt x="8263" y="2217"/>
                  </a:lnTo>
                  <a:lnTo>
                    <a:pt x="8088" y="2431"/>
                  </a:lnTo>
                  <a:lnTo>
                    <a:pt x="7952" y="2644"/>
                  </a:lnTo>
                  <a:lnTo>
                    <a:pt x="7835" y="2858"/>
                  </a:lnTo>
                  <a:lnTo>
                    <a:pt x="7738" y="3053"/>
                  </a:lnTo>
                  <a:lnTo>
                    <a:pt x="7621" y="3403"/>
                  </a:lnTo>
                  <a:lnTo>
                    <a:pt x="7543" y="3655"/>
                  </a:lnTo>
                  <a:lnTo>
                    <a:pt x="7524" y="3733"/>
                  </a:lnTo>
                  <a:lnTo>
                    <a:pt x="7349" y="3714"/>
                  </a:lnTo>
                  <a:lnTo>
                    <a:pt x="7174" y="3694"/>
                  </a:lnTo>
                  <a:lnTo>
                    <a:pt x="7057" y="3694"/>
                  </a:lnTo>
                  <a:lnTo>
                    <a:pt x="6960" y="3714"/>
                  </a:lnTo>
                  <a:lnTo>
                    <a:pt x="6785" y="3772"/>
                  </a:lnTo>
                  <a:lnTo>
                    <a:pt x="6630" y="3869"/>
                  </a:lnTo>
                  <a:lnTo>
                    <a:pt x="6532" y="3966"/>
                  </a:lnTo>
                  <a:lnTo>
                    <a:pt x="6455" y="4064"/>
                  </a:lnTo>
                  <a:lnTo>
                    <a:pt x="6396" y="4141"/>
                  </a:lnTo>
                  <a:lnTo>
                    <a:pt x="6357" y="4239"/>
                  </a:lnTo>
                  <a:lnTo>
                    <a:pt x="6202" y="4180"/>
                  </a:lnTo>
                  <a:lnTo>
                    <a:pt x="6008" y="4141"/>
                  </a:lnTo>
                  <a:lnTo>
                    <a:pt x="5755" y="4122"/>
                  </a:lnTo>
                  <a:lnTo>
                    <a:pt x="5541" y="4122"/>
                  </a:lnTo>
                  <a:lnTo>
                    <a:pt x="5347" y="4161"/>
                  </a:lnTo>
                  <a:lnTo>
                    <a:pt x="5113" y="4239"/>
                  </a:lnTo>
                  <a:lnTo>
                    <a:pt x="4880" y="4336"/>
                  </a:lnTo>
                  <a:lnTo>
                    <a:pt x="4744" y="4433"/>
                  </a:lnTo>
                  <a:lnTo>
                    <a:pt x="4608" y="4550"/>
                  </a:lnTo>
                  <a:lnTo>
                    <a:pt x="4511" y="4666"/>
                  </a:lnTo>
                  <a:lnTo>
                    <a:pt x="4433" y="4802"/>
                  </a:lnTo>
                  <a:lnTo>
                    <a:pt x="4355" y="4938"/>
                  </a:lnTo>
                  <a:lnTo>
                    <a:pt x="4297" y="5075"/>
                  </a:lnTo>
                  <a:lnTo>
                    <a:pt x="4219" y="5366"/>
                  </a:lnTo>
                  <a:lnTo>
                    <a:pt x="4180" y="5638"/>
                  </a:lnTo>
                  <a:lnTo>
                    <a:pt x="4161" y="5852"/>
                  </a:lnTo>
                  <a:lnTo>
                    <a:pt x="4161" y="6047"/>
                  </a:lnTo>
                  <a:lnTo>
                    <a:pt x="3966" y="5891"/>
                  </a:lnTo>
                  <a:lnTo>
                    <a:pt x="3772" y="5755"/>
                  </a:lnTo>
                  <a:lnTo>
                    <a:pt x="3577" y="5658"/>
                  </a:lnTo>
                  <a:lnTo>
                    <a:pt x="3402" y="5599"/>
                  </a:lnTo>
                  <a:lnTo>
                    <a:pt x="3208" y="5541"/>
                  </a:lnTo>
                  <a:lnTo>
                    <a:pt x="3053" y="5522"/>
                  </a:lnTo>
                  <a:lnTo>
                    <a:pt x="2800" y="5502"/>
                  </a:lnTo>
                  <a:lnTo>
                    <a:pt x="2703" y="5502"/>
                  </a:lnTo>
                  <a:lnTo>
                    <a:pt x="2683" y="5619"/>
                  </a:lnTo>
                  <a:lnTo>
                    <a:pt x="2683" y="5716"/>
                  </a:lnTo>
                  <a:lnTo>
                    <a:pt x="2683" y="5813"/>
                  </a:lnTo>
                  <a:lnTo>
                    <a:pt x="2703" y="5910"/>
                  </a:lnTo>
                  <a:lnTo>
                    <a:pt x="2780" y="6085"/>
                  </a:lnTo>
                  <a:lnTo>
                    <a:pt x="2878" y="6241"/>
                  </a:lnTo>
                  <a:lnTo>
                    <a:pt x="2994" y="6358"/>
                  </a:lnTo>
                  <a:lnTo>
                    <a:pt x="3091" y="6455"/>
                  </a:lnTo>
                  <a:lnTo>
                    <a:pt x="3189" y="6533"/>
                  </a:lnTo>
                  <a:lnTo>
                    <a:pt x="3189" y="6533"/>
                  </a:lnTo>
                  <a:lnTo>
                    <a:pt x="2994" y="6474"/>
                  </a:lnTo>
                  <a:lnTo>
                    <a:pt x="2839" y="6396"/>
                  </a:lnTo>
                  <a:lnTo>
                    <a:pt x="2567" y="6241"/>
                  </a:lnTo>
                  <a:lnTo>
                    <a:pt x="2372" y="6105"/>
                  </a:lnTo>
                  <a:lnTo>
                    <a:pt x="2255" y="5969"/>
                  </a:lnTo>
                  <a:lnTo>
                    <a:pt x="2178" y="5852"/>
                  </a:lnTo>
                  <a:lnTo>
                    <a:pt x="2139" y="5755"/>
                  </a:lnTo>
                  <a:lnTo>
                    <a:pt x="2119" y="5677"/>
                  </a:lnTo>
                  <a:lnTo>
                    <a:pt x="1808" y="5697"/>
                  </a:lnTo>
                  <a:lnTo>
                    <a:pt x="1517" y="5755"/>
                  </a:lnTo>
                  <a:lnTo>
                    <a:pt x="1264" y="5852"/>
                  </a:lnTo>
                  <a:lnTo>
                    <a:pt x="1031" y="5969"/>
                  </a:lnTo>
                  <a:lnTo>
                    <a:pt x="836" y="6105"/>
                  </a:lnTo>
                  <a:lnTo>
                    <a:pt x="661" y="6241"/>
                  </a:lnTo>
                  <a:lnTo>
                    <a:pt x="506" y="6396"/>
                  </a:lnTo>
                  <a:lnTo>
                    <a:pt x="389" y="6552"/>
                  </a:lnTo>
                  <a:lnTo>
                    <a:pt x="273" y="6708"/>
                  </a:lnTo>
                  <a:lnTo>
                    <a:pt x="195" y="6863"/>
                  </a:lnTo>
                  <a:lnTo>
                    <a:pt x="78" y="7135"/>
                  </a:lnTo>
                  <a:lnTo>
                    <a:pt x="20" y="7330"/>
                  </a:lnTo>
                  <a:lnTo>
                    <a:pt x="0" y="7407"/>
                  </a:lnTo>
                  <a:lnTo>
                    <a:pt x="47416" y="7407"/>
                  </a:lnTo>
                  <a:lnTo>
                    <a:pt x="47455" y="7213"/>
                  </a:lnTo>
                  <a:lnTo>
                    <a:pt x="47455" y="7038"/>
                  </a:lnTo>
                  <a:lnTo>
                    <a:pt x="47455" y="6882"/>
                  </a:lnTo>
                  <a:lnTo>
                    <a:pt x="47455" y="6727"/>
                  </a:lnTo>
                  <a:lnTo>
                    <a:pt x="47435" y="6591"/>
                  </a:lnTo>
                  <a:lnTo>
                    <a:pt x="47416" y="6474"/>
                  </a:lnTo>
                  <a:lnTo>
                    <a:pt x="47319" y="6222"/>
                  </a:lnTo>
                  <a:lnTo>
                    <a:pt x="47202" y="6027"/>
                  </a:lnTo>
                  <a:lnTo>
                    <a:pt x="47066" y="5872"/>
                  </a:lnTo>
                  <a:lnTo>
                    <a:pt x="46891" y="5716"/>
                  </a:lnTo>
                  <a:lnTo>
                    <a:pt x="46716" y="5619"/>
                  </a:lnTo>
                  <a:lnTo>
                    <a:pt x="46541" y="5522"/>
                  </a:lnTo>
                  <a:lnTo>
                    <a:pt x="46347" y="5444"/>
                  </a:lnTo>
                  <a:lnTo>
                    <a:pt x="46172" y="5405"/>
                  </a:lnTo>
                  <a:lnTo>
                    <a:pt x="45997" y="5366"/>
                  </a:lnTo>
                  <a:lnTo>
                    <a:pt x="45686" y="5327"/>
                  </a:lnTo>
                  <a:lnTo>
                    <a:pt x="45452" y="5327"/>
                  </a:lnTo>
                  <a:lnTo>
                    <a:pt x="45491" y="5152"/>
                  </a:lnTo>
                  <a:lnTo>
                    <a:pt x="45511" y="4997"/>
                  </a:lnTo>
                  <a:lnTo>
                    <a:pt x="45511" y="4725"/>
                  </a:lnTo>
                  <a:lnTo>
                    <a:pt x="45472" y="4491"/>
                  </a:lnTo>
                  <a:lnTo>
                    <a:pt x="45414" y="4297"/>
                  </a:lnTo>
                  <a:lnTo>
                    <a:pt x="45355" y="4141"/>
                  </a:lnTo>
                  <a:lnTo>
                    <a:pt x="45277" y="4044"/>
                  </a:lnTo>
                  <a:lnTo>
                    <a:pt x="45219" y="3966"/>
                  </a:lnTo>
                  <a:lnTo>
                    <a:pt x="45083" y="3966"/>
                  </a:lnTo>
                  <a:lnTo>
                    <a:pt x="44986" y="3986"/>
                  </a:lnTo>
                  <a:lnTo>
                    <a:pt x="44811" y="4083"/>
                  </a:lnTo>
                  <a:lnTo>
                    <a:pt x="44655" y="4219"/>
                  </a:lnTo>
                  <a:lnTo>
                    <a:pt x="44500" y="4375"/>
                  </a:lnTo>
                  <a:lnTo>
                    <a:pt x="44267" y="4647"/>
                  </a:lnTo>
                  <a:lnTo>
                    <a:pt x="44169" y="4783"/>
                  </a:lnTo>
                  <a:lnTo>
                    <a:pt x="44169" y="4666"/>
                  </a:lnTo>
                  <a:lnTo>
                    <a:pt x="44208" y="4550"/>
                  </a:lnTo>
                  <a:lnTo>
                    <a:pt x="44267" y="4336"/>
                  </a:lnTo>
                  <a:lnTo>
                    <a:pt x="44364" y="4161"/>
                  </a:lnTo>
                  <a:lnTo>
                    <a:pt x="44480" y="4005"/>
                  </a:lnTo>
                  <a:lnTo>
                    <a:pt x="44597" y="3869"/>
                  </a:lnTo>
                  <a:lnTo>
                    <a:pt x="44694" y="3772"/>
                  </a:lnTo>
                  <a:lnTo>
                    <a:pt x="44791" y="3694"/>
                  </a:lnTo>
                  <a:lnTo>
                    <a:pt x="44636" y="3480"/>
                  </a:lnTo>
                  <a:lnTo>
                    <a:pt x="44480" y="3286"/>
                  </a:lnTo>
                  <a:lnTo>
                    <a:pt x="44305" y="3130"/>
                  </a:lnTo>
                  <a:lnTo>
                    <a:pt x="44111" y="3033"/>
                  </a:lnTo>
                  <a:lnTo>
                    <a:pt x="43917" y="2955"/>
                  </a:lnTo>
                  <a:lnTo>
                    <a:pt x="43722" y="2897"/>
                  </a:lnTo>
                  <a:lnTo>
                    <a:pt x="43508" y="2858"/>
                  </a:lnTo>
                  <a:lnTo>
                    <a:pt x="43120" y="2858"/>
                  </a:lnTo>
                  <a:lnTo>
                    <a:pt x="42945" y="2878"/>
                  </a:lnTo>
                  <a:lnTo>
                    <a:pt x="42614" y="2955"/>
                  </a:lnTo>
                  <a:lnTo>
                    <a:pt x="42400" y="3014"/>
                  </a:lnTo>
                  <a:lnTo>
                    <a:pt x="42322" y="3033"/>
                  </a:lnTo>
                  <a:lnTo>
                    <a:pt x="42303" y="2994"/>
                  </a:lnTo>
                  <a:lnTo>
                    <a:pt x="42225" y="2897"/>
                  </a:lnTo>
                  <a:lnTo>
                    <a:pt x="42128" y="2819"/>
                  </a:lnTo>
                  <a:lnTo>
                    <a:pt x="42031" y="2722"/>
                  </a:lnTo>
                  <a:lnTo>
                    <a:pt x="41875" y="2625"/>
                  </a:lnTo>
                  <a:lnTo>
                    <a:pt x="41681" y="2508"/>
                  </a:lnTo>
                  <a:lnTo>
                    <a:pt x="41584" y="2469"/>
                  </a:lnTo>
                  <a:lnTo>
                    <a:pt x="41467" y="2431"/>
                  </a:lnTo>
                  <a:lnTo>
                    <a:pt x="41370" y="2411"/>
                  </a:lnTo>
                  <a:lnTo>
                    <a:pt x="41156" y="2411"/>
                  </a:lnTo>
                  <a:lnTo>
                    <a:pt x="41039" y="2450"/>
                  </a:lnTo>
                  <a:lnTo>
                    <a:pt x="40942" y="2469"/>
                  </a:lnTo>
                  <a:lnTo>
                    <a:pt x="40864" y="2508"/>
                  </a:lnTo>
                  <a:lnTo>
                    <a:pt x="40748" y="2586"/>
                  </a:lnTo>
                  <a:lnTo>
                    <a:pt x="40709" y="2625"/>
                  </a:lnTo>
                  <a:lnTo>
                    <a:pt x="40670" y="2469"/>
                  </a:lnTo>
                  <a:lnTo>
                    <a:pt x="40592" y="2314"/>
                  </a:lnTo>
                  <a:lnTo>
                    <a:pt x="40495" y="2120"/>
                  </a:lnTo>
                  <a:lnTo>
                    <a:pt x="40359" y="1925"/>
                  </a:lnTo>
                  <a:lnTo>
                    <a:pt x="40262" y="1828"/>
                  </a:lnTo>
                  <a:lnTo>
                    <a:pt x="40165" y="1731"/>
                  </a:lnTo>
                  <a:lnTo>
                    <a:pt x="40028" y="1634"/>
                  </a:lnTo>
                  <a:lnTo>
                    <a:pt x="39892" y="1556"/>
                  </a:lnTo>
                  <a:lnTo>
                    <a:pt x="39737" y="1497"/>
                  </a:lnTo>
                  <a:lnTo>
                    <a:pt x="39562" y="1439"/>
                  </a:lnTo>
                  <a:lnTo>
                    <a:pt x="39368" y="1400"/>
                  </a:lnTo>
                  <a:lnTo>
                    <a:pt x="39037" y="1400"/>
                  </a:lnTo>
                  <a:lnTo>
                    <a:pt x="38881" y="1420"/>
                  </a:lnTo>
                  <a:lnTo>
                    <a:pt x="38609" y="1478"/>
                  </a:lnTo>
                  <a:lnTo>
                    <a:pt x="38376" y="1575"/>
                  </a:lnTo>
                  <a:lnTo>
                    <a:pt x="38162" y="1672"/>
                  </a:lnTo>
                  <a:lnTo>
                    <a:pt x="37987" y="1789"/>
                  </a:lnTo>
                  <a:lnTo>
                    <a:pt x="37851" y="1867"/>
                  </a:lnTo>
                  <a:lnTo>
                    <a:pt x="37735" y="1964"/>
                  </a:lnTo>
                  <a:lnTo>
                    <a:pt x="37676" y="2081"/>
                  </a:lnTo>
                  <a:lnTo>
                    <a:pt x="37579" y="2158"/>
                  </a:lnTo>
                  <a:lnTo>
                    <a:pt x="37482" y="2256"/>
                  </a:lnTo>
                  <a:lnTo>
                    <a:pt x="37385" y="2314"/>
                  </a:lnTo>
                  <a:lnTo>
                    <a:pt x="37171" y="2431"/>
                  </a:lnTo>
                  <a:lnTo>
                    <a:pt x="36957" y="2489"/>
                  </a:lnTo>
                  <a:lnTo>
                    <a:pt x="36743" y="2547"/>
                  </a:lnTo>
                  <a:lnTo>
                    <a:pt x="36588" y="2567"/>
                  </a:lnTo>
                  <a:lnTo>
                    <a:pt x="36432" y="2567"/>
                  </a:lnTo>
                  <a:lnTo>
                    <a:pt x="36665" y="2489"/>
                  </a:lnTo>
                  <a:lnTo>
                    <a:pt x="36860" y="2392"/>
                  </a:lnTo>
                  <a:lnTo>
                    <a:pt x="37054" y="2275"/>
                  </a:lnTo>
                  <a:lnTo>
                    <a:pt x="37210" y="2158"/>
                  </a:lnTo>
                  <a:lnTo>
                    <a:pt x="37423" y="1964"/>
                  </a:lnTo>
                  <a:lnTo>
                    <a:pt x="37501" y="1867"/>
                  </a:lnTo>
                  <a:lnTo>
                    <a:pt x="37501" y="1809"/>
                  </a:lnTo>
                  <a:lnTo>
                    <a:pt x="37462" y="1653"/>
                  </a:lnTo>
                  <a:lnTo>
                    <a:pt x="37404" y="1400"/>
                  </a:lnTo>
                  <a:lnTo>
                    <a:pt x="37346" y="1264"/>
                  </a:lnTo>
                  <a:lnTo>
                    <a:pt x="37287" y="1109"/>
                  </a:lnTo>
                  <a:lnTo>
                    <a:pt x="37190" y="953"/>
                  </a:lnTo>
                  <a:lnTo>
                    <a:pt x="37074" y="798"/>
                  </a:lnTo>
                  <a:lnTo>
                    <a:pt x="36918" y="642"/>
                  </a:lnTo>
                  <a:lnTo>
                    <a:pt x="36743" y="506"/>
                  </a:lnTo>
                  <a:lnTo>
                    <a:pt x="36549" y="370"/>
                  </a:lnTo>
                  <a:lnTo>
                    <a:pt x="36296" y="253"/>
                  </a:lnTo>
                  <a:lnTo>
                    <a:pt x="36024" y="137"/>
                  </a:lnTo>
                  <a:lnTo>
                    <a:pt x="35693" y="59"/>
                  </a:lnTo>
                  <a:lnTo>
                    <a:pt x="35402" y="20"/>
                  </a:lnTo>
                  <a:lnTo>
                    <a:pt x="351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2" name="Google Shape;2252;p24"/>
          <p:cNvGrpSpPr/>
          <p:nvPr/>
        </p:nvGrpSpPr>
        <p:grpSpPr>
          <a:xfrm>
            <a:off x="-7683" y="4070300"/>
            <a:ext cx="9151633" cy="1073228"/>
            <a:chOff x="-2293683" y="4070300"/>
            <a:chExt cx="9151633" cy="1073228"/>
          </a:xfrm>
        </p:grpSpPr>
        <p:sp>
          <p:nvSpPr>
            <p:cNvPr id="2253" name="Google Shape;2253;p24"/>
            <p:cNvSpPr/>
            <p:nvPr/>
          </p:nvSpPr>
          <p:spPr>
            <a:xfrm>
              <a:off x="-2293683"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4"/>
            <p:cNvSpPr/>
            <p:nvPr/>
          </p:nvSpPr>
          <p:spPr>
            <a:xfrm>
              <a:off x="1572250" y="4717725"/>
              <a:ext cx="5285700" cy="42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5" name="Google Shape;2255;p24"/>
          <p:cNvGrpSpPr/>
          <p:nvPr/>
        </p:nvGrpSpPr>
        <p:grpSpPr>
          <a:xfrm flipH="1">
            <a:off x="8329948" y="3938138"/>
            <a:ext cx="811246" cy="1205364"/>
            <a:chOff x="8044750" y="-1789024"/>
            <a:chExt cx="811246" cy="1205364"/>
          </a:xfrm>
        </p:grpSpPr>
        <p:sp>
          <p:nvSpPr>
            <p:cNvPr id="2256" name="Google Shape;2256;p24"/>
            <p:cNvSpPr/>
            <p:nvPr/>
          </p:nvSpPr>
          <p:spPr>
            <a:xfrm>
              <a:off x="8064874" y="-1789024"/>
              <a:ext cx="770961" cy="1205364"/>
            </a:xfrm>
            <a:custGeom>
              <a:avLst/>
              <a:gdLst/>
              <a:ahLst/>
              <a:cxnLst/>
              <a:rect l="l" t="t" r="r" b="b"/>
              <a:pathLst>
                <a:path w="20841" h="32584" extrusionOk="0">
                  <a:moveTo>
                    <a:pt x="1" y="1"/>
                  </a:moveTo>
                  <a:lnTo>
                    <a:pt x="1" y="32583"/>
                  </a:lnTo>
                  <a:lnTo>
                    <a:pt x="20841" y="32583"/>
                  </a:lnTo>
                  <a:lnTo>
                    <a:pt x="20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4"/>
            <p:cNvSpPr/>
            <p:nvPr/>
          </p:nvSpPr>
          <p:spPr>
            <a:xfrm>
              <a:off x="8044750" y="-1789024"/>
              <a:ext cx="811246" cy="56155"/>
            </a:xfrm>
            <a:custGeom>
              <a:avLst/>
              <a:gdLst/>
              <a:ahLst/>
              <a:cxnLst/>
              <a:rect l="l" t="t" r="r" b="b"/>
              <a:pathLst>
                <a:path w="21930" h="1518" extrusionOk="0">
                  <a:moveTo>
                    <a:pt x="0" y="1"/>
                  </a:moveTo>
                  <a:lnTo>
                    <a:pt x="0" y="1517"/>
                  </a:lnTo>
                  <a:lnTo>
                    <a:pt x="21929" y="1517"/>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4"/>
            <p:cNvSpPr/>
            <p:nvPr/>
          </p:nvSpPr>
          <p:spPr>
            <a:xfrm>
              <a:off x="8044750" y="-13992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4"/>
            <p:cNvSpPr/>
            <p:nvPr/>
          </p:nvSpPr>
          <p:spPr>
            <a:xfrm>
              <a:off x="8161978"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4"/>
            <p:cNvSpPr/>
            <p:nvPr/>
          </p:nvSpPr>
          <p:spPr>
            <a:xfrm>
              <a:off x="8325927" y="-1666765"/>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4"/>
            <p:cNvSpPr/>
            <p:nvPr/>
          </p:nvSpPr>
          <p:spPr>
            <a:xfrm>
              <a:off x="8489914"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4"/>
            <p:cNvSpPr/>
            <p:nvPr/>
          </p:nvSpPr>
          <p:spPr>
            <a:xfrm>
              <a:off x="8653863" y="-1666765"/>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4"/>
            <p:cNvSpPr/>
            <p:nvPr/>
          </p:nvSpPr>
          <p:spPr>
            <a:xfrm>
              <a:off x="8161978"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4"/>
            <p:cNvSpPr/>
            <p:nvPr/>
          </p:nvSpPr>
          <p:spPr>
            <a:xfrm>
              <a:off x="8325927" y="-15330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4"/>
            <p:cNvSpPr/>
            <p:nvPr/>
          </p:nvSpPr>
          <p:spPr>
            <a:xfrm>
              <a:off x="8489914"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4"/>
            <p:cNvSpPr/>
            <p:nvPr/>
          </p:nvSpPr>
          <p:spPr>
            <a:xfrm>
              <a:off x="8653863" y="-15330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4"/>
            <p:cNvSpPr/>
            <p:nvPr/>
          </p:nvSpPr>
          <p:spPr>
            <a:xfrm>
              <a:off x="8044750" y="-9749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4"/>
            <p:cNvSpPr/>
            <p:nvPr/>
          </p:nvSpPr>
          <p:spPr>
            <a:xfrm>
              <a:off x="8161978"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4"/>
            <p:cNvSpPr/>
            <p:nvPr/>
          </p:nvSpPr>
          <p:spPr>
            <a:xfrm>
              <a:off x="8325927" y="-1242465"/>
              <a:ext cx="84898" cy="90669"/>
            </a:xfrm>
            <a:custGeom>
              <a:avLst/>
              <a:gdLst/>
              <a:ahLst/>
              <a:cxnLst/>
              <a:rect l="l" t="t" r="r" b="b"/>
              <a:pathLst>
                <a:path w="2295" h="2451" extrusionOk="0">
                  <a:moveTo>
                    <a:pt x="1" y="1"/>
                  </a:moveTo>
                  <a:lnTo>
                    <a:pt x="1" y="2450"/>
                  </a:lnTo>
                  <a:lnTo>
                    <a:pt x="2295" y="245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4"/>
            <p:cNvSpPr/>
            <p:nvPr/>
          </p:nvSpPr>
          <p:spPr>
            <a:xfrm>
              <a:off x="8489914"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4"/>
            <p:cNvSpPr/>
            <p:nvPr/>
          </p:nvSpPr>
          <p:spPr>
            <a:xfrm>
              <a:off x="8653863" y="-1242465"/>
              <a:ext cx="84898" cy="90669"/>
            </a:xfrm>
            <a:custGeom>
              <a:avLst/>
              <a:gdLst/>
              <a:ahLst/>
              <a:cxnLst/>
              <a:rect l="l" t="t" r="r" b="b"/>
              <a:pathLst>
                <a:path w="2295" h="2451" extrusionOk="0">
                  <a:moveTo>
                    <a:pt x="1" y="1"/>
                  </a:moveTo>
                  <a:lnTo>
                    <a:pt x="1"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4"/>
            <p:cNvSpPr/>
            <p:nvPr/>
          </p:nvSpPr>
          <p:spPr>
            <a:xfrm>
              <a:off x="8161978"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4"/>
            <p:cNvSpPr/>
            <p:nvPr/>
          </p:nvSpPr>
          <p:spPr>
            <a:xfrm>
              <a:off x="8325927" y="-11087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4"/>
            <p:cNvSpPr/>
            <p:nvPr/>
          </p:nvSpPr>
          <p:spPr>
            <a:xfrm>
              <a:off x="8489914"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4"/>
            <p:cNvSpPr/>
            <p:nvPr/>
          </p:nvSpPr>
          <p:spPr>
            <a:xfrm>
              <a:off x="8653863" y="-11087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6" name="Google Shape;2276;p24"/>
          <p:cNvGrpSpPr/>
          <p:nvPr/>
        </p:nvGrpSpPr>
        <p:grpSpPr>
          <a:xfrm>
            <a:off x="81406" y="3770736"/>
            <a:ext cx="469258" cy="1372752"/>
            <a:chOff x="8991157" y="-2384450"/>
            <a:chExt cx="665236" cy="1946062"/>
          </a:xfrm>
        </p:grpSpPr>
        <p:sp>
          <p:nvSpPr>
            <p:cNvPr id="2277" name="Google Shape;2277;p24"/>
            <p:cNvSpPr/>
            <p:nvPr/>
          </p:nvSpPr>
          <p:spPr>
            <a:xfrm>
              <a:off x="8991157" y="-2114777"/>
              <a:ext cx="652289" cy="1676389"/>
            </a:xfrm>
            <a:custGeom>
              <a:avLst/>
              <a:gdLst/>
              <a:ahLst/>
              <a:cxnLst/>
              <a:rect l="l" t="t" r="r" b="b"/>
              <a:pathLst>
                <a:path w="17633" h="45317" extrusionOk="0">
                  <a:moveTo>
                    <a:pt x="0" y="0"/>
                  </a:moveTo>
                  <a:lnTo>
                    <a:pt x="0" y="45316"/>
                  </a:lnTo>
                  <a:lnTo>
                    <a:pt x="17633" y="45316"/>
                  </a:lnTo>
                  <a:lnTo>
                    <a:pt x="176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4"/>
            <p:cNvSpPr/>
            <p:nvPr/>
          </p:nvSpPr>
          <p:spPr>
            <a:xfrm>
              <a:off x="8991157" y="-2114777"/>
              <a:ext cx="652289" cy="1676389"/>
            </a:xfrm>
            <a:custGeom>
              <a:avLst/>
              <a:gdLst/>
              <a:ahLst/>
              <a:cxnLst/>
              <a:rect l="l" t="t" r="r" b="b"/>
              <a:pathLst>
                <a:path w="17633" h="45317" fill="none" extrusionOk="0">
                  <a:moveTo>
                    <a:pt x="17633" y="0"/>
                  </a:moveTo>
                  <a:lnTo>
                    <a:pt x="0" y="0"/>
                  </a:lnTo>
                  <a:lnTo>
                    <a:pt x="0" y="45316"/>
                  </a:lnTo>
                  <a:lnTo>
                    <a:pt x="17633" y="45316"/>
                  </a:lnTo>
                  <a:lnTo>
                    <a:pt x="1763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4"/>
            <p:cNvSpPr/>
            <p:nvPr/>
          </p:nvSpPr>
          <p:spPr>
            <a:xfrm>
              <a:off x="8991157" y="-2114777"/>
              <a:ext cx="165430" cy="1676389"/>
            </a:xfrm>
            <a:custGeom>
              <a:avLst/>
              <a:gdLst/>
              <a:ahLst/>
              <a:cxnLst/>
              <a:rect l="l" t="t" r="r" b="b"/>
              <a:pathLst>
                <a:path w="4472" h="45317" extrusionOk="0">
                  <a:moveTo>
                    <a:pt x="0" y="0"/>
                  </a:moveTo>
                  <a:lnTo>
                    <a:pt x="0" y="45316"/>
                  </a:lnTo>
                  <a:lnTo>
                    <a:pt x="4471" y="45316"/>
                  </a:lnTo>
                  <a:lnTo>
                    <a:pt x="447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4"/>
            <p:cNvSpPr/>
            <p:nvPr/>
          </p:nvSpPr>
          <p:spPr>
            <a:xfrm>
              <a:off x="8991157" y="-2114777"/>
              <a:ext cx="165430" cy="1676389"/>
            </a:xfrm>
            <a:custGeom>
              <a:avLst/>
              <a:gdLst/>
              <a:ahLst/>
              <a:cxnLst/>
              <a:rect l="l" t="t" r="r" b="b"/>
              <a:pathLst>
                <a:path w="4472" h="45317" fill="none" extrusionOk="0">
                  <a:moveTo>
                    <a:pt x="4471" y="0"/>
                  </a:moveTo>
                  <a:lnTo>
                    <a:pt x="0" y="0"/>
                  </a:lnTo>
                  <a:lnTo>
                    <a:pt x="0" y="45316"/>
                  </a:lnTo>
                  <a:lnTo>
                    <a:pt x="4471" y="45316"/>
                  </a:lnTo>
                  <a:lnTo>
                    <a:pt x="44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4"/>
            <p:cNvSpPr/>
            <p:nvPr/>
          </p:nvSpPr>
          <p:spPr>
            <a:xfrm>
              <a:off x="9477271" y="-2114777"/>
              <a:ext cx="166170" cy="1676389"/>
            </a:xfrm>
            <a:custGeom>
              <a:avLst/>
              <a:gdLst/>
              <a:ahLst/>
              <a:cxnLst/>
              <a:rect l="l" t="t" r="r" b="b"/>
              <a:pathLst>
                <a:path w="4492" h="45317" extrusionOk="0">
                  <a:moveTo>
                    <a:pt x="1" y="0"/>
                  </a:moveTo>
                  <a:lnTo>
                    <a:pt x="1" y="45316"/>
                  </a:lnTo>
                  <a:lnTo>
                    <a:pt x="4492" y="45316"/>
                  </a:lnTo>
                  <a:lnTo>
                    <a:pt x="4492"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4"/>
            <p:cNvSpPr/>
            <p:nvPr/>
          </p:nvSpPr>
          <p:spPr>
            <a:xfrm>
              <a:off x="9477271" y="-2114777"/>
              <a:ext cx="166170" cy="1676389"/>
            </a:xfrm>
            <a:custGeom>
              <a:avLst/>
              <a:gdLst/>
              <a:ahLst/>
              <a:cxnLst/>
              <a:rect l="l" t="t" r="r" b="b"/>
              <a:pathLst>
                <a:path w="4492" h="45317" fill="none" extrusionOk="0">
                  <a:moveTo>
                    <a:pt x="4492" y="0"/>
                  </a:moveTo>
                  <a:lnTo>
                    <a:pt x="1" y="0"/>
                  </a:lnTo>
                  <a:lnTo>
                    <a:pt x="1" y="45316"/>
                  </a:lnTo>
                  <a:lnTo>
                    <a:pt x="4492" y="45316"/>
                  </a:lnTo>
                  <a:lnTo>
                    <a:pt x="44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4"/>
            <p:cNvSpPr/>
            <p:nvPr/>
          </p:nvSpPr>
          <p:spPr>
            <a:xfrm>
              <a:off x="8991157" y="-2114777"/>
              <a:ext cx="146712" cy="1676389"/>
            </a:xfrm>
            <a:custGeom>
              <a:avLst/>
              <a:gdLst/>
              <a:ahLst/>
              <a:cxnLst/>
              <a:rect l="l" t="t" r="r" b="b"/>
              <a:pathLst>
                <a:path w="3966" h="45317" extrusionOk="0">
                  <a:moveTo>
                    <a:pt x="0" y="0"/>
                  </a:moveTo>
                  <a:lnTo>
                    <a:pt x="0" y="45316"/>
                  </a:lnTo>
                  <a:lnTo>
                    <a:pt x="3966" y="45316"/>
                  </a:lnTo>
                  <a:lnTo>
                    <a:pt x="3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4"/>
            <p:cNvSpPr/>
            <p:nvPr/>
          </p:nvSpPr>
          <p:spPr>
            <a:xfrm>
              <a:off x="9047940" y="-2114777"/>
              <a:ext cx="33145" cy="1676389"/>
            </a:xfrm>
            <a:custGeom>
              <a:avLst/>
              <a:gdLst/>
              <a:ahLst/>
              <a:cxnLst/>
              <a:rect l="l" t="t" r="r" b="b"/>
              <a:pathLst>
                <a:path w="896"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4"/>
            <p:cNvSpPr/>
            <p:nvPr/>
          </p:nvSpPr>
          <p:spPr>
            <a:xfrm>
              <a:off x="9496692" y="-2114777"/>
              <a:ext cx="146749" cy="1676389"/>
            </a:xfrm>
            <a:custGeom>
              <a:avLst/>
              <a:gdLst/>
              <a:ahLst/>
              <a:cxnLst/>
              <a:rect l="l" t="t" r="r" b="b"/>
              <a:pathLst>
                <a:path w="3967" h="45317" extrusionOk="0">
                  <a:moveTo>
                    <a:pt x="1" y="0"/>
                  </a:moveTo>
                  <a:lnTo>
                    <a:pt x="1" y="45316"/>
                  </a:lnTo>
                  <a:lnTo>
                    <a:pt x="3967" y="45316"/>
                  </a:lnTo>
                  <a:lnTo>
                    <a:pt x="39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4"/>
            <p:cNvSpPr/>
            <p:nvPr/>
          </p:nvSpPr>
          <p:spPr>
            <a:xfrm>
              <a:off x="9098287" y="-2283794"/>
              <a:ext cx="197799" cy="169056"/>
            </a:xfrm>
            <a:custGeom>
              <a:avLst/>
              <a:gdLst/>
              <a:ahLst/>
              <a:cxnLst/>
              <a:rect l="l" t="t" r="r" b="b"/>
              <a:pathLst>
                <a:path w="5347" h="4570" extrusionOk="0">
                  <a:moveTo>
                    <a:pt x="1" y="1"/>
                  </a:moveTo>
                  <a:lnTo>
                    <a:pt x="1" y="4569"/>
                  </a:lnTo>
                  <a:lnTo>
                    <a:pt x="5347" y="4569"/>
                  </a:lnTo>
                  <a:lnTo>
                    <a:pt x="53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4"/>
            <p:cNvSpPr/>
            <p:nvPr/>
          </p:nvSpPr>
          <p:spPr>
            <a:xfrm>
              <a:off x="9202568" y="-2033505"/>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4"/>
            <p:cNvSpPr/>
            <p:nvPr/>
          </p:nvSpPr>
          <p:spPr>
            <a:xfrm>
              <a:off x="9202568" y="-2033505"/>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4"/>
            <p:cNvSpPr/>
            <p:nvPr/>
          </p:nvSpPr>
          <p:spPr>
            <a:xfrm>
              <a:off x="9202568" y="-1809148"/>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4"/>
            <p:cNvSpPr/>
            <p:nvPr/>
          </p:nvSpPr>
          <p:spPr>
            <a:xfrm>
              <a:off x="9202568" y="-1809148"/>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4"/>
            <p:cNvSpPr/>
            <p:nvPr/>
          </p:nvSpPr>
          <p:spPr>
            <a:xfrm>
              <a:off x="9202568" y="-1585493"/>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4"/>
            <p:cNvSpPr/>
            <p:nvPr/>
          </p:nvSpPr>
          <p:spPr>
            <a:xfrm>
              <a:off x="9202568" y="-1585493"/>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4"/>
            <p:cNvSpPr/>
            <p:nvPr/>
          </p:nvSpPr>
          <p:spPr>
            <a:xfrm>
              <a:off x="9202568" y="-1361099"/>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4"/>
            <p:cNvSpPr/>
            <p:nvPr/>
          </p:nvSpPr>
          <p:spPr>
            <a:xfrm>
              <a:off x="9202568" y="-1361099"/>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4"/>
            <p:cNvSpPr/>
            <p:nvPr/>
          </p:nvSpPr>
          <p:spPr>
            <a:xfrm>
              <a:off x="9202568" y="-1137444"/>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4"/>
            <p:cNvSpPr/>
            <p:nvPr/>
          </p:nvSpPr>
          <p:spPr>
            <a:xfrm>
              <a:off x="9202568" y="-1137444"/>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4"/>
            <p:cNvSpPr/>
            <p:nvPr/>
          </p:nvSpPr>
          <p:spPr>
            <a:xfrm>
              <a:off x="9202568" y="-913790"/>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4"/>
            <p:cNvSpPr/>
            <p:nvPr/>
          </p:nvSpPr>
          <p:spPr>
            <a:xfrm>
              <a:off x="9202568" y="-913790"/>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4"/>
            <p:cNvSpPr/>
            <p:nvPr/>
          </p:nvSpPr>
          <p:spPr>
            <a:xfrm>
              <a:off x="9202568" y="-689432"/>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4"/>
            <p:cNvSpPr/>
            <p:nvPr/>
          </p:nvSpPr>
          <p:spPr>
            <a:xfrm>
              <a:off x="9202568" y="-689432"/>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4"/>
            <p:cNvSpPr/>
            <p:nvPr/>
          </p:nvSpPr>
          <p:spPr>
            <a:xfrm>
              <a:off x="9553512" y="-2114777"/>
              <a:ext cx="33108" cy="1676389"/>
            </a:xfrm>
            <a:custGeom>
              <a:avLst/>
              <a:gdLst/>
              <a:ahLst/>
              <a:cxnLst/>
              <a:rect l="l" t="t" r="r" b="b"/>
              <a:pathLst>
                <a:path w="895"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4"/>
            <p:cNvSpPr/>
            <p:nvPr/>
          </p:nvSpPr>
          <p:spPr>
            <a:xfrm>
              <a:off x="9098287" y="-2384450"/>
              <a:ext cx="438028" cy="269712"/>
            </a:xfrm>
            <a:custGeom>
              <a:avLst/>
              <a:gdLst/>
              <a:ahLst/>
              <a:cxnLst/>
              <a:rect l="l" t="t" r="r" b="b"/>
              <a:pathLst>
                <a:path w="11841" h="7291" extrusionOk="0">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4"/>
            <p:cNvSpPr/>
            <p:nvPr/>
          </p:nvSpPr>
          <p:spPr>
            <a:xfrm>
              <a:off x="9296047" y="-2384450"/>
              <a:ext cx="240266" cy="225839"/>
            </a:xfrm>
            <a:custGeom>
              <a:avLst/>
              <a:gdLst/>
              <a:ahLst/>
              <a:cxnLst/>
              <a:rect l="l" t="t" r="r" b="b"/>
              <a:pathLst>
                <a:path w="6495" h="6105" extrusionOk="0">
                  <a:moveTo>
                    <a:pt x="1" y="0"/>
                  </a:moveTo>
                  <a:lnTo>
                    <a:pt x="1" y="6104"/>
                  </a:lnTo>
                  <a:lnTo>
                    <a:pt x="6494" y="6104"/>
                  </a:lnTo>
                  <a:lnTo>
                    <a:pt x="6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4"/>
            <p:cNvSpPr/>
            <p:nvPr/>
          </p:nvSpPr>
          <p:spPr>
            <a:xfrm>
              <a:off x="8991860" y="-2165826"/>
              <a:ext cx="664533" cy="51087"/>
            </a:xfrm>
            <a:custGeom>
              <a:avLst/>
              <a:gdLst/>
              <a:ahLst/>
              <a:cxnLst/>
              <a:rect l="l" t="t" r="r" b="b"/>
              <a:pathLst>
                <a:path w="17964" h="1381" extrusionOk="0">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433"/>
        <p:cNvGrpSpPr/>
        <p:nvPr/>
      </p:nvGrpSpPr>
      <p:grpSpPr>
        <a:xfrm>
          <a:off x="0" y="0"/>
          <a:ext cx="0" cy="0"/>
          <a:chOff x="0" y="0"/>
          <a:chExt cx="0" cy="0"/>
        </a:xfrm>
      </p:grpSpPr>
      <p:sp>
        <p:nvSpPr>
          <p:cNvPr id="2434" name="Google Shape;2434;p26"/>
          <p:cNvSpPr txBox="1">
            <a:spLocks noGrp="1"/>
          </p:cNvSpPr>
          <p:nvPr>
            <p:ph type="title"/>
          </p:nvPr>
        </p:nvSpPr>
        <p:spPr>
          <a:xfrm>
            <a:off x="2353566" y="1552266"/>
            <a:ext cx="19782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b="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35" name="Google Shape;2435;p26"/>
          <p:cNvSpPr txBox="1">
            <a:spLocks noGrp="1"/>
          </p:cNvSpPr>
          <p:nvPr>
            <p:ph type="subTitle" idx="1"/>
          </p:nvPr>
        </p:nvSpPr>
        <p:spPr>
          <a:xfrm>
            <a:off x="2353566" y="1763686"/>
            <a:ext cx="19782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6" name="Google Shape;2436;p26"/>
          <p:cNvSpPr txBox="1">
            <a:spLocks noGrp="1"/>
          </p:cNvSpPr>
          <p:nvPr>
            <p:ph type="title" idx="2"/>
          </p:nvPr>
        </p:nvSpPr>
        <p:spPr>
          <a:xfrm>
            <a:off x="5709447" y="1552266"/>
            <a:ext cx="19782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b="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37" name="Google Shape;2437;p26"/>
          <p:cNvSpPr txBox="1">
            <a:spLocks noGrp="1"/>
          </p:cNvSpPr>
          <p:nvPr>
            <p:ph type="subTitle" idx="3"/>
          </p:nvPr>
        </p:nvSpPr>
        <p:spPr>
          <a:xfrm>
            <a:off x="5709447" y="1763686"/>
            <a:ext cx="19782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8" name="Google Shape;2438;p26"/>
          <p:cNvSpPr txBox="1">
            <a:spLocks noGrp="1"/>
          </p:cNvSpPr>
          <p:nvPr>
            <p:ph type="title" idx="4"/>
          </p:nvPr>
        </p:nvSpPr>
        <p:spPr>
          <a:xfrm>
            <a:off x="2353566" y="3077506"/>
            <a:ext cx="19752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b="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39" name="Google Shape;2439;p26"/>
          <p:cNvSpPr txBox="1">
            <a:spLocks noGrp="1"/>
          </p:cNvSpPr>
          <p:nvPr>
            <p:ph type="subTitle" idx="5"/>
          </p:nvPr>
        </p:nvSpPr>
        <p:spPr>
          <a:xfrm>
            <a:off x="2353566" y="3288925"/>
            <a:ext cx="19782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40" name="Google Shape;2440;p26"/>
          <p:cNvSpPr txBox="1">
            <a:spLocks noGrp="1"/>
          </p:cNvSpPr>
          <p:nvPr>
            <p:ph type="title" idx="6"/>
          </p:nvPr>
        </p:nvSpPr>
        <p:spPr>
          <a:xfrm>
            <a:off x="5709447" y="3077506"/>
            <a:ext cx="19782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b="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41" name="Google Shape;2441;p26"/>
          <p:cNvSpPr txBox="1">
            <a:spLocks noGrp="1"/>
          </p:cNvSpPr>
          <p:nvPr>
            <p:ph type="subTitle" idx="7"/>
          </p:nvPr>
        </p:nvSpPr>
        <p:spPr>
          <a:xfrm>
            <a:off x="5709447" y="3288925"/>
            <a:ext cx="19782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42" name="Google Shape;2442;p26"/>
          <p:cNvSpPr txBox="1">
            <a:spLocks noGrp="1"/>
          </p:cNvSpPr>
          <p:nvPr>
            <p:ph type="title" idx="8"/>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2443" name="Google Shape;2443;p26"/>
          <p:cNvGrpSpPr/>
          <p:nvPr/>
        </p:nvGrpSpPr>
        <p:grpSpPr>
          <a:xfrm>
            <a:off x="85332" y="123370"/>
            <a:ext cx="965604" cy="239081"/>
            <a:chOff x="4036326" y="-955475"/>
            <a:chExt cx="1775987" cy="439811"/>
          </a:xfrm>
        </p:grpSpPr>
        <p:sp>
          <p:nvSpPr>
            <p:cNvPr id="2444" name="Google Shape;2444;p26"/>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6"/>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6" name="Google Shape;2446;p26"/>
          <p:cNvGrpSpPr/>
          <p:nvPr/>
        </p:nvGrpSpPr>
        <p:grpSpPr>
          <a:xfrm>
            <a:off x="7821982" y="126670"/>
            <a:ext cx="965604" cy="239081"/>
            <a:chOff x="4036326" y="-955475"/>
            <a:chExt cx="1775987" cy="439811"/>
          </a:xfrm>
        </p:grpSpPr>
        <p:sp>
          <p:nvSpPr>
            <p:cNvPr id="2447" name="Google Shape;2447;p26"/>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6"/>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9" name="Google Shape;2449;p26"/>
          <p:cNvGrpSpPr/>
          <p:nvPr/>
        </p:nvGrpSpPr>
        <p:grpSpPr>
          <a:xfrm>
            <a:off x="-622046" y="4070300"/>
            <a:ext cx="10388092" cy="1073228"/>
            <a:chOff x="-622046" y="4070300"/>
            <a:chExt cx="10388092" cy="1073228"/>
          </a:xfrm>
        </p:grpSpPr>
        <p:sp>
          <p:nvSpPr>
            <p:cNvPr id="2450" name="Google Shape;2450;p26"/>
            <p:cNvSpPr/>
            <p:nvPr/>
          </p:nvSpPr>
          <p:spPr>
            <a:xfrm>
              <a:off x="-622046"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6"/>
            <p:cNvSpPr/>
            <p:nvPr/>
          </p:nvSpPr>
          <p:spPr>
            <a:xfrm flipH="1">
              <a:off x="5900117"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6"/>
            <p:cNvSpPr/>
            <p:nvPr/>
          </p:nvSpPr>
          <p:spPr>
            <a:xfrm>
              <a:off x="3243875" y="4593900"/>
              <a:ext cx="2656200" cy="54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3" name="Google Shape;2453;p26"/>
          <p:cNvGrpSpPr/>
          <p:nvPr/>
        </p:nvGrpSpPr>
        <p:grpSpPr>
          <a:xfrm flipH="1">
            <a:off x="-98027" y="3938138"/>
            <a:ext cx="811246" cy="1205364"/>
            <a:chOff x="8044750" y="-1789024"/>
            <a:chExt cx="811246" cy="1205364"/>
          </a:xfrm>
        </p:grpSpPr>
        <p:sp>
          <p:nvSpPr>
            <p:cNvPr id="2454" name="Google Shape;2454;p26"/>
            <p:cNvSpPr/>
            <p:nvPr/>
          </p:nvSpPr>
          <p:spPr>
            <a:xfrm>
              <a:off x="8064874" y="-1789024"/>
              <a:ext cx="770961" cy="1205364"/>
            </a:xfrm>
            <a:custGeom>
              <a:avLst/>
              <a:gdLst/>
              <a:ahLst/>
              <a:cxnLst/>
              <a:rect l="l" t="t" r="r" b="b"/>
              <a:pathLst>
                <a:path w="20841" h="32584" extrusionOk="0">
                  <a:moveTo>
                    <a:pt x="1" y="1"/>
                  </a:moveTo>
                  <a:lnTo>
                    <a:pt x="1" y="32583"/>
                  </a:lnTo>
                  <a:lnTo>
                    <a:pt x="20841" y="32583"/>
                  </a:lnTo>
                  <a:lnTo>
                    <a:pt x="20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6"/>
            <p:cNvSpPr/>
            <p:nvPr/>
          </p:nvSpPr>
          <p:spPr>
            <a:xfrm>
              <a:off x="8044750" y="-1789024"/>
              <a:ext cx="811246" cy="56155"/>
            </a:xfrm>
            <a:custGeom>
              <a:avLst/>
              <a:gdLst/>
              <a:ahLst/>
              <a:cxnLst/>
              <a:rect l="l" t="t" r="r" b="b"/>
              <a:pathLst>
                <a:path w="21930" h="1518" extrusionOk="0">
                  <a:moveTo>
                    <a:pt x="0" y="1"/>
                  </a:moveTo>
                  <a:lnTo>
                    <a:pt x="0" y="1517"/>
                  </a:lnTo>
                  <a:lnTo>
                    <a:pt x="21929" y="1517"/>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6"/>
            <p:cNvSpPr/>
            <p:nvPr/>
          </p:nvSpPr>
          <p:spPr>
            <a:xfrm>
              <a:off x="8044750" y="-13992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6"/>
            <p:cNvSpPr/>
            <p:nvPr/>
          </p:nvSpPr>
          <p:spPr>
            <a:xfrm>
              <a:off x="8161978"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6"/>
            <p:cNvSpPr/>
            <p:nvPr/>
          </p:nvSpPr>
          <p:spPr>
            <a:xfrm>
              <a:off x="8325927" y="-1666765"/>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6"/>
            <p:cNvSpPr/>
            <p:nvPr/>
          </p:nvSpPr>
          <p:spPr>
            <a:xfrm>
              <a:off x="8489914"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6"/>
            <p:cNvSpPr/>
            <p:nvPr/>
          </p:nvSpPr>
          <p:spPr>
            <a:xfrm>
              <a:off x="8653863" y="-1666765"/>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6"/>
            <p:cNvSpPr/>
            <p:nvPr/>
          </p:nvSpPr>
          <p:spPr>
            <a:xfrm>
              <a:off x="8161978"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6"/>
            <p:cNvSpPr/>
            <p:nvPr/>
          </p:nvSpPr>
          <p:spPr>
            <a:xfrm>
              <a:off x="8325927" y="-15330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6"/>
            <p:cNvSpPr/>
            <p:nvPr/>
          </p:nvSpPr>
          <p:spPr>
            <a:xfrm>
              <a:off x="8489914"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6"/>
            <p:cNvSpPr/>
            <p:nvPr/>
          </p:nvSpPr>
          <p:spPr>
            <a:xfrm>
              <a:off x="8653863" y="-15330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6"/>
            <p:cNvSpPr/>
            <p:nvPr/>
          </p:nvSpPr>
          <p:spPr>
            <a:xfrm>
              <a:off x="8044750" y="-9749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6"/>
            <p:cNvSpPr/>
            <p:nvPr/>
          </p:nvSpPr>
          <p:spPr>
            <a:xfrm>
              <a:off x="8161978"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6"/>
            <p:cNvSpPr/>
            <p:nvPr/>
          </p:nvSpPr>
          <p:spPr>
            <a:xfrm>
              <a:off x="8325927" y="-1242465"/>
              <a:ext cx="84898" cy="90669"/>
            </a:xfrm>
            <a:custGeom>
              <a:avLst/>
              <a:gdLst/>
              <a:ahLst/>
              <a:cxnLst/>
              <a:rect l="l" t="t" r="r" b="b"/>
              <a:pathLst>
                <a:path w="2295" h="2451" extrusionOk="0">
                  <a:moveTo>
                    <a:pt x="1" y="1"/>
                  </a:moveTo>
                  <a:lnTo>
                    <a:pt x="1" y="2450"/>
                  </a:lnTo>
                  <a:lnTo>
                    <a:pt x="2295" y="245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6"/>
            <p:cNvSpPr/>
            <p:nvPr/>
          </p:nvSpPr>
          <p:spPr>
            <a:xfrm>
              <a:off x="8489914"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6"/>
            <p:cNvSpPr/>
            <p:nvPr/>
          </p:nvSpPr>
          <p:spPr>
            <a:xfrm>
              <a:off x="8653863" y="-1242465"/>
              <a:ext cx="84898" cy="90669"/>
            </a:xfrm>
            <a:custGeom>
              <a:avLst/>
              <a:gdLst/>
              <a:ahLst/>
              <a:cxnLst/>
              <a:rect l="l" t="t" r="r" b="b"/>
              <a:pathLst>
                <a:path w="2295" h="2451" extrusionOk="0">
                  <a:moveTo>
                    <a:pt x="1" y="1"/>
                  </a:moveTo>
                  <a:lnTo>
                    <a:pt x="1"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6"/>
            <p:cNvSpPr/>
            <p:nvPr/>
          </p:nvSpPr>
          <p:spPr>
            <a:xfrm>
              <a:off x="8161978"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6"/>
            <p:cNvSpPr/>
            <p:nvPr/>
          </p:nvSpPr>
          <p:spPr>
            <a:xfrm>
              <a:off x="8325927" y="-11087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6"/>
            <p:cNvSpPr/>
            <p:nvPr/>
          </p:nvSpPr>
          <p:spPr>
            <a:xfrm>
              <a:off x="8489914"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6"/>
            <p:cNvSpPr/>
            <p:nvPr/>
          </p:nvSpPr>
          <p:spPr>
            <a:xfrm>
              <a:off x="8653863" y="-11087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4" name="Google Shape;2474;p26"/>
          <p:cNvGrpSpPr/>
          <p:nvPr/>
        </p:nvGrpSpPr>
        <p:grpSpPr>
          <a:xfrm>
            <a:off x="8533581" y="3785686"/>
            <a:ext cx="469258" cy="1372752"/>
            <a:chOff x="8991157" y="-2384450"/>
            <a:chExt cx="665236" cy="1946062"/>
          </a:xfrm>
        </p:grpSpPr>
        <p:sp>
          <p:nvSpPr>
            <p:cNvPr id="2475" name="Google Shape;2475;p26"/>
            <p:cNvSpPr/>
            <p:nvPr/>
          </p:nvSpPr>
          <p:spPr>
            <a:xfrm>
              <a:off x="8991157" y="-2114777"/>
              <a:ext cx="652289" cy="1676389"/>
            </a:xfrm>
            <a:custGeom>
              <a:avLst/>
              <a:gdLst/>
              <a:ahLst/>
              <a:cxnLst/>
              <a:rect l="l" t="t" r="r" b="b"/>
              <a:pathLst>
                <a:path w="17633" h="45317" extrusionOk="0">
                  <a:moveTo>
                    <a:pt x="0" y="0"/>
                  </a:moveTo>
                  <a:lnTo>
                    <a:pt x="0" y="45316"/>
                  </a:lnTo>
                  <a:lnTo>
                    <a:pt x="17633" y="45316"/>
                  </a:lnTo>
                  <a:lnTo>
                    <a:pt x="176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6"/>
            <p:cNvSpPr/>
            <p:nvPr/>
          </p:nvSpPr>
          <p:spPr>
            <a:xfrm>
              <a:off x="8991157" y="-2114777"/>
              <a:ext cx="652289" cy="1676389"/>
            </a:xfrm>
            <a:custGeom>
              <a:avLst/>
              <a:gdLst/>
              <a:ahLst/>
              <a:cxnLst/>
              <a:rect l="l" t="t" r="r" b="b"/>
              <a:pathLst>
                <a:path w="17633" h="45317" fill="none" extrusionOk="0">
                  <a:moveTo>
                    <a:pt x="17633" y="0"/>
                  </a:moveTo>
                  <a:lnTo>
                    <a:pt x="0" y="0"/>
                  </a:lnTo>
                  <a:lnTo>
                    <a:pt x="0" y="45316"/>
                  </a:lnTo>
                  <a:lnTo>
                    <a:pt x="17633" y="45316"/>
                  </a:lnTo>
                  <a:lnTo>
                    <a:pt x="1763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6"/>
            <p:cNvSpPr/>
            <p:nvPr/>
          </p:nvSpPr>
          <p:spPr>
            <a:xfrm>
              <a:off x="8991157" y="-2114777"/>
              <a:ext cx="165430" cy="1676389"/>
            </a:xfrm>
            <a:custGeom>
              <a:avLst/>
              <a:gdLst/>
              <a:ahLst/>
              <a:cxnLst/>
              <a:rect l="l" t="t" r="r" b="b"/>
              <a:pathLst>
                <a:path w="4472" h="45317" extrusionOk="0">
                  <a:moveTo>
                    <a:pt x="0" y="0"/>
                  </a:moveTo>
                  <a:lnTo>
                    <a:pt x="0" y="45316"/>
                  </a:lnTo>
                  <a:lnTo>
                    <a:pt x="4471" y="45316"/>
                  </a:lnTo>
                  <a:lnTo>
                    <a:pt x="447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6"/>
            <p:cNvSpPr/>
            <p:nvPr/>
          </p:nvSpPr>
          <p:spPr>
            <a:xfrm>
              <a:off x="8991157" y="-2114777"/>
              <a:ext cx="165430" cy="1676389"/>
            </a:xfrm>
            <a:custGeom>
              <a:avLst/>
              <a:gdLst/>
              <a:ahLst/>
              <a:cxnLst/>
              <a:rect l="l" t="t" r="r" b="b"/>
              <a:pathLst>
                <a:path w="4472" h="45317" fill="none" extrusionOk="0">
                  <a:moveTo>
                    <a:pt x="4471" y="0"/>
                  </a:moveTo>
                  <a:lnTo>
                    <a:pt x="0" y="0"/>
                  </a:lnTo>
                  <a:lnTo>
                    <a:pt x="0" y="45316"/>
                  </a:lnTo>
                  <a:lnTo>
                    <a:pt x="4471" y="45316"/>
                  </a:lnTo>
                  <a:lnTo>
                    <a:pt x="44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6"/>
            <p:cNvSpPr/>
            <p:nvPr/>
          </p:nvSpPr>
          <p:spPr>
            <a:xfrm>
              <a:off x="9477271" y="-2114777"/>
              <a:ext cx="166170" cy="1676389"/>
            </a:xfrm>
            <a:custGeom>
              <a:avLst/>
              <a:gdLst/>
              <a:ahLst/>
              <a:cxnLst/>
              <a:rect l="l" t="t" r="r" b="b"/>
              <a:pathLst>
                <a:path w="4492" h="45317" extrusionOk="0">
                  <a:moveTo>
                    <a:pt x="1" y="0"/>
                  </a:moveTo>
                  <a:lnTo>
                    <a:pt x="1" y="45316"/>
                  </a:lnTo>
                  <a:lnTo>
                    <a:pt x="4492" y="45316"/>
                  </a:lnTo>
                  <a:lnTo>
                    <a:pt x="4492"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6"/>
            <p:cNvSpPr/>
            <p:nvPr/>
          </p:nvSpPr>
          <p:spPr>
            <a:xfrm>
              <a:off x="9477271" y="-2114777"/>
              <a:ext cx="166170" cy="1676389"/>
            </a:xfrm>
            <a:custGeom>
              <a:avLst/>
              <a:gdLst/>
              <a:ahLst/>
              <a:cxnLst/>
              <a:rect l="l" t="t" r="r" b="b"/>
              <a:pathLst>
                <a:path w="4492" h="45317" fill="none" extrusionOk="0">
                  <a:moveTo>
                    <a:pt x="4492" y="0"/>
                  </a:moveTo>
                  <a:lnTo>
                    <a:pt x="1" y="0"/>
                  </a:lnTo>
                  <a:lnTo>
                    <a:pt x="1" y="45316"/>
                  </a:lnTo>
                  <a:lnTo>
                    <a:pt x="4492" y="45316"/>
                  </a:lnTo>
                  <a:lnTo>
                    <a:pt x="44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6"/>
            <p:cNvSpPr/>
            <p:nvPr/>
          </p:nvSpPr>
          <p:spPr>
            <a:xfrm>
              <a:off x="8991157" y="-2114777"/>
              <a:ext cx="146712" cy="1676389"/>
            </a:xfrm>
            <a:custGeom>
              <a:avLst/>
              <a:gdLst/>
              <a:ahLst/>
              <a:cxnLst/>
              <a:rect l="l" t="t" r="r" b="b"/>
              <a:pathLst>
                <a:path w="3966" h="45317" extrusionOk="0">
                  <a:moveTo>
                    <a:pt x="0" y="0"/>
                  </a:moveTo>
                  <a:lnTo>
                    <a:pt x="0" y="45316"/>
                  </a:lnTo>
                  <a:lnTo>
                    <a:pt x="3966" y="45316"/>
                  </a:lnTo>
                  <a:lnTo>
                    <a:pt x="3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6"/>
            <p:cNvSpPr/>
            <p:nvPr/>
          </p:nvSpPr>
          <p:spPr>
            <a:xfrm>
              <a:off x="9047940" y="-2114777"/>
              <a:ext cx="33145" cy="1676389"/>
            </a:xfrm>
            <a:custGeom>
              <a:avLst/>
              <a:gdLst/>
              <a:ahLst/>
              <a:cxnLst/>
              <a:rect l="l" t="t" r="r" b="b"/>
              <a:pathLst>
                <a:path w="896"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6"/>
            <p:cNvSpPr/>
            <p:nvPr/>
          </p:nvSpPr>
          <p:spPr>
            <a:xfrm>
              <a:off x="9496692" y="-2114777"/>
              <a:ext cx="146749" cy="1676389"/>
            </a:xfrm>
            <a:custGeom>
              <a:avLst/>
              <a:gdLst/>
              <a:ahLst/>
              <a:cxnLst/>
              <a:rect l="l" t="t" r="r" b="b"/>
              <a:pathLst>
                <a:path w="3967" h="45317" extrusionOk="0">
                  <a:moveTo>
                    <a:pt x="1" y="0"/>
                  </a:moveTo>
                  <a:lnTo>
                    <a:pt x="1" y="45316"/>
                  </a:lnTo>
                  <a:lnTo>
                    <a:pt x="3967" y="45316"/>
                  </a:lnTo>
                  <a:lnTo>
                    <a:pt x="39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6"/>
            <p:cNvSpPr/>
            <p:nvPr/>
          </p:nvSpPr>
          <p:spPr>
            <a:xfrm>
              <a:off x="9098287" y="-2283794"/>
              <a:ext cx="197799" cy="169056"/>
            </a:xfrm>
            <a:custGeom>
              <a:avLst/>
              <a:gdLst/>
              <a:ahLst/>
              <a:cxnLst/>
              <a:rect l="l" t="t" r="r" b="b"/>
              <a:pathLst>
                <a:path w="5347" h="4570" extrusionOk="0">
                  <a:moveTo>
                    <a:pt x="1" y="1"/>
                  </a:moveTo>
                  <a:lnTo>
                    <a:pt x="1" y="4569"/>
                  </a:lnTo>
                  <a:lnTo>
                    <a:pt x="5347" y="4569"/>
                  </a:lnTo>
                  <a:lnTo>
                    <a:pt x="53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6"/>
            <p:cNvSpPr/>
            <p:nvPr/>
          </p:nvSpPr>
          <p:spPr>
            <a:xfrm>
              <a:off x="9202568" y="-2033505"/>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6"/>
            <p:cNvSpPr/>
            <p:nvPr/>
          </p:nvSpPr>
          <p:spPr>
            <a:xfrm>
              <a:off x="9202568" y="-2033505"/>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6"/>
            <p:cNvSpPr/>
            <p:nvPr/>
          </p:nvSpPr>
          <p:spPr>
            <a:xfrm>
              <a:off x="9202568" y="-1809148"/>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6"/>
            <p:cNvSpPr/>
            <p:nvPr/>
          </p:nvSpPr>
          <p:spPr>
            <a:xfrm>
              <a:off x="9202568" y="-1809148"/>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6"/>
            <p:cNvSpPr/>
            <p:nvPr/>
          </p:nvSpPr>
          <p:spPr>
            <a:xfrm>
              <a:off x="9202568" y="-1585493"/>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6"/>
            <p:cNvSpPr/>
            <p:nvPr/>
          </p:nvSpPr>
          <p:spPr>
            <a:xfrm>
              <a:off x="9202568" y="-1585493"/>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6"/>
            <p:cNvSpPr/>
            <p:nvPr/>
          </p:nvSpPr>
          <p:spPr>
            <a:xfrm>
              <a:off x="9202568" y="-1361099"/>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6"/>
            <p:cNvSpPr/>
            <p:nvPr/>
          </p:nvSpPr>
          <p:spPr>
            <a:xfrm>
              <a:off x="9202568" y="-1361099"/>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6"/>
            <p:cNvSpPr/>
            <p:nvPr/>
          </p:nvSpPr>
          <p:spPr>
            <a:xfrm>
              <a:off x="9202568" y="-1137444"/>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6"/>
            <p:cNvSpPr/>
            <p:nvPr/>
          </p:nvSpPr>
          <p:spPr>
            <a:xfrm>
              <a:off x="9202568" y="-1137444"/>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6"/>
            <p:cNvSpPr/>
            <p:nvPr/>
          </p:nvSpPr>
          <p:spPr>
            <a:xfrm>
              <a:off x="9202568" y="-913790"/>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6"/>
            <p:cNvSpPr/>
            <p:nvPr/>
          </p:nvSpPr>
          <p:spPr>
            <a:xfrm>
              <a:off x="9202568" y="-913790"/>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6"/>
            <p:cNvSpPr/>
            <p:nvPr/>
          </p:nvSpPr>
          <p:spPr>
            <a:xfrm>
              <a:off x="9202568" y="-689432"/>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6"/>
            <p:cNvSpPr/>
            <p:nvPr/>
          </p:nvSpPr>
          <p:spPr>
            <a:xfrm>
              <a:off x="9202568" y="-689432"/>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6"/>
            <p:cNvSpPr/>
            <p:nvPr/>
          </p:nvSpPr>
          <p:spPr>
            <a:xfrm>
              <a:off x="9553512" y="-2114777"/>
              <a:ext cx="33108" cy="1676389"/>
            </a:xfrm>
            <a:custGeom>
              <a:avLst/>
              <a:gdLst/>
              <a:ahLst/>
              <a:cxnLst/>
              <a:rect l="l" t="t" r="r" b="b"/>
              <a:pathLst>
                <a:path w="895"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6"/>
            <p:cNvSpPr/>
            <p:nvPr/>
          </p:nvSpPr>
          <p:spPr>
            <a:xfrm>
              <a:off x="9098287" y="-2384450"/>
              <a:ext cx="438028" cy="269712"/>
            </a:xfrm>
            <a:custGeom>
              <a:avLst/>
              <a:gdLst/>
              <a:ahLst/>
              <a:cxnLst/>
              <a:rect l="l" t="t" r="r" b="b"/>
              <a:pathLst>
                <a:path w="11841" h="7291" extrusionOk="0">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6"/>
            <p:cNvSpPr/>
            <p:nvPr/>
          </p:nvSpPr>
          <p:spPr>
            <a:xfrm>
              <a:off x="9296047" y="-2384450"/>
              <a:ext cx="240266" cy="225839"/>
            </a:xfrm>
            <a:custGeom>
              <a:avLst/>
              <a:gdLst/>
              <a:ahLst/>
              <a:cxnLst/>
              <a:rect l="l" t="t" r="r" b="b"/>
              <a:pathLst>
                <a:path w="6495" h="6105" extrusionOk="0">
                  <a:moveTo>
                    <a:pt x="1" y="0"/>
                  </a:moveTo>
                  <a:lnTo>
                    <a:pt x="1" y="6104"/>
                  </a:lnTo>
                  <a:lnTo>
                    <a:pt x="6494" y="6104"/>
                  </a:lnTo>
                  <a:lnTo>
                    <a:pt x="6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6"/>
            <p:cNvSpPr/>
            <p:nvPr/>
          </p:nvSpPr>
          <p:spPr>
            <a:xfrm>
              <a:off x="8991860" y="-2165826"/>
              <a:ext cx="664533" cy="51087"/>
            </a:xfrm>
            <a:custGeom>
              <a:avLst/>
              <a:gdLst/>
              <a:ahLst/>
              <a:cxnLst/>
              <a:rect l="l" t="t" r="r" b="b"/>
              <a:pathLst>
                <a:path w="17964" h="1381" extrusionOk="0">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2862"/>
        <p:cNvGrpSpPr/>
        <p:nvPr/>
      </p:nvGrpSpPr>
      <p:grpSpPr>
        <a:xfrm>
          <a:off x="0" y="0"/>
          <a:ext cx="0" cy="0"/>
          <a:chOff x="0" y="0"/>
          <a:chExt cx="0" cy="0"/>
        </a:xfrm>
      </p:grpSpPr>
      <p:sp>
        <p:nvSpPr>
          <p:cNvPr id="2863" name="Google Shape;2863;p31"/>
          <p:cNvSpPr txBox="1">
            <a:spLocks noGrp="1"/>
          </p:cNvSpPr>
          <p:nvPr>
            <p:ph type="title"/>
          </p:nvPr>
        </p:nvSpPr>
        <p:spPr>
          <a:xfrm>
            <a:off x="1369659" y="2611923"/>
            <a:ext cx="28665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000" b="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64" name="Google Shape;2864;p31"/>
          <p:cNvSpPr txBox="1">
            <a:spLocks noGrp="1"/>
          </p:cNvSpPr>
          <p:nvPr>
            <p:ph type="title" idx="2"/>
          </p:nvPr>
        </p:nvSpPr>
        <p:spPr>
          <a:xfrm>
            <a:off x="4907841" y="2611923"/>
            <a:ext cx="28665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000" b="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65" name="Google Shape;2865;p31"/>
          <p:cNvSpPr txBox="1">
            <a:spLocks noGrp="1"/>
          </p:cNvSpPr>
          <p:nvPr>
            <p:ph type="title" idx="3" hasCustomPrompt="1"/>
          </p:nvPr>
        </p:nvSpPr>
        <p:spPr>
          <a:xfrm>
            <a:off x="2423409" y="1888596"/>
            <a:ext cx="759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66" name="Google Shape;2866;p31"/>
          <p:cNvSpPr txBox="1">
            <a:spLocks noGrp="1"/>
          </p:cNvSpPr>
          <p:nvPr>
            <p:ph type="subTitle" idx="1"/>
          </p:nvPr>
        </p:nvSpPr>
        <p:spPr>
          <a:xfrm>
            <a:off x="1370709" y="2826231"/>
            <a:ext cx="28644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867" name="Google Shape;2867;p31"/>
          <p:cNvSpPr txBox="1">
            <a:spLocks noGrp="1"/>
          </p:cNvSpPr>
          <p:nvPr>
            <p:ph type="title" idx="4" hasCustomPrompt="1"/>
          </p:nvPr>
        </p:nvSpPr>
        <p:spPr>
          <a:xfrm>
            <a:off x="5961591" y="1888596"/>
            <a:ext cx="759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68" name="Google Shape;2868;p31"/>
          <p:cNvSpPr txBox="1">
            <a:spLocks noGrp="1"/>
          </p:cNvSpPr>
          <p:nvPr>
            <p:ph type="subTitle" idx="5"/>
          </p:nvPr>
        </p:nvSpPr>
        <p:spPr>
          <a:xfrm>
            <a:off x="4908891" y="2826231"/>
            <a:ext cx="28644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869" name="Google Shape;2869;p31"/>
          <p:cNvSpPr txBox="1">
            <a:spLocks noGrp="1"/>
          </p:cNvSpPr>
          <p:nvPr>
            <p:ph type="title" idx="6"/>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2870" name="Google Shape;2870;p31"/>
          <p:cNvGrpSpPr/>
          <p:nvPr/>
        </p:nvGrpSpPr>
        <p:grpSpPr>
          <a:xfrm>
            <a:off x="-2293683" y="4070300"/>
            <a:ext cx="13807567" cy="1073228"/>
            <a:chOff x="-2293683" y="4070300"/>
            <a:chExt cx="13807567" cy="1073228"/>
          </a:xfrm>
        </p:grpSpPr>
        <p:grpSp>
          <p:nvGrpSpPr>
            <p:cNvPr id="2871" name="Google Shape;2871;p31"/>
            <p:cNvGrpSpPr/>
            <p:nvPr/>
          </p:nvGrpSpPr>
          <p:grpSpPr>
            <a:xfrm>
              <a:off x="-2293683" y="4070300"/>
              <a:ext cx="13807567" cy="1073228"/>
              <a:chOff x="-1066800" y="4070300"/>
              <a:chExt cx="13807567" cy="1073228"/>
            </a:xfrm>
          </p:grpSpPr>
          <p:sp>
            <p:nvSpPr>
              <p:cNvPr id="2872" name="Google Shape;2872;p31"/>
              <p:cNvSpPr/>
              <p:nvPr/>
            </p:nvSpPr>
            <p:spPr>
              <a:xfrm>
                <a:off x="-1066800"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1"/>
              <p:cNvSpPr/>
              <p:nvPr/>
            </p:nvSpPr>
            <p:spPr>
              <a:xfrm flipH="1">
                <a:off x="8874838"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4" name="Google Shape;2874;p31"/>
            <p:cNvSpPr/>
            <p:nvPr/>
          </p:nvSpPr>
          <p:spPr>
            <a:xfrm>
              <a:off x="1572250" y="4717725"/>
              <a:ext cx="6078600" cy="42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5" name="Google Shape;2875;p31"/>
          <p:cNvGrpSpPr/>
          <p:nvPr/>
        </p:nvGrpSpPr>
        <p:grpSpPr>
          <a:xfrm>
            <a:off x="598232" y="150720"/>
            <a:ext cx="965604" cy="239081"/>
            <a:chOff x="4036326" y="-955475"/>
            <a:chExt cx="1775987" cy="439811"/>
          </a:xfrm>
        </p:grpSpPr>
        <p:sp>
          <p:nvSpPr>
            <p:cNvPr id="2876" name="Google Shape;2876;p31"/>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1"/>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8" name="Google Shape;2878;p31"/>
          <p:cNvGrpSpPr/>
          <p:nvPr/>
        </p:nvGrpSpPr>
        <p:grpSpPr>
          <a:xfrm>
            <a:off x="7699857" y="150720"/>
            <a:ext cx="965604" cy="239081"/>
            <a:chOff x="4036326" y="-955475"/>
            <a:chExt cx="1775987" cy="439811"/>
          </a:xfrm>
        </p:grpSpPr>
        <p:sp>
          <p:nvSpPr>
            <p:cNvPr id="2879" name="Google Shape;2879;p31"/>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1"/>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1" name="Google Shape;2881;p31"/>
          <p:cNvGrpSpPr/>
          <p:nvPr/>
        </p:nvGrpSpPr>
        <p:grpSpPr>
          <a:xfrm flipH="1">
            <a:off x="-98027" y="3938138"/>
            <a:ext cx="811246" cy="1205364"/>
            <a:chOff x="8044750" y="-1789024"/>
            <a:chExt cx="811246" cy="1205364"/>
          </a:xfrm>
        </p:grpSpPr>
        <p:sp>
          <p:nvSpPr>
            <p:cNvPr id="2882" name="Google Shape;2882;p31"/>
            <p:cNvSpPr/>
            <p:nvPr/>
          </p:nvSpPr>
          <p:spPr>
            <a:xfrm>
              <a:off x="8064874" y="-1789024"/>
              <a:ext cx="770961" cy="1205364"/>
            </a:xfrm>
            <a:custGeom>
              <a:avLst/>
              <a:gdLst/>
              <a:ahLst/>
              <a:cxnLst/>
              <a:rect l="l" t="t" r="r" b="b"/>
              <a:pathLst>
                <a:path w="20841" h="32584" extrusionOk="0">
                  <a:moveTo>
                    <a:pt x="1" y="1"/>
                  </a:moveTo>
                  <a:lnTo>
                    <a:pt x="1" y="32583"/>
                  </a:lnTo>
                  <a:lnTo>
                    <a:pt x="20841" y="32583"/>
                  </a:lnTo>
                  <a:lnTo>
                    <a:pt x="20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1"/>
            <p:cNvSpPr/>
            <p:nvPr/>
          </p:nvSpPr>
          <p:spPr>
            <a:xfrm>
              <a:off x="8044750" y="-1789024"/>
              <a:ext cx="811246" cy="56155"/>
            </a:xfrm>
            <a:custGeom>
              <a:avLst/>
              <a:gdLst/>
              <a:ahLst/>
              <a:cxnLst/>
              <a:rect l="l" t="t" r="r" b="b"/>
              <a:pathLst>
                <a:path w="21930" h="1518" extrusionOk="0">
                  <a:moveTo>
                    <a:pt x="0" y="1"/>
                  </a:moveTo>
                  <a:lnTo>
                    <a:pt x="0" y="1517"/>
                  </a:lnTo>
                  <a:lnTo>
                    <a:pt x="21929" y="1517"/>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1"/>
            <p:cNvSpPr/>
            <p:nvPr/>
          </p:nvSpPr>
          <p:spPr>
            <a:xfrm>
              <a:off x="8044750" y="-13992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1"/>
            <p:cNvSpPr/>
            <p:nvPr/>
          </p:nvSpPr>
          <p:spPr>
            <a:xfrm>
              <a:off x="8161978"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1"/>
            <p:cNvSpPr/>
            <p:nvPr/>
          </p:nvSpPr>
          <p:spPr>
            <a:xfrm>
              <a:off x="8325927" y="-1666765"/>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1"/>
            <p:cNvSpPr/>
            <p:nvPr/>
          </p:nvSpPr>
          <p:spPr>
            <a:xfrm>
              <a:off x="8489914"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1"/>
            <p:cNvSpPr/>
            <p:nvPr/>
          </p:nvSpPr>
          <p:spPr>
            <a:xfrm>
              <a:off x="8653863" y="-1666765"/>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1"/>
            <p:cNvSpPr/>
            <p:nvPr/>
          </p:nvSpPr>
          <p:spPr>
            <a:xfrm>
              <a:off x="8161978"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1"/>
            <p:cNvSpPr/>
            <p:nvPr/>
          </p:nvSpPr>
          <p:spPr>
            <a:xfrm>
              <a:off x="8325927" y="-15330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1"/>
            <p:cNvSpPr/>
            <p:nvPr/>
          </p:nvSpPr>
          <p:spPr>
            <a:xfrm>
              <a:off x="8489914"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1"/>
            <p:cNvSpPr/>
            <p:nvPr/>
          </p:nvSpPr>
          <p:spPr>
            <a:xfrm>
              <a:off x="8653863" y="-15330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1"/>
            <p:cNvSpPr/>
            <p:nvPr/>
          </p:nvSpPr>
          <p:spPr>
            <a:xfrm>
              <a:off x="8044750" y="-9749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1"/>
            <p:cNvSpPr/>
            <p:nvPr/>
          </p:nvSpPr>
          <p:spPr>
            <a:xfrm>
              <a:off x="8161978"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1"/>
            <p:cNvSpPr/>
            <p:nvPr/>
          </p:nvSpPr>
          <p:spPr>
            <a:xfrm>
              <a:off x="8325927" y="-1242465"/>
              <a:ext cx="84898" cy="90669"/>
            </a:xfrm>
            <a:custGeom>
              <a:avLst/>
              <a:gdLst/>
              <a:ahLst/>
              <a:cxnLst/>
              <a:rect l="l" t="t" r="r" b="b"/>
              <a:pathLst>
                <a:path w="2295" h="2451" extrusionOk="0">
                  <a:moveTo>
                    <a:pt x="1" y="1"/>
                  </a:moveTo>
                  <a:lnTo>
                    <a:pt x="1" y="2450"/>
                  </a:lnTo>
                  <a:lnTo>
                    <a:pt x="2295" y="245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1"/>
            <p:cNvSpPr/>
            <p:nvPr/>
          </p:nvSpPr>
          <p:spPr>
            <a:xfrm>
              <a:off x="8489914"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1"/>
            <p:cNvSpPr/>
            <p:nvPr/>
          </p:nvSpPr>
          <p:spPr>
            <a:xfrm>
              <a:off x="8653863" y="-1242465"/>
              <a:ext cx="84898" cy="90669"/>
            </a:xfrm>
            <a:custGeom>
              <a:avLst/>
              <a:gdLst/>
              <a:ahLst/>
              <a:cxnLst/>
              <a:rect l="l" t="t" r="r" b="b"/>
              <a:pathLst>
                <a:path w="2295" h="2451" extrusionOk="0">
                  <a:moveTo>
                    <a:pt x="1" y="1"/>
                  </a:moveTo>
                  <a:lnTo>
                    <a:pt x="1"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1"/>
            <p:cNvSpPr/>
            <p:nvPr/>
          </p:nvSpPr>
          <p:spPr>
            <a:xfrm>
              <a:off x="8161978"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1"/>
            <p:cNvSpPr/>
            <p:nvPr/>
          </p:nvSpPr>
          <p:spPr>
            <a:xfrm>
              <a:off x="8325927" y="-11087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1"/>
            <p:cNvSpPr/>
            <p:nvPr/>
          </p:nvSpPr>
          <p:spPr>
            <a:xfrm>
              <a:off x="8489914"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1"/>
            <p:cNvSpPr/>
            <p:nvPr/>
          </p:nvSpPr>
          <p:spPr>
            <a:xfrm>
              <a:off x="8653863" y="-11087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2" name="Google Shape;2902;p31"/>
          <p:cNvGrpSpPr/>
          <p:nvPr/>
        </p:nvGrpSpPr>
        <p:grpSpPr>
          <a:xfrm flipH="1">
            <a:off x="8430773" y="3938138"/>
            <a:ext cx="811246" cy="1205364"/>
            <a:chOff x="8044750" y="-1789024"/>
            <a:chExt cx="811246" cy="1205364"/>
          </a:xfrm>
        </p:grpSpPr>
        <p:sp>
          <p:nvSpPr>
            <p:cNvPr id="2903" name="Google Shape;2903;p31"/>
            <p:cNvSpPr/>
            <p:nvPr/>
          </p:nvSpPr>
          <p:spPr>
            <a:xfrm>
              <a:off x="8064874" y="-1789024"/>
              <a:ext cx="770961" cy="1205364"/>
            </a:xfrm>
            <a:custGeom>
              <a:avLst/>
              <a:gdLst/>
              <a:ahLst/>
              <a:cxnLst/>
              <a:rect l="l" t="t" r="r" b="b"/>
              <a:pathLst>
                <a:path w="20841" h="32584" extrusionOk="0">
                  <a:moveTo>
                    <a:pt x="1" y="1"/>
                  </a:moveTo>
                  <a:lnTo>
                    <a:pt x="1" y="32583"/>
                  </a:lnTo>
                  <a:lnTo>
                    <a:pt x="20841" y="32583"/>
                  </a:lnTo>
                  <a:lnTo>
                    <a:pt x="20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1"/>
            <p:cNvSpPr/>
            <p:nvPr/>
          </p:nvSpPr>
          <p:spPr>
            <a:xfrm>
              <a:off x="8044750" y="-1789024"/>
              <a:ext cx="811246" cy="56155"/>
            </a:xfrm>
            <a:custGeom>
              <a:avLst/>
              <a:gdLst/>
              <a:ahLst/>
              <a:cxnLst/>
              <a:rect l="l" t="t" r="r" b="b"/>
              <a:pathLst>
                <a:path w="21930" h="1518" extrusionOk="0">
                  <a:moveTo>
                    <a:pt x="0" y="1"/>
                  </a:moveTo>
                  <a:lnTo>
                    <a:pt x="0" y="1517"/>
                  </a:lnTo>
                  <a:lnTo>
                    <a:pt x="21929" y="1517"/>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1"/>
            <p:cNvSpPr/>
            <p:nvPr/>
          </p:nvSpPr>
          <p:spPr>
            <a:xfrm>
              <a:off x="8044750" y="-13992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1"/>
            <p:cNvSpPr/>
            <p:nvPr/>
          </p:nvSpPr>
          <p:spPr>
            <a:xfrm>
              <a:off x="8161978"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1"/>
            <p:cNvSpPr/>
            <p:nvPr/>
          </p:nvSpPr>
          <p:spPr>
            <a:xfrm>
              <a:off x="8325927" y="-1666765"/>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1"/>
            <p:cNvSpPr/>
            <p:nvPr/>
          </p:nvSpPr>
          <p:spPr>
            <a:xfrm>
              <a:off x="8489914"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1"/>
            <p:cNvSpPr/>
            <p:nvPr/>
          </p:nvSpPr>
          <p:spPr>
            <a:xfrm>
              <a:off x="8653863" y="-1666765"/>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1"/>
            <p:cNvSpPr/>
            <p:nvPr/>
          </p:nvSpPr>
          <p:spPr>
            <a:xfrm>
              <a:off x="8161978"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1"/>
            <p:cNvSpPr/>
            <p:nvPr/>
          </p:nvSpPr>
          <p:spPr>
            <a:xfrm>
              <a:off x="8325927" y="-15330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1"/>
            <p:cNvSpPr/>
            <p:nvPr/>
          </p:nvSpPr>
          <p:spPr>
            <a:xfrm>
              <a:off x="8489914"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1"/>
            <p:cNvSpPr/>
            <p:nvPr/>
          </p:nvSpPr>
          <p:spPr>
            <a:xfrm>
              <a:off x="8653863" y="-15330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1"/>
            <p:cNvSpPr/>
            <p:nvPr/>
          </p:nvSpPr>
          <p:spPr>
            <a:xfrm>
              <a:off x="8044750" y="-9749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1"/>
            <p:cNvSpPr/>
            <p:nvPr/>
          </p:nvSpPr>
          <p:spPr>
            <a:xfrm>
              <a:off x="8161978"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1"/>
            <p:cNvSpPr/>
            <p:nvPr/>
          </p:nvSpPr>
          <p:spPr>
            <a:xfrm>
              <a:off x="8325927" y="-1242465"/>
              <a:ext cx="84898" cy="90669"/>
            </a:xfrm>
            <a:custGeom>
              <a:avLst/>
              <a:gdLst/>
              <a:ahLst/>
              <a:cxnLst/>
              <a:rect l="l" t="t" r="r" b="b"/>
              <a:pathLst>
                <a:path w="2295" h="2451" extrusionOk="0">
                  <a:moveTo>
                    <a:pt x="1" y="1"/>
                  </a:moveTo>
                  <a:lnTo>
                    <a:pt x="1" y="2450"/>
                  </a:lnTo>
                  <a:lnTo>
                    <a:pt x="2295" y="245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1"/>
            <p:cNvSpPr/>
            <p:nvPr/>
          </p:nvSpPr>
          <p:spPr>
            <a:xfrm>
              <a:off x="8489914"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1"/>
            <p:cNvSpPr/>
            <p:nvPr/>
          </p:nvSpPr>
          <p:spPr>
            <a:xfrm>
              <a:off x="8653863" y="-1242465"/>
              <a:ext cx="84898" cy="90669"/>
            </a:xfrm>
            <a:custGeom>
              <a:avLst/>
              <a:gdLst/>
              <a:ahLst/>
              <a:cxnLst/>
              <a:rect l="l" t="t" r="r" b="b"/>
              <a:pathLst>
                <a:path w="2295" h="2451" extrusionOk="0">
                  <a:moveTo>
                    <a:pt x="1" y="1"/>
                  </a:moveTo>
                  <a:lnTo>
                    <a:pt x="1"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1"/>
            <p:cNvSpPr/>
            <p:nvPr/>
          </p:nvSpPr>
          <p:spPr>
            <a:xfrm>
              <a:off x="8161978"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1"/>
            <p:cNvSpPr/>
            <p:nvPr/>
          </p:nvSpPr>
          <p:spPr>
            <a:xfrm>
              <a:off x="8325927" y="-11087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1"/>
            <p:cNvSpPr/>
            <p:nvPr/>
          </p:nvSpPr>
          <p:spPr>
            <a:xfrm>
              <a:off x="8489914"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1"/>
            <p:cNvSpPr/>
            <p:nvPr/>
          </p:nvSpPr>
          <p:spPr>
            <a:xfrm>
              <a:off x="8653863" y="-11087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923"/>
        <p:cNvGrpSpPr/>
        <p:nvPr/>
      </p:nvGrpSpPr>
      <p:grpSpPr>
        <a:xfrm>
          <a:off x="0" y="0"/>
          <a:ext cx="0" cy="0"/>
          <a:chOff x="0" y="0"/>
          <a:chExt cx="0" cy="0"/>
        </a:xfrm>
      </p:grpSpPr>
      <p:grpSp>
        <p:nvGrpSpPr>
          <p:cNvPr id="2924" name="Google Shape;2924;p32"/>
          <p:cNvGrpSpPr/>
          <p:nvPr/>
        </p:nvGrpSpPr>
        <p:grpSpPr>
          <a:xfrm>
            <a:off x="-2293683" y="4070300"/>
            <a:ext cx="13807567" cy="1073228"/>
            <a:chOff x="-2293683" y="4070300"/>
            <a:chExt cx="13807567" cy="1073228"/>
          </a:xfrm>
        </p:grpSpPr>
        <p:grpSp>
          <p:nvGrpSpPr>
            <p:cNvPr id="2925" name="Google Shape;2925;p32"/>
            <p:cNvGrpSpPr/>
            <p:nvPr/>
          </p:nvGrpSpPr>
          <p:grpSpPr>
            <a:xfrm>
              <a:off x="-2293683" y="4070300"/>
              <a:ext cx="13807567" cy="1073228"/>
              <a:chOff x="-1066800" y="4070300"/>
              <a:chExt cx="13807567" cy="1073228"/>
            </a:xfrm>
          </p:grpSpPr>
          <p:sp>
            <p:nvSpPr>
              <p:cNvPr id="2926" name="Google Shape;2926;p32"/>
              <p:cNvSpPr/>
              <p:nvPr/>
            </p:nvSpPr>
            <p:spPr>
              <a:xfrm>
                <a:off x="-1066800"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2"/>
              <p:cNvSpPr/>
              <p:nvPr/>
            </p:nvSpPr>
            <p:spPr>
              <a:xfrm flipH="1">
                <a:off x="8874838"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8" name="Google Shape;2928;p32"/>
            <p:cNvSpPr/>
            <p:nvPr/>
          </p:nvSpPr>
          <p:spPr>
            <a:xfrm>
              <a:off x="1572250" y="4717725"/>
              <a:ext cx="6078600" cy="42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9" name="Google Shape;2929;p32"/>
          <p:cNvGrpSpPr/>
          <p:nvPr/>
        </p:nvGrpSpPr>
        <p:grpSpPr>
          <a:xfrm flipH="1">
            <a:off x="85525" y="3197463"/>
            <a:ext cx="665236" cy="1946062"/>
            <a:chOff x="8991157" y="-2384450"/>
            <a:chExt cx="665236" cy="1946062"/>
          </a:xfrm>
        </p:grpSpPr>
        <p:sp>
          <p:nvSpPr>
            <p:cNvPr id="2930" name="Google Shape;2930;p32"/>
            <p:cNvSpPr/>
            <p:nvPr/>
          </p:nvSpPr>
          <p:spPr>
            <a:xfrm>
              <a:off x="8991157" y="-2114777"/>
              <a:ext cx="652289" cy="1676389"/>
            </a:xfrm>
            <a:custGeom>
              <a:avLst/>
              <a:gdLst/>
              <a:ahLst/>
              <a:cxnLst/>
              <a:rect l="l" t="t" r="r" b="b"/>
              <a:pathLst>
                <a:path w="17633" h="45317" extrusionOk="0">
                  <a:moveTo>
                    <a:pt x="0" y="0"/>
                  </a:moveTo>
                  <a:lnTo>
                    <a:pt x="0" y="45316"/>
                  </a:lnTo>
                  <a:lnTo>
                    <a:pt x="17633" y="45316"/>
                  </a:lnTo>
                  <a:lnTo>
                    <a:pt x="176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2"/>
            <p:cNvSpPr/>
            <p:nvPr/>
          </p:nvSpPr>
          <p:spPr>
            <a:xfrm>
              <a:off x="8991157" y="-2114777"/>
              <a:ext cx="652289" cy="1676389"/>
            </a:xfrm>
            <a:custGeom>
              <a:avLst/>
              <a:gdLst/>
              <a:ahLst/>
              <a:cxnLst/>
              <a:rect l="l" t="t" r="r" b="b"/>
              <a:pathLst>
                <a:path w="17633" h="45317" fill="none" extrusionOk="0">
                  <a:moveTo>
                    <a:pt x="17633" y="0"/>
                  </a:moveTo>
                  <a:lnTo>
                    <a:pt x="0" y="0"/>
                  </a:lnTo>
                  <a:lnTo>
                    <a:pt x="0" y="45316"/>
                  </a:lnTo>
                  <a:lnTo>
                    <a:pt x="17633" y="45316"/>
                  </a:lnTo>
                  <a:lnTo>
                    <a:pt x="1763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2"/>
            <p:cNvSpPr/>
            <p:nvPr/>
          </p:nvSpPr>
          <p:spPr>
            <a:xfrm>
              <a:off x="8991157" y="-2114777"/>
              <a:ext cx="165430" cy="1676389"/>
            </a:xfrm>
            <a:custGeom>
              <a:avLst/>
              <a:gdLst/>
              <a:ahLst/>
              <a:cxnLst/>
              <a:rect l="l" t="t" r="r" b="b"/>
              <a:pathLst>
                <a:path w="4472" h="45317" extrusionOk="0">
                  <a:moveTo>
                    <a:pt x="0" y="0"/>
                  </a:moveTo>
                  <a:lnTo>
                    <a:pt x="0" y="45316"/>
                  </a:lnTo>
                  <a:lnTo>
                    <a:pt x="4471" y="45316"/>
                  </a:lnTo>
                  <a:lnTo>
                    <a:pt x="447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2"/>
            <p:cNvSpPr/>
            <p:nvPr/>
          </p:nvSpPr>
          <p:spPr>
            <a:xfrm>
              <a:off x="8991157" y="-2114777"/>
              <a:ext cx="165430" cy="1676389"/>
            </a:xfrm>
            <a:custGeom>
              <a:avLst/>
              <a:gdLst/>
              <a:ahLst/>
              <a:cxnLst/>
              <a:rect l="l" t="t" r="r" b="b"/>
              <a:pathLst>
                <a:path w="4472" h="45317" fill="none" extrusionOk="0">
                  <a:moveTo>
                    <a:pt x="4471" y="0"/>
                  </a:moveTo>
                  <a:lnTo>
                    <a:pt x="0" y="0"/>
                  </a:lnTo>
                  <a:lnTo>
                    <a:pt x="0" y="45316"/>
                  </a:lnTo>
                  <a:lnTo>
                    <a:pt x="4471" y="45316"/>
                  </a:lnTo>
                  <a:lnTo>
                    <a:pt x="44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2"/>
            <p:cNvSpPr/>
            <p:nvPr/>
          </p:nvSpPr>
          <p:spPr>
            <a:xfrm>
              <a:off x="9477271" y="-2114777"/>
              <a:ext cx="166170" cy="1676389"/>
            </a:xfrm>
            <a:custGeom>
              <a:avLst/>
              <a:gdLst/>
              <a:ahLst/>
              <a:cxnLst/>
              <a:rect l="l" t="t" r="r" b="b"/>
              <a:pathLst>
                <a:path w="4492" h="45317" extrusionOk="0">
                  <a:moveTo>
                    <a:pt x="1" y="0"/>
                  </a:moveTo>
                  <a:lnTo>
                    <a:pt x="1" y="45316"/>
                  </a:lnTo>
                  <a:lnTo>
                    <a:pt x="4492" y="45316"/>
                  </a:lnTo>
                  <a:lnTo>
                    <a:pt x="4492"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2"/>
            <p:cNvSpPr/>
            <p:nvPr/>
          </p:nvSpPr>
          <p:spPr>
            <a:xfrm>
              <a:off x="9477271" y="-2114777"/>
              <a:ext cx="166170" cy="1676389"/>
            </a:xfrm>
            <a:custGeom>
              <a:avLst/>
              <a:gdLst/>
              <a:ahLst/>
              <a:cxnLst/>
              <a:rect l="l" t="t" r="r" b="b"/>
              <a:pathLst>
                <a:path w="4492" h="45317" fill="none" extrusionOk="0">
                  <a:moveTo>
                    <a:pt x="4492" y="0"/>
                  </a:moveTo>
                  <a:lnTo>
                    <a:pt x="1" y="0"/>
                  </a:lnTo>
                  <a:lnTo>
                    <a:pt x="1" y="45316"/>
                  </a:lnTo>
                  <a:lnTo>
                    <a:pt x="4492" y="45316"/>
                  </a:lnTo>
                  <a:lnTo>
                    <a:pt x="44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2"/>
            <p:cNvSpPr/>
            <p:nvPr/>
          </p:nvSpPr>
          <p:spPr>
            <a:xfrm>
              <a:off x="8991157" y="-2114777"/>
              <a:ext cx="146712" cy="1676389"/>
            </a:xfrm>
            <a:custGeom>
              <a:avLst/>
              <a:gdLst/>
              <a:ahLst/>
              <a:cxnLst/>
              <a:rect l="l" t="t" r="r" b="b"/>
              <a:pathLst>
                <a:path w="3966" h="45317" extrusionOk="0">
                  <a:moveTo>
                    <a:pt x="0" y="0"/>
                  </a:moveTo>
                  <a:lnTo>
                    <a:pt x="0" y="45316"/>
                  </a:lnTo>
                  <a:lnTo>
                    <a:pt x="3966" y="45316"/>
                  </a:lnTo>
                  <a:lnTo>
                    <a:pt x="3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2"/>
            <p:cNvSpPr/>
            <p:nvPr/>
          </p:nvSpPr>
          <p:spPr>
            <a:xfrm>
              <a:off x="9047940" y="-2114777"/>
              <a:ext cx="33145" cy="1676389"/>
            </a:xfrm>
            <a:custGeom>
              <a:avLst/>
              <a:gdLst/>
              <a:ahLst/>
              <a:cxnLst/>
              <a:rect l="l" t="t" r="r" b="b"/>
              <a:pathLst>
                <a:path w="896"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2"/>
            <p:cNvSpPr/>
            <p:nvPr/>
          </p:nvSpPr>
          <p:spPr>
            <a:xfrm>
              <a:off x="9496692" y="-2114777"/>
              <a:ext cx="146749" cy="1676389"/>
            </a:xfrm>
            <a:custGeom>
              <a:avLst/>
              <a:gdLst/>
              <a:ahLst/>
              <a:cxnLst/>
              <a:rect l="l" t="t" r="r" b="b"/>
              <a:pathLst>
                <a:path w="3967" h="45317" extrusionOk="0">
                  <a:moveTo>
                    <a:pt x="1" y="0"/>
                  </a:moveTo>
                  <a:lnTo>
                    <a:pt x="1" y="45316"/>
                  </a:lnTo>
                  <a:lnTo>
                    <a:pt x="3967" y="45316"/>
                  </a:lnTo>
                  <a:lnTo>
                    <a:pt x="39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2"/>
            <p:cNvSpPr/>
            <p:nvPr/>
          </p:nvSpPr>
          <p:spPr>
            <a:xfrm>
              <a:off x="9098287" y="-2283794"/>
              <a:ext cx="197799" cy="169056"/>
            </a:xfrm>
            <a:custGeom>
              <a:avLst/>
              <a:gdLst/>
              <a:ahLst/>
              <a:cxnLst/>
              <a:rect l="l" t="t" r="r" b="b"/>
              <a:pathLst>
                <a:path w="5347" h="4570" extrusionOk="0">
                  <a:moveTo>
                    <a:pt x="1" y="1"/>
                  </a:moveTo>
                  <a:lnTo>
                    <a:pt x="1" y="4569"/>
                  </a:lnTo>
                  <a:lnTo>
                    <a:pt x="5347" y="4569"/>
                  </a:lnTo>
                  <a:lnTo>
                    <a:pt x="53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2"/>
            <p:cNvSpPr/>
            <p:nvPr/>
          </p:nvSpPr>
          <p:spPr>
            <a:xfrm>
              <a:off x="9202568" y="-2033505"/>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2"/>
            <p:cNvSpPr/>
            <p:nvPr/>
          </p:nvSpPr>
          <p:spPr>
            <a:xfrm>
              <a:off x="9202568" y="-2033505"/>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2"/>
            <p:cNvSpPr/>
            <p:nvPr/>
          </p:nvSpPr>
          <p:spPr>
            <a:xfrm>
              <a:off x="9202568" y="-1809148"/>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2"/>
            <p:cNvSpPr/>
            <p:nvPr/>
          </p:nvSpPr>
          <p:spPr>
            <a:xfrm>
              <a:off x="9202568" y="-1809148"/>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2"/>
            <p:cNvSpPr/>
            <p:nvPr/>
          </p:nvSpPr>
          <p:spPr>
            <a:xfrm>
              <a:off x="9202568" y="-1585493"/>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2"/>
            <p:cNvSpPr/>
            <p:nvPr/>
          </p:nvSpPr>
          <p:spPr>
            <a:xfrm>
              <a:off x="9202568" y="-1585493"/>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2"/>
            <p:cNvSpPr/>
            <p:nvPr/>
          </p:nvSpPr>
          <p:spPr>
            <a:xfrm>
              <a:off x="9202568" y="-1361099"/>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2"/>
            <p:cNvSpPr/>
            <p:nvPr/>
          </p:nvSpPr>
          <p:spPr>
            <a:xfrm>
              <a:off x="9202568" y="-1361099"/>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2"/>
            <p:cNvSpPr/>
            <p:nvPr/>
          </p:nvSpPr>
          <p:spPr>
            <a:xfrm>
              <a:off x="9202568" y="-1137444"/>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2"/>
            <p:cNvSpPr/>
            <p:nvPr/>
          </p:nvSpPr>
          <p:spPr>
            <a:xfrm>
              <a:off x="9202568" y="-1137444"/>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2"/>
            <p:cNvSpPr/>
            <p:nvPr/>
          </p:nvSpPr>
          <p:spPr>
            <a:xfrm>
              <a:off x="9202568" y="-913790"/>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2"/>
            <p:cNvSpPr/>
            <p:nvPr/>
          </p:nvSpPr>
          <p:spPr>
            <a:xfrm>
              <a:off x="9202568" y="-913790"/>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2"/>
            <p:cNvSpPr/>
            <p:nvPr/>
          </p:nvSpPr>
          <p:spPr>
            <a:xfrm>
              <a:off x="9202568" y="-689432"/>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2"/>
            <p:cNvSpPr/>
            <p:nvPr/>
          </p:nvSpPr>
          <p:spPr>
            <a:xfrm>
              <a:off x="9202568" y="-689432"/>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2"/>
            <p:cNvSpPr/>
            <p:nvPr/>
          </p:nvSpPr>
          <p:spPr>
            <a:xfrm>
              <a:off x="9553512" y="-2114777"/>
              <a:ext cx="33108" cy="1676389"/>
            </a:xfrm>
            <a:custGeom>
              <a:avLst/>
              <a:gdLst/>
              <a:ahLst/>
              <a:cxnLst/>
              <a:rect l="l" t="t" r="r" b="b"/>
              <a:pathLst>
                <a:path w="895"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2"/>
            <p:cNvSpPr/>
            <p:nvPr/>
          </p:nvSpPr>
          <p:spPr>
            <a:xfrm>
              <a:off x="9098287" y="-2384450"/>
              <a:ext cx="438028" cy="269712"/>
            </a:xfrm>
            <a:custGeom>
              <a:avLst/>
              <a:gdLst/>
              <a:ahLst/>
              <a:cxnLst/>
              <a:rect l="l" t="t" r="r" b="b"/>
              <a:pathLst>
                <a:path w="11841" h="7291" extrusionOk="0">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2"/>
            <p:cNvSpPr/>
            <p:nvPr/>
          </p:nvSpPr>
          <p:spPr>
            <a:xfrm>
              <a:off x="9296047" y="-2384450"/>
              <a:ext cx="240266" cy="225839"/>
            </a:xfrm>
            <a:custGeom>
              <a:avLst/>
              <a:gdLst/>
              <a:ahLst/>
              <a:cxnLst/>
              <a:rect l="l" t="t" r="r" b="b"/>
              <a:pathLst>
                <a:path w="6495" h="6105" extrusionOk="0">
                  <a:moveTo>
                    <a:pt x="1" y="0"/>
                  </a:moveTo>
                  <a:lnTo>
                    <a:pt x="1" y="6104"/>
                  </a:lnTo>
                  <a:lnTo>
                    <a:pt x="6494" y="6104"/>
                  </a:lnTo>
                  <a:lnTo>
                    <a:pt x="6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2"/>
            <p:cNvSpPr/>
            <p:nvPr/>
          </p:nvSpPr>
          <p:spPr>
            <a:xfrm>
              <a:off x="8991860" y="-2165826"/>
              <a:ext cx="664533" cy="51087"/>
            </a:xfrm>
            <a:custGeom>
              <a:avLst/>
              <a:gdLst/>
              <a:ahLst/>
              <a:cxnLst/>
              <a:rect l="l" t="t" r="r" b="b"/>
              <a:pathLst>
                <a:path w="17964" h="1381" extrusionOk="0">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8" name="Google Shape;2958;p32"/>
          <p:cNvSpPr txBox="1">
            <a:spLocks noGrp="1"/>
          </p:cNvSpPr>
          <p:nvPr>
            <p:ph type="title"/>
          </p:nvPr>
        </p:nvSpPr>
        <p:spPr>
          <a:xfrm>
            <a:off x="3471450" y="576044"/>
            <a:ext cx="4947900" cy="10974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30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59" name="Google Shape;2959;p32"/>
          <p:cNvSpPr txBox="1">
            <a:spLocks noGrp="1"/>
          </p:cNvSpPr>
          <p:nvPr>
            <p:ph type="subTitle" idx="1"/>
          </p:nvPr>
        </p:nvSpPr>
        <p:spPr>
          <a:xfrm>
            <a:off x="3467850" y="1674589"/>
            <a:ext cx="4951500" cy="91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0" name="Google Shape;2960;p32"/>
          <p:cNvSpPr txBox="1"/>
          <p:nvPr/>
        </p:nvSpPr>
        <p:spPr>
          <a:xfrm>
            <a:off x="3351325" y="3648500"/>
            <a:ext cx="5067900" cy="548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2"/>
                </a:solidFill>
                <a:latin typeface="M PLUS 1p"/>
                <a:ea typeface="M PLUS 1p"/>
                <a:cs typeface="M PLUS 1p"/>
                <a:sym typeface="M PLUS 1p"/>
              </a:rPr>
              <a:t>CREDITS: This presentation template was created by </a:t>
            </a:r>
            <a:r>
              <a:rPr lang="en" sz="1200" b="1">
                <a:solidFill>
                  <a:schemeClr val="dk2"/>
                </a:solidFill>
                <a:uFill>
                  <a:noFill/>
                </a:uFill>
                <a:latin typeface="M PLUS 1p"/>
                <a:ea typeface="M PLUS 1p"/>
                <a:cs typeface="M PLUS 1p"/>
                <a:sym typeface="M PLUS 1p"/>
                <a:hlinkClick r:id="rId2">
                  <a:extLst>
                    <a:ext uri="{A12FA001-AC4F-418D-AE19-62706E023703}">
                      <ahyp:hlinkClr xmlns:ahyp="http://schemas.microsoft.com/office/drawing/2018/hyperlinkcolor" val="tx"/>
                    </a:ext>
                  </a:extLst>
                </a:hlinkClick>
              </a:rPr>
              <a:t>Slidesgo</a:t>
            </a:r>
            <a:r>
              <a:rPr lang="en" sz="1200">
                <a:solidFill>
                  <a:schemeClr val="dk2"/>
                </a:solidFill>
                <a:latin typeface="M PLUS 1p"/>
                <a:ea typeface="M PLUS 1p"/>
                <a:cs typeface="M PLUS 1p"/>
                <a:sym typeface="M PLUS 1p"/>
              </a:rPr>
              <a:t>, and includes icons by </a:t>
            </a:r>
            <a:r>
              <a:rPr lang="en" sz="1200" b="1">
                <a:solidFill>
                  <a:schemeClr val="dk2"/>
                </a:solidFill>
                <a:uFill>
                  <a:noFill/>
                </a:uFill>
                <a:latin typeface="M PLUS 1p"/>
                <a:ea typeface="M PLUS 1p"/>
                <a:cs typeface="M PLUS 1p"/>
                <a:sym typeface="M PLUS 1p"/>
                <a:hlinkClick r:id="rId3">
                  <a:extLst>
                    <a:ext uri="{A12FA001-AC4F-418D-AE19-62706E023703}">
                      <ahyp:hlinkClr xmlns:ahyp="http://schemas.microsoft.com/office/drawing/2018/hyperlinkcolor" val="tx"/>
                    </a:ext>
                  </a:extLst>
                </a:hlinkClick>
              </a:rPr>
              <a:t>Flaticon</a:t>
            </a:r>
            <a:r>
              <a:rPr lang="en" sz="1200">
                <a:solidFill>
                  <a:schemeClr val="dk2"/>
                </a:solidFill>
                <a:latin typeface="M PLUS 1p"/>
                <a:ea typeface="M PLUS 1p"/>
                <a:cs typeface="M PLUS 1p"/>
                <a:sym typeface="M PLUS 1p"/>
              </a:rPr>
              <a:t>, and infographics &amp; images by </a:t>
            </a:r>
            <a:r>
              <a:rPr lang="en" sz="1200" b="1">
                <a:solidFill>
                  <a:schemeClr val="dk2"/>
                </a:solidFill>
                <a:uFill>
                  <a:noFill/>
                </a:uFill>
                <a:latin typeface="M PLUS 1p"/>
                <a:ea typeface="M PLUS 1p"/>
                <a:cs typeface="M PLUS 1p"/>
                <a:sym typeface="M PLUS 1p"/>
                <a:hlinkClick r:id="rId4">
                  <a:extLst>
                    <a:ext uri="{A12FA001-AC4F-418D-AE19-62706E023703}">
                      <ahyp:hlinkClr xmlns:ahyp="http://schemas.microsoft.com/office/drawing/2018/hyperlinkcolor" val="tx"/>
                    </a:ext>
                  </a:extLst>
                </a:hlinkClick>
              </a:rPr>
              <a:t>Freepik</a:t>
            </a:r>
            <a:endParaRPr sz="1200" b="1">
              <a:solidFill>
                <a:schemeClr val="dk2"/>
              </a:solidFill>
              <a:latin typeface="M PLUS 1p"/>
              <a:ea typeface="M PLUS 1p"/>
              <a:cs typeface="M PLUS 1p"/>
              <a:sym typeface="M PLUS 1p"/>
            </a:endParaRPr>
          </a:p>
        </p:txBody>
      </p:sp>
      <p:grpSp>
        <p:nvGrpSpPr>
          <p:cNvPr id="2961" name="Google Shape;2961;p32"/>
          <p:cNvGrpSpPr/>
          <p:nvPr/>
        </p:nvGrpSpPr>
        <p:grpSpPr>
          <a:xfrm>
            <a:off x="1569982" y="210358"/>
            <a:ext cx="965604" cy="239081"/>
            <a:chOff x="4036326" y="-955475"/>
            <a:chExt cx="1775987" cy="439811"/>
          </a:xfrm>
        </p:grpSpPr>
        <p:sp>
          <p:nvSpPr>
            <p:cNvPr id="2962" name="Google Shape;2962;p32"/>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2"/>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4" name="Google Shape;2964;p32"/>
          <p:cNvGrpSpPr/>
          <p:nvPr/>
        </p:nvGrpSpPr>
        <p:grpSpPr>
          <a:xfrm>
            <a:off x="-85487" y="210342"/>
            <a:ext cx="1477088" cy="365703"/>
            <a:chOff x="4036326" y="-955475"/>
            <a:chExt cx="1775987" cy="439811"/>
          </a:xfrm>
        </p:grpSpPr>
        <p:sp>
          <p:nvSpPr>
            <p:cNvPr id="2965" name="Google Shape;2965;p32"/>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2"/>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7" name="Google Shape;2967;p32"/>
          <p:cNvGrpSpPr/>
          <p:nvPr/>
        </p:nvGrpSpPr>
        <p:grpSpPr>
          <a:xfrm>
            <a:off x="8343238" y="147042"/>
            <a:ext cx="1477088" cy="365703"/>
            <a:chOff x="4036326" y="-955475"/>
            <a:chExt cx="1775987" cy="439811"/>
          </a:xfrm>
        </p:grpSpPr>
        <p:sp>
          <p:nvSpPr>
            <p:cNvPr id="2968" name="Google Shape;2968;p32"/>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2"/>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0" name="Google Shape;2970;p32"/>
          <p:cNvGrpSpPr/>
          <p:nvPr/>
        </p:nvGrpSpPr>
        <p:grpSpPr>
          <a:xfrm>
            <a:off x="6943057" y="147058"/>
            <a:ext cx="965604" cy="239081"/>
            <a:chOff x="4036326" y="-955475"/>
            <a:chExt cx="1775987" cy="439811"/>
          </a:xfrm>
        </p:grpSpPr>
        <p:sp>
          <p:nvSpPr>
            <p:cNvPr id="2971" name="Google Shape;2971;p32"/>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2"/>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973"/>
        <p:cNvGrpSpPr/>
        <p:nvPr/>
      </p:nvGrpSpPr>
      <p:grpSpPr>
        <a:xfrm>
          <a:off x="0" y="0"/>
          <a:ext cx="0" cy="0"/>
          <a:chOff x="0" y="0"/>
          <a:chExt cx="0" cy="0"/>
        </a:xfrm>
      </p:grpSpPr>
      <p:grpSp>
        <p:nvGrpSpPr>
          <p:cNvPr id="2974" name="Google Shape;2974;p33"/>
          <p:cNvGrpSpPr/>
          <p:nvPr/>
        </p:nvGrpSpPr>
        <p:grpSpPr>
          <a:xfrm>
            <a:off x="-2750883" y="4070300"/>
            <a:ext cx="14645767" cy="1073228"/>
            <a:chOff x="-2750883" y="4070300"/>
            <a:chExt cx="14645767" cy="1073228"/>
          </a:xfrm>
        </p:grpSpPr>
        <p:grpSp>
          <p:nvGrpSpPr>
            <p:cNvPr id="2975" name="Google Shape;2975;p33"/>
            <p:cNvGrpSpPr/>
            <p:nvPr/>
          </p:nvGrpSpPr>
          <p:grpSpPr>
            <a:xfrm>
              <a:off x="-2750883" y="4070300"/>
              <a:ext cx="14645767" cy="1073228"/>
              <a:chOff x="-1524000" y="4070300"/>
              <a:chExt cx="14645767" cy="1073228"/>
            </a:xfrm>
          </p:grpSpPr>
          <p:sp>
            <p:nvSpPr>
              <p:cNvPr id="2976" name="Google Shape;2976;p33"/>
              <p:cNvSpPr/>
              <p:nvPr/>
            </p:nvSpPr>
            <p:spPr>
              <a:xfrm>
                <a:off x="-1524000"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3"/>
              <p:cNvSpPr/>
              <p:nvPr/>
            </p:nvSpPr>
            <p:spPr>
              <a:xfrm flipH="1">
                <a:off x="9255838"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8" name="Google Shape;2978;p33"/>
            <p:cNvSpPr/>
            <p:nvPr/>
          </p:nvSpPr>
          <p:spPr>
            <a:xfrm>
              <a:off x="1031225" y="4717725"/>
              <a:ext cx="7101600" cy="42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9" name="Google Shape;2979;p33"/>
          <p:cNvGrpSpPr/>
          <p:nvPr/>
        </p:nvGrpSpPr>
        <p:grpSpPr>
          <a:xfrm>
            <a:off x="7699857" y="150720"/>
            <a:ext cx="965604" cy="239081"/>
            <a:chOff x="4036326" y="-955475"/>
            <a:chExt cx="1775987" cy="439811"/>
          </a:xfrm>
        </p:grpSpPr>
        <p:sp>
          <p:nvSpPr>
            <p:cNvPr id="2980" name="Google Shape;2980;p33"/>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3"/>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33"/>
          <p:cNvGrpSpPr/>
          <p:nvPr/>
        </p:nvGrpSpPr>
        <p:grpSpPr>
          <a:xfrm>
            <a:off x="598232" y="150720"/>
            <a:ext cx="965604" cy="239081"/>
            <a:chOff x="4036326" y="-955475"/>
            <a:chExt cx="1775987" cy="439811"/>
          </a:xfrm>
        </p:grpSpPr>
        <p:sp>
          <p:nvSpPr>
            <p:cNvPr id="2983" name="Google Shape;2983;p33"/>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3"/>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5" name="Google Shape;2985;p33"/>
          <p:cNvGrpSpPr/>
          <p:nvPr/>
        </p:nvGrpSpPr>
        <p:grpSpPr>
          <a:xfrm flipH="1">
            <a:off x="8308349" y="3132754"/>
            <a:ext cx="764487" cy="2010759"/>
            <a:chOff x="9765662" y="-2191721"/>
            <a:chExt cx="764487" cy="2010759"/>
          </a:xfrm>
        </p:grpSpPr>
        <p:sp>
          <p:nvSpPr>
            <p:cNvPr id="2986" name="Google Shape;2986;p33"/>
            <p:cNvSpPr/>
            <p:nvPr/>
          </p:nvSpPr>
          <p:spPr>
            <a:xfrm>
              <a:off x="9978552" y="-1622153"/>
              <a:ext cx="338037" cy="1441191"/>
            </a:xfrm>
            <a:custGeom>
              <a:avLst/>
              <a:gdLst/>
              <a:ahLst/>
              <a:cxnLst/>
              <a:rect l="l" t="t" r="r" b="b"/>
              <a:pathLst>
                <a:path w="9138" h="38959" extrusionOk="0">
                  <a:moveTo>
                    <a:pt x="0" y="0"/>
                  </a:moveTo>
                  <a:lnTo>
                    <a:pt x="0" y="38959"/>
                  </a:lnTo>
                  <a:lnTo>
                    <a:pt x="9137" y="38959"/>
                  </a:lnTo>
                  <a:lnTo>
                    <a:pt x="9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3"/>
            <p:cNvSpPr/>
            <p:nvPr/>
          </p:nvSpPr>
          <p:spPr>
            <a:xfrm>
              <a:off x="9978552" y="-1622153"/>
              <a:ext cx="338037" cy="1441191"/>
            </a:xfrm>
            <a:custGeom>
              <a:avLst/>
              <a:gdLst/>
              <a:ahLst/>
              <a:cxnLst/>
              <a:rect l="l" t="t" r="r" b="b"/>
              <a:pathLst>
                <a:path w="9138" h="38959" fill="none" extrusionOk="0">
                  <a:moveTo>
                    <a:pt x="9137" y="0"/>
                  </a:moveTo>
                  <a:lnTo>
                    <a:pt x="0" y="0"/>
                  </a:lnTo>
                  <a:lnTo>
                    <a:pt x="0" y="38959"/>
                  </a:lnTo>
                  <a:lnTo>
                    <a:pt x="9137" y="38959"/>
                  </a:lnTo>
                  <a:lnTo>
                    <a:pt x="913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3"/>
            <p:cNvSpPr/>
            <p:nvPr/>
          </p:nvSpPr>
          <p:spPr>
            <a:xfrm>
              <a:off x="10215857" y="-1622153"/>
              <a:ext cx="51087" cy="1441191"/>
            </a:xfrm>
            <a:custGeom>
              <a:avLst/>
              <a:gdLst/>
              <a:ahLst/>
              <a:cxnLst/>
              <a:rect l="l" t="t" r="r" b="b"/>
              <a:pathLst>
                <a:path w="1381" h="38959" extrusionOk="0">
                  <a:moveTo>
                    <a:pt x="0" y="0"/>
                  </a:moveTo>
                  <a:lnTo>
                    <a:pt x="0" y="38959"/>
                  </a:lnTo>
                  <a:lnTo>
                    <a:pt x="1381" y="38959"/>
                  </a:lnTo>
                  <a:lnTo>
                    <a:pt x="138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3"/>
            <p:cNvSpPr/>
            <p:nvPr/>
          </p:nvSpPr>
          <p:spPr>
            <a:xfrm>
              <a:off x="10215857" y="-1622153"/>
              <a:ext cx="51087" cy="1441191"/>
            </a:xfrm>
            <a:custGeom>
              <a:avLst/>
              <a:gdLst/>
              <a:ahLst/>
              <a:cxnLst/>
              <a:rect l="l" t="t" r="r" b="b"/>
              <a:pathLst>
                <a:path w="1381" h="38959" fill="none" extrusionOk="0">
                  <a:moveTo>
                    <a:pt x="1381" y="0"/>
                  </a:moveTo>
                  <a:lnTo>
                    <a:pt x="0" y="0"/>
                  </a:lnTo>
                  <a:lnTo>
                    <a:pt x="0" y="38959"/>
                  </a:lnTo>
                  <a:lnTo>
                    <a:pt x="1381" y="38959"/>
                  </a:lnTo>
                  <a:lnTo>
                    <a:pt x="1381"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3"/>
            <p:cNvSpPr/>
            <p:nvPr/>
          </p:nvSpPr>
          <p:spPr>
            <a:xfrm>
              <a:off x="9978552" y="-1376229"/>
              <a:ext cx="338037" cy="168316"/>
            </a:xfrm>
            <a:custGeom>
              <a:avLst/>
              <a:gdLst/>
              <a:ahLst/>
              <a:cxnLst/>
              <a:rect l="l" t="t" r="r" b="b"/>
              <a:pathLst>
                <a:path w="9138" h="4550" extrusionOk="0">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3"/>
            <p:cNvSpPr/>
            <p:nvPr/>
          </p:nvSpPr>
          <p:spPr>
            <a:xfrm>
              <a:off x="9978552" y="-1376229"/>
              <a:ext cx="237344" cy="168316"/>
            </a:xfrm>
            <a:custGeom>
              <a:avLst/>
              <a:gdLst/>
              <a:ahLst/>
              <a:cxnLst/>
              <a:rect l="l" t="t" r="r" b="b"/>
              <a:pathLst>
                <a:path w="6416" h="4550" fill="none" extrusionOk="0">
                  <a:moveTo>
                    <a:pt x="6415" y="1"/>
                  </a:moveTo>
                  <a:lnTo>
                    <a:pt x="0" y="1"/>
                  </a:lnTo>
                  <a:lnTo>
                    <a:pt x="0" y="4550"/>
                  </a:lnTo>
                  <a:lnTo>
                    <a:pt x="6415" y="2684"/>
                  </a:lnTo>
                  <a:lnTo>
                    <a:pt x="641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3"/>
            <p:cNvSpPr/>
            <p:nvPr/>
          </p:nvSpPr>
          <p:spPr>
            <a:xfrm>
              <a:off x="10266906" y="-1376229"/>
              <a:ext cx="49681" cy="84195"/>
            </a:xfrm>
            <a:custGeom>
              <a:avLst/>
              <a:gdLst/>
              <a:ahLst/>
              <a:cxnLst/>
              <a:rect l="l" t="t" r="r" b="b"/>
              <a:pathLst>
                <a:path w="1343" h="2276" fill="none" extrusionOk="0">
                  <a:moveTo>
                    <a:pt x="1342" y="1"/>
                  </a:moveTo>
                  <a:lnTo>
                    <a:pt x="1" y="1"/>
                  </a:lnTo>
                  <a:lnTo>
                    <a:pt x="1" y="2275"/>
                  </a:lnTo>
                  <a:lnTo>
                    <a:pt x="1342" y="1887"/>
                  </a:lnTo>
                  <a:lnTo>
                    <a:pt x="13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3"/>
            <p:cNvSpPr/>
            <p:nvPr/>
          </p:nvSpPr>
          <p:spPr>
            <a:xfrm>
              <a:off x="10215857" y="-1376229"/>
              <a:ext cx="51087" cy="99288"/>
            </a:xfrm>
            <a:custGeom>
              <a:avLst/>
              <a:gdLst/>
              <a:ahLst/>
              <a:cxnLst/>
              <a:rect l="l" t="t" r="r" b="b"/>
              <a:pathLst>
                <a:path w="1381" h="2684" extrusionOk="0">
                  <a:moveTo>
                    <a:pt x="0" y="1"/>
                  </a:moveTo>
                  <a:lnTo>
                    <a:pt x="0" y="2684"/>
                  </a:lnTo>
                  <a:lnTo>
                    <a:pt x="1381" y="2275"/>
                  </a:lnTo>
                  <a:lnTo>
                    <a:pt x="138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3"/>
            <p:cNvSpPr/>
            <p:nvPr/>
          </p:nvSpPr>
          <p:spPr>
            <a:xfrm>
              <a:off x="10215857" y="-1376229"/>
              <a:ext cx="51087" cy="99288"/>
            </a:xfrm>
            <a:custGeom>
              <a:avLst/>
              <a:gdLst/>
              <a:ahLst/>
              <a:cxnLst/>
              <a:rect l="l" t="t" r="r" b="b"/>
              <a:pathLst>
                <a:path w="1381" h="2684" fill="none" extrusionOk="0">
                  <a:moveTo>
                    <a:pt x="1381" y="1"/>
                  </a:moveTo>
                  <a:lnTo>
                    <a:pt x="0" y="1"/>
                  </a:lnTo>
                  <a:lnTo>
                    <a:pt x="0" y="2684"/>
                  </a:lnTo>
                  <a:lnTo>
                    <a:pt x="1381" y="2275"/>
                  </a:lnTo>
                  <a:lnTo>
                    <a:pt x="13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3"/>
            <p:cNvSpPr/>
            <p:nvPr/>
          </p:nvSpPr>
          <p:spPr>
            <a:xfrm>
              <a:off x="10131700" y="-2191721"/>
              <a:ext cx="31703" cy="156811"/>
            </a:xfrm>
            <a:custGeom>
              <a:avLst/>
              <a:gdLst/>
              <a:ahLst/>
              <a:cxnLst/>
              <a:rect l="l" t="t" r="r" b="b"/>
              <a:pathLst>
                <a:path w="857" h="4239" extrusionOk="0">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3"/>
            <p:cNvSpPr/>
            <p:nvPr/>
          </p:nvSpPr>
          <p:spPr>
            <a:xfrm>
              <a:off x="10131700" y="-2191721"/>
              <a:ext cx="31703" cy="156811"/>
            </a:xfrm>
            <a:custGeom>
              <a:avLst/>
              <a:gdLst/>
              <a:ahLst/>
              <a:cxnLst/>
              <a:rect l="l" t="t" r="r" b="b"/>
              <a:pathLst>
                <a:path w="857" h="4239" fill="none" extrusionOk="0">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3"/>
            <p:cNvSpPr/>
            <p:nvPr/>
          </p:nvSpPr>
          <p:spPr>
            <a:xfrm>
              <a:off x="10131700" y="-2164421"/>
              <a:ext cx="31703" cy="43207"/>
            </a:xfrm>
            <a:custGeom>
              <a:avLst/>
              <a:gdLst/>
              <a:ahLst/>
              <a:cxnLst/>
              <a:rect l="l" t="t" r="r" b="b"/>
              <a:pathLst>
                <a:path w="857" h="1168" extrusionOk="0">
                  <a:moveTo>
                    <a:pt x="1" y="1"/>
                  </a:moveTo>
                  <a:lnTo>
                    <a:pt x="1" y="1167"/>
                  </a:lnTo>
                  <a:lnTo>
                    <a:pt x="856" y="1167"/>
                  </a:lnTo>
                  <a:lnTo>
                    <a:pt x="856"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3"/>
            <p:cNvSpPr/>
            <p:nvPr/>
          </p:nvSpPr>
          <p:spPr>
            <a:xfrm>
              <a:off x="10131700" y="-2164421"/>
              <a:ext cx="31703" cy="43207"/>
            </a:xfrm>
            <a:custGeom>
              <a:avLst/>
              <a:gdLst/>
              <a:ahLst/>
              <a:cxnLst/>
              <a:rect l="l" t="t" r="r" b="b"/>
              <a:pathLst>
                <a:path w="857" h="1168" fill="none" extrusionOk="0">
                  <a:moveTo>
                    <a:pt x="856" y="1"/>
                  </a:moveTo>
                  <a:lnTo>
                    <a:pt x="1" y="1"/>
                  </a:lnTo>
                  <a:lnTo>
                    <a:pt x="1" y="1167"/>
                  </a:lnTo>
                  <a:lnTo>
                    <a:pt x="856" y="1167"/>
                  </a:lnTo>
                  <a:lnTo>
                    <a:pt x="8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3"/>
            <p:cNvSpPr/>
            <p:nvPr/>
          </p:nvSpPr>
          <p:spPr>
            <a:xfrm>
              <a:off x="9990057" y="-2159390"/>
              <a:ext cx="315028" cy="22343"/>
            </a:xfrm>
            <a:custGeom>
              <a:avLst/>
              <a:gdLst/>
              <a:ahLst/>
              <a:cxnLst/>
              <a:rect l="l" t="t" r="r" b="b"/>
              <a:pathLst>
                <a:path w="8516" h="604" extrusionOk="0">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3"/>
            <p:cNvSpPr/>
            <p:nvPr/>
          </p:nvSpPr>
          <p:spPr>
            <a:xfrm>
              <a:off x="9775021" y="-1668208"/>
              <a:ext cx="742920" cy="199242"/>
            </a:xfrm>
            <a:custGeom>
              <a:avLst/>
              <a:gdLst/>
              <a:ahLst/>
              <a:cxnLst/>
              <a:rect l="l" t="t" r="r" b="b"/>
              <a:pathLst>
                <a:path w="20083" h="5386" extrusionOk="0">
                  <a:moveTo>
                    <a:pt x="0" y="1"/>
                  </a:moveTo>
                  <a:lnTo>
                    <a:pt x="0" y="5386"/>
                  </a:lnTo>
                  <a:lnTo>
                    <a:pt x="20082" y="5386"/>
                  </a:lnTo>
                  <a:lnTo>
                    <a:pt x="200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3"/>
            <p:cNvSpPr/>
            <p:nvPr/>
          </p:nvSpPr>
          <p:spPr>
            <a:xfrm>
              <a:off x="9775021" y="-1668208"/>
              <a:ext cx="742920" cy="199242"/>
            </a:xfrm>
            <a:custGeom>
              <a:avLst/>
              <a:gdLst/>
              <a:ahLst/>
              <a:cxnLst/>
              <a:rect l="l" t="t" r="r" b="b"/>
              <a:pathLst>
                <a:path w="20083" h="5386" fill="none" extrusionOk="0">
                  <a:moveTo>
                    <a:pt x="20082" y="5386"/>
                  </a:moveTo>
                  <a:lnTo>
                    <a:pt x="0" y="5386"/>
                  </a:lnTo>
                  <a:lnTo>
                    <a:pt x="0" y="1"/>
                  </a:lnTo>
                  <a:lnTo>
                    <a:pt x="20082" y="1"/>
                  </a:lnTo>
                  <a:lnTo>
                    <a:pt x="20082" y="5386"/>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3"/>
            <p:cNvSpPr/>
            <p:nvPr/>
          </p:nvSpPr>
          <p:spPr>
            <a:xfrm>
              <a:off x="9901571" y="-2001877"/>
              <a:ext cx="492666" cy="199242"/>
            </a:xfrm>
            <a:custGeom>
              <a:avLst/>
              <a:gdLst/>
              <a:ahLst/>
              <a:cxnLst/>
              <a:rect l="l" t="t" r="r" b="b"/>
              <a:pathLst>
                <a:path w="13318" h="5386" extrusionOk="0">
                  <a:moveTo>
                    <a:pt x="1" y="0"/>
                  </a:moveTo>
                  <a:lnTo>
                    <a:pt x="953" y="5386"/>
                  </a:lnTo>
                  <a:lnTo>
                    <a:pt x="12365" y="5386"/>
                  </a:lnTo>
                  <a:lnTo>
                    <a:pt x="13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3"/>
            <p:cNvSpPr/>
            <p:nvPr/>
          </p:nvSpPr>
          <p:spPr>
            <a:xfrm>
              <a:off x="9901571" y="-2001877"/>
              <a:ext cx="492666" cy="199242"/>
            </a:xfrm>
            <a:custGeom>
              <a:avLst/>
              <a:gdLst/>
              <a:ahLst/>
              <a:cxnLst/>
              <a:rect l="l" t="t" r="r" b="b"/>
              <a:pathLst>
                <a:path w="13318" h="5386" fill="none" extrusionOk="0">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3"/>
            <p:cNvSpPr/>
            <p:nvPr/>
          </p:nvSpPr>
          <p:spPr>
            <a:xfrm>
              <a:off x="9901571" y="-2001877"/>
              <a:ext cx="133802" cy="176232"/>
            </a:xfrm>
            <a:custGeom>
              <a:avLst/>
              <a:gdLst/>
              <a:ahLst/>
              <a:cxnLst/>
              <a:rect l="l" t="t" r="r" b="b"/>
              <a:pathLst>
                <a:path w="3617" h="4764" extrusionOk="0">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3"/>
            <p:cNvSpPr/>
            <p:nvPr/>
          </p:nvSpPr>
          <p:spPr>
            <a:xfrm>
              <a:off x="9901571" y="-2001877"/>
              <a:ext cx="133802" cy="176232"/>
            </a:xfrm>
            <a:custGeom>
              <a:avLst/>
              <a:gdLst/>
              <a:ahLst/>
              <a:cxnLst/>
              <a:rect l="l" t="t" r="r" b="b"/>
              <a:pathLst>
                <a:path w="3617" h="4764" fill="none" extrusionOk="0">
                  <a:moveTo>
                    <a:pt x="1" y="0"/>
                  </a:moveTo>
                  <a:lnTo>
                    <a:pt x="1" y="0"/>
                  </a:lnTo>
                  <a:lnTo>
                    <a:pt x="837" y="4763"/>
                  </a:lnTo>
                  <a:lnTo>
                    <a:pt x="837" y="4530"/>
                  </a:lnTo>
                  <a:lnTo>
                    <a:pt x="3617" y="4530"/>
                  </a:lnTo>
                  <a:lnTo>
                    <a:pt x="3189" y="1361"/>
                  </a:lnTo>
                  <a:lnTo>
                    <a:pt x="234" y="1361"/>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3"/>
            <p:cNvSpPr/>
            <p:nvPr/>
          </p:nvSpPr>
          <p:spPr>
            <a:xfrm>
              <a:off x="10259730" y="-2001877"/>
              <a:ext cx="134505" cy="176232"/>
            </a:xfrm>
            <a:custGeom>
              <a:avLst/>
              <a:gdLst/>
              <a:ahLst/>
              <a:cxnLst/>
              <a:rect l="l" t="t" r="r" b="b"/>
              <a:pathLst>
                <a:path w="3636" h="4764" extrusionOk="0">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3"/>
            <p:cNvSpPr/>
            <p:nvPr/>
          </p:nvSpPr>
          <p:spPr>
            <a:xfrm>
              <a:off x="10259730" y="-2001877"/>
              <a:ext cx="134505" cy="176232"/>
            </a:xfrm>
            <a:custGeom>
              <a:avLst/>
              <a:gdLst/>
              <a:ahLst/>
              <a:cxnLst/>
              <a:rect l="l" t="t" r="r" b="b"/>
              <a:pathLst>
                <a:path w="3636" h="4764" fill="none" extrusionOk="0">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3"/>
            <p:cNvSpPr/>
            <p:nvPr/>
          </p:nvSpPr>
          <p:spPr>
            <a:xfrm>
              <a:off x="10013066" y="-2001877"/>
              <a:ext cx="268972" cy="50384"/>
            </a:xfrm>
            <a:custGeom>
              <a:avLst/>
              <a:gdLst/>
              <a:ahLst/>
              <a:cxnLst/>
              <a:rect l="l" t="t" r="r" b="b"/>
              <a:pathLst>
                <a:path w="7271" h="1362" extrusionOk="0">
                  <a:moveTo>
                    <a:pt x="0" y="0"/>
                  </a:moveTo>
                  <a:lnTo>
                    <a:pt x="175" y="1361"/>
                  </a:lnTo>
                  <a:lnTo>
                    <a:pt x="7096" y="1361"/>
                  </a:lnTo>
                  <a:lnTo>
                    <a:pt x="7271"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3"/>
            <p:cNvSpPr/>
            <p:nvPr/>
          </p:nvSpPr>
          <p:spPr>
            <a:xfrm>
              <a:off x="10013066" y="-2001877"/>
              <a:ext cx="268972" cy="50384"/>
            </a:xfrm>
            <a:custGeom>
              <a:avLst/>
              <a:gdLst/>
              <a:ahLst/>
              <a:cxnLst/>
              <a:rect l="l" t="t" r="r" b="b"/>
              <a:pathLst>
                <a:path w="7271" h="1362" fill="none" extrusionOk="0">
                  <a:moveTo>
                    <a:pt x="7271" y="0"/>
                  </a:moveTo>
                  <a:lnTo>
                    <a:pt x="5269" y="0"/>
                  </a:lnTo>
                  <a:lnTo>
                    <a:pt x="2003" y="0"/>
                  </a:lnTo>
                  <a:lnTo>
                    <a:pt x="0" y="0"/>
                  </a:lnTo>
                  <a:lnTo>
                    <a:pt x="175" y="1361"/>
                  </a:lnTo>
                  <a:lnTo>
                    <a:pt x="7096" y="1361"/>
                  </a:lnTo>
                  <a:lnTo>
                    <a:pt x="72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3"/>
            <p:cNvSpPr/>
            <p:nvPr/>
          </p:nvSpPr>
          <p:spPr>
            <a:xfrm>
              <a:off x="9901571" y="-2001877"/>
              <a:ext cx="118006" cy="50384"/>
            </a:xfrm>
            <a:custGeom>
              <a:avLst/>
              <a:gdLst/>
              <a:ahLst/>
              <a:cxnLst/>
              <a:rect l="l" t="t" r="r" b="b"/>
              <a:pathLst>
                <a:path w="3190" h="1362" extrusionOk="0">
                  <a:moveTo>
                    <a:pt x="1" y="0"/>
                  </a:moveTo>
                  <a:lnTo>
                    <a:pt x="234" y="1361"/>
                  </a:lnTo>
                  <a:lnTo>
                    <a:pt x="3189" y="1361"/>
                  </a:lnTo>
                  <a:lnTo>
                    <a:pt x="3014"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3"/>
            <p:cNvSpPr/>
            <p:nvPr/>
          </p:nvSpPr>
          <p:spPr>
            <a:xfrm>
              <a:off x="9901571" y="-2001877"/>
              <a:ext cx="118006" cy="50384"/>
            </a:xfrm>
            <a:custGeom>
              <a:avLst/>
              <a:gdLst/>
              <a:ahLst/>
              <a:cxnLst/>
              <a:rect l="l" t="t" r="r" b="b"/>
              <a:pathLst>
                <a:path w="3190" h="1362" fill="none" extrusionOk="0">
                  <a:moveTo>
                    <a:pt x="3014" y="0"/>
                  </a:moveTo>
                  <a:lnTo>
                    <a:pt x="1" y="0"/>
                  </a:lnTo>
                  <a:lnTo>
                    <a:pt x="234" y="1361"/>
                  </a:lnTo>
                  <a:lnTo>
                    <a:pt x="3189" y="1361"/>
                  </a:lnTo>
                  <a:lnTo>
                    <a:pt x="30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3"/>
            <p:cNvSpPr/>
            <p:nvPr/>
          </p:nvSpPr>
          <p:spPr>
            <a:xfrm>
              <a:off x="10275525" y="-2001877"/>
              <a:ext cx="118709" cy="50384"/>
            </a:xfrm>
            <a:custGeom>
              <a:avLst/>
              <a:gdLst/>
              <a:ahLst/>
              <a:cxnLst/>
              <a:rect l="l" t="t" r="r" b="b"/>
              <a:pathLst>
                <a:path w="3209" h="1362" extrusionOk="0">
                  <a:moveTo>
                    <a:pt x="176" y="0"/>
                  </a:moveTo>
                  <a:lnTo>
                    <a:pt x="1" y="1361"/>
                  </a:lnTo>
                  <a:lnTo>
                    <a:pt x="2956" y="1361"/>
                  </a:lnTo>
                  <a:lnTo>
                    <a:pt x="320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3"/>
            <p:cNvSpPr/>
            <p:nvPr/>
          </p:nvSpPr>
          <p:spPr>
            <a:xfrm>
              <a:off x="10275525" y="-2001877"/>
              <a:ext cx="118709" cy="50384"/>
            </a:xfrm>
            <a:custGeom>
              <a:avLst/>
              <a:gdLst/>
              <a:ahLst/>
              <a:cxnLst/>
              <a:rect l="l" t="t" r="r" b="b"/>
              <a:pathLst>
                <a:path w="3209" h="1362" fill="none" extrusionOk="0">
                  <a:moveTo>
                    <a:pt x="3209" y="0"/>
                  </a:moveTo>
                  <a:lnTo>
                    <a:pt x="176" y="0"/>
                  </a:lnTo>
                  <a:lnTo>
                    <a:pt x="1" y="1361"/>
                  </a:lnTo>
                  <a:lnTo>
                    <a:pt x="2956" y="1361"/>
                  </a:lnTo>
                  <a:lnTo>
                    <a:pt x="320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3"/>
            <p:cNvSpPr/>
            <p:nvPr/>
          </p:nvSpPr>
          <p:spPr>
            <a:xfrm>
              <a:off x="9932497" y="-1834303"/>
              <a:ext cx="430112" cy="87043"/>
            </a:xfrm>
            <a:custGeom>
              <a:avLst/>
              <a:gdLst/>
              <a:ahLst/>
              <a:cxnLst/>
              <a:rect l="l" t="t" r="r" b="b"/>
              <a:pathLst>
                <a:path w="11627" h="2353" extrusionOk="0">
                  <a:moveTo>
                    <a:pt x="1" y="0"/>
                  </a:moveTo>
                  <a:lnTo>
                    <a:pt x="1" y="2352"/>
                  </a:lnTo>
                  <a:lnTo>
                    <a:pt x="11626" y="2352"/>
                  </a:lnTo>
                  <a:lnTo>
                    <a:pt x="116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3"/>
            <p:cNvSpPr/>
            <p:nvPr/>
          </p:nvSpPr>
          <p:spPr>
            <a:xfrm>
              <a:off x="9932497" y="-1834303"/>
              <a:ext cx="430112" cy="87043"/>
            </a:xfrm>
            <a:custGeom>
              <a:avLst/>
              <a:gdLst/>
              <a:ahLst/>
              <a:cxnLst/>
              <a:rect l="l" t="t" r="r" b="b"/>
              <a:pathLst>
                <a:path w="11627" h="2353" fill="none" extrusionOk="0">
                  <a:moveTo>
                    <a:pt x="11626" y="2352"/>
                  </a:moveTo>
                  <a:lnTo>
                    <a:pt x="1" y="2352"/>
                  </a:lnTo>
                  <a:lnTo>
                    <a:pt x="1" y="0"/>
                  </a:lnTo>
                  <a:lnTo>
                    <a:pt x="11626" y="0"/>
                  </a:lnTo>
                  <a:lnTo>
                    <a:pt x="11626" y="23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3"/>
            <p:cNvSpPr/>
            <p:nvPr/>
          </p:nvSpPr>
          <p:spPr>
            <a:xfrm>
              <a:off x="9932497" y="-1834303"/>
              <a:ext cx="430112" cy="43170"/>
            </a:xfrm>
            <a:custGeom>
              <a:avLst/>
              <a:gdLst/>
              <a:ahLst/>
              <a:cxnLst/>
              <a:rect l="l" t="t" r="r" b="b"/>
              <a:pathLst>
                <a:path w="11627" h="1167" extrusionOk="0">
                  <a:moveTo>
                    <a:pt x="1" y="0"/>
                  </a:moveTo>
                  <a:lnTo>
                    <a:pt x="1" y="1167"/>
                  </a:lnTo>
                  <a:lnTo>
                    <a:pt x="11626" y="1167"/>
                  </a:lnTo>
                  <a:lnTo>
                    <a:pt x="11626"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3"/>
            <p:cNvSpPr/>
            <p:nvPr/>
          </p:nvSpPr>
          <p:spPr>
            <a:xfrm>
              <a:off x="9775021" y="-1658849"/>
              <a:ext cx="742920" cy="36734"/>
            </a:xfrm>
            <a:custGeom>
              <a:avLst/>
              <a:gdLst/>
              <a:ahLst/>
              <a:cxnLst/>
              <a:rect l="l" t="t" r="r" b="b"/>
              <a:pathLst>
                <a:path w="20083" h="993" extrusionOk="0">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3"/>
            <p:cNvSpPr/>
            <p:nvPr/>
          </p:nvSpPr>
          <p:spPr>
            <a:xfrm>
              <a:off x="9775021" y="-1658849"/>
              <a:ext cx="80570" cy="36734"/>
            </a:xfrm>
            <a:custGeom>
              <a:avLst/>
              <a:gdLst/>
              <a:ahLst/>
              <a:cxnLst/>
              <a:rect l="l" t="t" r="r" b="b"/>
              <a:pathLst>
                <a:path w="2178" h="993" fill="none" extrusionOk="0">
                  <a:moveTo>
                    <a:pt x="2178" y="1"/>
                  </a:moveTo>
                  <a:lnTo>
                    <a:pt x="0" y="1"/>
                  </a:lnTo>
                  <a:lnTo>
                    <a:pt x="0" y="992"/>
                  </a:lnTo>
                  <a:lnTo>
                    <a:pt x="2178" y="992"/>
                  </a:lnTo>
                  <a:lnTo>
                    <a:pt x="217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3"/>
            <p:cNvSpPr/>
            <p:nvPr/>
          </p:nvSpPr>
          <p:spPr>
            <a:xfrm>
              <a:off x="9867058" y="-1658849"/>
              <a:ext cx="83455" cy="36734"/>
            </a:xfrm>
            <a:custGeom>
              <a:avLst/>
              <a:gdLst/>
              <a:ahLst/>
              <a:cxnLst/>
              <a:rect l="l" t="t" r="r" b="b"/>
              <a:pathLst>
                <a:path w="2256" h="993" fill="none" extrusionOk="0">
                  <a:moveTo>
                    <a:pt x="2256" y="1"/>
                  </a:moveTo>
                  <a:lnTo>
                    <a:pt x="253" y="1"/>
                  </a:ln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3"/>
            <p:cNvSpPr/>
            <p:nvPr/>
          </p:nvSpPr>
          <p:spPr>
            <a:xfrm>
              <a:off x="9961980" y="-1658849"/>
              <a:ext cx="83455" cy="36734"/>
            </a:xfrm>
            <a:custGeom>
              <a:avLst/>
              <a:gdLst/>
              <a:ahLst/>
              <a:cxnLst/>
              <a:rect l="l" t="t" r="r" b="b"/>
              <a:pathLst>
                <a:path w="2256" h="993" fill="none" extrusionOk="0">
                  <a:moveTo>
                    <a:pt x="2256" y="1"/>
                  </a:move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3"/>
            <p:cNvSpPr/>
            <p:nvPr/>
          </p:nvSpPr>
          <p:spPr>
            <a:xfrm>
              <a:off x="10056939" y="-1658849"/>
              <a:ext cx="84158" cy="36734"/>
            </a:xfrm>
            <a:custGeom>
              <a:avLst/>
              <a:gdLst/>
              <a:ahLst/>
              <a:cxnLst/>
              <a:rect l="l" t="t" r="r" b="b"/>
              <a:pathLst>
                <a:path w="2275" h="993" fill="none" extrusionOk="0">
                  <a:moveTo>
                    <a:pt x="2275" y="1"/>
                  </a:moveTo>
                  <a:lnTo>
                    <a:pt x="0" y="1"/>
                  </a:lnTo>
                  <a:lnTo>
                    <a:pt x="0" y="992"/>
                  </a:lnTo>
                  <a:lnTo>
                    <a:pt x="2275" y="992"/>
                  </a:lnTo>
                  <a:lnTo>
                    <a:pt x="227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3"/>
            <p:cNvSpPr/>
            <p:nvPr/>
          </p:nvSpPr>
          <p:spPr>
            <a:xfrm>
              <a:off x="10151860" y="-1658849"/>
              <a:ext cx="84158" cy="36734"/>
            </a:xfrm>
            <a:custGeom>
              <a:avLst/>
              <a:gdLst/>
              <a:ahLst/>
              <a:cxnLst/>
              <a:rect l="l" t="t" r="r" b="b"/>
              <a:pathLst>
                <a:path w="2275" h="993" fill="none" extrusionOk="0">
                  <a:moveTo>
                    <a:pt x="2275" y="1"/>
                  </a:moveTo>
                  <a:lnTo>
                    <a:pt x="0" y="1"/>
                  </a:lnTo>
                  <a:lnTo>
                    <a:pt x="0" y="992"/>
                  </a:lnTo>
                  <a:lnTo>
                    <a:pt x="2275" y="992"/>
                  </a:lnTo>
                  <a:lnTo>
                    <a:pt x="227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3"/>
            <p:cNvSpPr/>
            <p:nvPr/>
          </p:nvSpPr>
          <p:spPr>
            <a:xfrm>
              <a:off x="10247485" y="-1658849"/>
              <a:ext cx="83455" cy="36734"/>
            </a:xfrm>
            <a:custGeom>
              <a:avLst/>
              <a:gdLst/>
              <a:ahLst/>
              <a:cxnLst/>
              <a:rect l="l" t="t" r="r" b="b"/>
              <a:pathLst>
                <a:path w="2256" h="993" fill="none" extrusionOk="0">
                  <a:moveTo>
                    <a:pt x="2256" y="1"/>
                  </a:move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3"/>
            <p:cNvSpPr/>
            <p:nvPr/>
          </p:nvSpPr>
          <p:spPr>
            <a:xfrm>
              <a:off x="10342407" y="-1658849"/>
              <a:ext cx="83492" cy="36734"/>
            </a:xfrm>
            <a:custGeom>
              <a:avLst/>
              <a:gdLst/>
              <a:ahLst/>
              <a:cxnLst/>
              <a:rect l="l" t="t" r="r" b="b"/>
              <a:pathLst>
                <a:path w="2257" h="993" fill="none" extrusionOk="0">
                  <a:moveTo>
                    <a:pt x="2256" y="1"/>
                  </a:moveTo>
                  <a:lnTo>
                    <a:pt x="2062" y="1"/>
                  </a:ln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3"/>
            <p:cNvSpPr/>
            <p:nvPr/>
          </p:nvSpPr>
          <p:spPr>
            <a:xfrm>
              <a:off x="10437366" y="-1658849"/>
              <a:ext cx="80570" cy="36734"/>
            </a:xfrm>
            <a:custGeom>
              <a:avLst/>
              <a:gdLst/>
              <a:ahLst/>
              <a:cxnLst/>
              <a:rect l="l" t="t" r="r" b="b"/>
              <a:pathLst>
                <a:path w="2178" h="993" fill="none" extrusionOk="0">
                  <a:moveTo>
                    <a:pt x="2177" y="1"/>
                  </a:moveTo>
                  <a:lnTo>
                    <a:pt x="0" y="1"/>
                  </a:lnTo>
                  <a:lnTo>
                    <a:pt x="0" y="992"/>
                  </a:lnTo>
                  <a:lnTo>
                    <a:pt x="2177" y="992"/>
                  </a:lnTo>
                  <a:lnTo>
                    <a:pt x="217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3"/>
            <p:cNvSpPr/>
            <p:nvPr/>
          </p:nvSpPr>
          <p:spPr>
            <a:xfrm>
              <a:off x="9855553"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3"/>
            <p:cNvSpPr/>
            <p:nvPr/>
          </p:nvSpPr>
          <p:spPr>
            <a:xfrm>
              <a:off x="9855553"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3"/>
            <p:cNvSpPr/>
            <p:nvPr/>
          </p:nvSpPr>
          <p:spPr>
            <a:xfrm>
              <a:off x="9855553"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3"/>
            <p:cNvSpPr/>
            <p:nvPr/>
          </p:nvSpPr>
          <p:spPr>
            <a:xfrm>
              <a:off x="9855553"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3"/>
            <p:cNvSpPr/>
            <p:nvPr/>
          </p:nvSpPr>
          <p:spPr>
            <a:xfrm>
              <a:off x="9950475"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3"/>
            <p:cNvSpPr/>
            <p:nvPr/>
          </p:nvSpPr>
          <p:spPr>
            <a:xfrm>
              <a:off x="9950475"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3"/>
            <p:cNvSpPr/>
            <p:nvPr/>
          </p:nvSpPr>
          <p:spPr>
            <a:xfrm>
              <a:off x="9950475"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3"/>
            <p:cNvSpPr/>
            <p:nvPr/>
          </p:nvSpPr>
          <p:spPr>
            <a:xfrm>
              <a:off x="9950475"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3"/>
            <p:cNvSpPr/>
            <p:nvPr/>
          </p:nvSpPr>
          <p:spPr>
            <a:xfrm>
              <a:off x="10045397" y="-1622153"/>
              <a:ext cx="11579" cy="134505"/>
            </a:xfrm>
            <a:custGeom>
              <a:avLst/>
              <a:gdLst/>
              <a:ahLst/>
              <a:cxnLst/>
              <a:rect l="l" t="t" r="r" b="b"/>
              <a:pathLst>
                <a:path w="313"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3"/>
            <p:cNvSpPr/>
            <p:nvPr/>
          </p:nvSpPr>
          <p:spPr>
            <a:xfrm>
              <a:off x="10045397" y="-1622153"/>
              <a:ext cx="11579" cy="134505"/>
            </a:xfrm>
            <a:custGeom>
              <a:avLst/>
              <a:gdLst/>
              <a:ahLst/>
              <a:cxnLst/>
              <a:rect l="l" t="t" r="r" b="b"/>
              <a:pathLst>
                <a:path w="313" h="3636" fill="none" extrusionOk="0">
                  <a:moveTo>
                    <a:pt x="312" y="0"/>
                  </a:moveTo>
                  <a:lnTo>
                    <a:pt x="1" y="0"/>
                  </a:lnTo>
                  <a:lnTo>
                    <a:pt x="1" y="3635"/>
                  </a:lnTo>
                  <a:lnTo>
                    <a:pt x="312" y="3635"/>
                  </a:lnTo>
                  <a:lnTo>
                    <a:pt x="31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3"/>
            <p:cNvSpPr/>
            <p:nvPr/>
          </p:nvSpPr>
          <p:spPr>
            <a:xfrm>
              <a:off x="10045397" y="-1658849"/>
              <a:ext cx="11579" cy="36734"/>
            </a:xfrm>
            <a:custGeom>
              <a:avLst/>
              <a:gdLst/>
              <a:ahLst/>
              <a:cxnLst/>
              <a:rect l="l" t="t" r="r" b="b"/>
              <a:pathLst>
                <a:path w="313"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3"/>
            <p:cNvSpPr/>
            <p:nvPr/>
          </p:nvSpPr>
          <p:spPr>
            <a:xfrm>
              <a:off x="10141059" y="-1622153"/>
              <a:ext cx="10839" cy="134505"/>
            </a:xfrm>
            <a:custGeom>
              <a:avLst/>
              <a:gdLst/>
              <a:ahLst/>
              <a:cxnLst/>
              <a:rect l="l" t="t" r="r" b="b"/>
              <a:pathLst>
                <a:path w="293" h="3636" extrusionOk="0">
                  <a:moveTo>
                    <a:pt x="1" y="0"/>
                  </a:moveTo>
                  <a:lnTo>
                    <a:pt x="1" y="3635"/>
                  </a:lnTo>
                  <a:lnTo>
                    <a:pt x="292" y="3635"/>
                  </a:lnTo>
                  <a:lnTo>
                    <a:pt x="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3"/>
            <p:cNvSpPr/>
            <p:nvPr/>
          </p:nvSpPr>
          <p:spPr>
            <a:xfrm>
              <a:off x="10141059" y="-1658849"/>
              <a:ext cx="10839" cy="36734"/>
            </a:xfrm>
            <a:custGeom>
              <a:avLst/>
              <a:gdLst/>
              <a:ahLst/>
              <a:cxnLst/>
              <a:rect l="l" t="t" r="r" b="b"/>
              <a:pathLst>
                <a:path w="293" h="993" extrusionOk="0">
                  <a:moveTo>
                    <a:pt x="1" y="1"/>
                  </a:moveTo>
                  <a:lnTo>
                    <a:pt x="1" y="992"/>
                  </a:lnTo>
                  <a:lnTo>
                    <a:pt x="292" y="992"/>
                  </a:lnTo>
                  <a:lnTo>
                    <a:pt x="29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3"/>
            <p:cNvSpPr/>
            <p:nvPr/>
          </p:nvSpPr>
          <p:spPr>
            <a:xfrm>
              <a:off x="10235981"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3"/>
            <p:cNvSpPr/>
            <p:nvPr/>
          </p:nvSpPr>
          <p:spPr>
            <a:xfrm>
              <a:off x="10235981"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3"/>
            <p:cNvSpPr/>
            <p:nvPr/>
          </p:nvSpPr>
          <p:spPr>
            <a:xfrm>
              <a:off x="10235981"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3"/>
            <p:cNvSpPr/>
            <p:nvPr/>
          </p:nvSpPr>
          <p:spPr>
            <a:xfrm>
              <a:off x="10235981"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3"/>
            <p:cNvSpPr/>
            <p:nvPr/>
          </p:nvSpPr>
          <p:spPr>
            <a:xfrm>
              <a:off x="10330902"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3"/>
            <p:cNvSpPr/>
            <p:nvPr/>
          </p:nvSpPr>
          <p:spPr>
            <a:xfrm>
              <a:off x="10330902"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3"/>
            <p:cNvSpPr/>
            <p:nvPr/>
          </p:nvSpPr>
          <p:spPr>
            <a:xfrm>
              <a:off x="10330902"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3"/>
            <p:cNvSpPr/>
            <p:nvPr/>
          </p:nvSpPr>
          <p:spPr>
            <a:xfrm>
              <a:off x="10425861" y="-1622153"/>
              <a:ext cx="11542" cy="134505"/>
            </a:xfrm>
            <a:custGeom>
              <a:avLst/>
              <a:gdLst/>
              <a:ahLst/>
              <a:cxnLst/>
              <a:rect l="l" t="t" r="r" b="b"/>
              <a:pathLst>
                <a:path w="312" h="3636" extrusionOk="0">
                  <a:moveTo>
                    <a:pt x="0" y="0"/>
                  </a:moveTo>
                  <a:lnTo>
                    <a:pt x="0" y="3635"/>
                  </a:lnTo>
                  <a:lnTo>
                    <a:pt x="311" y="3635"/>
                  </a:lnTo>
                  <a:lnTo>
                    <a:pt x="3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3"/>
            <p:cNvSpPr/>
            <p:nvPr/>
          </p:nvSpPr>
          <p:spPr>
            <a:xfrm>
              <a:off x="10425861" y="-1658849"/>
              <a:ext cx="11542" cy="36734"/>
            </a:xfrm>
            <a:custGeom>
              <a:avLst/>
              <a:gdLst/>
              <a:ahLst/>
              <a:cxnLst/>
              <a:rect l="l" t="t" r="r" b="b"/>
              <a:pathLst>
                <a:path w="312" h="993" extrusionOk="0">
                  <a:moveTo>
                    <a:pt x="0" y="1"/>
                  </a:moveTo>
                  <a:lnTo>
                    <a:pt x="0" y="992"/>
                  </a:lnTo>
                  <a:lnTo>
                    <a:pt x="311" y="992"/>
                  </a:lnTo>
                  <a:lnTo>
                    <a:pt x="311"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3"/>
            <p:cNvSpPr/>
            <p:nvPr/>
          </p:nvSpPr>
          <p:spPr>
            <a:xfrm>
              <a:off x="9765662" y="-1769603"/>
              <a:ext cx="764487" cy="110793"/>
            </a:xfrm>
            <a:custGeom>
              <a:avLst/>
              <a:gdLst/>
              <a:ahLst/>
              <a:cxnLst/>
              <a:rect l="l" t="t" r="r" b="b"/>
              <a:pathLst>
                <a:path w="20666" h="2995" extrusionOk="0">
                  <a:moveTo>
                    <a:pt x="1148" y="1"/>
                  </a:moveTo>
                  <a:lnTo>
                    <a:pt x="1" y="2995"/>
                  </a:lnTo>
                  <a:lnTo>
                    <a:pt x="20666" y="2995"/>
                  </a:lnTo>
                  <a:lnTo>
                    <a:pt x="19499" y="1"/>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3"/>
            <p:cNvSpPr/>
            <p:nvPr/>
          </p:nvSpPr>
          <p:spPr>
            <a:xfrm>
              <a:off x="9765662" y="-1769603"/>
              <a:ext cx="764487" cy="110793"/>
            </a:xfrm>
            <a:custGeom>
              <a:avLst/>
              <a:gdLst/>
              <a:ahLst/>
              <a:cxnLst/>
              <a:rect l="l" t="t" r="r" b="b"/>
              <a:pathLst>
                <a:path w="20666" h="2995" fill="none" extrusionOk="0">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3"/>
            <p:cNvSpPr/>
            <p:nvPr/>
          </p:nvSpPr>
          <p:spPr>
            <a:xfrm>
              <a:off x="10171281" y="-1769603"/>
              <a:ext cx="222954" cy="110793"/>
            </a:xfrm>
            <a:custGeom>
              <a:avLst/>
              <a:gdLst/>
              <a:ahLst/>
              <a:cxnLst/>
              <a:rect l="l" t="t" r="r" b="b"/>
              <a:pathLst>
                <a:path w="6027" h="2995" extrusionOk="0">
                  <a:moveTo>
                    <a:pt x="0" y="1"/>
                  </a:moveTo>
                  <a:lnTo>
                    <a:pt x="0" y="2995"/>
                  </a:lnTo>
                  <a:lnTo>
                    <a:pt x="6027" y="2995"/>
                  </a:lnTo>
                  <a:lnTo>
                    <a:pt x="6027"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3"/>
            <p:cNvSpPr/>
            <p:nvPr/>
          </p:nvSpPr>
          <p:spPr>
            <a:xfrm>
              <a:off x="9765662" y="-1769603"/>
              <a:ext cx="628577" cy="110793"/>
            </a:xfrm>
            <a:custGeom>
              <a:avLst/>
              <a:gdLst/>
              <a:ahLst/>
              <a:cxnLst/>
              <a:rect l="l" t="t" r="r" b="b"/>
              <a:pathLst>
                <a:path w="16992" h="2995" fill="none" extrusionOk="0">
                  <a:moveTo>
                    <a:pt x="16992" y="1"/>
                  </a:moveTo>
                  <a:lnTo>
                    <a:pt x="10965" y="1"/>
                  </a:lnTo>
                  <a:lnTo>
                    <a:pt x="10965" y="2995"/>
                  </a:lnTo>
                  <a:lnTo>
                    <a:pt x="1" y="2995"/>
                  </a:lnTo>
                  <a:lnTo>
                    <a:pt x="16992" y="2995"/>
                  </a:lnTo>
                  <a:lnTo>
                    <a:pt x="169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3"/>
            <p:cNvSpPr/>
            <p:nvPr/>
          </p:nvSpPr>
          <p:spPr>
            <a:xfrm>
              <a:off x="9932497" y="-1769603"/>
              <a:ext cx="238824" cy="110793"/>
            </a:xfrm>
            <a:custGeom>
              <a:avLst/>
              <a:gdLst/>
              <a:ahLst/>
              <a:cxnLst/>
              <a:rect l="l" t="t" r="r" b="b"/>
              <a:pathLst>
                <a:path w="6456" h="2995" extrusionOk="0">
                  <a:moveTo>
                    <a:pt x="1" y="1"/>
                  </a:moveTo>
                  <a:lnTo>
                    <a:pt x="1" y="2995"/>
                  </a:lnTo>
                  <a:lnTo>
                    <a:pt x="6455" y="2995"/>
                  </a:lnTo>
                  <a:lnTo>
                    <a:pt x="6455"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3"/>
            <p:cNvSpPr/>
            <p:nvPr/>
          </p:nvSpPr>
          <p:spPr>
            <a:xfrm>
              <a:off x="9765662" y="-1769603"/>
              <a:ext cx="405660" cy="110793"/>
            </a:xfrm>
            <a:custGeom>
              <a:avLst/>
              <a:gdLst/>
              <a:ahLst/>
              <a:cxnLst/>
              <a:rect l="l" t="t" r="r" b="b"/>
              <a:pathLst>
                <a:path w="10966" h="2995" fill="none" extrusionOk="0">
                  <a:moveTo>
                    <a:pt x="10965" y="1"/>
                  </a:moveTo>
                  <a:lnTo>
                    <a:pt x="4511" y="1"/>
                  </a:lnTo>
                  <a:lnTo>
                    <a:pt x="4511" y="2995"/>
                  </a:lnTo>
                  <a:lnTo>
                    <a:pt x="1" y="2995"/>
                  </a:lnTo>
                  <a:lnTo>
                    <a:pt x="10965" y="2995"/>
                  </a:lnTo>
                  <a:lnTo>
                    <a:pt x="1096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3"/>
            <p:cNvSpPr/>
            <p:nvPr/>
          </p:nvSpPr>
          <p:spPr>
            <a:xfrm>
              <a:off x="9765662" y="-1769603"/>
              <a:ext cx="166873" cy="110793"/>
            </a:xfrm>
            <a:custGeom>
              <a:avLst/>
              <a:gdLst/>
              <a:ahLst/>
              <a:cxnLst/>
              <a:rect l="l" t="t" r="r" b="b"/>
              <a:pathLst>
                <a:path w="4511" h="2995" extrusionOk="0">
                  <a:moveTo>
                    <a:pt x="1148" y="1"/>
                  </a:moveTo>
                  <a:lnTo>
                    <a:pt x="1" y="2995"/>
                  </a:lnTo>
                  <a:lnTo>
                    <a:pt x="4511" y="2995"/>
                  </a:lnTo>
                  <a:lnTo>
                    <a:pt x="451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3"/>
            <p:cNvSpPr/>
            <p:nvPr/>
          </p:nvSpPr>
          <p:spPr>
            <a:xfrm>
              <a:off x="9765662" y="-1769603"/>
              <a:ext cx="166873" cy="110793"/>
            </a:xfrm>
            <a:custGeom>
              <a:avLst/>
              <a:gdLst/>
              <a:ahLst/>
              <a:cxnLst/>
              <a:rect l="l" t="t" r="r" b="b"/>
              <a:pathLst>
                <a:path w="4511" h="2995" fill="none" extrusionOk="0">
                  <a:moveTo>
                    <a:pt x="4511" y="1"/>
                  </a:moveTo>
                  <a:lnTo>
                    <a:pt x="4511" y="1"/>
                  </a:lnTo>
                  <a:lnTo>
                    <a:pt x="2994" y="1"/>
                  </a:lnTo>
                  <a:lnTo>
                    <a:pt x="1148" y="1"/>
                  </a:lnTo>
                  <a:lnTo>
                    <a:pt x="1" y="2995"/>
                  </a:lnTo>
                  <a:lnTo>
                    <a:pt x="4511" y="2995"/>
                  </a:lnTo>
                  <a:lnTo>
                    <a:pt x="451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3"/>
            <p:cNvSpPr/>
            <p:nvPr/>
          </p:nvSpPr>
          <p:spPr>
            <a:xfrm>
              <a:off x="9765662" y="-1487686"/>
              <a:ext cx="764487" cy="111495"/>
            </a:xfrm>
            <a:custGeom>
              <a:avLst/>
              <a:gdLst/>
              <a:ahLst/>
              <a:cxnLst/>
              <a:rect l="l" t="t" r="r" b="b"/>
              <a:pathLst>
                <a:path w="20666" h="3014" extrusionOk="0">
                  <a:moveTo>
                    <a:pt x="1" y="0"/>
                  </a:moveTo>
                  <a:lnTo>
                    <a:pt x="1148" y="3014"/>
                  </a:lnTo>
                  <a:lnTo>
                    <a:pt x="19499" y="3014"/>
                  </a:lnTo>
                  <a:lnTo>
                    <a:pt x="206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3"/>
            <p:cNvSpPr/>
            <p:nvPr/>
          </p:nvSpPr>
          <p:spPr>
            <a:xfrm>
              <a:off x="9765662" y="-1487686"/>
              <a:ext cx="764487" cy="111495"/>
            </a:xfrm>
            <a:custGeom>
              <a:avLst/>
              <a:gdLst/>
              <a:ahLst/>
              <a:cxnLst/>
              <a:rect l="l" t="t" r="r" b="b"/>
              <a:pathLst>
                <a:path w="20666" h="3014" fill="none" extrusionOk="0">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3"/>
            <p:cNvSpPr/>
            <p:nvPr/>
          </p:nvSpPr>
          <p:spPr>
            <a:xfrm>
              <a:off x="10171281" y="-1487686"/>
              <a:ext cx="222954" cy="111495"/>
            </a:xfrm>
            <a:custGeom>
              <a:avLst/>
              <a:gdLst/>
              <a:ahLst/>
              <a:cxnLst/>
              <a:rect l="l" t="t" r="r" b="b"/>
              <a:pathLst>
                <a:path w="6027" h="3014" extrusionOk="0">
                  <a:moveTo>
                    <a:pt x="0" y="0"/>
                  </a:moveTo>
                  <a:lnTo>
                    <a:pt x="0" y="3014"/>
                  </a:lnTo>
                  <a:lnTo>
                    <a:pt x="6027" y="3014"/>
                  </a:lnTo>
                  <a:lnTo>
                    <a:pt x="6027"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3"/>
            <p:cNvSpPr/>
            <p:nvPr/>
          </p:nvSpPr>
          <p:spPr>
            <a:xfrm>
              <a:off x="9765662" y="-1487686"/>
              <a:ext cx="628577" cy="111495"/>
            </a:xfrm>
            <a:custGeom>
              <a:avLst/>
              <a:gdLst/>
              <a:ahLst/>
              <a:cxnLst/>
              <a:rect l="l" t="t" r="r" b="b"/>
              <a:pathLst>
                <a:path w="16992" h="3014" fill="none" extrusionOk="0">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3"/>
            <p:cNvSpPr/>
            <p:nvPr/>
          </p:nvSpPr>
          <p:spPr>
            <a:xfrm>
              <a:off x="9932497" y="-1487686"/>
              <a:ext cx="238824" cy="111495"/>
            </a:xfrm>
            <a:custGeom>
              <a:avLst/>
              <a:gdLst/>
              <a:ahLst/>
              <a:cxnLst/>
              <a:rect l="l" t="t" r="r" b="b"/>
              <a:pathLst>
                <a:path w="6456" h="3014" extrusionOk="0">
                  <a:moveTo>
                    <a:pt x="1" y="0"/>
                  </a:moveTo>
                  <a:lnTo>
                    <a:pt x="1" y="3014"/>
                  </a:lnTo>
                  <a:lnTo>
                    <a:pt x="6455" y="3014"/>
                  </a:lnTo>
                  <a:lnTo>
                    <a:pt x="6455"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3"/>
            <p:cNvSpPr/>
            <p:nvPr/>
          </p:nvSpPr>
          <p:spPr>
            <a:xfrm>
              <a:off x="9765662" y="-1487686"/>
              <a:ext cx="405660" cy="111495"/>
            </a:xfrm>
            <a:custGeom>
              <a:avLst/>
              <a:gdLst/>
              <a:ahLst/>
              <a:cxnLst/>
              <a:rect l="l" t="t" r="r" b="b"/>
              <a:pathLst>
                <a:path w="10966" h="3014" fill="none" extrusionOk="0">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3"/>
            <p:cNvSpPr/>
            <p:nvPr/>
          </p:nvSpPr>
          <p:spPr>
            <a:xfrm>
              <a:off x="9765662" y="-1487686"/>
              <a:ext cx="166873" cy="111495"/>
            </a:xfrm>
            <a:custGeom>
              <a:avLst/>
              <a:gdLst/>
              <a:ahLst/>
              <a:cxnLst/>
              <a:rect l="l" t="t" r="r" b="b"/>
              <a:pathLst>
                <a:path w="4511" h="3014" extrusionOk="0">
                  <a:moveTo>
                    <a:pt x="1" y="0"/>
                  </a:moveTo>
                  <a:lnTo>
                    <a:pt x="1148" y="3014"/>
                  </a:lnTo>
                  <a:lnTo>
                    <a:pt x="4511" y="3014"/>
                  </a:lnTo>
                  <a:lnTo>
                    <a:pt x="451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3"/>
            <p:cNvSpPr/>
            <p:nvPr/>
          </p:nvSpPr>
          <p:spPr>
            <a:xfrm>
              <a:off x="9765662" y="-1487686"/>
              <a:ext cx="166873" cy="111495"/>
            </a:xfrm>
            <a:custGeom>
              <a:avLst/>
              <a:gdLst/>
              <a:ahLst/>
              <a:cxnLst/>
              <a:rect l="l" t="t" r="r" b="b"/>
              <a:pathLst>
                <a:path w="4511" h="3014" fill="none" extrusionOk="0">
                  <a:moveTo>
                    <a:pt x="4511" y="0"/>
                  </a:moveTo>
                  <a:lnTo>
                    <a:pt x="2994" y="0"/>
                  </a:lnTo>
                  <a:lnTo>
                    <a:pt x="2742" y="0"/>
                  </a:lnTo>
                  <a:lnTo>
                    <a:pt x="2431" y="0"/>
                  </a:lnTo>
                  <a:lnTo>
                    <a:pt x="1" y="0"/>
                  </a:lnTo>
                  <a:lnTo>
                    <a:pt x="1148" y="3014"/>
                  </a:lnTo>
                  <a:lnTo>
                    <a:pt x="4511" y="3014"/>
                  </a:lnTo>
                  <a:lnTo>
                    <a:pt x="45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3"/>
            <p:cNvSpPr/>
            <p:nvPr/>
          </p:nvSpPr>
          <p:spPr>
            <a:xfrm>
              <a:off x="9880005" y="-1879618"/>
              <a:ext cx="535097" cy="76981"/>
            </a:xfrm>
            <a:custGeom>
              <a:avLst/>
              <a:gdLst/>
              <a:ahLst/>
              <a:cxnLst/>
              <a:rect l="l" t="t" r="r" b="b"/>
              <a:pathLst>
                <a:path w="14465" h="2081" extrusionOk="0">
                  <a:moveTo>
                    <a:pt x="1" y="0"/>
                  </a:moveTo>
                  <a:lnTo>
                    <a:pt x="234" y="2081"/>
                  </a:lnTo>
                  <a:lnTo>
                    <a:pt x="14251" y="2081"/>
                  </a:lnTo>
                  <a:lnTo>
                    <a:pt x="14464"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3"/>
            <p:cNvSpPr/>
            <p:nvPr/>
          </p:nvSpPr>
          <p:spPr>
            <a:xfrm>
              <a:off x="9880005" y="-1879618"/>
              <a:ext cx="426487" cy="76981"/>
            </a:xfrm>
            <a:custGeom>
              <a:avLst/>
              <a:gdLst/>
              <a:ahLst/>
              <a:cxnLst/>
              <a:rect l="l" t="t" r="r" b="b"/>
              <a:pathLst>
                <a:path w="11529" h="2081" extrusionOk="0">
                  <a:moveTo>
                    <a:pt x="1" y="0"/>
                  </a:moveTo>
                  <a:lnTo>
                    <a:pt x="234" y="2081"/>
                  </a:lnTo>
                  <a:lnTo>
                    <a:pt x="11315" y="2081"/>
                  </a:lnTo>
                  <a:lnTo>
                    <a:pt x="115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3"/>
            <p:cNvSpPr/>
            <p:nvPr/>
          </p:nvSpPr>
          <p:spPr>
            <a:xfrm>
              <a:off x="9880005" y="-1879618"/>
              <a:ext cx="243115" cy="76981"/>
            </a:xfrm>
            <a:custGeom>
              <a:avLst/>
              <a:gdLst/>
              <a:ahLst/>
              <a:cxnLst/>
              <a:rect l="l" t="t" r="r" b="b"/>
              <a:pathLst>
                <a:path w="6572" h="2081" extrusionOk="0">
                  <a:moveTo>
                    <a:pt x="1" y="0"/>
                  </a:moveTo>
                  <a:lnTo>
                    <a:pt x="234" y="2081"/>
                  </a:lnTo>
                  <a:lnTo>
                    <a:pt x="6358" y="2081"/>
                  </a:lnTo>
                  <a:lnTo>
                    <a:pt x="6572"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3"/>
            <p:cNvSpPr/>
            <p:nvPr/>
          </p:nvSpPr>
          <p:spPr>
            <a:xfrm>
              <a:off x="9833987" y="-2078118"/>
              <a:ext cx="627134" cy="76279"/>
            </a:xfrm>
            <a:custGeom>
              <a:avLst/>
              <a:gdLst/>
              <a:ahLst/>
              <a:cxnLst/>
              <a:rect l="l" t="t" r="r" b="b"/>
              <a:pathLst>
                <a:path w="16953" h="2062" extrusionOk="0">
                  <a:moveTo>
                    <a:pt x="0" y="1"/>
                  </a:moveTo>
                  <a:lnTo>
                    <a:pt x="253" y="2061"/>
                  </a:lnTo>
                  <a:lnTo>
                    <a:pt x="16700" y="2061"/>
                  </a:lnTo>
                  <a:lnTo>
                    <a:pt x="16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3"/>
            <p:cNvSpPr/>
            <p:nvPr/>
          </p:nvSpPr>
          <p:spPr>
            <a:xfrm>
              <a:off x="9833987" y="-2078118"/>
              <a:ext cx="627134" cy="76279"/>
            </a:xfrm>
            <a:custGeom>
              <a:avLst/>
              <a:gdLst/>
              <a:ahLst/>
              <a:cxnLst/>
              <a:rect l="l" t="t" r="r" b="b"/>
              <a:pathLst>
                <a:path w="16953" h="2062" fill="none" extrusionOk="0">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3"/>
            <p:cNvSpPr/>
            <p:nvPr/>
          </p:nvSpPr>
          <p:spPr>
            <a:xfrm>
              <a:off x="10109430" y="-2078118"/>
              <a:ext cx="224397" cy="76279"/>
            </a:xfrm>
            <a:custGeom>
              <a:avLst/>
              <a:gdLst/>
              <a:ahLst/>
              <a:cxnLst/>
              <a:rect l="l" t="t" r="r" b="b"/>
              <a:pathLst>
                <a:path w="6066" h="2062" extrusionOk="0">
                  <a:moveTo>
                    <a:pt x="253" y="1"/>
                  </a:moveTo>
                  <a:lnTo>
                    <a:pt x="0" y="2061"/>
                  </a:lnTo>
                  <a:lnTo>
                    <a:pt x="5813" y="2061"/>
                  </a:lnTo>
                  <a:lnTo>
                    <a:pt x="6066"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3"/>
            <p:cNvSpPr/>
            <p:nvPr/>
          </p:nvSpPr>
          <p:spPr>
            <a:xfrm>
              <a:off x="9833987" y="-2078118"/>
              <a:ext cx="499843" cy="76279"/>
            </a:xfrm>
            <a:custGeom>
              <a:avLst/>
              <a:gdLst/>
              <a:ahLst/>
              <a:cxnLst/>
              <a:rect l="l" t="t" r="r" b="b"/>
              <a:pathLst>
                <a:path w="13512" h="2062" fill="none" extrusionOk="0">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3"/>
            <p:cNvSpPr/>
            <p:nvPr/>
          </p:nvSpPr>
          <p:spPr>
            <a:xfrm>
              <a:off x="9833987" y="-2078118"/>
              <a:ext cx="284805" cy="76279"/>
            </a:xfrm>
            <a:custGeom>
              <a:avLst/>
              <a:gdLst/>
              <a:ahLst/>
              <a:cxnLst/>
              <a:rect l="l" t="t" r="r" b="b"/>
              <a:pathLst>
                <a:path w="7699" h="2062" extrusionOk="0">
                  <a:moveTo>
                    <a:pt x="0" y="1"/>
                  </a:moveTo>
                  <a:lnTo>
                    <a:pt x="253" y="2061"/>
                  </a:lnTo>
                  <a:lnTo>
                    <a:pt x="7446" y="2061"/>
                  </a:lnTo>
                  <a:lnTo>
                    <a:pt x="7699"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3"/>
            <p:cNvSpPr/>
            <p:nvPr/>
          </p:nvSpPr>
          <p:spPr>
            <a:xfrm>
              <a:off x="9833987" y="-2078118"/>
              <a:ext cx="284805" cy="76279"/>
            </a:xfrm>
            <a:custGeom>
              <a:avLst/>
              <a:gdLst/>
              <a:ahLst/>
              <a:cxnLst/>
              <a:rect l="l" t="t" r="r" b="b"/>
              <a:pathLst>
                <a:path w="7699" h="2062" fill="none" extrusionOk="0">
                  <a:moveTo>
                    <a:pt x="7699" y="1"/>
                  </a:moveTo>
                  <a:lnTo>
                    <a:pt x="7057" y="1"/>
                  </a:lnTo>
                  <a:lnTo>
                    <a:pt x="4686" y="1"/>
                  </a:lnTo>
                  <a:lnTo>
                    <a:pt x="2372" y="1"/>
                  </a:lnTo>
                  <a:lnTo>
                    <a:pt x="0" y="1"/>
                  </a:lnTo>
                  <a:lnTo>
                    <a:pt x="253" y="2061"/>
                  </a:lnTo>
                  <a:lnTo>
                    <a:pt x="7446" y="2061"/>
                  </a:lnTo>
                  <a:lnTo>
                    <a:pt x="769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3" name="Google Shape;3073;p33"/>
          <p:cNvGrpSpPr/>
          <p:nvPr/>
        </p:nvGrpSpPr>
        <p:grpSpPr>
          <a:xfrm flipH="1">
            <a:off x="122749" y="3132754"/>
            <a:ext cx="764487" cy="2010759"/>
            <a:chOff x="9765662" y="-2191721"/>
            <a:chExt cx="764487" cy="2010759"/>
          </a:xfrm>
        </p:grpSpPr>
        <p:sp>
          <p:nvSpPr>
            <p:cNvPr id="3074" name="Google Shape;3074;p33"/>
            <p:cNvSpPr/>
            <p:nvPr/>
          </p:nvSpPr>
          <p:spPr>
            <a:xfrm>
              <a:off x="9978552" y="-1622153"/>
              <a:ext cx="338037" cy="1441191"/>
            </a:xfrm>
            <a:custGeom>
              <a:avLst/>
              <a:gdLst/>
              <a:ahLst/>
              <a:cxnLst/>
              <a:rect l="l" t="t" r="r" b="b"/>
              <a:pathLst>
                <a:path w="9138" h="38959" extrusionOk="0">
                  <a:moveTo>
                    <a:pt x="0" y="0"/>
                  </a:moveTo>
                  <a:lnTo>
                    <a:pt x="0" y="38959"/>
                  </a:lnTo>
                  <a:lnTo>
                    <a:pt x="9137" y="38959"/>
                  </a:lnTo>
                  <a:lnTo>
                    <a:pt x="9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3"/>
            <p:cNvSpPr/>
            <p:nvPr/>
          </p:nvSpPr>
          <p:spPr>
            <a:xfrm>
              <a:off x="9978552" y="-1622153"/>
              <a:ext cx="338037" cy="1441191"/>
            </a:xfrm>
            <a:custGeom>
              <a:avLst/>
              <a:gdLst/>
              <a:ahLst/>
              <a:cxnLst/>
              <a:rect l="l" t="t" r="r" b="b"/>
              <a:pathLst>
                <a:path w="9138" h="38959" fill="none" extrusionOk="0">
                  <a:moveTo>
                    <a:pt x="9137" y="0"/>
                  </a:moveTo>
                  <a:lnTo>
                    <a:pt x="0" y="0"/>
                  </a:lnTo>
                  <a:lnTo>
                    <a:pt x="0" y="38959"/>
                  </a:lnTo>
                  <a:lnTo>
                    <a:pt x="9137" y="38959"/>
                  </a:lnTo>
                  <a:lnTo>
                    <a:pt x="913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3"/>
            <p:cNvSpPr/>
            <p:nvPr/>
          </p:nvSpPr>
          <p:spPr>
            <a:xfrm>
              <a:off x="10215857" y="-1622153"/>
              <a:ext cx="51087" cy="1441191"/>
            </a:xfrm>
            <a:custGeom>
              <a:avLst/>
              <a:gdLst/>
              <a:ahLst/>
              <a:cxnLst/>
              <a:rect l="l" t="t" r="r" b="b"/>
              <a:pathLst>
                <a:path w="1381" h="38959" extrusionOk="0">
                  <a:moveTo>
                    <a:pt x="0" y="0"/>
                  </a:moveTo>
                  <a:lnTo>
                    <a:pt x="0" y="38959"/>
                  </a:lnTo>
                  <a:lnTo>
                    <a:pt x="1381" y="38959"/>
                  </a:lnTo>
                  <a:lnTo>
                    <a:pt x="138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3"/>
            <p:cNvSpPr/>
            <p:nvPr/>
          </p:nvSpPr>
          <p:spPr>
            <a:xfrm>
              <a:off x="10215857" y="-1622153"/>
              <a:ext cx="51087" cy="1441191"/>
            </a:xfrm>
            <a:custGeom>
              <a:avLst/>
              <a:gdLst/>
              <a:ahLst/>
              <a:cxnLst/>
              <a:rect l="l" t="t" r="r" b="b"/>
              <a:pathLst>
                <a:path w="1381" h="38959" fill="none" extrusionOk="0">
                  <a:moveTo>
                    <a:pt x="1381" y="0"/>
                  </a:moveTo>
                  <a:lnTo>
                    <a:pt x="0" y="0"/>
                  </a:lnTo>
                  <a:lnTo>
                    <a:pt x="0" y="38959"/>
                  </a:lnTo>
                  <a:lnTo>
                    <a:pt x="1381" y="38959"/>
                  </a:lnTo>
                  <a:lnTo>
                    <a:pt x="1381"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3"/>
            <p:cNvSpPr/>
            <p:nvPr/>
          </p:nvSpPr>
          <p:spPr>
            <a:xfrm>
              <a:off x="9978552" y="-1376229"/>
              <a:ext cx="338037" cy="168316"/>
            </a:xfrm>
            <a:custGeom>
              <a:avLst/>
              <a:gdLst/>
              <a:ahLst/>
              <a:cxnLst/>
              <a:rect l="l" t="t" r="r" b="b"/>
              <a:pathLst>
                <a:path w="9138" h="4550" extrusionOk="0">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3"/>
            <p:cNvSpPr/>
            <p:nvPr/>
          </p:nvSpPr>
          <p:spPr>
            <a:xfrm>
              <a:off x="9978552" y="-1376229"/>
              <a:ext cx="237344" cy="168316"/>
            </a:xfrm>
            <a:custGeom>
              <a:avLst/>
              <a:gdLst/>
              <a:ahLst/>
              <a:cxnLst/>
              <a:rect l="l" t="t" r="r" b="b"/>
              <a:pathLst>
                <a:path w="6416" h="4550" fill="none" extrusionOk="0">
                  <a:moveTo>
                    <a:pt x="6415" y="1"/>
                  </a:moveTo>
                  <a:lnTo>
                    <a:pt x="0" y="1"/>
                  </a:lnTo>
                  <a:lnTo>
                    <a:pt x="0" y="4550"/>
                  </a:lnTo>
                  <a:lnTo>
                    <a:pt x="6415" y="2684"/>
                  </a:lnTo>
                  <a:lnTo>
                    <a:pt x="641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3"/>
            <p:cNvSpPr/>
            <p:nvPr/>
          </p:nvSpPr>
          <p:spPr>
            <a:xfrm>
              <a:off x="10266906" y="-1376229"/>
              <a:ext cx="49681" cy="84195"/>
            </a:xfrm>
            <a:custGeom>
              <a:avLst/>
              <a:gdLst/>
              <a:ahLst/>
              <a:cxnLst/>
              <a:rect l="l" t="t" r="r" b="b"/>
              <a:pathLst>
                <a:path w="1343" h="2276" fill="none" extrusionOk="0">
                  <a:moveTo>
                    <a:pt x="1342" y="1"/>
                  </a:moveTo>
                  <a:lnTo>
                    <a:pt x="1" y="1"/>
                  </a:lnTo>
                  <a:lnTo>
                    <a:pt x="1" y="2275"/>
                  </a:lnTo>
                  <a:lnTo>
                    <a:pt x="1342" y="1887"/>
                  </a:lnTo>
                  <a:lnTo>
                    <a:pt x="13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3"/>
            <p:cNvSpPr/>
            <p:nvPr/>
          </p:nvSpPr>
          <p:spPr>
            <a:xfrm>
              <a:off x="10215857" y="-1376229"/>
              <a:ext cx="51087" cy="99288"/>
            </a:xfrm>
            <a:custGeom>
              <a:avLst/>
              <a:gdLst/>
              <a:ahLst/>
              <a:cxnLst/>
              <a:rect l="l" t="t" r="r" b="b"/>
              <a:pathLst>
                <a:path w="1381" h="2684" extrusionOk="0">
                  <a:moveTo>
                    <a:pt x="0" y="1"/>
                  </a:moveTo>
                  <a:lnTo>
                    <a:pt x="0" y="2684"/>
                  </a:lnTo>
                  <a:lnTo>
                    <a:pt x="1381" y="2275"/>
                  </a:lnTo>
                  <a:lnTo>
                    <a:pt x="138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3"/>
            <p:cNvSpPr/>
            <p:nvPr/>
          </p:nvSpPr>
          <p:spPr>
            <a:xfrm>
              <a:off x="10215857" y="-1376229"/>
              <a:ext cx="51087" cy="99288"/>
            </a:xfrm>
            <a:custGeom>
              <a:avLst/>
              <a:gdLst/>
              <a:ahLst/>
              <a:cxnLst/>
              <a:rect l="l" t="t" r="r" b="b"/>
              <a:pathLst>
                <a:path w="1381" h="2684" fill="none" extrusionOk="0">
                  <a:moveTo>
                    <a:pt x="1381" y="1"/>
                  </a:moveTo>
                  <a:lnTo>
                    <a:pt x="0" y="1"/>
                  </a:lnTo>
                  <a:lnTo>
                    <a:pt x="0" y="2684"/>
                  </a:lnTo>
                  <a:lnTo>
                    <a:pt x="1381" y="2275"/>
                  </a:lnTo>
                  <a:lnTo>
                    <a:pt x="13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3"/>
            <p:cNvSpPr/>
            <p:nvPr/>
          </p:nvSpPr>
          <p:spPr>
            <a:xfrm>
              <a:off x="10131700" y="-2191721"/>
              <a:ext cx="31703" cy="156811"/>
            </a:xfrm>
            <a:custGeom>
              <a:avLst/>
              <a:gdLst/>
              <a:ahLst/>
              <a:cxnLst/>
              <a:rect l="l" t="t" r="r" b="b"/>
              <a:pathLst>
                <a:path w="857" h="4239" extrusionOk="0">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3"/>
            <p:cNvSpPr/>
            <p:nvPr/>
          </p:nvSpPr>
          <p:spPr>
            <a:xfrm>
              <a:off x="10131700" y="-2191721"/>
              <a:ext cx="31703" cy="156811"/>
            </a:xfrm>
            <a:custGeom>
              <a:avLst/>
              <a:gdLst/>
              <a:ahLst/>
              <a:cxnLst/>
              <a:rect l="l" t="t" r="r" b="b"/>
              <a:pathLst>
                <a:path w="857" h="4239" fill="none" extrusionOk="0">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3"/>
            <p:cNvSpPr/>
            <p:nvPr/>
          </p:nvSpPr>
          <p:spPr>
            <a:xfrm>
              <a:off x="10131700" y="-2164421"/>
              <a:ext cx="31703" cy="43207"/>
            </a:xfrm>
            <a:custGeom>
              <a:avLst/>
              <a:gdLst/>
              <a:ahLst/>
              <a:cxnLst/>
              <a:rect l="l" t="t" r="r" b="b"/>
              <a:pathLst>
                <a:path w="857" h="1168" extrusionOk="0">
                  <a:moveTo>
                    <a:pt x="1" y="1"/>
                  </a:moveTo>
                  <a:lnTo>
                    <a:pt x="1" y="1167"/>
                  </a:lnTo>
                  <a:lnTo>
                    <a:pt x="856" y="1167"/>
                  </a:lnTo>
                  <a:lnTo>
                    <a:pt x="856"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3"/>
            <p:cNvSpPr/>
            <p:nvPr/>
          </p:nvSpPr>
          <p:spPr>
            <a:xfrm>
              <a:off x="10131700" y="-2164421"/>
              <a:ext cx="31703" cy="43207"/>
            </a:xfrm>
            <a:custGeom>
              <a:avLst/>
              <a:gdLst/>
              <a:ahLst/>
              <a:cxnLst/>
              <a:rect l="l" t="t" r="r" b="b"/>
              <a:pathLst>
                <a:path w="857" h="1168" fill="none" extrusionOk="0">
                  <a:moveTo>
                    <a:pt x="856" y="1"/>
                  </a:moveTo>
                  <a:lnTo>
                    <a:pt x="1" y="1"/>
                  </a:lnTo>
                  <a:lnTo>
                    <a:pt x="1" y="1167"/>
                  </a:lnTo>
                  <a:lnTo>
                    <a:pt x="856" y="1167"/>
                  </a:lnTo>
                  <a:lnTo>
                    <a:pt x="8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3"/>
            <p:cNvSpPr/>
            <p:nvPr/>
          </p:nvSpPr>
          <p:spPr>
            <a:xfrm>
              <a:off x="9990057" y="-2159390"/>
              <a:ext cx="315028" cy="22343"/>
            </a:xfrm>
            <a:custGeom>
              <a:avLst/>
              <a:gdLst/>
              <a:ahLst/>
              <a:cxnLst/>
              <a:rect l="l" t="t" r="r" b="b"/>
              <a:pathLst>
                <a:path w="8516" h="604" extrusionOk="0">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3"/>
            <p:cNvSpPr/>
            <p:nvPr/>
          </p:nvSpPr>
          <p:spPr>
            <a:xfrm>
              <a:off x="9775021" y="-1668208"/>
              <a:ext cx="742920" cy="199242"/>
            </a:xfrm>
            <a:custGeom>
              <a:avLst/>
              <a:gdLst/>
              <a:ahLst/>
              <a:cxnLst/>
              <a:rect l="l" t="t" r="r" b="b"/>
              <a:pathLst>
                <a:path w="20083" h="5386" extrusionOk="0">
                  <a:moveTo>
                    <a:pt x="0" y="1"/>
                  </a:moveTo>
                  <a:lnTo>
                    <a:pt x="0" y="5386"/>
                  </a:lnTo>
                  <a:lnTo>
                    <a:pt x="20082" y="5386"/>
                  </a:lnTo>
                  <a:lnTo>
                    <a:pt x="200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3"/>
            <p:cNvSpPr/>
            <p:nvPr/>
          </p:nvSpPr>
          <p:spPr>
            <a:xfrm>
              <a:off x="9775021" y="-1668208"/>
              <a:ext cx="742920" cy="199242"/>
            </a:xfrm>
            <a:custGeom>
              <a:avLst/>
              <a:gdLst/>
              <a:ahLst/>
              <a:cxnLst/>
              <a:rect l="l" t="t" r="r" b="b"/>
              <a:pathLst>
                <a:path w="20083" h="5386" fill="none" extrusionOk="0">
                  <a:moveTo>
                    <a:pt x="20082" y="5386"/>
                  </a:moveTo>
                  <a:lnTo>
                    <a:pt x="0" y="5386"/>
                  </a:lnTo>
                  <a:lnTo>
                    <a:pt x="0" y="1"/>
                  </a:lnTo>
                  <a:lnTo>
                    <a:pt x="20082" y="1"/>
                  </a:lnTo>
                  <a:lnTo>
                    <a:pt x="20082" y="5386"/>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3"/>
            <p:cNvSpPr/>
            <p:nvPr/>
          </p:nvSpPr>
          <p:spPr>
            <a:xfrm>
              <a:off x="9901571" y="-2001877"/>
              <a:ext cx="492666" cy="199242"/>
            </a:xfrm>
            <a:custGeom>
              <a:avLst/>
              <a:gdLst/>
              <a:ahLst/>
              <a:cxnLst/>
              <a:rect l="l" t="t" r="r" b="b"/>
              <a:pathLst>
                <a:path w="13318" h="5386" extrusionOk="0">
                  <a:moveTo>
                    <a:pt x="1" y="0"/>
                  </a:moveTo>
                  <a:lnTo>
                    <a:pt x="953" y="5386"/>
                  </a:lnTo>
                  <a:lnTo>
                    <a:pt x="12365" y="5386"/>
                  </a:lnTo>
                  <a:lnTo>
                    <a:pt x="13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3"/>
            <p:cNvSpPr/>
            <p:nvPr/>
          </p:nvSpPr>
          <p:spPr>
            <a:xfrm>
              <a:off x="9901571" y="-2001877"/>
              <a:ext cx="492666" cy="199242"/>
            </a:xfrm>
            <a:custGeom>
              <a:avLst/>
              <a:gdLst/>
              <a:ahLst/>
              <a:cxnLst/>
              <a:rect l="l" t="t" r="r" b="b"/>
              <a:pathLst>
                <a:path w="13318" h="5386" fill="none" extrusionOk="0">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3"/>
            <p:cNvSpPr/>
            <p:nvPr/>
          </p:nvSpPr>
          <p:spPr>
            <a:xfrm>
              <a:off x="9901571" y="-2001877"/>
              <a:ext cx="133802" cy="176232"/>
            </a:xfrm>
            <a:custGeom>
              <a:avLst/>
              <a:gdLst/>
              <a:ahLst/>
              <a:cxnLst/>
              <a:rect l="l" t="t" r="r" b="b"/>
              <a:pathLst>
                <a:path w="3617" h="4764" extrusionOk="0">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3"/>
            <p:cNvSpPr/>
            <p:nvPr/>
          </p:nvSpPr>
          <p:spPr>
            <a:xfrm>
              <a:off x="9901571" y="-2001877"/>
              <a:ext cx="133802" cy="176232"/>
            </a:xfrm>
            <a:custGeom>
              <a:avLst/>
              <a:gdLst/>
              <a:ahLst/>
              <a:cxnLst/>
              <a:rect l="l" t="t" r="r" b="b"/>
              <a:pathLst>
                <a:path w="3617" h="4764" fill="none" extrusionOk="0">
                  <a:moveTo>
                    <a:pt x="1" y="0"/>
                  </a:moveTo>
                  <a:lnTo>
                    <a:pt x="1" y="0"/>
                  </a:lnTo>
                  <a:lnTo>
                    <a:pt x="837" y="4763"/>
                  </a:lnTo>
                  <a:lnTo>
                    <a:pt x="837" y="4530"/>
                  </a:lnTo>
                  <a:lnTo>
                    <a:pt x="3617" y="4530"/>
                  </a:lnTo>
                  <a:lnTo>
                    <a:pt x="3189" y="1361"/>
                  </a:lnTo>
                  <a:lnTo>
                    <a:pt x="234" y="1361"/>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3"/>
            <p:cNvSpPr/>
            <p:nvPr/>
          </p:nvSpPr>
          <p:spPr>
            <a:xfrm>
              <a:off x="10259730" y="-2001877"/>
              <a:ext cx="134505" cy="176232"/>
            </a:xfrm>
            <a:custGeom>
              <a:avLst/>
              <a:gdLst/>
              <a:ahLst/>
              <a:cxnLst/>
              <a:rect l="l" t="t" r="r" b="b"/>
              <a:pathLst>
                <a:path w="3636" h="4764" extrusionOk="0">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3"/>
            <p:cNvSpPr/>
            <p:nvPr/>
          </p:nvSpPr>
          <p:spPr>
            <a:xfrm>
              <a:off x="10259730" y="-2001877"/>
              <a:ext cx="134505" cy="176232"/>
            </a:xfrm>
            <a:custGeom>
              <a:avLst/>
              <a:gdLst/>
              <a:ahLst/>
              <a:cxnLst/>
              <a:rect l="l" t="t" r="r" b="b"/>
              <a:pathLst>
                <a:path w="3636" h="4764" fill="none" extrusionOk="0">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3"/>
            <p:cNvSpPr/>
            <p:nvPr/>
          </p:nvSpPr>
          <p:spPr>
            <a:xfrm>
              <a:off x="10013066" y="-2001877"/>
              <a:ext cx="268972" cy="50384"/>
            </a:xfrm>
            <a:custGeom>
              <a:avLst/>
              <a:gdLst/>
              <a:ahLst/>
              <a:cxnLst/>
              <a:rect l="l" t="t" r="r" b="b"/>
              <a:pathLst>
                <a:path w="7271" h="1362" extrusionOk="0">
                  <a:moveTo>
                    <a:pt x="0" y="0"/>
                  </a:moveTo>
                  <a:lnTo>
                    <a:pt x="175" y="1361"/>
                  </a:lnTo>
                  <a:lnTo>
                    <a:pt x="7096" y="1361"/>
                  </a:lnTo>
                  <a:lnTo>
                    <a:pt x="7271"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3"/>
            <p:cNvSpPr/>
            <p:nvPr/>
          </p:nvSpPr>
          <p:spPr>
            <a:xfrm>
              <a:off x="10013066" y="-2001877"/>
              <a:ext cx="268972" cy="50384"/>
            </a:xfrm>
            <a:custGeom>
              <a:avLst/>
              <a:gdLst/>
              <a:ahLst/>
              <a:cxnLst/>
              <a:rect l="l" t="t" r="r" b="b"/>
              <a:pathLst>
                <a:path w="7271" h="1362" fill="none" extrusionOk="0">
                  <a:moveTo>
                    <a:pt x="7271" y="0"/>
                  </a:moveTo>
                  <a:lnTo>
                    <a:pt x="5269" y="0"/>
                  </a:lnTo>
                  <a:lnTo>
                    <a:pt x="2003" y="0"/>
                  </a:lnTo>
                  <a:lnTo>
                    <a:pt x="0" y="0"/>
                  </a:lnTo>
                  <a:lnTo>
                    <a:pt x="175" y="1361"/>
                  </a:lnTo>
                  <a:lnTo>
                    <a:pt x="7096" y="1361"/>
                  </a:lnTo>
                  <a:lnTo>
                    <a:pt x="72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3"/>
            <p:cNvSpPr/>
            <p:nvPr/>
          </p:nvSpPr>
          <p:spPr>
            <a:xfrm>
              <a:off x="9901571" y="-2001877"/>
              <a:ext cx="118006" cy="50384"/>
            </a:xfrm>
            <a:custGeom>
              <a:avLst/>
              <a:gdLst/>
              <a:ahLst/>
              <a:cxnLst/>
              <a:rect l="l" t="t" r="r" b="b"/>
              <a:pathLst>
                <a:path w="3190" h="1362" extrusionOk="0">
                  <a:moveTo>
                    <a:pt x="1" y="0"/>
                  </a:moveTo>
                  <a:lnTo>
                    <a:pt x="234" y="1361"/>
                  </a:lnTo>
                  <a:lnTo>
                    <a:pt x="3189" y="1361"/>
                  </a:lnTo>
                  <a:lnTo>
                    <a:pt x="3014"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3"/>
            <p:cNvSpPr/>
            <p:nvPr/>
          </p:nvSpPr>
          <p:spPr>
            <a:xfrm>
              <a:off x="9901571" y="-2001877"/>
              <a:ext cx="118006" cy="50384"/>
            </a:xfrm>
            <a:custGeom>
              <a:avLst/>
              <a:gdLst/>
              <a:ahLst/>
              <a:cxnLst/>
              <a:rect l="l" t="t" r="r" b="b"/>
              <a:pathLst>
                <a:path w="3190" h="1362" fill="none" extrusionOk="0">
                  <a:moveTo>
                    <a:pt x="3014" y="0"/>
                  </a:moveTo>
                  <a:lnTo>
                    <a:pt x="1" y="0"/>
                  </a:lnTo>
                  <a:lnTo>
                    <a:pt x="234" y="1361"/>
                  </a:lnTo>
                  <a:lnTo>
                    <a:pt x="3189" y="1361"/>
                  </a:lnTo>
                  <a:lnTo>
                    <a:pt x="30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3"/>
            <p:cNvSpPr/>
            <p:nvPr/>
          </p:nvSpPr>
          <p:spPr>
            <a:xfrm>
              <a:off x="10275525" y="-2001877"/>
              <a:ext cx="118709" cy="50384"/>
            </a:xfrm>
            <a:custGeom>
              <a:avLst/>
              <a:gdLst/>
              <a:ahLst/>
              <a:cxnLst/>
              <a:rect l="l" t="t" r="r" b="b"/>
              <a:pathLst>
                <a:path w="3209" h="1362" extrusionOk="0">
                  <a:moveTo>
                    <a:pt x="176" y="0"/>
                  </a:moveTo>
                  <a:lnTo>
                    <a:pt x="1" y="1361"/>
                  </a:lnTo>
                  <a:lnTo>
                    <a:pt x="2956" y="1361"/>
                  </a:lnTo>
                  <a:lnTo>
                    <a:pt x="320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3"/>
            <p:cNvSpPr/>
            <p:nvPr/>
          </p:nvSpPr>
          <p:spPr>
            <a:xfrm>
              <a:off x="10275525" y="-2001877"/>
              <a:ext cx="118709" cy="50384"/>
            </a:xfrm>
            <a:custGeom>
              <a:avLst/>
              <a:gdLst/>
              <a:ahLst/>
              <a:cxnLst/>
              <a:rect l="l" t="t" r="r" b="b"/>
              <a:pathLst>
                <a:path w="3209" h="1362" fill="none" extrusionOk="0">
                  <a:moveTo>
                    <a:pt x="3209" y="0"/>
                  </a:moveTo>
                  <a:lnTo>
                    <a:pt x="176" y="0"/>
                  </a:lnTo>
                  <a:lnTo>
                    <a:pt x="1" y="1361"/>
                  </a:lnTo>
                  <a:lnTo>
                    <a:pt x="2956" y="1361"/>
                  </a:lnTo>
                  <a:lnTo>
                    <a:pt x="320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3"/>
            <p:cNvSpPr/>
            <p:nvPr/>
          </p:nvSpPr>
          <p:spPr>
            <a:xfrm>
              <a:off x="9932497" y="-1834303"/>
              <a:ext cx="430112" cy="87043"/>
            </a:xfrm>
            <a:custGeom>
              <a:avLst/>
              <a:gdLst/>
              <a:ahLst/>
              <a:cxnLst/>
              <a:rect l="l" t="t" r="r" b="b"/>
              <a:pathLst>
                <a:path w="11627" h="2353" extrusionOk="0">
                  <a:moveTo>
                    <a:pt x="1" y="0"/>
                  </a:moveTo>
                  <a:lnTo>
                    <a:pt x="1" y="2352"/>
                  </a:lnTo>
                  <a:lnTo>
                    <a:pt x="11626" y="2352"/>
                  </a:lnTo>
                  <a:lnTo>
                    <a:pt x="116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3"/>
            <p:cNvSpPr/>
            <p:nvPr/>
          </p:nvSpPr>
          <p:spPr>
            <a:xfrm>
              <a:off x="9932497" y="-1834303"/>
              <a:ext cx="430112" cy="87043"/>
            </a:xfrm>
            <a:custGeom>
              <a:avLst/>
              <a:gdLst/>
              <a:ahLst/>
              <a:cxnLst/>
              <a:rect l="l" t="t" r="r" b="b"/>
              <a:pathLst>
                <a:path w="11627" h="2353" fill="none" extrusionOk="0">
                  <a:moveTo>
                    <a:pt x="11626" y="2352"/>
                  </a:moveTo>
                  <a:lnTo>
                    <a:pt x="1" y="2352"/>
                  </a:lnTo>
                  <a:lnTo>
                    <a:pt x="1" y="0"/>
                  </a:lnTo>
                  <a:lnTo>
                    <a:pt x="11626" y="0"/>
                  </a:lnTo>
                  <a:lnTo>
                    <a:pt x="11626" y="23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3"/>
            <p:cNvSpPr/>
            <p:nvPr/>
          </p:nvSpPr>
          <p:spPr>
            <a:xfrm>
              <a:off x="9932497" y="-1834303"/>
              <a:ext cx="430112" cy="43170"/>
            </a:xfrm>
            <a:custGeom>
              <a:avLst/>
              <a:gdLst/>
              <a:ahLst/>
              <a:cxnLst/>
              <a:rect l="l" t="t" r="r" b="b"/>
              <a:pathLst>
                <a:path w="11627" h="1167" extrusionOk="0">
                  <a:moveTo>
                    <a:pt x="1" y="0"/>
                  </a:moveTo>
                  <a:lnTo>
                    <a:pt x="1" y="1167"/>
                  </a:lnTo>
                  <a:lnTo>
                    <a:pt x="11626" y="1167"/>
                  </a:lnTo>
                  <a:lnTo>
                    <a:pt x="11626"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3"/>
            <p:cNvSpPr/>
            <p:nvPr/>
          </p:nvSpPr>
          <p:spPr>
            <a:xfrm>
              <a:off x="9775021" y="-1658849"/>
              <a:ext cx="742920" cy="36734"/>
            </a:xfrm>
            <a:custGeom>
              <a:avLst/>
              <a:gdLst/>
              <a:ahLst/>
              <a:cxnLst/>
              <a:rect l="l" t="t" r="r" b="b"/>
              <a:pathLst>
                <a:path w="20083" h="993" extrusionOk="0">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3"/>
            <p:cNvSpPr/>
            <p:nvPr/>
          </p:nvSpPr>
          <p:spPr>
            <a:xfrm>
              <a:off x="9775021" y="-1658849"/>
              <a:ext cx="80570" cy="36734"/>
            </a:xfrm>
            <a:custGeom>
              <a:avLst/>
              <a:gdLst/>
              <a:ahLst/>
              <a:cxnLst/>
              <a:rect l="l" t="t" r="r" b="b"/>
              <a:pathLst>
                <a:path w="2178" h="993" fill="none" extrusionOk="0">
                  <a:moveTo>
                    <a:pt x="2178" y="1"/>
                  </a:moveTo>
                  <a:lnTo>
                    <a:pt x="0" y="1"/>
                  </a:lnTo>
                  <a:lnTo>
                    <a:pt x="0" y="992"/>
                  </a:lnTo>
                  <a:lnTo>
                    <a:pt x="2178" y="992"/>
                  </a:lnTo>
                  <a:lnTo>
                    <a:pt x="217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3"/>
            <p:cNvSpPr/>
            <p:nvPr/>
          </p:nvSpPr>
          <p:spPr>
            <a:xfrm>
              <a:off x="9867058" y="-1658849"/>
              <a:ext cx="83455" cy="36734"/>
            </a:xfrm>
            <a:custGeom>
              <a:avLst/>
              <a:gdLst/>
              <a:ahLst/>
              <a:cxnLst/>
              <a:rect l="l" t="t" r="r" b="b"/>
              <a:pathLst>
                <a:path w="2256" h="993" fill="none" extrusionOk="0">
                  <a:moveTo>
                    <a:pt x="2256" y="1"/>
                  </a:moveTo>
                  <a:lnTo>
                    <a:pt x="253" y="1"/>
                  </a:ln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3"/>
            <p:cNvSpPr/>
            <p:nvPr/>
          </p:nvSpPr>
          <p:spPr>
            <a:xfrm>
              <a:off x="9961980" y="-1658849"/>
              <a:ext cx="83455" cy="36734"/>
            </a:xfrm>
            <a:custGeom>
              <a:avLst/>
              <a:gdLst/>
              <a:ahLst/>
              <a:cxnLst/>
              <a:rect l="l" t="t" r="r" b="b"/>
              <a:pathLst>
                <a:path w="2256" h="993" fill="none" extrusionOk="0">
                  <a:moveTo>
                    <a:pt x="2256" y="1"/>
                  </a:move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3"/>
            <p:cNvSpPr/>
            <p:nvPr/>
          </p:nvSpPr>
          <p:spPr>
            <a:xfrm>
              <a:off x="10056939" y="-1658849"/>
              <a:ext cx="84158" cy="36734"/>
            </a:xfrm>
            <a:custGeom>
              <a:avLst/>
              <a:gdLst/>
              <a:ahLst/>
              <a:cxnLst/>
              <a:rect l="l" t="t" r="r" b="b"/>
              <a:pathLst>
                <a:path w="2275" h="993" fill="none" extrusionOk="0">
                  <a:moveTo>
                    <a:pt x="2275" y="1"/>
                  </a:moveTo>
                  <a:lnTo>
                    <a:pt x="0" y="1"/>
                  </a:lnTo>
                  <a:lnTo>
                    <a:pt x="0" y="992"/>
                  </a:lnTo>
                  <a:lnTo>
                    <a:pt x="2275" y="992"/>
                  </a:lnTo>
                  <a:lnTo>
                    <a:pt x="227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3"/>
            <p:cNvSpPr/>
            <p:nvPr/>
          </p:nvSpPr>
          <p:spPr>
            <a:xfrm>
              <a:off x="10151860" y="-1658849"/>
              <a:ext cx="84158" cy="36734"/>
            </a:xfrm>
            <a:custGeom>
              <a:avLst/>
              <a:gdLst/>
              <a:ahLst/>
              <a:cxnLst/>
              <a:rect l="l" t="t" r="r" b="b"/>
              <a:pathLst>
                <a:path w="2275" h="993" fill="none" extrusionOk="0">
                  <a:moveTo>
                    <a:pt x="2275" y="1"/>
                  </a:moveTo>
                  <a:lnTo>
                    <a:pt x="0" y="1"/>
                  </a:lnTo>
                  <a:lnTo>
                    <a:pt x="0" y="992"/>
                  </a:lnTo>
                  <a:lnTo>
                    <a:pt x="2275" y="992"/>
                  </a:lnTo>
                  <a:lnTo>
                    <a:pt x="227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3"/>
            <p:cNvSpPr/>
            <p:nvPr/>
          </p:nvSpPr>
          <p:spPr>
            <a:xfrm>
              <a:off x="10247485" y="-1658849"/>
              <a:ext cx="83455" cy="36734"/>
            </a:xfrm>
            <a:custGeom>
              <a:avLst/>
              <a:gdLst/>
              <a:ahLst/>
              <a:cxnLst/>
              <a:rect l="l" t="t" r="r" b="b"/>
              <a:pathLst>
                <a:path w="2256" h="993" fill="none" extrusionOk="0">
                  <a:moveTo>
                    <a:pt x="2256" y="1"/>
                  </a:move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3"/>
            <p:cNvSpPr/>
            <p:nvPr/>
          </p:nvSpPr>
          <p:spPr>
            <a:xfrm>
              <a:off x="10342407" y="-1658849"/>
              <a:ext cx="83492" cy="36734"/>
            </a:xfrm>
            <a:custGeom>
              <a:avLst/>
              <a:gdLst/>
              <a:ahLst/>
              <a:cxnLst/>
              <a:rect l="l" t="t" r="r" b="b"/>
              <a:pathLst>
                <a:path w="2257" h="993" fill="none" extrusionOk="0">
                  <a:moveTo>
                    <a:pt x="2256" y="1"/>
                  </a:moveTo>
                  <a:lnTo>
                    <a:pt x="2062" y="1"/>
                  </a:ln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3"/>
            <p:cNvSpPr/>
            <p:nvPr/>
          </p:nvSpPr>
          <p:spPr>
            <a:xfrm>
              <a:off x="10437366" y="-1658849"/>
              <a:ext cx="80570" cy="36734"/>
            </a:xfrm>
            <a:custGeom>
              <a:avLst/>
              <a:gdLst/>
              <a:ahLst/>
              <a:cxnLst/>
              <a:rect l="l" t="t" r="r" b="b"/>
              <a:pathLst>
                <a:path w="2178" h="993" fill="none" extrusionOk="0">
                  <a:moveTo>
                    <a:pt x="2177" y="1"/>
                  </a:moveTo>
                  <a:lnTo>
                    <a:pt x="0" y="1"/>
                  </a:lnTo>
                  <a:lnTo>
                    <a:pt x="0" y="992"/>
                  </a:lnTo>
                  <a:lnTo>
                    <a:pt x="2177" y="992"/>
                  </a:lnTo>
                  <a:lnTo>
                    <a:pt x="217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3"/>
            <p:cNvSpPr/>
            <p:nvPr/>
          </p:nvSpPr>
          <p:spPr>
            <a:xfrm>
              <a:off x="9855553"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3"/>
            <p:cNvSpPr/>
            <p:nvPr/>
          </p:nvSpPr>
          <p:spPr>
            <a:xfrm>
              <a:off x="9855553"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3"/>
            <p:cNvSpPr/>
            <p:nvPr/>
          </p:nvSpPr>
          <p:spPr>
            <a:xfrm>
              <a:off x="9855553"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3"/>
            <p:cNvSpPr/>
            <p:nvPr/>
          </p:nvSpPr>
          <p:spPr>
            <a:xfrm>
              <a:off x="9855553"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3"/>
            <p:cNvSpPr/>
            <p:nvPr/>
          </p:nvSpPr>
          <p:spPr>
            <a:xfrm>
              <a:off x="9950475"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3"/>
            <p:cNvSpPr/>
            <p:nvPr/>
          </p:nvSpPr>
          <p:spPr>
            <a:xfrm>
              <a:off x="9950475"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3"/>
            <p:cNvSpPr/>
            <p:nvPr/>
          </p:nvSpPr>
          <p:spPr>
            <a:xfrm>
              <a:off x="9950475"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3"/>
            <p:cNvSpPr/>
            <p:nvPr/>
          </p:nvSpPr>
          <p:spPr>
            <a:xfrm>
              <a:off x="9950475"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3"/>
            <p:cNvSpPr/>
            <p:nvPr/>
          </p:nvSpPr>
          <p:spPr>
            <a:xfrm>
              <a:off x="10045397" y="-1622153"/>
              <a:ext cx="11579" cy="134505"/>
            </a:xfrm>
            <a:custGeom>
              <a:avLst/>
              <a:gdLst/>
              <a:ahLst/>
              <a:cxnLst/>
              <a:rect l="l" t="t" r="r" b="b"/>
              <a:pathLst>
                <a:path w="313"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3"/>
            <p:cNvSpPr/>
            <p:nvPr/>
          </p:nvSpPr>
          <p:spPr>
            <a:xfrm>
              <a:off x="10045397" y="-1622153"/>
              <a:ext cx="11579" cy="134505"/>
            </a:xfrm>
            <a:custGeom>
              <a:avLst/>
              <a:gdLst/>
              <a:ahLst/>
              <a:cxnLst/>
              <a:rect l="l" t="t" r="r" b="b"/>
              <a:pathLst>
                <a:path w="313" h="3636" fill="none" extrusionOk="0">
                  <a:moveTo>
                    <a:pt x="312" y="0"/>
                  </a:moveTo>
                  <a:lnTo>
                    <a:pt x="1" y="0"/>
                  </a:lnTo>
                  <a:lnTo>
                    <a:pt x="1" y="3635"/>
                  </a:lnTo>
                  <a:lnTo>
                    <a:pt x="312" y="3635"/>
                  </a:lnTo>
                  <a:lnTo>
                    <a:pt x="31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3"/>
            <p:cNvSpPr/>
            <p:nvPr/>
          </p:nvSpPr>
          <p:spPr>
            <a:xfrm>
              <a:off x="10045397" y="-1658849"/>
              <a:ext cx="11579" cy="36734"/>
            </a:xfrm>
            <a:custGeom>
              <a:avLst/>
              <a:gdLst/>
              <a:ahLst/>
              <a:cxnLst/>
              <a:rect l="l" t="t" r="r" b="b"/>
              <a:pathLst>
                <a:path w="313"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3"/>
            <p:cNvSpPr/>
            <p:nvPr/>
          </p:nvSpPr>
          <p:spPr>
            <a:xfrm>
              <a:off x="10141059" y="-1622153"/>
              <a:ext cx="10839" cy="134505"/>
            </a:xfrm>
            <a:custGeom>
              <a:avLst/>
              <a:gdLst/>
              <a:ahLst/>
              <a:cxnLst/>
              <a:rect l="l" t="t" r="r" b="b"/>
              <a:pathLst>
                <a:path w="293" h="3636" extrusionOk="0">
                  <a:moveTo>
                    <a:pt x="1" y="0"/>
                  </a:moveTo>
                  <a:lnTo>
                    <a:pt x="1" y="3635"/>
                  </a:lnTo>
                  <a:lnTo>
                    <a:pt x="292" y="3635"/>
                  </a:lnTo>
                  <a:lnTo>
                    <a:pt x="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3"/>
            <p:cNvSpPr/>
            <p:nvPr/>
          </p:nvSpPr>
          <p:spPr>
            <a:xfrm>
              <a:off x="10141059" y="-1658849"/>
              <a:ext cx="10839" cy="36734"/>
            </a:xfrm>
            <a:custGeom>
              <a:avLst/>
              <a:gdLst/>
              <a:ahLst/>
              <a:cxnLst/>
              <a:rect l="l" t="t" r="r" b="b"/>
              <a:pathLst>
                <a:path w="293" h="993" extrusionOk="0">
                  <a:moveTo>
                    <a:pt x="1" y="1"/>
                  </a:moveTo>
                  <a:lnTo>
                    <a:pt x="1" y="992"/>
                  </a:lnTo>
                  <a:lnTo>
                    <a:pt x="292" y="992"/>
                  </a:lnTo>
                  <a:lnTo>
                    <a:pt x="29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3"/>
            <p:cNvSpPr/>
            <p:nvPr/>
          </p:nvSpPr>
          <p:spPr>
            <a:xfrm>
              <a:off x="10235981"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33"/>
            <p:cNvSpPr/>
            <p:nvPr/>
          </p:nvSpPr>
          <p:spPr>
            <a:xfrm>
              <a:off x="10235981"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3"/>
            <p:cNvSpPr/>
            <p:nvPr/>
          </p:nvSpPr>
          <p:spPr>
            <a:xfrm>
              <a:off x="10235981"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3"/>
            <p:cNvSpPr/>
            <p:nvPr/>
          </p:nvSpPr>
          <p:spPr>
            <a:xfrm>
              <a:off x="10235981"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3"/>
            <p:cNvSpPr/>
            <p:nvPr/>
          </p:nvSpPr>
          <p:spPr>
            <a:xfrm>
              <a:off x="10330902"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3"/>
            <p:cNvSpPr/>
            <p:nvPr/>
          </p:nvSpPr>
          <p:spPr>
            <a:xfrm>
              <a:off x="10330902"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3"/>
            <p:cNvSpPr/>
            <p:nvPr/>
          </p:nvSpPr>
          <p:spPr>
            <a:xfrm>
              <a:off x="10330902"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3"/>
            <p:cNvSpPr/>
            <p:nvPr/>
          </p:nvSpPr>
          <p:spPr>
            <a:xfrm>
              <a:off x="10425861" y="-1622153"/>
              <a:ext cx="11542" cy="134505"/>
            </a:xfrm>
            <a:custGeom>
              <a:avLst/>
              <a:gdLst/>
              <a:ahLst/>
              <a:cxnLst/>
              <a:rect l="l" t="t" r="r" b="b"/>
              <a:pathLst>
                <a:path w="312" h="3636" extrusionOk="0">
                  <a:moveTo>
                    <a:pt x="0" y="0"/>
                  </a:moveTo>
                  <a:lnTo>
                    <a:pt x="0" y="3635"/>
                  </a:lnTo>
                  <a:lnTo>
                    <a:pt x="311" y="3635"/>
                  </a:lnTo>
                  <a:lnTo>
                    <a:pt x="3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3"/>
            <p:cNvSpPr/>
            <p:nvPr/>
          </p:nvSpPr>
          <p:spPr>
            <a:xfrm>
              <a:off x="10425861" y="-1658849"/>
              <a:ext cx="11542" cy="36734"/>
            </a:xfrm>
            <a:custGeom>
              <a:avLst/>
              <a:gdLst/>
              <a:ahLst/>
              <a:cxnLst/>
              <a:rect l="l" t="t" r="r" b="b"/>
              <a:pathLst>
                <a:path w="312" h="993" extrusionOk="0">
                  <a:moveTo>
                    <a:pt x="0" y="1"/>
                  </a:moveTo>
                  <a:lnTo>
                    <a:pt x="0" y="992"/>
                  </a:lnTo>
                  <a:lnTo>
                    <a:pt x="311" y="992"/>
                  </a:lnTo>
                  <a:lnTo>
                    <a:pt x="311"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3"/>
            <p:cNvSpPr/>
            <p:nvPr/>
          </p:nvSpPr>
          <p:spPr>
            <a:xfrm>
              <a:off x="9765662" y="-1769603"/>
              <a:ext cx="764487" cy="110793"/>
            </a:xfrm>
            <a:custGeom>
              <a:avLst/>
              <a:gdLst/>
              <a:ahLst/>
              <a:cxnLst/>
              <a:rect l="l" t="t" r="r" b="b"/>
              <a:pathLst>
                <a:path w="20666" h="2995" extrusionOk="0">
                  <a:moveTo>
                    <a:pt x="1148" y="1"/>
                  </a:moveTo>
                  <a:lnTo>
                    <a:pt x="1" y="2995"/>
                  </a:lnTo>
                  <a:lnTo>
                    <a:pt x="20666" y="2995"/>
                  </a:lnTo>
                  <a:lnTo>
                    <a:pt x="19499" y="1"/>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3"/>
            <p:cNvSpPr/>
            <p:nvPr/>
          </p:nvSpPr>
          <p:spPr>
            <a:xfrm>
              <a:off x="9765662" y="-1769603"/>
              <a:ext cx="764487" cy="110793"/>
            </a:xfrm>
            <a:custGeom>
              <a:avLst/>
              <a:gdLst/>
              <a:ahLst/>
              <a:cxnLst/>
              <a:rect l="l" t="t" r="r" b="b"/>
              <a:pathLst>
                <a:path w="20666" h="2995" fill="none" extrusionOk="0">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3"/>
            <p:cNvSpPr/>
            <p:nvPr/>
          </p:nvSpPr>
          <p:spPr>
            <a:xfrm>
              <a:off x="10171281" y="-1769603"/>
              <a:ext cx="222954" cy="110793"/>
            </a:xfrm>
            <a:custGeom>
              <a:avLst/>
              <a:gdLst/>
              <a:ahLst/>
              <a:cxnLst/>
              <a:rect l="l" t="t" r="r" b="b"/>
              <a:pathLst>
                <a:path w="6027" h="2995" extrusionOk="0">
                  <a:moveTo>
                    <a:pt x="0" y="1"/>
                  </a:moveTo>
                  <a:lnTo>
                    <a:pt x="0" y="2995"/>
                  </a:lnTo>
                  <a:lnTo>
                    <a:pt x="6027" y="2995"/>
                  </a:lnTo>
                  <a:lnTo>
                    <a:pt x="6027"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3"/>
            <p:cNvSpPr/>
            <p:nvPr/>
          </p:nvSpPr>
          <p:spPr>
            <a:xfrm>
              <a:off x="9765662" y="-1769603"/>
              <a:ext cx="628577" cy="110793"/>
            </a:xfrm>
            <a:custGeom>
              <a:avLst/>
              <a:gdLst/>
              <a:ahLst/>
              <a:cxnLst/>
              <a:rect l="l" t="t" r="r" b="b"/>
              <a:pathLst>
                <a:path w="16992" h="2995" fill="none" extrusionOk="0">
                  <a:moveTo>
                    <a:pt x="16992" y="1"/>
                  </a:moveTo>
                  <a:lnTo>
                    <a:pt x="10965" y="1"/>
                  </a:lnTo>
                  <a:lnTo>
                    <a:pt x="10965" y="2995"/>
                  </a:lnTo>
                  <a:lnTo>
                    <a:pt x="1" y="2995"/>
                  </a:lnTo>
                  <a:lnTo>
                    <a:pt x="16992" y="2995"/>
                  </a:lnTo>
                  <a:lnTo>
                    <a:pt x="169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3"/>
            <p:cNvSpPr/>
            <p:nvPr/>
          </p:nvSpPr>
          <p:spPr>
            <a:xfrm>
              <a:off x="9932497" y="-1769603"/>
              <a:ext cx="238824" cy="110793"/>
            </a:xfrm>
            <a:custGeom>
              <a:avLst/>
              <a:gdLst/>
              <a:ahLst/>
              <a:cxnLst/>
              <a:rect l="l" t="t" r="r" b="b"/>
              <a:pathLst>
                <a:path w="6456" h="2995" extrusionOk="0">
                  <a:moveTo>
                    <a:pt x="1" y="1"/>
                  </a:moveTo>
                  <a:lnTo>
                    <a:pt x="1" y="2995"/>
                  </a:lnTo>
                  <a:lnTo>
                    <a:pt x="6455" y="2995"/>
                  </a:lnTo>
                  <a:lnTo>
                    <a:pt x="6455"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3"/>
            <p:cNvSpPr/>
            <p:nvPr/>
          </p:nvSpPr>
          <p:spPr>
            <a:xfrm>
              <a:off x="9765662" y="-1769603"/>
              <a:ext cx="405660" cy="110793"/>
            </a:xfrm>
            <a:custGeom>
              <a:avLst/>
              <a:gdLst/>
              <a:ahLst/>
              <a:cxnLst/>
              <a:rect l="l" t="t" r="r" b="b"/>
              <a:pathLst>
                <a:path w="10966" h="2995" fill="none" extrusionOk="0">
                  <a:moveTo>
                    <a:pt x="10965" y="1"/>
                  </a:moveTo>
                  <a:lnTo>
                    <a:pt x="4511" y="1"/>
                  </a:lnTo>
                  <a:lnTo>
                    <a:pt x="4511" y="2995"/>
                  </a:lnTo>
                  <a:lnTo>
                    <a:pt x="1" y="2995"/>
                  </a:lnTo>
                  <a:lnTo>
                    <a:pt x="10965" y="2995"/>
                  </a:lnTo>
                  <a:lnTo>
                    <a:pt x="1096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3"/>
            <p:cNvSpPr/>
            <p:nvPr/>
          </p:nvSpPr>
          <p:spPr>
            <a:xfrm>
              <a:off x="9765662" y="-1769603"/>
              <a:ext cx="166873" cy="110793"/>
            </a:xfrm>
            <a:custGeom>
              <a:avLst/>
              <a:gdLst/>
              <a:ahLst/>
              <a:cxnLst/>
              <a:rect l="l" t="t" r="r" b="b"/>
              <a:pathLst>
                <a:path w="4511" h="2995" extrusionOk="0">
                  <a:moveTo>
                    <a:pt x="1148" y="1"/>
                  </a:moveTo>
                  <a:lnTo>
                    <a:pt x="1" y="2995"/>
                  </a:lnTo>
                  <a:lnTo>
                    <a:pt x="4511" y="2995"/>
                  </a:lnTo>
                  <a:lnTo>
                    <a:pt x="451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3"/>
            <p:cNvSpPr/>
            <p:nvPr/>
          </p:nvSpPr>
          <p:spPr>
            <a:xfrm>
              <a:off x="9765662" y="-1769603"/>
              <a:ext cx="166873" cy="110793"/>
            </a:xfrm>
            <a:custGeom>
              <a:avLst/>
              <a:gdLst/>
              <a:ahLst/>
              <a:cxnLst/>
              <a:rect l="l" t="t" r="r" b="b"/>
              <a:pathLst>
                <a:path w="4511" h="2995" fill="none" extrusionOk="0">
                  <a:moveTo>
                    <a:pt x="4511" y="1"/>
                  </a:moveTo>
                  <a:lnTo>
                    <a:pt x="4511" y="1"/>
                  </a:lnTo>
                  <a:lnTo>
                    <a:pt x="2994" y="1"/>
                  </a:lnTo>
                  <a:lnTo>
                    <a:pt x="1148" y="1"/>
                  </a:lnTo>
                  <a:lnTo>
                    <a:pt x="1" y="2995"/>
                  </a:lnTo>
                  <a:lnTo>
                    <a:pt x="4511" y="2995"/>
                  </a:lnTo>
                  <a:lnTo>
                    <a:pt x="451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3"/>
            <p:cNvSpPr/>
            <p:nvPr/>
          </p:nvSpPr>
          <p:spPr>
            <a:xfrm>
              <a:off x="9765662" y="-1487686"/>
              <a:ext cx="764487" cy="111495"/>
            </a:xfrm>
            <a:custGeom>
              <a:avLst/>
              <a:gdLst/>
              <a:ahLst/>
              <a:cxnLst/>
              <a:rect l="l" t="t" r="r" b="b"/>
              <a:pathLst>
                <a:path w="20666" h="3014" extrusionOk="0">
                  <a:moveTo>
                    <a:pt x="1" y="0"/>
                  </a:moveTo>
                  <a:lnTo>
                    <a:pt x="1148" y="3014"/>
                  </a:lnTo>
                  <a:lnTo>
                    <a:pt x="19499" y="3014"/>
                  </a:lnTo>
                  <a:lnTo>
                    <a:pt x="206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3"/>
            <p:cNvSpPr/>
            <p:nvPr/>
          </p:nvSpPr>
          <p:spPr>
            <a:xfrm>
              <a:off x="9765662" y="-1487686"/>
              <a:ext cx="764487" cy="111495"/>
            </a:xfrm>
            <a:custGeom>
              <a:avLst/>
              <a:gdLst/>
              <a:ahLst/>
              <a:cxnLst/>
              <a:rect l="l" t="t" r="r" b="b"/>
              <a:pathLst>
                <a:path w="20666" h="3014" fill="none" extrusionOk="0">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3"/>
            <p:cNvSpPr/>
            <p:nvPr/>
          </p:nvSpPr>
          <p:spPr>
            <a:xfrm>
              <a:off x="10171281" y="-1487686"/>
              <a:ext cx="222954" cy="111495"/>
            </a:xfrm>
            <a:custGeom>
              <a:avLst/>
              <a:gdLst/>
              <a:ahLst/>
              <a:cxnLst/>
              <a:rect l="l" t="t" r="r" b="b"/>
              <a:pathLst>
                <a:path w="6027" h="3014" extrusionOk="0">
                  <a:moveTo>
                    <a:pt x="0" y="0"/>
                  </a:moveTo>
                  <a:lnTo>
                    <a:pt x="0" y="3014"/>
                  </a:lnTo>
                  <a:lnTo>
                    <a:pt x="6027" y="3014"/>
                  </a:lnTo>
                  <a:lnTo>
                    <a:pt x="6027"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3"/>
            <p:cNvSpPr/>
            <p:nvPr/>
          </p:nvSpPr>
          <p:spPr>
            <a:xfrm>
              <a:off x="9765662" y="-1487686"/>
              <a:ext cx="628577" cy="111495"/>
            </a:xfrm>
            <a:custGeom>
              <a:avLst/>
              <a:gdLst/>
              <a:ahLst/>
              <a:cxnLst/>
              <a:rect l="l" t="t" r="r" b="b"/>
              <a:pathLst>
                <a:path w="16992" h="3014" fill="none" extrusionOk="0">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3"/>
            <p:cNvSpPr/>
            <p:nvPr/>
          </p:nvSpPr>
          <p:spPr>
            <a:xfrm>
              <a:off x="9932497" y="-1487686"/>
              <a:ext cx="238824" cy="111495"/>
            </a:xfrm>
            <a:custGeom>
              <a:avLst/>
              <a:gdLst/>
              <a:ahLst/>
              <a:cxnLst/>
              <a:rect l="l" t="t" r="r" b="b"/>
              <a:pathLst>
                <a:path w="6456" h="3014" extrusionOk="0">
                  <a:moveTo>
                    <a:pt x="1" y="0"/>
                  </a:moveTo>
                  <a:lnTo>
                    <a:pt x="1" y="3014"/>
                  </a:lnTo>
                  <a:lnTo>
                    <a:pt x="6455" y="3014"/>
                  </a:lnTo>
                  <a:lnTo>
                    <a:pt x="6455"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3"/>
            <p:cNvSpPr/>
            <p:nvPr/>
          </p:nvSpPr>
          <p:spPr>
            <a:xfrm>
              <a:off x="9765662" y="-1487686"/>
              <a:ext cx="405660" cy="111495"/>
            </a:xfrm>
            <a:custGeom>
              <a:avLst/>
              <a:gdLst/>
              <a:ahLst/>
              <a:cxnLst/>
              <a:rect l="l" t="t" r="r" b="b"/>
              <a:pathLst>
                <a:path w="10966" h="3014" fill="none" extrusionOk="0">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3"/>
            <p:cNvSpPr/>
            <p:nvPr/>
          </p:nvSpPr>
          <p:spPr>
            <a:xfrm>
              <a:off x="9765662" y="-1487686"/>
              <a:ext cx="166873" cy="111495"/>
            </a:xfrm>
            <a:custGeom>
              <a:avLst/>
              <a:gdLst/>
              <a:ahLst/>
              <a:cxnLst/>
              <a:rect l="l" t="t" r="r" b="b"/>
              <a:pathLst>
                <a:path w="4511" h="3014" extrusionOk="0">
                  <a:moveTo>
                    <a:pt x="1" y="0"/>
                  </a:moveTo>
                  <a:lnTo>
                    <a:pt x="1148" y="3014"/>
                  </a:lnTo>
                  <a:lnTo>
                    <a:pt x="4511" y="3014"/>
                  </a:lnTo>
                  <a:lnTo>
                    <a:pt x="451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33"/>
            <p:cNvSpPr/>
            <p:nvPr/>
          </p:nvSpPr>
          <p:spPr>
            <a:xfrm>
              <a:off x="9765662" y="-1487686"/>
              <a:ext cx="166873" cy="111495"/>
            </a:xfrm>
            <a:custGeom>
              <a:avLst/>
              <a:gdLst/>
              <a:ahLst/>
              <a:cxnLst/>
              <a:rect l="l" t="t" r="r" b="b"/>
              <a:pathLst>
                <a:path w="4511" h="3014" fill="none" extrusionOk="0">
                  <a:moveTo>
                    <a:pt x="4511" y="0"/>
                  </a:moveTo>
                  <a:lnTo>
                    <a:pt x="2994" y="0"/>
                  </a:lnTo>
                  <a:lnTo>
                    <a:pt x="2742" y="0"/>
                  </a:lnTo>
                  <a:lnTo>
                    <a:pt x="2431" y="0"/>
                  </a:lnTo>
                  <a:lnTo>
                    <a:pt x="1" y="0"/>
                  </a:lnTo>
                  <a:lnTo>
                    <a:pt x="1148" y="3014"/>
                  </a:lnTo>
                  <a:lnTo>
                    <a:pt x="4511" y="3014"/>
                  </a:lnTo>
                  <a:lnTo>
                    <a:pt x="45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33"/>
            <p:cNvSpPr/>
            <p:nvPr/>
          </p:nvSpPr>
          <p:spPr>
            <a:xfrm>
              <a:off x="9880005" y="-1879618"/>
              <a:ext cx="535097" cy="76981"/>
            </a:xfrm>
            <a:custGeom>
              <a:avLst/>
              <a:gdLst/>
              <a:ahLst/>
              <a:cxnLst/>
              <a:rect l="l" t="t" r="r" b="b"/>
              <a:pathLst>
                <a:path w="14465" h="2081" extrusionOk="0">
                  <a:moveTo>
                    <a:pt x="1" y="0"/>
                  </a:moveTo>
                  <a:lnTo>
                    <a:pt x="234" y="2081"/>
                  </a:lnTo>
                  <a:lnTo>
                    <a:pt x="14251" y="2081"/>
                  </a:lnTo>
                  <a:lnTo>
                    <a:pt x="14464"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33"/>
            <p:cNvSpPr/>
            <p:nvPr/>
          </p:nvSpPr>
          <p:spPr>
            <a:xfrm>
              <a:off x="9880005" y="-1879618"/>
              <a:ext cx="426487" cy="76981"/>
            </a:xfrm>
            <a:custGeom>
              <a:avLst/>
              <a:gdLst/>
              <a:ahLst/>
              <a:cxnLst/>
              <a:rect l="l" t="t" r="r" b="b"/>
              <a:pathLst>
                <a:path w="11529" h="2081" extrusionOk="0">
                  <a:moveTo>
                    <a:pt x="1" y="0"/>
                  </a:moveTo>
                  <a:lnTo>
                    <a:pt x="234" y="2081"/>
                  </a:lnTo>
                  <a:lnTo>
                    <a:pt x="11315" y="2081"/>
                  </a:lnTo>
                  <a:lnTo>
                    <a:pt x="115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33"/>
            <p:cNvSpPr/>
            <p:nvPr/>
          </p:nvSpPr>
          <p:spPr>
            <a:xfrm>
              <a:off x="9880005" y="-1879618"/>
              <a:ext cx="243115" cy="76981"/>
            </a:xfrm>
            <a:custGeom>
              <a:avLst/>
              <a:gdLst/>
              <a:ahLst/>
              <a:cxnLst/>
              <a:rect l="l" t="t" r="r" b="b"/>
              <a:pathLst>
                <a:path w="6572" h="2081" extrusionOk="0">
                  <a:moveTo>
                    <a:pt x="1" y="0"/>
                  </a:moveTo>
                  <a:lnTo>
                    <a:pt x="234" y="2081"/>
                  </a:lnTo>
                  <a:lnTo>
                    <a:pt x="6358" y="2081"/>
                  </a:lnTo>
                  <a:lnTo>
                    <a:pt x="6572"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33"/>
            <p:cNvSpPr/>
            <p:nvPr/>
          </p:nvSpPr>
          <p:spPr>
            <a:xfrm>
              <a:off x="9833987" y="-2078118"/>
              <a:ext cx="627134" cy="76279"/>
            </a:xfrm>
            <a:custGeom>
              <a:avLst/>
              <a:gdLst/>
              <a:ahLst/>
              <a:cxnLst/>
              <a:rect l="l" t="t" r="r" b="b"/>
              <a:pathLst>
                <a:path w="16953" h="2062" extrusionOk="0">
                  <a:moveTo>
                    <a:pt x="0" y="1"/>
                  </a:moveTo>
                  <a:lnTo>
                    <a:pt x="253" y="2061"/>
                  </a:lnTo>
                  <a:lnTo>
                    <a:pt x="16700" y="2061"/>
                  </a:lnTo>
                  <a:lnTo>
                    <a:pt x="16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3"/>
            <p:cNvSpPr/>
            <p:nvPr/>
          </p:nvSpPr>
          <p:spPr>
            <a:xfrm>
              <a:off x="9833987" y="-2078118"/>
              <a:ext cx="627134" cy="76279"/>
            </a:xfrm>
            <a:custGeom>
              <a:avLst/>
              <a:gdLst/>
              <a:ahLst/>
              <a:cxnLst/>
              <a:rect l="l" t="t" r="r" b="b"/>
              <a:pathLst>
                <a:path w="16953" h="2062" fill="none" extrusionOk="0">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3"/>
            <p:cNvSpPr/>
            <p:nvPr/>
          </p:nvSpPr>
          <p:spPr>
            <a:xfrm>
              <a:off x="10109430" y="-2078118"/>
              <a:ext cx="224397" cy="76279"/>
            </a:xfrm>
            <a:custGeom>
              <a:avLst/>
              <a:gdLst/>
              <a:ahLst/>
              <a:cxnLst/>
              <a:rect l="l" t="t" r="r" b="b"/>
              <a:pathLst>
                <a:path w="6066" h="2062" extrusionOk="0">
                  <a:moveTo>
                    <a:pt x="253" y="1"/>
                  </a:moveTo>
                  <a:lnTo>
                    <a:pt x="0" y="2061"/>
                  </a:lnTo>
                  <a:lnTo>
                    <a:pt x="5813" y="2061"/>
                  </a:lnTo>
                  <a:lnTo>
                    <a:pt x="6066"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3"/>
            <p:cNvSpPr/>
            <p:nvPr/>
          </p:nvSpPr>
          <p:spPr>
            <a:xfrm>
              <a:off x="9833987" y="-2078118"/>
              <a:ext cx="499843" cy="76279"/>
            </a:xfrm>
            <a:custGeom>
              <a:avLst/>
              <a:gdLst/>
              <a:ahLst/>
              <a:cxnLst/>
              <a:rect l="l" t="t" r="r" b="b"/>
              <a:pathLst>
                <a:path w="13512" h="2062" fill="none" extrusionOk="0">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3"/>
            <p:cNvSpPr/>
            <p:nvPr/>
          </p:nvSpPr>
          <p:spPr>
            <a:xfrm>
              <a:off x="9833987" y="-2078118"/>
              <a:ext cx="284805" cy="76279"/>
            </a:xfrm>
            <a:custGeom>
              <a:avLst/>
              <a:gdLst/>
              <a:ahLst/>
              <a:cxnLst/>
              <a:rect l="l" t="t" r="r" b="b"/>
              <a:pathLst>
                <a:path w="7699" h="2062" extrusionOk="0">
                  <a:moveTo>
                    <a:pt x="0" y="1"/>
                  </a:moveTo>
                  <a:lnTo>
                    <a:pt x="253" y="2061"/>
                  </a:lnTo>
                  <a:lnTo>
                    <a:pt x="7446" y="2061"/>
                  </a:lnTo>
                  <a:lnTo>
                    <a:pt x="7699"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3"/>
            <p:cNvSpPr/>
            <p:nvPr/>
          </p:nvSpPr>
          <p:spPr>
            <a:xfrm>
              <a:off x="9833987" y="-2078118"/>
              <a:ext cx="284805" cy="76279"/>
            </a:xfrm>
            <a:custGeom>
              <a:avLst/>
              <a:gdLst/>
              <a:ahLst/>
              <a:cxnLst/>
              <a:rect l="l" t="t" r="r" b="b"/>
              <a:pathLst>
                <a:path w="7699" h="2062" fill="none" extrusionOk="0">
                  <a:moveTo>
                    <a:pt x="7699" y="1"/>
                  </a:moveTo>
                  <a:lnTo>
                    <a:pt x="7057" y="1"/>
                  </a:lnTo>
                  <a:lnTo>
                    <a:pt x="4686" y="1"/>
                  </a:lnTo>
                  <a:lnTo>
                    <a:pt x="2372" y="1"/>
                  </a:lnTo>
                  <a:lnTo>
                    <a:pt x="0" y="1"/>
                  </a:lnTo>
                  <a:lnTo>
                    <a:pt x="253" y="2061"/>
                  </a:lnTo>
                  <a:lnTo>
                    <a:pt x="7446" y="2061"/>
                  </a:lnTo>
                  <a:lnTo>
                    <a:pt x="769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161"/>
        <p:cNvGrpSpPr/>
        <p:nvPr/>
      </p:nvGrpSpPr>
      <p:grpSpPr>
        <a:xfrm>
          <a:off x="0" y="0"/>
          <a:ext cx="0" cy="0"/>
          <a:chOff x="0" y="0"/>
          <a:chExt cx="0" cy="0"/>
        </a:xfrm>
      </p:grpSpPr>
      <p:grpSp>
        <p:nvGrpSpPr>
          <p:cNvPr id="3162" name="Google Shape;3162;p34"/>
          <p:cNvGrpSpPr/>
          <p:nvPr/>
        </p:nvGrpSpPr>
        <p:grpSpPr>
          <a:xfrm>
            <a:off x="-2293683" y="4070300"/>
            <a:ext cx="13807567" cy="1073228"/>
            <a:chOff x="-2293683" y="4070300"/>
            <a:chExt cx="13807567" cy="1073228"/>
          </a:xfrm>
        </p:grpSpPr>
        <p:grpSp>
          <p:nvGrpSpPr>
            <p:cNvPr id="3163" name="Google Shape;3163;p34"/>
            <p:cNvGrpSpPr/>
            <p:nvPr/>
          </p:nvGrpSpPr>
          <p:grpSpPr>
            <a:xfrm>
              <a:off x="-2293683" y="4070300"/>
              <a:ext cx="13807567" cy="1073228"/>
              <a:chOff x="-1066800" y="4070300"/>
              <a:chExt cx="13807567" cy="1073228"/>
            </a:xfrm>
          </p:grpSpPr>
          <p:sp>
            <p:nvSpPr>
              <p:cNvPr id="3164" name="Google Shape;3164;p34"/>
              <p:cNvSpPr/>
              <p:nvPr/>
            </p:nvSpPr>
            <p:spPr>
              <a:xfrm>
                <a:off x="-1066800"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4"/>
              <p:cNvSpPr/>
              <p:nvPr/>
            </p:nvSpPr>
            <p:spPr>
              <a:xfrm flipH="1">
                <a:off x="8874838"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6" name="Google Shape;3166;p34"/>
            <p:cNvSpPr/>
            <p:nvPr/>
          </p:nvSpPr>
          <p:spPr>
            <a:xfrm>
              <a:off x="1572250" y="4717725"/>
              <a:ext cx="6078600" cy="42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7" name="Google Shape;3167;p34"/>
          <p:cNvGrpSpPr/>
          <p:nvPr/>
        </p:nvGrpSpPr>
        <p:grpSpPr>
          <a:xfrm flipH="1">
            <a:off x="85525" y="3197463"/>
            <a:ext cx="665236" cy="1946062"/>
            <a:chOff x="8991157" y="-2384450"/>
            <a:chExt cx="665236" cy="1946062"/>
          </a:xfrm>
        </p:grpSpPr>
        <p:sp>
          <p:nvSpPr>
            <p:cNvPr id="3168" name="Google Shape;3168;p34"/>
            <p:cNvSpPr/>
            <p:nvPr/>
          </p:nvSpPr>
          <p:spPr>
            <a:xfrm>
              <a:off x="8991157" y="-2114777"/>
              <a:ext cx="652289" cy="1676389"/>
            </a:xfrm>
            <a:custGeom>
              <a:avLst/>
              <a:gdLst/>
              <a:ahLst/>
              <a:cxnLst/>
              <a:rect l="l" t="t" r="r" b="b"/>
              <a:pathLst>
                <a:path w="17633" h="45317" extrusionOk="0">
                  <a:moveTo>
                    <a:pt x="0" y="0"/>
                  </a:moveTo>
                  <a:lnTo>
                    <a:pt x="0" y="45316"/>
                  </a:lnTo>
                  <a:lnTo>
                    <a:pt x="17633" y="45316"/>
                  </a:lnTo>
                  <a:lnTo>
                    <a:pt x="176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4"/>
            <p:cNvSpPr/>
            <p:nvPr/>
          </p:nvSpPr>
          <p:spPr>
            <a:xfrm>
              <a:off x="8991157" y="-2114777"/>
              <a:ext cx="652289" cy="1676389"/>
            </a:xfrm>
            <a:custGeom>
              <a:avLst/>
              <a:gdLst/>
              <a:ahLst/>
              <a:cxnLst/>
              <a:rect l="l" t="t" r="r" b="b"/>
              <a:pathLst>
                <a:path w="17633" h="45317" fill="none" extrusionOk="0">
                  <a:moveTo>
                    <a:pt x="17633" y="0"/>
                  </a:moveTo>
                  <a:lnTo>
                    <a:pt x="0" y="0"/>
                  </a:lnTo>
                  <a:lnTo>
                    <a:pt x="0" y="45316"/>
                  </a:lnTo>
                  <a:lnTo>
                    <a:pt x="17633" y="45316"/>
                  </a:lnTo>
                  <a:lnTo>
                    <a:pt x="1763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4"/>
            <p:cNvSpPr/>
            <p:nvPr/>
          </p:nvSpPr>
          <p:spPr>
            <a:xfrm>
              <a:off x="8991157" y="-2114777"/>
              <a:ext cx="165430" cy="1676389"/>
            </a:xfrm>
            <a:custGeom>
              <a:avLst/>
              <a:gdLst/>
              <a:ahLst/>
              <a:cxnLst/>
              <a:rect l="l" t="t" r="r" b="b"/>
              <a:pathLst>
                <a:path w="4472" h="45317" extrusionOk="0">
                  <a:moveTo>
                    <a:pt x="0" y="0"/>
                  </a:moveTo>
                  <a:lnTo>
                    <a:pt x="0" y="45316"/>
                  </a:lnTo>
                  <a:lnTo>
                    <a:pt x="4471" y="45316"/>
                  </a:lnTo>
                  <a:lnTo>
                    <a:pt x="447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4"/>
            <p:cNvSpPr/>
            <p:nvPr/>
          </p:nvSpPr>
          <p:spPr>
            <a:xfrm>
              <a:off x="8991157" y="-2114777"/>
              <a:ext cx="165430" cy="1676389"/>
            </a:xfrm>
            <a:custGeom>
              <a:avLst/>
              <a:gdLst/>
              <a:ahLst/>
              <a:cxnLst/>
              <a:rect l="l" t="t" r="r" b="b"/>
              <a:pathLst>
                <a:path w="4472" h="45317" fill="none" extrusionOk="0">
                  <a:moveTo>
                    <a:pt x="4471" y="0"/>
                  </a:moveTo>
                  <a:lnTo>
                    <a:pt x="0" y="0"/>
                  </a:lnTo>
                  <a:lnTo>
                    <a:pt x="0" y="45316"/>
                  </a:lnTo>
                  <a:lnTo>
                    <a:pt x="4471" y="45316"/>
                  </a:lnTo>
                  <a:lnTo>
                    <a:pt x="44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4"/>
            <p:cNvSpPr/>
            <p:nvPr/>
          </p:nvSpPr>
          <p:spPr>
            <a:xfrm>
              <a:off x="9477271" y="-2114777"/>
              <a:ext cx="166170" cy="1676389"/>
            </a:xfrm>
            <a:custGeom>
              <a:avLst/>
              <a:gdLst/>
              <a:ahLst/>
              <a:cxnLst/>
              <a:rect l="l" t="t" r="r" b="b"/>
              <a:pathLst>
                <a:path w="4492" h="45317" extrusionOk="0">
                  <a:moveTo>
                    <a:pt x="1" y="0"/>
                  </a:moveTo>
                  <a:lnTo>
                    <a:pt x="1" y="45316"/>
                  </a:lnTo>
                  <a:lnTo>
                    <a:pt x="4492" y="45316"/>
                  </a:lnTo>
                  <a:lnTo>
                    <a:pt x="4492"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4"/>
            <p:cNvSpPr/>
            <p:nvPr/>
          </p:nvSpPr>
          <p:spPr>
            <a:xfrm>
              <a:off x="9477271" y="-2114777"/>
              <a:ext cx="166170" cy="1676389"/>
            </a:xfrm>
            <a:custGeom>
              <a:avLst/>
              <a:gdLst/>
              <a:ahLst/>
              <a:cxnLst/>
              <a:rect l="l" t="t" r="r" b="b"/>
              <a:pathLst>
                <a:path w="4492" h="45317" fill="none" extrusionOk="0">
                  <a:moveTo>
                    <a:pt x="4492" y="0"/>
                  </a:moveTo>
                  <a:lnTo>
                    <a:pt x="1" y="0"/>
                  </a:lnTo>
                  <a:lnTo>
                    <a:pt x="1" y="45316"/>
                  </a:lnTo>
                  <a:lnTo>
                    <a:pt x="4492" y="45316"/>
                  </a:lnTo>
                  <a:lnTo>
                    <a:pt x="44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4"/>
            <p:cNvSpPr/>
            <p:nvPr/>
          </p:nvSpPr>
          <p:spPr>
            <a:xfrm>
              <a:off x="8991157" y="-2114777"/>
              <a:ext cx="146712" cy="1676389"/>
            </a:xfrm>
            <a:custGeom>
              <a:avLst/>
              <a:gdLst/>
              <a:ahLst/>
              <a:cxnLst/>
              <a:rect l="l" t="t" r="r" b="b"/>
              <a:pathLst>
                <a:path w="3966" h="45317" extrusionOk="0">
                  <a:moveTo>
                    <a:pt x="0" y="0"/>
                  </a:moveTo>
                  <a:lnTo>
                    <a:pt x="0" y="45316"/>
                  </a:lnTo>
                  <a:lnTo>
                    <a:pt x="3966" y="45316"/>
                  </a:lnTo>
                  <a:lnTo>
                    <a:pt x="3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4"/>
            <p:cNvSpPr/>
            <p:nvPr/>
          </p:nvSpPr>
          <p:spPr>
            <a:xfrm>
              <a:off x="9047940" y="-2114777"/>
              <a:ext cx="33145" cy="1676389"/>
            </a:xfrm>
            <a:custGeom>
              <a:avLst/>
              <a:gdLst/>
              <a:ahLst/>
              <a:cxnLst/>
              <a:rect l="l" t="t" r="r" b="b"/>
              <a:pathLst>
                <a:path w="896"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4"/>
            <p:cNvSpPr/>
            <p:nvPr/>
          </p:nvSpPr>
          <p:spPr>
            <a:xfrm>
              <a:off x="9496692" y="-2114777"/>
              <a:ext cx="146749" cy="1676389"/>
            </a:xfrm>
            <a:custGeom>
              <a:avLst/>
              <a:gdLst/>
              <a:ahLst/>
              <a:cxnLst/>
              <a:rect l="l" t="t" r="r" b="b"/>
              <a:pathLst>
                <a:path w="3967" h="45317" extrusionOk="0">
                  <a:moveTo>
                    <a:pt x="1" y="0"/>
                  </a:moveTo>
                  <a:lnTo>
                    <a:pt x="1" y="45316"/>
                  </a:lnTo>
                  <a:lnTo>
                    <a:pt x="3967" y="45316"/>
                  </a:lnTo>
                  <a:lnTo>
                    <a:pt x="39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4"/>
            <p:cNvSpPr/>
            <p:nvPr/>
          </p:nvSpPr>
          <p:spPr>
            <a:xfrm>
              <a:off x="9098287" y="-2283794"/>
              <a:ext cx="197799" cy="169056"/>
            </a:xfrm>
            <a:custGeom>
              <a:avLst/>
              <a:gdLst/>
              <a:ahLst/>
              <a:cxnLst/>
              <a:rect l="l" t="t" r="r" b="b"/>
              <a:pathLst>
                <a:path w="5347" h="4570" extrusionOk="0">
                  <a:moveTo>
                    <a:pt x="1" y="1"/>
                  </a:moveTo>
                  <a:lnTo>
                    <a:pt x="1" y="4569"/>
                  </a:lnTo>
                  <a:lnTo>
                    <a:pt x="5347" y="4569"/>
                  </a:lnTo>
                  <a:lnTo>
                    <a:pt x="53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4"/>
            <p:cNvSpPr/>
            <p:nvPr/>
          </p:nvSpPr>
          <p:spPr>
            <a:xfrm>
              <a:off x="9202568" y="-2033505"/>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4"/>
            <p:cNvSpPr/>
            <p:nvPr/>
          </p:nvSpPr>
          <p:spPr>
            <a:xfrm>
              <a:off x="9202568" y="-2033505"/>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4"/>
            <p:cNvSpPr/>
            <p:nvPr/>
          </p:nvSpPr>
          <p:spPr>
            <a:xfrm>
              <a:off x="9202568" y="-1809148"/>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4"/>
            <p:cNvSpPr/>
            <p:nvPr/>
          </p:nvSpPr>
          <p:spPr>
            <a:xfrm>
              <a:off x="9202568" y="-1809148"/>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4"/>
            <p:cNvSpPr/>
            <p:nvPr/>
          </p:nvSpPr>
          <p:spPr>
            <a:xfrm>
              <a:off x="9202568" y="-1585493"/>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4"/>
            <p:cNvSpPr/>
            <p:nvPr/>
          </p:nvSpPr>
          <p:spPr>
            <a:xfrm>
              <a:off x="9202568" y="-1585493"/>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4"/>
            <p:cNvSpPr/>
            <p:nvPr/>
          </p:nvSpPr>
          <p:spPr>
            <a:xfrm>
              <a:off x="9202568" y="-1361099"/>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4"/>
            <p:cNvSpPr/>
            <p:nvPr/>
          </p:nvSpPr>
          <p:spPr>
            <a:xfrm>
              <a:off x="9202568" y="-1361099"/>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4"/>
            <p:cNvSpPr/>
            <p:nvPr/>
          </p:nvSpPr>
          <p:spPr>
            <a:xfrm>
              <a:off x="9202568" y="-1137444"/>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4"/>
            <p:cNvSpPr/>
            <p:nvPr/>
          </p:nvSpPr>
          <p:spPr>
            <a:xfrm>
              <a:off x="9202568" y="-1137444"/>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4"/>
            <p:cNvSpPr/>
            <p:nvPr/>
          </p:nvSpPr>
          <p:spPr>
            <a:xfrm>
              <a:off x="9202568" y="-913790"/>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4"/>
            <p:cNvSpPr/>
            <p:nvPr/>
          </p:nvSpPr>
          <p:spPr>
            <a:xfrm>
              <a:off x="9202568" y="-913790"/>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4"/>
            <p:cNvSpPr/>
            <p:nvPr/>
          </p:nvSpPr>
          <p:spPr>
            <a:xfrm>
              <a:off x="9202568" y="-689432"/>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4"/>
            <p:cNvSpPr/>
            <p:nvPr/>
          </p:nvSpPr>
          <p:spPr>
            <a:xfrm>
              <a:off x="9202568" y="-689432"/>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4"/>
            <p:cNvSpPr/>
            <p:nvPr/>
          </p:nvSpPr>
          <p:spPr>
            <a:xfrm>
              <a:off x="9553512" y="-2114777"/>
              <a:ext cx="33108" cy="1676389"/>
            </a:xfrm>
            <a:custGeom>
              <a:avLst/>
              <a:gdLst/>
              <a:ahLst/>
              <a:cxnLst/>
              <a:rect l="l" t="t" r="r" b="b"/>
              <a:pathLst>
                <a:path w="895"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4"/>
            <p:cNvSpPr/>
            <p:nvPr/>
          </p:nvSpPr>
          <p:spPr>
            <a:xfrm>
              <a:off x="9098287" y="-2384450"/>
              <a:ext cx="438028" cy="269712"/>
            </a:xfrm>
            <a:custGeom>
              <a:avLst/>
              <a:gdLst/>
              <a:ahLst/>
              <a:cxnLst/>
              <a:rect l="l" t="t" r="r" b="b"/>
              <a:pathLst>
                <a:path w="11841" h="7291" extrusionOk="0">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4"/>
            <p:cNvSpPr/>
            <p:nvPr/>
          </p:nvSpPr>
          <p:spPr>
            <a:xfrm>
              <a:off x="9296047" y="-2384450"/>
              <a:ext cx="240266" cy="225839"/>
            </a:xfrm>
            <a:custGeom>
              <a:avLst/>
              <a:gdLst/>
              <a:ahLst/>
              <a:cxnLst/>
              <a:rect l="l" t="t" r="r" b="b"/>
              <a:pathLst>
                <a:path w="6495" h="6105" extrusionOk="0">
                  <a:moveTo>
                    <a:pt x="1" y="0"/>
                  </a:moveTo>
                  <a:lnTo>
                    <a:pt x="1" y="6104"/>
                  </a:lnTo>
                  <a:lnTo>
                    <a:pt x="6494" y="6104"/>
                  </a:lnTo>
                  <a:lnTo>
                    <a:pt x="6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4"/>
            <p:cNvSpPr/>
            <p:nvPr/>
          </p:nvSpPr>
          <p:spPr>
            <a:xfrm>
              <a:off x="8991860" y="-2165826"/>
              <a:ext cx="664533" cy="51087"/>
            </a:xfrm>
            <a:custGeom>
              <a:avLst/>
              <a:gdLst/>
              <a:ahLst/>
              <a:cxnLst/>
              <a:rect l="l" t="t" r="r" b="b"/>
              <a:pathLst>
                <a:path w="17964" h="1381" extrusionOk="0">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6" name="Google Shape;3196;p34"/>
          <p:cNvGrpSpPr/>
          <p:nvPr/>
        </p:nvGrpSpPr>
        <p:grpSpPr>
          <a:xfrm>
            <a:off x="2729782" y="141845"/>
            <a:ext cx="965604" cy="239081"/>
            <a:chOff x="4036326" y="-955475"/>
            <a:chExt cx="1775987" cy="439811"/>
          </a:xfrm>
        </p:grpSpPr>
        <p:sp>
          <p:nvSpPr>
            <p:cNvPr id="3197" name="Google Shape;3197;p34"/>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4"/>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34"/>
          <p:cNvGrpSpPr/>
          <p:nvPr/>
        </p:nvGrpSpPr>
        <p:grpSpPr>
          <a:xfrm>
            <a:off x="5592732" y="141845"/>
            <a:ext cx="965604" cy="239081"/>
            <a:chOff x="4036326" y="-955475"/>
            <a:chExt cx="1775987" cy="439811"/>
          </a:xfrm>
        </p:grpSpPr>
        <p:sp>
          <p:nvSpPr>
            <p:cNvPr id="3200" name="Google Shape;3200;p34"/>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4"/>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2" name="Google Shape;3202;p34"/>
          <p:cNvGrpSpPr/>
          <p:nvPr/>
        </p:nvGrpSpPr>
        <p:grpSpPr>
          <a:xfrm flipH="1">
            <a:off x="8430773" y="3938138"/>
            <a:ext cx="811246" cy="1205364"/>
            <a:chOff x="8044750" y="-1789024"/>
            <a:chExt cx="811246" cy="1205364"/>
          </a:xfrm>
        </p:grpSpPr>
        <p:sp>
          <p:nvSpPr>
            <p:cNvPr id="3203" name="Google Shape;3203;p34"/>
            <p:cNvSpPr/>
            <p:nvPr/>
          </p:nvSpPr>
          <p:spPr>
            <a:xfrm>
              <a:off x="8064874" y="-1789024"/>
              <a:ext cx="770961" cy="1205364"/>
            </a:xfrm>
            <a:custGeom>
              <a:avLst/>
              <a:gdLst/>
              <a:ahLst/>
              <a:cxnLst/>
              <a:rect l="l" t="t" r="r" b="b"/>
              <a:pathLst>
                <a:path w="20841" h="32584" extrusionOk="0">
                  <a:moveTo>
                    <a:pt x="1" y="1"/>
                  </a:moveTo>
                  <a:lnTo>
                    <a:pt x="1" y="32583"/>
                  </a:lnTo>
                  <a:lnTo>
                    <a:pt x="20841" y="32583"/>
                  </a:lnTo>
                  <a:lnTo>
                    <a:pt x="20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4"/>
            <p:cNvSpPr/>
            <p:nvPr/>
          </p:nvSpPr>
          <p:spPr>
            <a:xfrm>
              <a:off x="8044750" y="-1789024"/>
              <a:ext cx="811246" cy="56155"/>
            </a:xfrm>
            <a:custGeom>
              <a:avLst/>
              <a:gdLst/>
              <a:ahLst/>
              <a:cxnLst/>
              <a:rect l="l" t="t" r="r" b="b"/>
              <a:pathLst>
                <a:path w="21930" h="1518" extrusionOk="0">
                  <a:moveTo>
                    <a:pt x="0" y="1"/>
                  </a:moveTo>
                  <a:lnTo>
                    <a:pt x="0" y="1517"/>
                  </a:lnTo>
                  <a:lnTo>
                    <a:pt x="21929" y="1517"/>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4"/>
            <p:cNvSpPr/>
            <p:nvPr/>
          </p:nvSpPr>
          <p:spPr>
            <a:xfrm>
              <a:off x="8044750" y="-13992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4"/>
            <p:cNvSpPr/>
            <p:nvPr/>
          </p:nvSpPr>
          <p:spPr>
            <a:xfrm>
              <a:off x="8161978"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4"/>
            <p:cNvSpPr/>
            <p:nvPr/>
          </p:nvSpPr>
          <p:spPr>
            <a:xfrm>
              <a:off x="8325927" y="-1666765"/>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4"/>
            <p:cNvSpPr/>
            <p:nvPr/>
          </p:nvSpPr>
          <p:spPr>
            <a:xfrm>
              <a:off x="8489914"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4"/>
            <p:cNvSpPr/>
            <p:nvPr/>
          </p:nvSpPr>
          <p:spPr>
            <a:xfrm>
              <a:off x="8653863" y="-1666765"/>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4"/>
            <p:cNvSpPr/>
            <p:nvPr/>
          </p:nvSpPr>
          <p:spPr>
            <a:xfrm>
              <a:off x="8161978"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4"/>
            <p:cNvSpPr/>
            <p:nvPr/>
          </p:nvSpPr>
          <p:spPr>
            <a:xfrm>
              <a:off x="8325927" y="-15330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4"/>
            <p:cNvSpPr/>
            <p:nvPr/>
          </p:nvSpPr>
          <p:spPr>
            <a:xfrm>
              <a:off x="8489914"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4"/>
            <p:cNvSpPr/>
            <p:nvPr/>
          </p:nvSpPr>
          <p:spPr>
            <a:xfrm>
              <a:off x="8653863" y="-15330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4"/>
            <p:cNvSpPr/>
            <p:nvPr/>
          </p:nvSpPr>
          <p:spPr>
            <a:xfrm>
              <a:off x="8044750" y="-9749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4"/>
            <p:cNvSpPr/>
            <p:nvPr/>
          </p:nvSpPr>
          <p:spPr>
            <a:xfrm>
              <a:off x="8161978"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4"/>
            <p:cNvSpPr/>
            <p:nvPr/>
          </p:nvSpPr>
          <p:spPr>
            <a:xfrm>
              <a:off x="8325927" y="-1242465"/>
              <a:ext cx="84898" cy="90669"/>
            </a:xfrm>
            <a:custGeom>
              <a:avLst/>
              <a:gdLst/>
              <a:ahLst/>
              <a:cxnLst/>
              <a:rect l="l" t="t" r="r" b="b"/>
              <a:pathLst>
                <a:path w="2295" h="2451" extrusionOk="0">
                  <a:moveTo>
                    <a:pt x="1" y="1"/>
                  </a:moveTo>
                  <a:lnTo>
                    <a:pt x="1" y="2450"/>
                  </a:lnTo>
                  <a:lnTo>
                    <a:pt x="2295" y="2450"/>
                  </a:lnTo>
                  <a:lnTo>
                    <a:pt x="22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4"/>
            <p:cNvSpPr/>
            <p:nvPr/>
          </p:nvSpPr>
          <p:spPr>
            <a:xfrm>
              <a:off x="8489914"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4"/>
            <p:cNvSpPr/>
            <p:nvPr/>
          </p:nvSpPr>
          <p:spPr>
            <a:xfrm>
              <a:off x="8653863" y="-1242465"/>
              <a:ext cx="84898" cy="90669"/>
            </a:xfrm>
            <a:custGeom>
              <a:avLst/>
              <a:gdLst/>
              <a:ahLst/>
              <a:cxnLst/>
              <a:rect l="l" t="t" r="r" b="b"/>
              <a:pathLst>
                <a:path w="2295" h="2451" extrusionOk="0">
                  <a:moveTo>
                    <a:pt x="1" y="1"/>
                  </a:moveTo>
                  <a:lnTo>
                    <a:pt x="1" y="2450"/>
                  </a:lnTo>
                  <a:lnTo>
                    <a:pt x="2294" y="2450"/>
                  </a:lnTo>
                  <a:lnTo>
                    <a:pt x="22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4"/>
            <p:cNvSpPr/>
            <p:nvPr/>
          </p:nvSpPr>
          <p:spPr>
            <a:xfrm>
              <a:off x="8161978"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4"/>
            <p:cNvSpPr/>
            <p:nvPr/>
          </p:nvSpPr>
          <p:spPr>
            <a:xfrm>
              <a:off x="8325927" y="-11087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4"/>
            <p:cNvSpPr/>
            <p:nvPr/>
          </p:nvSpPr>
          <p:spPr>
            <a:xfrm>
              <a:off x="8489914"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4"/>
            <p:cNvSpPr/>
            <p:nvPr/>
          </p:nvSpPr>
          <p:spPr>
            <a:xfrm>
              <a:off x="8653863" y="-11087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3" name="Google Shape;3223;p34"/>
          <p:cNvGrpSpPr/>
          <p:nvPr/>
        </p:nvGrpSpPr>
        <p:grpSpPr>
          <a:xfrm flipH="1">
            <a:off x="8430773" y="3938138"/>
            <a:ext cx="811246" cy="1205364"/>
            <a:chOff x="8044750" y="-1789024"/>
            <a:chExt cx="811246" cy="1205364"/>
          </a:xfrm>
        </p:grpSpPr>
        <p:sp>
          <p:nvSpPr>
            <p:cNvPr id="3224" name="Google Shape;3224;p34"/>
            <p:cNvSpPr/>
            <p:nvPr/>
          </p:nvSpPr>
          <p:spPr>
            <a:xfrm>
              <a:off x="8064874" y="-1789024"/>
              <a:ext cx="770961" cy="1205364"/>
            </a:xfrm>
            <a:custGeom>
              <a:avLst/>
              <a:gdLst/>
              <a:ahLst/>
              <a:cxnLst/>
              <a:rect l="l" t="t" r="r" b="b"/>
              <a:pathLst>
                <a:path w="20841" h="32584" extrusionOk="0">
                  <a:moveTo>
                    <a:pt x="1" y="1"/>
                  </a:moveTo>
                  <a:lnTo>
                    <a:pt x="1" y="32583"/>
                  </a:lnTo>
                  <a:lnTo>
                    <a:pt x="20841" y="32583"/>
                  </a:lnTo>
                  <a:lnTo>
                    <a:pt x="20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4"/>
            <p:cNvSpPr/>
            <p:nvPr/>
          </p:nvSpPr>
          <p:spPr>
            <a:xfrm>
              <a:off x="8044750" y="-1789024"/>
              <a:ext cx="811246" cy="56155"/>
            </a:xfrm>
            <a:custGeom>
              <a:avLst/>
              <a:gdLst/>
              <a:ahLst/>
              <a:cxnLst/>
              <a:rect l="l" t="t" r="r" b="b"/>
              <a:pathLst>
                <a:path w="21930" h="1518" extrusionOk="0">
                  <a:moveTo>
                    <a:pt x="0" y="1"/>
                  </a:moveTo>
                  <a:lnTo>
                    <a:pt x="0" y="1517"/>
                  </a:lnTo>
                  <a:lnTo>
                    <a:pt x="21929" y="1517"/>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4"/>
            <p:cNvSpPr/>
            <p:nvPr/>
          </p:nvSpPr>
          <p:spPr>
            <a:xfrm>
              <a:off x="8044750" y="-13992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4"/>
            <p:cNvSpPr/>
            <p:nvPr/>
          </p:nvSpPr>
          <p:spPr>
            <a:xfrm>
              <a:off x="8161978"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4"/>
            <p:cNvSpPr/>
            <p:nvPr/>
          </p:nvSpPr>
          <p:spPr>
            <a:xfrm>
              <a:off x="8325927" y="-1666765"/>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4"/>
            <p:cNvSpPr/>
            <p:nvPr/>
          </p:nvSpPr>
          <p:spPr>
            <a:xfrm>
              <a:off x="8489914"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4"/>
            <p:cNvSpPr/>
            <p:nvPr/>
          </p:nvSpPr>
          <p:spPr>
            <a:xfrm>
              <a:off x="8653863" y="-1666765"/>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4"/>
            <p:cNvSpPr/>
            <p:nvPr/>
          </p:nvSpPr>
          <p:spPr>
            <a:xfrm>
              <a:off x="8161978"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4"/>
            <p:cNvSpPr/>
            <p:nvPr/>
          </p:nvSpPr>
          <p:spPr>
            <a:xfrm>
              <a:off x="8325927" y="-15330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4"/>
            <p:cNvSpPr/>
            <p:nvPr/>
          </p:nvSpPr>
          <p:spPr>
            <a:xfrm>
              <a:off x="8489914"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4"/>
            <p:cNvSpPr/>
            <p:nvPr/>
          </p:nvSpPr>
          <p:spPr>
            <a:xfrm>
              <a:off x="8653863" y="-15330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4"/>
            <p:cNvSpPr/>
            <p:nvPr/>
          </p:nvSpPr>
          <p:spPr>
            <a:xfrm>
              <a:off x="8044750" y="-9749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4"/>
            <p:cNvSpPr/>
            <p:nvPr/>
          </p:nvSpPr>
          <p:spPr>
            <a:xfrm>
              <a:off x="8161978"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4"/>
            <p:cNvSpPr/>
            <p:nvPr/>
          </p:nvSpPr>
          <p:spPr>
            <a:xfrm>
              <a:off x="8325927" y="-1242465"/>
              <a:ext cx="84898" cy="90669"/>
            </a:xfrm>
            <a:custGeom>
              <a:avLst/>
              <a:gdLst/>
              <a:ahLst/>
              <a:cxnLst/>
              <a:rect l="l" t="t" r="r" b="b"/>
              <a:pathLst>
                <a:path w="2295" h="2451" extrusionOk="0">
                  <a:moveTo>
                    <a:pt x="1" y="1"/>
                  </a:moveTo>
                  <a:lnTo>
                    <a:pt x="1" y="2450"/>
                  </a:lnTo>
                  <a:lnTo>
                    <a:pt x="2295" y="245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4"/>
            <p:cNvSpPr/>
            <p:nvPr/>
          </p:nvSpPr>
          <p:spPr>
            <a:xfrm>
              <a:off x="8489914"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4"/>
            <p:cNvSpPr/>
            <p:nvPr/>
          </p:nvSpPr>
          <p:spPr>
            <a:xfrm>
              <a:off x="8653863" y="-1242465"/>
              <a:ext cx="84898" cy="90669"/>
            </a:xfrm>
            <a:custGeom>
              <a:avLst/>
              <a:gdLst/>
              <a:ahLst/>
              <a:cxnLst/>
              <a:rect l="l" t="t" r="r" b="b"/>
              <a:pathLst>
                <a:path w="2295" h="2451" extrusionOk="0">
                  <a:moveTo>
                    <a:pt x="1" y="1"/>
                  </a:moveTo>
                  <a:lnTo>
                    <a:pt x="1"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4"/>
            <p:cNvSpPr/>
            <p:nvPr/>
          </p:nvSpPr>
          <p:spPr>
            <a:xfrm>
              <a:off x="8161978"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4"/>
            <p:cNvSpPr/>
            <p:nvPr/>
          </p:nvSpPr>
          <p:spPr>
            <a:xfrm>
              <a:off x="8325927" y="-11087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4"/>
            <p:cNvSpPr/>
            <p:nvPr/>
          </p:nvSpPr>
          <p:spPr>
            <a:xfrm>
              <a:off x="8489914"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4"/>
            <p:cNvSpPr/>
            <p:nvPr/>
          </p:nvSpPr>
          <p:spPr>
            <a:xfrm>
              <a:off x="8653863" y="-11087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2"/>
        <p:cNvGrpSpPr/>
        <p:nvPr/>
      </p:nvGrpSpPr>
      <p:grpSpPr>
        <a:xfrm>
          <a:off x="0" y="0"/>
          <a:ext cx="0" cy="0"/>
          <a:chOff x="0" y="0"/>
          <a:chExt cx="0" cy="0"/>
        </a:xfrm>
      </p:grpSpPr>
      <p:grpSp>
        <p:nvGrpSpPr>
          <p:cNvPr id="233" name="Google Shape;233;p3"/>
          <p:cNvGrpSpPr/>
          <p:nvPr/>
        </p:nvGrpSpPr>
        <p:grpSpPr>
          <a:xfrm>
            <a:off x="-1226883" y="4070300"/>
            <a:ext cx="11597767" cy="1073228"/>
            <a:chOff x="0" y="4070300"/>
            <a:chExt cx="11597767" cy="1073228"/>
          </a:xfrm>
        </p:grpSpPr>
        <p:sp>
          <p:nvSpPr>
            <p:cNvPr id="234" name="Google Shape;234;p3"/>
            <p:cNvSpPr/>
            <p:nvPr/>
          </p:nvSpPr>
          <p:spPr>
            <a:xfrm>
              <a:off x="0"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0" y="4070300"/>
              <a:ext cx="3865929" cy="1073228"/>
            </a:xfrm>
            <a:custGeom>
              <a:avLst/>
              <a:gdLst/>
              <a:ahLst/>
              <a:cxnLst/>
              <a:rect l="l" t="t" r="r" b="b"/>
              <a:pathLst>
                <a:path w="89427" h="24826" fill="none" extrusionOk="0">
                  <a:moveTo>
                    <a:pt x="55873" y="0"/>
                  </a:moveTo>
                  <a:lnTo>
                    <a:pt x="53404" y="0"/>
                  </a:ln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3865925"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3865925" y="4070300"/>
              <a:ext cx="3865929" cy="1073228"/>
            </a:xfrm>
            <a:custGeom>
              <a:avLst/>
              <a:gdLst/>
              <a:ahLst/>
              <a:cxnLst/>
              <a:rect l="l" t="t" r="r" b="b"/>
              <a:pathLst>
                <a:path w="89427" h="24826" fill="none" extrusionOk="0">
                  <a:moveTo>
                    <a:pt x="55873" y="0"/>
                  </a:moveTo>
                  <a:lnTo>
                    <a:pt x="53404" y="0"/>
                  </a:ln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flipH="1">
              <a:off x="7731838"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3"/>
          <p:cNvSpPr txBox="1">
            <a:spLocks noGrp="1"/>
          </p:cNvSpPr>
          <p:nvPr>
            <p:ph type="title"/>
          </p:nvPr>
        </p:nvSpPr>
        <p:spPr>
          <a:xfrm>
            <a:off x="2260500" y="2325655"/>
            <a:ext cx="4623000" cy="914400"/>
          </a:xfrm>
          <a:prstGeom prst="rect">
            <a:avLst/>
          </a:prstGeom>
          <a:noFill/>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240" name="Google Shape;240;p3"/>
          <p:cNvSpPr txBox="1">
            <a:spLocks noGrp="1"/>
          </p:cNvSpPr>
          <p:nvPr>
            <p:ph type="title" idx="2" hasCustomPrompt="1"/>
          </p:nvPr>
        </p:nvSpPr>
        <p:spPr>
          <a:xfrm>
            <a:off x="4114800" y="1315297"/>
            <a:ext cx="914400" cy="690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5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1" name="Google Shape;241;p3"/>
          <p:cNvSpPr txBox="1">
            <a:spLocks noGrp="1"/>
          </p:cNvSpPr>
          <p:nvPr>
            <p:ph type="subTitle" idx="1"/>
          </p:nvPr>
        </p:nvSpPr>
        <p:spPr>
          <a:xfrm>
            <a:off x="2262300" y="3240504"/>
            <a:ext cx="46194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2" name="Google Shape;242;p3"/>
          <p:cNvGrpSpPr/>
          <p:nvPr/>
        </p:nvGrpSpPr>
        <p:grpSpPr>
          <a:xfrm flipH="1">
            <a:off x="7626093" y="266738"/>
            <a:ext cx="1631075" cy="374250"/>
            <a:chOff x="1284050" y="-462000"/>
            <a:chExt cx="1631075" cy="374250"/>
          </a:xfrm>
        </p:grpSpPr>
        <p:sp>
          <p:nvSpPr>
            <p:cNvPr id="243" name="Google Shape;243;p3"/>
            <p:cNvSpPr/>
            <p:nvPr/>
          </p:nvSpPr>
          <p:spPr>
            <a:xfrm>
              <a:off x="1284050" y="-462000"/>
              <a:ext cx="1631075" cy="374250"/>
            </a:xfrm>
            <a:custGeom>
              <a:avLst/>
              <a:gdLst/>
              <a:ahLst/>
              <a:cxnLst/>
              <a:rect l="l" t="t" r="r" b="b"/>
              <a:pathLst>
                <a:path w="65243" h="14970" extrusionOk="0">
                  <a:moveTo>
                    <a:pt x="40748" y="0"/>
                  </a:move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337" y="7660"/>
                  </a:lnTo>
                  <a:lnTo>
                    <a:pt x="53967" y="7699"/>
                  </a:lnTo>
                  <a:lnTo>
                    <a:pt x="53579" y="7776"/>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1284050" y="-462000"/>
              <a:ext cx="1631075" cy="374250"/>
            </a:xfrm>
            <a:custGeom>
              <a:avLst/>
              <a:gdLst/>
              <a:ahLst/>
              <a:cxnLst/>
              <a:rect l="l" t="t" r="r" b="b"/>
              <a:pathLst>
                <a:path w="65243" h="14970" fill="none" extrusionOk="0">
                  <a:moveTo>
                    <a:pt x="0" y="14969"/>
                  </a:moveTo>
                  <a:lnTo>
                    <a:pt x="65243"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667" y="7660"/>
                  </a:lnTo>
                  <a:lnTo>
                    <a:pt x="54337" y="7660"/>
                  </a:lnTo>
                  <a:lnTo>
                    <a:pt x="53967" y="7699"/>
                  </a:lnTo>
                  <a:lnTo>
                    <a:pt x="53579" y="7776"/>
                  </a:lnTo>
                  <a:lnTo>
                    <a:pt x="53170" y="7874"/>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lnTo>
                    <a:pt x="40748" y="0"/>
                  </a:lnTo>
                  <a:lnTo>
                    <a:pt x="40748" y="0"/>
                  </a:ln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377"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1537750" y="-272950"/>
              <a:ext cx="1186375" cy="185200"/>
            </a:xfrm>
            <a:custGeom>
              <a:avLst/>
              <a:gdLst/>
              <a:ahLst/>
              <a:cxnLst/>
              <a:rect l="l" t="t" r="r" b="b"/>
              <a:pathLst>
                <a:path w="47455" h="7408" extrusionOk="0">
                  <a:moveTo>
                    <a:pt x="35149" y="1"/>
                  </a:moveTo>
                  <a:lnTo>
                    <a:pt x="34896" y="20"/>
                  </a:lnTo>
                  <a:lnTo>
                    <a:pt x="34682" y="59"/>
                  </a:lnTo>
                  <a:lnTo>
                    <a:pt x="34488" y="117"/>
                  </a:lnTo>
                  <a:lnTo>
                    <a:pt x="34294" y="195"/>
                  </a:lnTo>
                  <a:lnTo>
                    <a:pt x="34138" y="292"/>
                  </a:lnTo>
                  <a:lnTo>
                    <a:pt x="34002" y="389"/>
                  </a:lnTo>
                  <a:lnTo>
                    <a:pt x="33885" y="506"/>
                  </a:lnTo>
                  <a:lnTo>
                    <a:pt x="33788" y="603"/>
                  </a:lnTo>
                  <a:lnTo>
                    <a:pt x="33633" y="836"/>
                  </a:lnTo>
                  <a:lnTo>
                    <a:pt x="33535" y="1031"/>
                  </a:lnTo>
                  <a:lnTo>
                    <a:pt x="33477" y="1167"/>
                  </a:lnTo>
                  <a:lnTo>
                    <a:pt x="33458" y="1225"/>
                  </a:lnTo>
                  <a:lnTo>
                    <a:pt x="33360" y="1186"/>
                  </a:lnTo>
                  <a:lnTo>
                    <a:pt x="33263" y="1167"/>
                  </a:lnTo>
                  <a:lnTo>
                    <a:pt x="33108" y="1148"/>
                  </a:lnTo>
                  <a:lnTo>
                    <a:pt x="32952" y="1167"/>
                  </a:lnTo>
                  <a:lnTo>
                    <a:pt x="32758" y="1206"/>
                  </a:lnTo>
                  <a:lnTo>
                    <a:pt x="32544" y="1264"/>
                  </a:lnTo>
                  <a:lnTo>
                    <a:pt x="32311" y="1361"/>
                  </a:lnTo>
                  <a:lnTo>
                    <a:pt x="32175" y="1439"/>
                  </a:lnTo>
                  <a:lnTo>
                    <a:pt x="32058" y="1517"/>
                  </a:lnTo>
                  <a:lnTo>
                    <a:pt x="31961" y="1614"/>
                  </a:lnTo>
                  <a:lnTo>
                    <a:pt x="31863" y="1711"/>
                  </a:lnTo>
                  <a:lnTo>
                    <a:pt x="31786" y="1828"/>
                  </a:lnTo>
                  <a:lnTo>
                    <a:pt x="31727" y="1945"/>
                  </a:lnTo>
                  <a:lnTo>
                    <a:pt x="31650" y="2158"/>
                  </a:lnTo>
                  <a:lnTo>
                    <a:pt x="31591" y="2372"/>
                  </a:lnTo>
                  <a:lnTo>
                    <a:pt x="31552" y="2547"/>
                  </a:lnTo>
                  <a:lnTo>
                    <a:pt x="31552" y="2703"/>
                  </a:lnTo>
                  <a:lnTo>
                    <a:pt x="31514" y="2644"/>
                  </a:lnTo>
                  <a:lnTo>
                    <a:pt x="31397" y="2469"/>
                  </a:lnTo>
                  <a:lnTo>
                    <a:pt x="31202" y="2236"/>
                  </a:lnTo>
                  <a:lnTo>
                    <a:pt x="30930" y="1945"/>
                  </a:lnTo>
                  <a:lnTo>
                    <a:pt x="30755" y="1809"/>
                  </a:lnTo>
                  <a:lnTo>
                    <a:pt x="30580" y="1672"/>
                  </a:lnTo>
                  <a:lnTo>
                    <a:pt x="30386" y="1536"/>
                  </a:lnTo>
                  <a:lnTo>
                    <a:pt x="30172" y="1439"/>
                  </a:lnTo>
                  <a:lnTo>
                    <a:pt x="29939" y="1342"/>
                  </a:lnTo>
                  <a:lnTo>
                    <a:pt x="29686" y="1264"/>
                  </a:lnTo>
                  <a:lnTo>
                    <a:pt x="29414" y="1206"/>
                  </a:lnTo>
                  <a:lnTo>
                    <a:pt x="29142" y="1186"/>
                  </a:lnTo>
                  <a:lnTo>
                    <a:pt x="28947" y="1206"/>
                  </a:lnTo>
                  <a:lnTo>
                    <a:pt x="28656" y="1245"/>
                  </a:lnTo>
                  <a:lnTo>
                    <a:pt x="28384" y="1322"/>
                  </a:lnTo>
                  <a:lnTo>
                    <a:pt x="28131" y="1420"/>
                  </a:lnTo>
                  <a:lnTo>
                    <a:pt x="27898" y="1536"/>
                  </a:lnTo>
                  <a:lnTo>
                    <a:pt x="27684" y="1692"/>
                  </a:lnTo>
                  <a:lnTo>
                    <a:pt x="27509" y="1847"/>
                  </a:lnTo>
                  <a:lnTo>
                    <a:pt x="27334" y="2003"/>
                  </a:lnTo>
                  <a:lnTo>
                    <a:pt x="27178" y="2178"/>
                  </a:lnTo>
                  <a:lnTo>
                    <a:pt x="27062" y="2333"/>
                  </a:lnTo>
                  <a:lnTo>
                    <a:pt x="26945" y="2508"/>
                  </a:lnTo>
                  <a:lnTo>
                    <a:pt x="26789" y="2781"/>
                  </a:lnTo>
                  <a:lnTo>
                    <a:pt x="26692" y="2975"/>
                  </a:lnTo>
                  <a:lnTo>
                    <a:pt x="26653" y="3053"/>
                  </a:lnTo>
                  <a:lnTo>
                    <a:pt x="26459" y="2994"/>
                  </a:lnTo>
                  <a:lnTo>
                    <a:pt x="26245" y="2975"/>
                  </a:lnTo>
                  <a:lnTo>
                    <a:pt x="26051" y="2955"/>
                  </a:lnTo>
                  <a:lnTo>
                    <a:pt x="25876" y="2936"/>
                  </a:lnTo>
                  <a:lnTo>
                    <a:pt x="25545" y="2955"/>
                  </a:lnTo>
                  <a:lnTo>
                    <a:pt x="25254" y="3014"/>
                  </a:lnTo>
                  <a:lnTo>
                    <a:pt x="24962" y="3092"/>
                  </a:lnTo>
                  <a:lnTo>
                    <a:pt x="24690" y="3208"/>
                  </a:lnTo>
                  <a:lnTo>
                    <a:pt x="24437" y="3325"/>
                  </a:lnTo>
                  <a:lnTo>
                    <a:pt x="24223" y="3480"/>
                  </a:lnTo>
                  <a:lnTo>
                    <a:pt x="24009" y="3636"/>
                  </a:lnTo>
                  <a:lnTo>
                    <a:pt x="23815" y="3791"/>
                  </a:lnTo>
                  <a:lnTo>
                    <a:pt x="23640" y="3947"/>
                  </a:lnTo>
                  <a:lnTo>
                    <a:pt x="23504" y="4102"/>
                  </a:lnTo>
                  <a:lnTo>
                    <a:pt x="23271" y="4375"/>
                  </a:lnTo>
                  <a:lnTo>
                    <a:pt x="23135" y="4569"/>
                  </a:lnTo>
                  <a:lnTo>
                    <a:pt x="23076" y="4627"/>
                  </a:lnTo>
                  <a:lnTo>
                    <a:pt x="23096" y="4433"/>
                  </a:lnTo>
                  <a:lnTo>
                    <a:pt x="23135" y="4239"/>
                  </a:lnTo>
                  <a:lnTo>
                    <a:pt x="23174" y="4064"/>
                  </a:lnTo>
                  <a:lnTo>
                    <a:pt x="23232" y="3889"/>
                  </a:lnTo>
                  <a:lnTo>
                    <a:pt x="23290" y="3733"/>
                  </a:lnTo>
                  <a:lnTo>
                    <a:pt x="23368" y="3578"/>
                  </a:lnTo>
                  <a:lnTo>
                    <a:pt x="23543" y="3286"/>
                  </a:lnTo>
                  <a:lnTo>
                    <a:pt x="23737" y="3033"/>
                  </a:lnTo>
                  <a:lnTo>
                    <a:pt x="23951" y="2819"/>
                  </a:lnTo>
                  <a:lnTo>
                    <a:pt x="24184" y="2625"/>
                  </a:lnTo>
                  <a:lnTo>
                    <a:pt x="24418" y="2469"/>
                  </a:lnTo>
                  <a:lnTo>
                    <a:pt x="24651" y="2333"/>
                  </a:lnTo>
                  <a:lnTo>
                    <a:pt x="24865" y="2217"/>
                  </a:lnTo>
                  <a:lnTo>
                    <a:pt x="25079" y="2139"/>
                  </a:lnTo>
                  <a:lnTo>
                    <a:pt x="25254" y="2061"/>
                  </a:lnTo>
                  <a:lnTo>
                    <a:pt x="25526" y="1983"/>
                  </a:lnTo>
                  <a:lnTo>
                    <a:pt x="25642" y="1945"/>
                  </a:lnTo>
                  <a:lnTo>
                    <a:pt x="25584" y="1886"/>
                  </a:lnTo>
                  <a:lnTo>
                    <a:pt x="25448" y="1692"/>
                  </a:lnTo>
                  <a:lnTo>
                    <a:pt x="25215" y="1420"/>
                  </a:lnTo>
                  <a:lnTo>
                    <a:pt x="24884" y="1128"/>
                  </a:lnTo>
                  <a:lnTo>
                    <a:pt x="24709" y="973"/>
                  </a:lnTo>
                  <a:lnTo>
                    <a:pt x="24495" y="817"/>
                  </a:lnTo>
                  <a:lnTo>
                    <a:pt x="24282" y="681"/>
                  </a:lnTo>
                  <a:lnTo>
                    <a:pt x="24029" y="564"/>
                  </a:lnTo>
                  <a:lnTo>
                    <a:pt x="23776" y="448"/>
                  </a:lnTo>
                  <a:lnTo>
                    <a:pt x="23523" y="370"/>
                  </a:lnTo>
                  <a:lnTo>
                    <a:pt x="23232" y="312"/>
                  </a:lnTo>
                  <a:lnTo>
                    <a:pt x="22940" y="292"/>
                  </a:lnTo>
                  <a:lnTo>
                    <a:pt x="22746" y="312"/>
                  </a:lnTo>
                  <a:lnTo>
                    <a:pt x="22551" y="331"/>
                  </a:lnTo>
                  <a:lnTo>
                    <a:pt x="22240" y="389"/>
                  </a:lnTo>
                  <a:lnTo>
                    <a:pt x="21949" y="487"/>
                  </a:lnTo>
                  <a:lnTo>
                    <a:pt x="21696" y="603"/>
                  </a:lnTo>
                  <a:lnTo>
                    <a:pt x="21482" y="739"/>
                  </a:lnTo>
                  <a:lnTo>
                    <a:pt x="21288" y="895"/>
                  </a:lnTo>
                  <a:lnTo>
                    <a:pt x="21132" y="1050"/>
                  </a:lnTo>
                  <a:lnTo>
                    <a:pt x="20977" y="1206"/>
                  </a:lnTo>
                  <a:lnTo>
                    <a:pt x="20860" y="1381"/>
                  </a:lnTo>
                  <a:lnTo>
                    <a:pt x="20763" y="1536"/>
                  </a:lnTo>
                  <a:lnTo>
                    <a:pt x="20705" y="1692"/>
                  </a:lnTo>
                  <a:lnTo>
                    <a:pt x="20588" y="1945"/>
                  </a:lnTo>
                  <a:lnTo>
                    <a:pt x="20549" y="2139"/>
                  </a:lnTo>
                  <a:lnTo>
                    <a:pt x="20530" y="2197"/>
                  </a:lnTo>
                  <a:lnTo>
                    <a:pt x="20238" y="2100"/>
                  </a:lnTo>
                  <a:lnTo>
                    <a:pt x="19985" y="2022"/>
                  </a:lnTo>
                  <a:lnTo>
                    <a:pt x="19733" y="1983"/>
                  </a:lnTo>
                  <a:lnTo>
                    <a:pt x="19499" y="1964"/>
                  </a:lnTo>
                  <a:lnTo>
                    <a:pt x="19305" y="1983"/>
                  </a:lnTo>
                  <a:lnTo>
                    <a:pt x="19149" y="2003"/>
                  </a:lnTo>
                  <a:lnTo>
                    <a:pt x="18994" y="2042"/>
                  </a:lnTo>
                  <a:lnTo>
                    <a:pt x="18838" y="2081"/>
                  </a:lnTo>
                  <a:lnTo>
                    <a:pt x="18722" y="2139"/>
                  </a:lnTo>
                  <a:lnTo>
                    <a:pt x="18586" y="2197"/>
                  </a:lnTo>
                  <a:lnTo>
                    <a:pt x="18391" y="2333"/>
                  </a:lnTo>
                  <a:lnTo>
                    <a:pt x="18236" y="2469"/>
                  </a:lnTo>
                  <a:lnTo>
                    <a:pt x="18119" y="2606"/>
                  </a:lnTo>
                  <a:lnTo>
                    <a:pt x="18041" y="2722"/>
                  </a:lnTo>
                  <a:lnTo>
                    <a:pt x="18216" y="2781"/>
                  </a:lnTo>
                  <a:lnTo>
                    <a:pt x="18372" y="2858"/>
                  </a:lnTo>
                  <a:lnTo>
                    <a:pt x="18508" y="2955"/>
                  </a:lnTo>
                  <a:lnTo>
                    <a:pt x="18624" y="3053"/>
                  </a:lnTo>
                  <a:lnTo>
                    <a:pt x="18722" y="3150"/>
                  </a:lnTo>
                  <a:lnTo>
                    <a:pt x="18819" y="3247"/>
                  </a:lnTo>
                  <a:lnTo>
                    <a:pt x="18935" y="3442"/>
                  </a:lnTo>
                  <a:lnTo>
                    <a:pt x="19033" y="3616"/>
                  </a:lnTo>
                  <a:lnTo>
                    <a:pt x="19091" y="3772"/>
                  </a:lnTo>
                  <a:lnTo>
                    <a:pt x="19110" y="3908"/>
                  </a:lnTo>
                  <a:lnTo>
                    <a:pt x="19033" y="3753"/>
                  </a:lnTo>
                  <a:lnTo>
                    <a:pt x="18916" y="3616"/>
                  </a:lnTo>
                  <a:lnTo>
                    <a:pt x="18799" y="3500"/>
                  </a:lnTo>
                  <a:lnTo>
                    <a:pt x="18683" y="3403"/>
                  </a:lnTo>
                  <a:lnTo>
                    <a:pt x="18547" y="3305"/>
                  </a:lnTo>
                  <a:lnTo>
                    <a:pt x="18391" y="3228"/>
                  </a:lnTo>
                  <a:lnTo>
                    <a:pt x="18255" y="3169"/>
                  </a:lnTo>
                  <a:lnTo>
                    <a:pt x="18100" y="3111"/>
                  </a:lnTo>
                  <a:lnTo>
                    <a:pt x="17808" y="3033"/>
                  </a:lnTo>
                  <a:lnTo>
                    <a:pt x="17536" y="2994"/>
                  </a:lnTo>
                  <a:lnTo>
                    <a:pt x="17322" y="2975"/>
                  </a:lnTo>
                  <a:lnTo>
                    <a:pt x="17069" y="2975"/>
                  </a:lnTo>
                  <a:lnTo>
                    <a:pt x="17030" y="2839"/>
                  </a:lnTo>
                  <a:lnTo>
                    <a:pt x="16972" y="2703"/>
                  </a:lnTo>
                  <a:lnTo>
                    <a:pt x="16855" y="2528"/>
                  </a:lnTo>
                  <a:lnTo>
                    <a:pt x="16778" y="2450"/>
                  </a:lnTo>
                  <a:lnTo>
                    <a:pt x="16680" y="2353"/>
                  </a:lnTo>
                  <a:lnTo>
                    <a:pt x="16564" y="2256"/>
                  </a:lnTo>
                  <a:lnTo>
                    <a:pt x="16428" y="2178"/>
                  </a:lnTo>
                  <a:lnTo>
                    <a:pt x="16272" y="2081"/>
                  </a:lnTo>
                  <a:lnTo>
                    <a:pt x="16097" y="2003"/>
                  </a:lnTo>
                  <a:lnTo>
                    <a:pt x="15883" y="1945"/>
                  </a:lnTo>
                  <a:lnTo>
                    <a:pt x="15650" y="1886"/>
                  </a:lnTo>
                  <a:lnTo>
                    <a:pt x="15417" y="1847"/>
                  </a:lnTo>
                  <a:lnTo>
                    <a:pt x="15008" y="1847"/>
                  </a:lnTo>
                  <a:lnTo>
                    <a:pt x="14834" y="1867"/>
                  </a:lnTo>
                  <a:lnTo>
                    <a:pt x="14659" y="1925"/>
                  </a:lnTo>
                  <a:lnTo>
                    <a:pt x="14484" y="1964"/>
                  </a:lnTo>
                  <a:lnTo>
                    <a:pt x="14328" y="2042"/>
                  </a:lnTo>
                  <a:lnTo>
                    <a:pt x="14192" y="2100"/>
                  </a:lnTo>
                  <a:lnTo>
                    <a:pt x="13939" y="2256"/>
                  </a:lnTo>
                  <a:lnTo>
                    <a:pt x="13745" y="2411"/>
                  </a:lnTo>
                  <a:lnTo>
                    <a:pt x="13609" y="2547"/>
                  </a:lnTo>
                  <a:lnTo>
                    <a:pt x="13473" y="2664"/>
                  </a:lnTo>
                  <a:lnTo>
                    <a:pt x="13434" y="2606"/>
                  </a:lnTo>
                  <a:lnTo>
                    <a:pt x="13278" y="2450"/>
                  </a:lnTo>
                  <a:lnTo>
                    <a:pt x="13026" y="2217"/>
                  </a:lnTo>
                  <a:lnTo>
                    <a:pt x="12676" y="1945"/>
                  </a:lnTo>
                  <a:lnTo>
                    <a:pt x="12481" y="1809"/>
                  </a:lnTo>
                  <a:lnTo>
                    <a:pt x="12248" y="1692"/>
                  </a:lnTo>
                  <a:lnTo>
                    <a:pt x="12015" y="1556"/>
                  </a:lnTo>
                  <a:lnTo>
                    <a:pt x="11762" y="1459"/>
                  </a:lnTo>
                  <a:lnTo>
                    <a:pt x="11470" y="1361"/>
                  </a:lnTo>
                  <a:lnTo>
                    <a:pt x="11179" y="1284"/>
                  </a:lnTo>
                  <a:lnTo>
                    <a:pt x="10868" y="1245"/>
                  </a:lnTo>
                  <a:lnTo>
                    <a:pt x="10537" y="1225"/>
                  </a:lnTo>
                  <a:lnTo>
                    <a:pt x="10246" y="1245"/>
                  </a:lnTo>
                  <a:lnTo>
                    <a:pt x="9954" y="1284"/>
                  </a:lnTo>
                  <a:lnTo>
                    <a:pt x="9760" y="1322"/>
                  </a:lnTo>
                  <a:lnTo>
                    <a:pt x="9585" y="1361"/>
                  </a:lnTo>
                  <a:lnTo>
                    <a:pt x="9235" y="1497"/>
                  </a:lnTo>
                  <a:lnTo>
                    <a:pt x="8943" y="1653"/>
                  </a:lnTo>
                  <a:lnTo>
                    <a:pt x="8690" y="1828"/>
                  </a:lnTo>
                  <a:lnTo>
                    <a:pt x="8457" y="2022"/>
                  </a:lnTo>
                  <a:lnTo>
                    <a:pt x="8263" y="2217"/>
                  </a:lnTo>
                  <a:lnTo>
                    <a:pt x="8088" y="2431"/>
                  </a:lnTo>
                  <a:lnTo>
                    <a:pt x="7952" y="2644"/>
                  </a:lnTo>
                  <a:lnTo>
                    <a:pt x="7835" y="2858"/>
                  </a:lnTo>
                  <a:lnTo>
                    <a:pt x="7738" y="3053"/>
                  </a:lnTo>
                  <a:lnTo>
                    <a:pt x="7621" y="3403"/>
                  </a:lnTo>
                  <a:lnTo>
                    <a:pt x="7543" y="3655"/>
                  </a:lnTo>
                  <a:lnTo>
                    <a:pt x="7524" y="3733"/>
                  </a:lnTo>
                  <a:lnTo>
                    <a:pt x="7349" y="3714"/>
                  </a:lnTo>
                  <a:lnTo>
                    <a:pt x="7174" y="3694"/>
                  </a:lnTo>
                  <a:lnTo>
                    <a:pt x="7057" y="3694"/>
                  </a:lnTo>
                  <a:lnTo>
                    <a:pt x="6960" y="3714"/>
                  </a:lnTo>
                  <a:lnTo>
                    <a:pt x="6785" y="3772"/>
                  </a:lnTo>
                  <a:lnTo>
                    <a:pt x="6630" y="3869"/>
                  </a:lnTo>
                  <a:lnTo>
                    <a:pt x="6532" y="3966"/>
                  </a:lnTo>
                  <a:lnTo>
                    <a:pt x="6455" y="4064"/>
                  </a:lnTo>
                  <a:lnTo>
                    <a:pt x="6396" y="4141"/>
                  </a:lnTo>
                  <a:lnTo>
                    <a:pt x="6357" y="4239"/>
                  </a:lnTo>
                  <a:lnTo>
                    <a:pt x="6202" y="4180"/>
                  </a:lnTo>
                  <a:lnTo>
                    <a:pt x="6008" y="4141"/>
                  </a:lnTo>
                  <a:lnTo>
                    <a:pt x="5755" y="4122"/>
                  </a:lnTo>
                  <a:lnTo>
                    <a:pt x="5541" y="4122"/>
                  </a:lnTo>
                  <a:lnTo>
                    <a:pt x="5347" y="4161"/>
                  </a:lnTo>
                  <a:lnTo>
                    <a:pt x="5113" y="4239"/>
                  </a:lnTo>
                  <a:lnTo>
                    <a:pt x="4880" y="4336"/>
                  </a:lnTo>
                  <a:lnTo>
                    <a:pt x="4744" y="4433"/>
                  </a:lnTo>
                  <a:lnTo>
                    <a:pt x="4608" y="4550"/>
                  </a:lnTo>
                  <a:lnTo>
                    <a:pt x="4511" y="4666"/>
                  </a:lnTo>
                  <a:lnTo>
                    <a:pt x="4433" y="4802"/>
                  </a:lnTo>
                  <a:lnTo>
                    <a:pt x="4355" y="4938"/>
                  </a:lnTo>
                  <a:lnTo>
                    <a:pt x="4297" y="5075"/>
                  </a:lnTo>
                  <a:lnTo>
                    <a:pt x="4219" y="5366"/>
                  </a:lnTo>
                  <a:lnTo>
                    <a:pt x="4180" y="5638"/>
                  </a:lnTo>
                  <a:lnTo>
                    <a:pt x="4161" y="5852"/>
                  </a:lnTo>
                  <a:lnTo>
                    <a:pt x="4161" y="6047"/>
                  </a:lnTo>
                  <a:lnTo>
                    <a:pt x="3966" y="5891"/>
                  </a:lnTo>
                  <a:lnTo>
                    <a:pt x="3772" y="5755"/>
                  </a:lnTo>
                  <a:lnTo>
                    <a:pt x="3577" y="5658"/>
                  </a:lnTo>
                  <a:lnTo>
                    <a:pt x="3402" y="5599"/>
                  </a:lnTo>
                  <a:lnTo>
                    <a:pt x="3208" y="5541"/>
                  </a:lnTo>
                  <a:lnTo>
                    <a:pt x="3053" y="5522"/>
                  </a:lnTo>
                  <a:lnTo>
                    <a:pt x="2800" y="5502"/>
                  </a:lnTo>
                  <a:lnTo>
                    <a:pt x="2703" y="5502"/>
                  </a:lnTo>
                  <a:lnTo>
                    <a:pt x="2683" y="5619"/>
                  </a:lnTo>
                  <a:lnTo>
                    <a:pt x="2683" y="5716"/>
                  </a:lnTo>
                  <a:lnTo>
                    <a:pt x="2683" y="5813"/>
                  </a:lnTo>
                  <a:lnTo>
                    <a:pt x="2703" y="5910"/>
                  </a:lnTo>
                  <a:lnTo>
                    <a:pt x="2780" y="6085"/>
                  </a:lnTo>
                  <a:lnTo>
                    <a:pt x="2878" y="6241"/>
                  </a:lnTo>
                  <a:lnTo>
                    <a:pt x="2994" y="6358"/>
                  </a:lnTo>
                  <a:lnTo>
                    <a:pt x="3091" y="6455"/>
                  </a:lnTo>
                  <a:lnTo>
                    <a:pt x="3189" y="6533"/>
                  </a:lnTo>
                  <a:lnTo>
                    <a:pt x="3189" y="6533"/>
                  </a:lnTo>
                  <a:lnTo>
                    <a:pt x="2994" y="6474"/>
                  </a:lnTo>
                  <a:lnTo>
                    <a:pt x="2839" y="6396"/>
                  </a:lnTo>
                  <a:lnTo>
                    <a:pt x="2567" y="6241"/>
                  </a:lnTo>
                  <a:lnTo>
                    <a:pt x="2372" y="6105"/>
                  </a:lnTo>
                  <a:lnTo>
                    <a:pt x="2255" y="5969"/>
                  </a:lnTo>
                  <a:lnTo>
                    <a:pt x="2178" y="5852"/>
                  </a:lnTo>
                  <a:lnTo>
                    <a:pt x="2139" y="5755"/>
                  </a:lnTo>
                  <a:lnTo>
                    <a:pt x="2119" y="5677"/>
                  </a:lnTo>
                  <a:lnTo>
                    <a:pt x="1808" y="5697"/>
                  </a:lnTo>
                  <a:lnTo>
                    <a:pt x="1517" y="5755"/>
                  </a:lnTo>
                  <a:lnTo>
                    <a:pt x="1264" y="5852"/>
                  </a:lnTo>
                  <a:lnTo>
                    <a:pt x="1031" y="5969"/>
                  </a:lnTo>
                  <a:lnTo>
                    <a:pt x="836" y="6105"/>
                  </a:lnTo>
                  <a:lnTo>
                    <a:pt x="661" y="6241"/>
                  </a:lnTo>
                  <a:lnTo>
                    <a:pt x="506" y="6396"/>
                  </a:lnTo>
                  <a:lnTo>
                    <a:pt x="389" y="6552"/>
                  </a:lnTo>
                  <a:lnTo>
                    <a:pt x="273" y="6708"/>
                  </a:lnTo>
                  <a:lnTo>
                    <a:pt x="195" y="6863"/>
                  </a:lnTo>
                  <a:lnTo>
                    <a:pt x="78" y="7135"/>
                  </a:lnTo>
                  <a:lnTo>
                    <a:pt x="20" y="7330"/>
                  </a:lnTo>
                  <a:lnTo>
                    <a:pt x="0" y="7407"/>
                  </a:lnTo>
                  <a:lnTo>
                    <a:pt x="47416" y="7407"/>
                  </a:lnTo>
                  <a:lnTo>
                    <a:pt x="47455" y="7213"/>
                  </a:lnTo>
                  <a:lnTo>
                    <a:pt x="47455" y="7038"/>
                  </a:lnTo>
                  <a:lnTo>
                    <a:pt x="47455" y="6882"/>
                  </a:lnTo>
                  <a:lnTo>
                    <a:pt x="47455" y="6727"/>
                  </a:lnTo>
                  <a:lnTo>
                    <a:pt x="47435" y="6591"/>
                  </a:lnTo>
                  <a:lnTo>
                    <a:pt x="47416" y="6474"/>
                  </a:lnTo>
                  <a:lnTo>
                    <a:pt x="47319" y="6222"/>
                  </a:lnTo>
                  <a:lnTo>
                    <a:pt x="47202" y="6027"/>
                  </a:lnTo>
                  <a:lnTo>
                    <a:pt x="47066" y="5872"/>
                  </a:lnTo>
                  <a:lnTo>
                    <a:pt x="46891" y="5716"/>
                  </a:lnTo>
                  <a:lnTo>
                    <a:pt x="46716" y="5619"/>
                  </a:lnTo>
                  <a:lnTo>
                    <a:pt x="46541" y="5522"/>
                  </a:lnTo>
                  <a:lnTo>
                    <a:pt x="46347" y="5444"/>
                  </a:lnTo>
                  <a:lnTo>
                    <a:pt x="46172" y="5405"/>
                  </a:lnTo>
                  <a:lnTo>
                    <a:pt x="45997" y="5366"/>
                  </a:lnTo>
                  <a:lnTo>
                    <a:pt x="45686" y="5327"/>
                  </a:lnTo>
                  <a:lnTo>
                    <a:pt x="45452" y="5327"/>
                  </a:lnTo>
                  <a:lnTo>
                    <a:pt x="45491" y="5152"/>
                  </a:lnTo>
                  <a:lnTo>
                    <a:pt x="45511" y="4997"/>
                  </a:lnTo>
                  <a:lnTo>
                    <a:pt x="45511" y="4725"/>
                  </a:lnTo>
                  <a:lnTo>
                    <a:pt x="45472" y="4491"/>
                  </a:lnTo>
                  <a:lnTo>
                    <a:pt x="45414" y="4297"/>
                  </a:lnTo>
                  <a:lnTo>
                    <a:pt x="45355" y="4141"/>
                  </a:lnTo>
                  <a:lnTo>
                    <a:pt x="45277" y="4044"/>
                  </a:lnTo>
                  <a:lnTo>
                    <a:pt x="45219" y="3966"/>
                  </a:lnTo>
                  <a:lnTo>
                    <a:pt x="45083" y="3966"/>
                  </a:lnTo>
                  <a:lnTo>
                    <a:pt x="44986" y="3986"/>
                  </a:lnTo>
                  <a:lnTo>
                    <a:pt x="44811" y="4083"/>
                  </a:lnTo>
                  <a:lnTo>
                    <a:pt x="44655" y="4219"/>
                  </a:lnTo>
                  <a:lnTo>
                    <a:pt x="44500" y="4375"/>
                  </a:lnTo>
                  <a:lnTo>
                    <a:pt x="44267" y="4647"/>
                  </a:lnTo>
                  <a:lnTo>
                    <a:pt x="44169" y="4783"/>
                  </a:lnTo>
                  <a:lnTo>
                    <a:pt x="44169" y="4666"/>
                  </a:lnTo>
                  <a:lnTo>
                    <a:pt x="44208" y="4550"/>
                  </a:lnTo>
                  <a:lnTo>
                    <a:pt x="44267" y="4336"/>
                  </a:lnTo>
                  <a:lnTo>
                    <a:pt x="44364" y="4161"/>
                  </a:lnTo>
                  <a:lnTo>
                    <a:pt x="44480" y="4005"/>
                  </a:lnTo>
                  <a:lnTo>
                    <a:pt x="44597" y="3869"/>
                  </a:lnTo>
                  <a:lnTo>
                    <a:pt x="44694" y="3772"/>
                  </a:lnTo>
                  <a:lnTo>
                    <a:pt x="44791" y="3694"/>
                  </a:lnTo>
                  <a:lnTo>
                    <a:pt x="44636" y="3480"/>
                  </a:lnTo>
                  <a:lnTo>
                    <a:pt x="44480" y="3286"/>
                  </a:lnTo>
                  <a:lnTo>
                    <a:pt x="44305" y="3130"/>
                  </a:lnTo>
                  <a:lnTo>
                    <a:pt x="44111" y="3033"/>
                  </a:lnTo>
                  <a:lnTo>
                    <a:pt x="43917" y="2955"/>
                  </a:lnTo>
                  <a:lnTo>
                    <a:pt x="43722" y="2897"/>
                  </a:lnTo>
                  <a:lnTo>
                    <a:pt x="43508" y="2858"/>
                  </a:lnTo>
                  <a:lnTo>
                    <a:pt x="43120" y="2858"/>
                  </a:lnTo>
                  <a:lnTo>
                    <a:pt x="42945" y="2878"/>
                  </a:lnTo>
                  <a:lnTo>
                    <a:pt x="42614" y="2955"/>
                  </a:lnTo>
                  <a:lnTo>
                    <a:pt x="42400" y="3014"/>
                  </a:lnTo>
                  <a:lnTo>
                    <a:pt x="42322" y="3033"/>
                  </a:lnTo>
                  <a:lnTo>
                    <a:pt x="42303" y="2994"/>
                  </a:lnTo>
                  <a:lnTo>
                    <a:pt x="42225" y="2897"/>
                  </a:lnTo>
                  <a:lnTo>
                    <a:pt x="42128" y="2819"/>
                  </a:lnTo>
                  <a:lnTo>
                    <a:pt x="42031" y="2722"/>
                  </a:lnTo>
                  <a:lnTo>
                    <a:pt x="41875" y="2625"/>
                  </a:lnTo>
                  <a:lnTo>
                    <a:pt x="41681" y="2508"/>
                  </a:lnTo>
                  <a:lnTo>
                    <a:pt x="41584" y="2469"/>
                  </a:lnTo>
                  <a:lnTo>
                    <a:pt x="41467" y="2431"/>
                  </a:lnTo>
                  <a:lnTo>
                    <a:pt x="41370" y="2411"/>
                  </a:lnTo>
                  <a:lnTo>
                    <a:pt x="41156" y="2411"/>
                  </a:lnTo>
                  <a:lnTo>
                    <a:pt x="41039" y="2450"/>
                  </a:lnTo>
                  <a:lnTo>
                    <a:pt x="40942" y="2469"/>
                  </a:lnTo>
                  <a:lnTo>
                    <a:pt x="40864" y="2508"/>
                  </a:lnTo>
                  <a:lnTo>
                    <a:pt x="40748" y="2586"/>
                  </a:lnTo>
                  <a:lnTo>
                    <a:pt x="40709" y="2625"/>
                  </a:lnTo>
                  <a:lnTo>
                    <a:pt x="40670" y="2469"/>
                  </a:lnTo>
                  <a:lnTo>
                    <a:pt x="40592" y="2314"/>
                  </a:lnTo>
                  <a:lnTo>
                    <a:pt x="40495" y="2120"/>
                  </a:lnTo>
                  <a:lnTo>
                    <a:pt x="40359" y="1925"/>
                  </a:lnTo>
                  <a:lnTo>
                    <a:pt x="40262" y="1828"/>
                  </a:lnTo>
                  <a:lnTo>
                    <a:pt x="40165" y="1731"/>
                  </a:lnTo>
                  <a:lnTo>
                    <a:pt x="40028" y="1634"/>
                  </a:lnTo>
                  <a:lnTo>
                    <a:pt x="39892" y="1556"/>
                  </a:lnTo>
                  <a:lnTo>
                    <a:pt x="39737" y="1497"/>
                  </a:lnTo>
                  <a:lnTo>
                    <a:pt x="39562" y="1439"/>
                  </a:lnTo>
                  <a:lnTo>
                    <a:pt x="39368" y="1400"/>
                  </a:lnTo>
                  <a:lnTo>
                    <a:pt x="39037" y="1400"/>
                  </a:lnTo>
                  <a:lnTo>
                    <a:pt x="38881" y="1420"/>
                  </a:lnTo>
                  <a:lnTo>
                    <a:pt x="38609" y="1478"/>
                  </a:lnTo>
                  <a:lnTo>
                    <a:pt x="38376" y="1575"/>
                  </a:lnTo>
                  <a:lnTo>
                    <a:pt x="38162" y="1672"/>
                  </a:lnTo>
                  <a:lnTo>
                    <a:pt x="37987" y="1789"/>
                  </a:lnTo>
                  <a:lnTo>
                    <a:pt x="37851" y="1867"/>
                  </a:lnTo>
                  <a:lnTo>
                    <a:pt x="37735" y="1964"/>
                  </a:lnTo>
                  <a:lnTo>
                    <a:pt x="37676" y="2081"/>
                  </a:lnTo>
                  <a:lnTo>
                    <a:pt x="37579" y="2158"/>
                  </a:lnTo>
                  <a:lnTo>
                    <a:pt x="37482" y="2256"/>
                  </a:lnTo>
                  <a:lnTo>
                    <a:pt x="37385" y="2314"/>
                  </a:lnTo>
                  <a:lnTo>
                    <a:pt x="37171" y="2431"/>
                  </a:lnTo>
                  <a:lnTo>
                    <a:pt x="36957" y="2489"/>
                  </a:lnTo>
                  <a:lnTo>
                    <a:pt x="36743" y="2547"/>
                  </a:lnTo>
                  <a:lnTo>
                    <a:pt x="36588" y="2567"/>
                  </a:lnTo>
                  <a:lnTo>
                    <a:pt x="36432" y="2567"/>
                  </a:lnTo>
                  <a:lnTo>
                    <a:pt x="36665" y="2489"/>
                  </a:lnTo>
                  <a:lnTo>
                    <a:pt x="36860" y="2392"/>
                  </a:lnTo>
                  <a:lnTo>
                    <a:pt x="37054" y="2275"/>
                  </a:lnTo>
                  <a:lnTo>
                    <a:pt x="37210" y="2158"/>
                  </a:lnTo>
                  <a:lnTo>
                    <a:pt x="37423" y="1964"/>
                  </a:lnTo>
                  <a:lnTo>
                    <a:pt x="37501" y="1867"/>
                  </a:lnTo>
                  <a:lnTo>
                    <a:pt x="37501" y="1809"/>
                  </a:lnTo>
                  <a:lnTo>
                    <a:pt x="37462" y="1653"/>
                  </a:lnTo>
                  <a:lnTo>
                    <a:pt x="37404" y="1400"/>
                  </a:lnTo>
                  <a:lnTo>
                    <a:pt x="37346" y="1264"/>
                  </a:lnTo>
                  <a:lnTo>
                    <a:pt x="37287" y="1109"/>
                  </a:lnTo>
                  <a:lnTo>
                    <a:pt x="37190" y="953"/>
                  </a:lnTo>
                  <a:lnTo>
                    <a:pt x="37074" y="798"/>
                  </a:lnTo>
                  <a:lnTo>
                    <a:pt x="36918" y="642"/>
                  </a:lnTo>
                  <a:lnTo>
                    <a:pt x="36743" y="506"/>
                  </a:lnTo>
                  <a:lnTo>
                    <a:pt x="36549" y="370"/>
                  </a:lnTo>
                  <a:lnTo>
                    <a:pt x="36296" y="253"/>
                  </a:lnTo>
                  <a:lnTo>
                    <a:pt x="36024" y="137"/>
                  </a:lnTo>
                  <a:lnTo>
                    <a:pt x="35693" y="59"/>
                  </a:lnTo>
                  <a:lnTo>
                    <a:pt x="35402" y="20"/>
                  </a:lnTo>
                  <a:lnTo>
                    <a:pt x="351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3"/>
          <p:cNvGrpSpPr/>
          <p:nvPr/>
        </p:nvGrpSpPr>
        <p:grpSpPr>
          <a:xfrm flipH="1">
            <a:off x="3691357" y="138495"/>
            <a:ext cx="965604" cy="239081"/>
            <a:chOff x="4036326" y="-955475"/>
            <a:chExt cx="1775987" cy="439811"/>
          </a:xfrm>
        </p:grpSpPr>
        <p:sp>
          <p:nvSpPr>
            <p:cNvPr id="247" name="Google Shape;247;p3"/>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3"/>
          <p:cNvGrpSpPr/>
          <p:nvPr/>
        </p:nvGrpSpPr>
        <p:grpSpPr>
          <a:xfrm flipH="1">
            <a:off x="-113168" y="92995"/>
            <a:ext cx="965604" cy="239081"/>
            <a:chOff x="4036326" y="-955475"/>
            <a:chExt cx="1775987" cy="439811"/>
          </a:xfrm>
        </p:grpSpPr>
        <p:sp>
          <p:nvSpPr>
            <p:cNvPr id="250" name="Google Shape;250;p3"/>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3"/>
          <p:cNvGrpSpPr/>
          <p:nvPr/>
        </p:nvGrpSpPr>
        <p:grpSpPr>
          <a:xfrm flipH="1">
            <a:off x="8059399" y="3132729"/>
            <a:ext cx="764487" cy="2010759"/>
            <a:chOff x="9765662" y="-2191721"/>
            <a:chExt cx="764487" cy="2010759"/>
          </a:xfrm>
        </p:grpSpPr>
        <p:sp>
          <p:nvSpPr>
            <p:cNvPr id="253" name="Google Shape;253;p3"/>
            <p:cNvSpPr/>
            <p:nvPr/>
          </p:nvSpPr>
          <p:spPr>
            <a:xfrm>
              <a:off x="9978552" y="-1622153"/>
              <a:ext cx="338037" cy="1441191"/>
            </a:xfrm>
            <a:custGeom>
              <a:avLst/>
              <a:gdLst/>
              <a:ahLst/>
              <a:cxnLst/>
              <a:rect l="l" t="t" r="r" b="b"/>
              <a:pathLst>
                <a:path w="9138" h="38959" extrusionOk="0">
                  <a:moveTo>
                    <a:pt x="0" y="0"/>
                  </a:moveTo>
                  <a:lnTo>
                    <a:pt x="0" y="38959"/>
                  </a:lnTo>
                  <a:lnTo>
                    <a:pt x="9137" y="38959"/>
                  </a:lnTo>
                  <a:lnTo>
                    <a:pt x="9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9978552" y="-1622153"/>
              <a:ext cx="338037" cy="1441191"/>
            </a:xfrm>
            <a:custGeom>
              <a:avLst/>
              <a:gdLst/>
              <a:ahLst/>
              <a:cxnLst/>
              <a:rect l="l" t="t" r="r" b="b"/>
              <a:pathLst>
                <a:path w="9138" h="38959" fill="none" extrusionOk="0">
                  <a:moveTo>
                    <a:pt x="9137" y="0"/>
                  </a:moveTo>
                  <a:lnTo>
                    <a:pt x="0" y="0"/>
                  </a:lnTo>
                  <a:lnTo>
                    <a:pt x="0" y="38959"/>
                  </a:lnTo>
                  <a:lnTo>
                    <a:pt x="9137" y="38959"/>
                  </a:lnTo>
                  <a:lnTo>
                    <a:pt x="913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10215857" y="-1622153"/>
              <a:ext cx="51087" cy="1441191"/>
            </a:xfrm>
            <a:custGeom>
              <a:avLst/>
              <a:gdLst/>
              <a:ahLst/>
              <a:cxnLst/>
              <a:rect l="l" t="t" r="r" b="b"/>
              <a:pathLst>
                <a:path w="1381" h="38959" extrusionOk="0">
                  <a:moveTo>
                    <a:pt x="0" y="0"/>
                  </a:moveTo>
                  <a:lnTo>
                    <a:pt x="0" y="38959"/>
                  </a:lnTo>
                  <a:lnTo>
                    <a:pt x="1381" y="38959"/>
                  </a:lnTo>
                  <a:lnTo>
                    <a:pt x="138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10215857" y="-1622153"/>
              <a:ext cx="51087" cy="1441191"/>
            </a:xfrm>
            <a:custGeom>
              <a:avLst/>
              <a:gdLst/>
              <a:ahLst/>
              <a:cxnLst/>
              <a:rect l="l" t="t" r="r" b="b"/>
              <a:pathLst>
                <a:path w="1381" h="38959" fill="none" extrusionOk="0">
                  <a:moveTo>
                    <a:pt x="1381" y="0"/>
                  </a:moveTo>
                  <a:lnTo>
                    <a:pt x="0" y="0"/>
                  </a:lnTo>
                  <a:lnTo>
                    <a:pt x="0" y="38959"/>
                  </a:lnTo>
                  <a:lnTo>
                    <a:pt x="1381" y="38959"/>
                  </a:lnTo>
                  <a:lnTo>
                    <a:pt x="1381"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9978552" y="-1376229"/>
              <a:ext cx="338037" cy="168316"/>
            </a:xfrm>
            <a:custGeom>
              <a:avLst/>
              <a:gdLst/>
              <a:ahLst/>
              <a:cxnLst/>
              <a:rect l="l" t="t" r="r" b="b"/>
              <a:pathLst>
                <a:path w="9138" h="4550" extrusionOk="0">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9978552" y="-1376229"/>
              <a:ext cx="237344" cy="168316"/>
            </a:xfrm>
            <a:custGeom>
              <a:avLst/>
              <a:gdLst/>
              <a:ahLst/>
              <a:cxnLst/>
              <a:rect l="l" t="t" r="r" b="b"/>
              <a:pathLst>
                <a:path w="6416" h="4550" fill="none" extrusionOk="0">
                  <a:moveTo>
                    <a:pt x="6415" y="1"/>
                  </a:moveTo>
                  <a:lnTo>
                    <a:pt x="0" y="1"/>
                  </a:lnTo>
                  <a:lnTo>
                    <a:pt x="0" y="4550"/>
                  </a:lnTo>
                  <a:lnTo>
                    <a:pt x="6415" y="2684"/>
                  </a:lnTo>
                  <a:lnTo>
                    <a:pt x="641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10266906" y="-1376229"/>
              <a:ext cx="49681" cy="84195"/>
            </a:xfrm>
            <a:custGeom>
              <a:avLst/>
              <a:gdLst/>
              <a:ahLst/>
              <a:cxnLst/>
              <a:rect l="l" t="t" r="r" b="b"/>
              <a:pathLst>
                <a:path w="1343" h="2276" fill="none" extrusionOk="0">
                  <a:moveTo>
                    <a:pt x="1342" y="1"/>
                  </a:moveTo>
                  <a:lnTo>
                    <a:pt x="1" y="1"/>
                  </a:lnTo>
                  <a:lnTo>
                    <a:pt x="1" y="2275"/>
                  </a:lnTo>
                  <a:lnTo>
                    <a:pt x="1342" y="1887"/>
                  </a:lnTo>
                  <a:lnTo>
                    <a:pt x="13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10215857" y="-1376229"/>
              <a:ext cx="51087" cy="99288"/>
            </a:xfrm>
            <a:custGeom>
              <a:avLst/>
              <a:gdLst/>
              <a:ahLst/>
              <a:cxnLst/>
              <a:rect l="l" t="t" r="r" b="b"/>
              <a:pathLst>
                <a:path w="1381" h="2684" extrusionOk="0">
                  <a:moveTo>
                    <a:pt x="0" y="1"/>
                  </a:moveTo>
                  <a:lnTo>
                    <a:pt x="0" y="2684"/>
                  </a:lnTo>
                  <a:lnTo>
                    <a:pt x="1381" y="2275"/>
                  </a:lnTo>
                  <a:lnTo>
                    <a:pt x="138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10215857" y="-1376229"/>
              <a:ext cx="51087" cy="99288"/>
            </a:xfrm>
            <a:custGeom>
              <a:avLst/>
              <a:gdLst/>
              <a:ahLst/>
              <a:cxnLst/>
              <a:rect l="l" t="t" r="r" b="b"/>
              <a:pathLst>
                <a:path w="1381" h="2684" fill="none" extrusionOk="0">
                  <a:moveTo>
                    <a:pt x="1381" y="1"/>
                  </a:moveTo>
                  <a:lnTo>
                    <a:pt x="0" y="1"/>
                  </a:lnTo>
                  <a:lnTo>
                    <a:pt x="0" y="2684"/>
                  </a:lnTo>
                  <a:lnTo>
                    <a:pt x="1381" y="2275"/>
                  </a:lnTo>
                  <a:lnTo>
                    <a:pt x="13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10131700" y="-2191721"/>
              <a:ext cx="31703" cy="156811"/>
            </a:xfrm>
            <a:custGeom>
              <a:avLst/>
              <a:gdLst/>
              <a:ahLst/>
              <a:cxnLst/>
              <a:rect l="l" t="t" r="r" b="b"/>
              <a:pathLst>
                <a:path w="857" h="4239" extrusionOk="0">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10131700" y="-2191721"/>
              <a:ext cx="31703" cy="156811"/>
            </a:xfrm>
            <a:custGeom>
              <a:avLst/>
              <a:gdLst/>
              <a:ahLst/>
              <a:cxnLst/>
              <a:rect l="l" t="t" r="r" b="b"/>
              <a:pathLst>
                <a:path w="857" h="4239" fill="none" extrusionOk="0">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10131700" y="-2164421"/>
              <a:ext cx="31703" cy="43207"/>
            </a:xfrm>
            <a:custGeom>
              <a:avLst/>
              <a:gdLst/>
              <a:ahLst/>
              <a:cxnLst/>
              <a:rect l="l" t="t" r="r" b="b"/>
              <a:pathLst>
                <a:path w="857" h="1168" extrusionOk="0">
                  <a:moveTo>
                    <a:pt x="1" y="1"/>
                  </a:moveTo>
                  <a:lnTo>
                    <a:pt x="1" y="1167"/>
                  </a:lnTo>
                  <a:lnTo>
                    <a:pt x="856" y="1167"/>
                  </a:lnTo>
                  <a:lnTo>
                    <a:pt x="856"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10131700" y="-2164421"/>
              <a:ext cx="31703" cy="43207"/>
            </a:xfrm>
            <a:custGeom>
              <a:avLst/>
              <a:gdLst/>
              <a:ahLst/>
              <a:cxnLst/>
              <a:rect l="l" t="t" r="r" b="b"/>
              <a:pathLst>
                <a:path w="857" h="1168" fill="none" extrusionOk="0">
                  <a:moveTo>
                    <a:pt x="856" y="1"/>
                  </a:moveTo>
                  <a:lnTo>
                    <a:pt x="1" y="1"/>
                  </a:lnTo>
                  <a:lnTo>
                    <a:pt x="1" y="1167"/>
                  </a:lnTo>
                  <a:lnTo>
                    <a:pt x="856" y="1167"/>
                  </a:lnTo>
                  <a:lnTo>
                    <a:pt x="8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9990057" y="-2159390"/>
              <a:ext cx="315028" cy="22343"/>
            </a:xfrm>
            <a:custGeom>
              <a:avLst/>
              <a:gdLst/>
              <a:ahLst/>
              <a:cxnLst/>
              <a:rect l="l" t="t" r="r" b="b"/>
              <a:pathLst>
                <a:path w="8516" h="604" extrusionOk="0">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9775021" y="-1668208"/>
              <a:ext cx="742920" cy="199242"/>
            </a:xfrm>
            <a:custGeom>
              <a:avLst/>
              <a:gdLst/>
              <a:ahLst/>
              <a:cxnLst/>
              <a:rect l="l" t="t" r="r" b="b"/>
              <a:pathLst>
                <a:path w="20083" h="5386" extrusionOk="0">
                  <a:moveTo>
                    <a:pt x="0" y="1"/>
                  </a:moveTo>
                  <a:lnTo>
                    <a:pt x="0" y="5386"/>
                  </a:lnTo>
                  <a:lnTo>
                    <a:pt x="20082" y="5386"/>
                  </a:lnTo>
                  <a:lnTo>
                    <a:pt x="200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9775021" y="-1668208"/>
              <a:ext cx="742920" cy="199242"/>
            </a:xfrm>
            <a:custGeom>
              <a:avLst/>
              <a:gdLst/>
              <a:ahLst/>
              <a:cxnLst/>
              <a:rect l="l" t="t" r="r" b="b"/>
              <a:pathLst>
                <a:path w="20083" h="5386" fill="none" extrusionOk="0">
                  <a:moveTo>
                    <a:pt x="20082" y="5386"/>
                  </a:moveTo>
                  <a:lnTo>
                    <a:pt x="0" y="5386"/>
                  </a:lnTo>
                  <a:lnTo>
                    <a:pt x="0" y="1"/>
                  </a:lnTo>
                  <a:lnTo>
                    <a:pt x="20082" y="1"/>
                  </a:lnTo>
                  <a:lnTo>
                    <a:pt x="20082" y="5386"/>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9901571" y="-2001877"/>
              <a:ext cx="492666" cy="199242"/>
            </a:xfrm>
            <a:custGeom>
              <a:avLst/>
              <a:gdLst/>
              <a:ahLst/>
              <a:cxnLst/>
              <a:rect l="l" t="t" r="r" b="b"/>
              <a:pathLst>
                <a:path w="13318" h="5386" extrusionOk="0">
                  <a:moveTo>
                    <a:pt x="1" y="0"/>
                  </a:moveTo>
                  <a:lnTo>
                    <a:pt x="953" y="5386"/>
                  </a:lnTo>
                  <a:lnTo>
                    <a:pt x="12365" y="5386"/>
                  </a:lnTo>
                  <a:lnTo>
                    <a:pt x="13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9901571" y="-2001877"/>
              <a:ext cx="492666" cy="199242"/>
            </a:xfrm>
            <a:custGeom>
              <a:avLst/>
              <a:gdLst/>
              <a:ahLst/>
              <a:cxnLst/>
              <a:rect l="l" t="t" r="r" b="b"/>
              <a:pathLst>
                <a:path w="13318" h="5386" fill="none" extrusionOk="0">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9901571" y="-2001877"/>
              <a:ext cx="133802" cy="176232"/>
            </a:xfrm>
            <a:custGeom>
              <a:avLst/>
              <a:gdLst/>
              <a:ahLst/>
              <a:cxnLst/>
              <a:rect l="l" t="t" r="r" b="b"/>
              <a:pathLst>
                <a:path w="3617" h="4764" extrusionOk="0">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9901571" y="-2001877"/>
              <a:ext cx="133802" cy="176232"/>
            </a:xfrm>
            <a:custGeom>
              <a:avLst/>
              <a:gdLst/>
              <a:ahLst/>
              <a:cxnLst/>
              <a:rect l="l" t="t" r="r" b="b"/>
              <a:pathLst>
                <a:path w="3617" h="4764" fill="none" extrusionOk="0">
                  <a:moveTo>
                    <a:pt x="1" y="0"/>
                  </a:moveTo>
                  <a:lnTo>
                    <a:pt x="1" y="0"/>
                  </a:lnTo>
                  <a:lnTo>
                    <a:pt x="837" y="4763"/>
                  </a:lnTo>
                  <a:lnTo>
                    <a:pt x="837" y="4530"/>
                  </a:lnTo>
                  <a:lnTo>
                    <a:pt x="3617" y="4530"/>
                  </a:lnTo>
                  <a:lnTo>
                    <a:pt x="3189" y="1361"/>
                  </a:lnTo>
                  <a:lnTo>
                    <a:pt x="234" y="1361"/>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10259730" y="-2001877"/>
              <a:ext cx="134505" cy="176232"/>
            </a:xfrm>
            <a:custGeom>
              <a:avLst/>
              <a:gdLst/>
              <a:ahLst/>
              <a:cxnLst/>
              <a:rect l="l" t="t" r="r" b="b"/>
              <a:pathLst>
                <a:path w="3636" h="4764" extrusionOk="0">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10259730" y="-2001877"/>
              <a:ext cx="134505" cy="176232"/>
            </a:xfrm>
            <a:custGeom>
              <a:avLst/>
              <a:gdLst/>
              <a:ahLst/>
              <a:cxnLst/>
              <a:rect l="l" t="t" r="r" b="b"/>
              <a:pathLst>
                <a:path w="3636" h="4764" fill="none" extrusionOk="0">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10013066" y="-2001877"/>
              <a:ext cx="268972" cy="50384"/>
            </a:xfrm>
            <a:custGeom>
              <a:avLst/>
              <a:gdLst/>
              <a:ahLst/>
              <a:cxnLst/>
              <a:rect l="l" t="t" r="r" b="b"/>
              <a:pathLst>
                <a:path w="7271" h="1362" extrusionOk="0">
                  <a:moveTo>
                    <a:pt x="0" y="0"/>
                  </a:moveTo>
                  <a:lnTo>
                    <a:pt x="175" y="1361"/>
                  </a:lnTo>
                  <a:lnTo>
                    <a:pt x="7096" y="1361"/>
                  </a:lnTo>
                  <a:lnTo>
                    <a:pt x="7271"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10013066" y="-2001877"/>
              <a:ext cx="268972" cy="50384"/>
            </a:xfrm>
            <a:custGeom>
              <a:avLst/>
              <a:gdLst/>
              <a:ahLst/>
              <a:cxnLst/>
              <a:rect l="l" t="t" r="r" b="b"/>
              <a:pathLst>
                <a:path w="7271" h="1362" fill="none" extrusionOk="0">
                  <a:moveTo>
                    <a:pt x="7271" y="0"/>
                  </a:moveTo>
                  <a:lnTo>
                    <a:pt x="5269" y="0"/>
                  </a:lnTo>
                  <a:lnTo>
                    <a:pt x="2003" y="0"/>
                  </a:lnTo>
                  <a:lnTo>
                    <a:pt x="0" y="0"/>
                  </a:lnTo>
                  <a:lnTo>
                    <a:pt x="175" y="1361"/>
                  </a:lnTo>
                  <a:lnTo>
                    <a:pt x="7096" y="1361"/>
                  </a:lnTo>
                  <a:lnTo>
                    <a:pt x="72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9901571" y="-2001877"/>
              <a:ext cx="118006" cy="50384"/>
            </a:xfrm>
            <a:custGeom>
              <a:avLst/>
              <a:gdLst/>
              <a:ahLst/>
              <a:cxnLst/>
              <a:rect l="l" t="t" r="r" b="b"/>
              <a:pathLst>
                <a:path w="3190" h="1362" extrusionOk="0">
                  <a:moveTo>
                    <a:pt x="1" y="0"/>
                  </a:moveTo>
                  <a:lnTo>
                    <a:pt x="234" y="1361"/>
                  </a:lnTo>
                  <a:lnTo>
                    <a:pt x="3189" y="1361"/>
                  </a:lnTo>
                  <a:lnTo>
                    <a:pt x="3014"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9901571" y="-2001877"/>
              <a:ext cx="118006" cy="50384"/>
            </a:xfrm>
            <a:custGeom>
              <a:avLst/>
              <a:gdLst/>
              <a:ahLst/>
              <a:cxnLst/>
              <a:rect l="l" t="t" r="r" b="b"/>
              <a:pathLst>
                <a:path w="3190" h="1362" fill="none" extrusionOk="0">
                  <a:moveTo>
                    <a:pt x="3014" y="0"/>
                  </a:moveTo>
                  <a:lnTo>
                    <a:pt x="1" y="0"/>
                  </a:lnTo>
                  <a:lnTo>
                    <a:pt x="234" y="1361"/>
                  </a:lnTo>
                  <a:lnTo>
                    <a:pt x="3189" y="1361"/>
                  </a:lnTo>
                  <a:lnTo>
                    <a:pt x="30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10275525" y="-2001877"/>
              <a:ext cx="118709" cy="50384"/>
            </a:xfrm>
            <a:custGeom>
              <a:avLst/>
              <a:gdLst/>
              <a:ahLst/>
              <a:cxnLst/>
              <a:rect l="l" t="t" r="r" b="b"/>
              <a:pathLst>
                <a:path w="3209" h="1362" extrusionOk="0">
                  <a:moveTo>
                    <a:pt x="176" y="0"/>
                  </a:moveTo>
                  <a:lnTo>
                    <a:pt x="1" y="1361"/>
                  </a:lnTo>
                  <a:lnTo>
                    <a:pt x="2956" y="1361"/>
                  </a:lnTo>
                  <a:lnTo>
                    <a:pt x="320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10275525" y="-2001877"/>
              <a:ext cx="118709" cy="50384"/>
            </a:xfrm>
            <a:custGeom>
              <a:avLst/>
              <a:gdLst/>
              <a:ahLst/>
              <a:cxnLst/>
              <a:rect l="l" t="t" r="r" b="b"/>
              <a:pathLst>
                <a:path w="3209" h="1362" fill="none" extrusionOk="0">
                  <a:moveTo>
                    <a:pt x="3209" y="0"/>
                  </a:moveTo>
                  <a:lnTo>
                    <a:pt x="176" y="0"/>
                  </a:lnTo>
                  <a:lnTo>
                    <a:pt x="1" y="1361"/>
                  </a:lnTo>
                  <a:lnTo>
                    <a:pt x="2956" y="1361"/>
                  </a:lnTo>
                  <a:lnTo>
                    <a:pt x="320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9932497" y="-1834303"/>
              <a:ext cx="430112" cy="87043"/>
            </a:xfrm>
            <a:custGeom>
              <a:avLst/>
              <a:gdLst/>
              <a:ahLst/>
              <a:cxnLst/>
              <a:rect l="l" t="t" r="r" b="b"/>
              <a:pathLst>
                <a:path w="11627" h="2353" extrusionOk="0">
                  <a:moveTo>
                    <a:pt x="1" y="0"/>
                  </a:moveTo>
                  <a:lnTo>
                    <a:pt x="1" y="2352"/>
                  </a:lnTo>
                  <a:lnTo>
                    <a:pt x="11626" y="2352"/>
                  </a:lnTo>
                  <a:lnTo>
                    <a:pt x="116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9932497" y="-1834303"/>
              <a:ext cx="430112" cy="87043"/>
            </a:xfrm>
            <a:custGeom>
              <a:avLst/>
              <a:gdLst/>
              <a:ahLst/>
              <a:cxnLst/>
              <a:rect l="l" t="t" r="r" b="b"/>
              <a:pathLst>
                <a:path w="11627" h="2353" fill="none" extrusionOk="0">
                  <a:moveTo>
                    <a:pt x="11626" y="2352"/>
                  </a:moveTo>
                  <a:lnTo>
                    <a:pt x="1" y="2352"/>
                  </a:lnTo>
                  <a:lnTo>
                    <a:pt x="1" y="0"/>
                  </a:lnTo>
                  <a:lnTo>
                    <a:pt x="11626" y="0"/>
                  </a:lnTo>
                  <a:lnTo>
                    <a:pt x="11626" y="23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9932497" y="-1834303"/>
              <a:ext cx="430112" cy="43170"/>
            </a:xfrm>
            <a:custGeom>
              <a:avLst/>
              <a:gdLst/>
              <a:ahLst/>
              <a:cxnLst/>
              <a:rect l="l" t="t" r="r" b="b"/>
              <a:pathLst>
                <a:path w="11627" h="1167" extrusionOk="0">
                  <a:moveTo>
                    <a:pt x="1" y="0"/>
                  </a:moveTo>
                  <a:lnTo>
                    <a:pt x="1" y="1167"/>
                  </a:lnTo>
                  <a:lnTo>
                    <a:pt x="11626" y="1167"/>
                  </a:lnTo>
                  <a:lnTo>
                    <a:pt x="11626"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9775021" y="-1658849"/>
              <a:ext cx="742920" cy="36734"/>
            </a:xfrm>
            <a:custGeom>
              <a:avLst/>
              <a:gdLst/>
              <a:ahLst/>
              <a:cxnLst/>
              <a:rect l="l" t="t" r="r" b="b"/>
              <a:pathLst>
                <a:path w="20083" h="993" extrusionOk="0">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9775021" y="-1658849"/>
              <a:ext cx="80570" cy="36734"/>
            </a:xfrm>
            <a:custGeom>
              <a:avLst/>
              <a:gdLst/>
              <a:ahLst/>
              <a:cxnLst/>
              <a:rect l="l" t="t" r="r" b="b"/>
              <a:pathLst>
                <a:path w="2178" h="993" fill="none" extrusionOk="0">
                  <a:moveTo>
                    <a:pt x="2178" y="1"/>
                  </a:moveTo>
                  <a:lnTo>
                    <a:pt x="0" y="1"/>
                  </a:lnTo>
                  <a:lnTo>
                    <a:pt x="0" y="992"/>
                  </a:lnTo>
                  <a:lnTo>
                    <a:pt x="2178" y="992"/>
                  </a:lnTo>
                  <a:lnTo>
                    <a:pt x="217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9867058" y="-1658849"/>
              <a:ext cx="83455" cy="36734"/>
            </a:xfrm>
            <a:custGeom>
              <a:avLst/>
              <a:gdLst/>
              <a:ahLst/>
              <a:cxnLst/>
              <a:rect l="l" t="t" r="r" b="b"/>
              <a:pathLst>
                <a:path w="2256" h="993" fill="none" extrusionOk="0">
                  <a:moveTo>
                    <a:pt x="2256" y="1"/>
                  </a:moveTo>
                  <a:lnTo>
                    <a:pt x="253" y="1"/>
                  </a:ln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9961980" y="-1658849"/>
              <a:ext cx="83455" cy="36734"/>
            </a:xfrm>
            <a:custGeom>
              <a:avLst/>
              <a:gdLst/>
              <a:ahLst/>
              <a:cxnLst/>
              <a:rect l="l" t="t" r="r" b="b"/>
              <a:pathLst>
                <a:path w="2256" h="993" fill="none" extrusionOk="0">
                  <a:moveTo>
                    <a:pt x="2256" y="1"/>
                  </a:move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10056939" y="-1658849"/>
              <a:ext cx="84158" cy="36734"/>
            </a:xfrm>
            <a:custGeom>
              <a:avLst/>
              <a:gdLst/>
              <a:ahLst/>
              <a:cxnLst/>
              <a:rect l="l" t="t" r="r" b="b"/>
              <a:pathLst>
                <a:path w="2275" h="993" fill="none" extrusionOk="0">
                  <a:moveTo>
                    <a:pt x="2275" y="1"/>
                  </a:moveTo>
                  <a:lnTo>
                    <a:pt x="0" y="1"/>
                  </a:lnTo>
                  <a:lnTo>
                    <a:pt x="0" y="992"/>
                  </a:lnTo>
                  <a:lnTo>
                    <a:pt x="2275" y="992"/>
                  </a:lnTo>
                  <a:lnTo>
                    <a:pt x="227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10151860" y="-1658849"/>
              <a:ext cx="84158" cy="36734"/>
            </a:xfrm>
            <a:custGeom>
              <a:avLst/>
              <a:gdLst/>
              <a:ahLst/>
              <a:cxnLst/>
              <a:rect l="l" t="t" r="r" b="b"/>
              <a:pathLst>
                <a:path w="2275" h="993" fill="none" extrusionOk="0">
                  <a:moveTo>
                    <a:pt x="2275" y="1"/>
                  </a:moveTo>
                  <a:lnTo>
                    <a:pt x="0" y="1"/>
                  </a:lnTo>
                  <a:lnTo>
                    <a:pt x="0" y="992"/>
                  </a:lnTo>
                  <a:lnTo>
                    <a:pt x="2275" y="992"/>
                  </a:lnTo>
                  <a:lnTo>
                    <a:pt x="227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10247485" y="-1658849"/>
              <a:ext cx="83455" cy="36734"/>
            </a:xfrm>
            <a:custGeom>
              <a:avLst/>
              <a:gdLst/>
              <a:ahLst/>
              <a:cxnLst/>
              <a:rect l="l" t="t" r="r" b="b"/>
              <a:pathLst>
                <a:path w="2256" h="993" fill="none" extrusionOk="0">
                  <a:moveTo>
                    <a:pt x="2256" y="1"/>
                  </a:move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10342407" y="-1658849"/>
              <a:ext cx="83492" cy="36734"/>
            </a:xfrm>
            <a:custGeom>
              <a:avLst/>
              <a:gdLst/>
              <a:ahLst/>
              <a:cxnLst/>
              <a:rect l="l" t="t" r="r" b="b"/>
              <a:pathLst>
                <a:path w="2257" h="993" fill="none" extrusionOk="0">
                  <a:moveTo>
                    <a:pt x="2256" y="1"/>
                  </a:moveTo>
                  <a:lnTo>
                    <a:pt x="2062" y="1"/>
                  </a:ln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10437366" y="-1658849"/>
              <a:ext cx="80570" cy="36734"/>
            </a:xfrm>
            <a:custGeom>
              <a:avLst/>
              <a:gdLst/>
              <a:ahLst/>
              <a:cxnLst/>
              <a:rect l="l" t="t" r="r" b="b"/>
              <a:pathLst>
                <a:path w="2178" h="993" fill="none" extrusionOk="0">
                  <a:moveTo>
                    <a:pt x="2177" y="1"/>
                  </a:moveTo>
                  <a:lnTo>
                    <a:pt x="0" y="1"/>
                  </a:lnTo>
                  <a:lnTo>
                    <a:pt x="0" y="992"/>
                  </a:lnTo>
                  <a:lnTo>
                    <a:pt x="2177" y="992"/>
                  </a:lnTo>
                  <a:lnTo>
                    <a:pt x="217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9855553"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9855553"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9855553"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9855553"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9950475"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9950475"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9950475"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9950475"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10045397" y="-1622153"/>
              <a:ext cx="11579" cy="134505"/>
            </a:xfrm>
            <a:custGeom>
              <a:avLst/>
              <a:gdLst/>
              <a:ahLst/>
              <a:cxnLst/>
              <a:rect l="l" t="t" r="r" b="b"/>
              <a:pathLst>
                <a:path w="313"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10045397" y="-1622153"/>
              <a:ext cx="11579" cy="134505"/>
            </a:xfrm>
            <a:custGeom>
              <a:avLst/>
              <a:gdLst/>
              <a:ahLst/>
              <a:cxnLst/>
              <a:rect l="l" t="t" r="r" b="b"/>
              <a:pathLst>
                <a:path w="313" h="3636" fill="none" extrusionOk="0">
                  <a:moveTo>
                    <a:pt x="312" y="0"/>
                  </a:moveTo>
                  <a:lnTo>
                    <a:pt x="1" y="0"/>
                  </a:lnTo>
                  <a:lnTo>
                    <a:pt x="1" y="3635"/>
                  </a:lnTo>
                  <a:lnTo>
                    <a:pt x="312" y="3635"/>
                  </a:lnTo>
                  <a:lnTo>
                    <a:pt x="31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10045397" y="-1658849"/>
              <a:ext cx="11579" cy="36734"/>
            </a:xfrm>
            <a:custGeom>
              <a:avLst/>
              <a:gdLst/>
              <a:ahLst/>
              <a:cxnLst/>
              <a:rect l="l" t="t" r="r" b="b"/>
              <a:pathLst>
                <a:path w="313"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10141059" y="-1622153"/>
              <a:ext cx="10839" cy="134505"/>
            </a:xfrm>
            <a:custGeom>
              <a:avLst/>
              <a:gdLst/>
              <a:ahLst/>
              <a:cxnLst/>
              <a:rect l="l" t="t" r="r" b="b"/>
              <a:pathLst>
                <a:path w="293" h="3636" extrusionOk="0">
                  <a:moveTo>
                    <a:pt x="1" y="0"/>
                  </a:moveTo>
                  <a:lnTo>
                    <a:pt x="1" y="3635"/>
                  </a:lnTo>
                  <a:lnTo>
                    <a:pt x="292" y="3635"/>
                  </a:lnTo>
                  <a:lnTo>
                    <a:pt x="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10141059" y="-1658849"/>
              <a:ext cx="10839" cy="36734"/>
            </a:xfrm>
            <a:custGeom>
              <a:avLst/>
              <a:gdLst/>
              <a:ahLst/>
              <a:cxnLst/>
              <a:rect l="l" t="t" r="r" b="b"/>
              <a:pathLst>
                <a:path w="293" h="993" extrusionOk="0">
                  <a:moveTo>
                    <a:pt x="1" y="1"/>
                  </a:moveTo>
                  <a:lnTo>
                    <a:pt x="1" y="992"/>
                  </a:lnTo>
                  <a:lnTo>
                    <a:pt x="292" y="992"/>
                  </a:lnTo>
                  <a:lnTo>
                    <a:pt x="29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10235981"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10235981"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10235981"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10235981"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10330902"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10330902"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10330902"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10425861" y="-1622153"/>
              <a:ext cx="11542" cy="134505"/>
            </a:xfrm>
            <a:custGeom>
              <a:avLst/>
              <a:gdLst/>
              <a:ahLst/>
              <a:cxnLst/>
              <a:rect l="l" t="t" r="r" b="b"/>
              <a:pathLst>
                <a:path w="312" h="3636" extrusionOk="0">
                  <a:moveTo>
                    <a:pt x="0" y="0"/>
                  </a:moveTo>
                  <a:lnTo>
                    <a:pt x="0" y="3635"/>
                  </a:lnTo>
                  <a:lnTo>
                    <a:pt x="311" y="3635"/>
                  </a:lnTo>
                  <a:lnTo>
                    <a:pt x="3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10425861" y="-1658849"/>
              <a:ext cx="11542" cy="36734"/>
            </a:xfrm>
            <a:custGeom>
              <a:avLst/>
              <a:gdLst/>
              <a:ahLst/>
              <a:cxnLst/>
              <a:rect l="l" t="t" r="r" b="b"/>
              <a:pathLst>
                <a:path w="312" h="993" extrusionOk="0">
                  <a:moveTo>
                    <a:pt x="0" y="1"/>
                  </a:moveTo>
                  <a:lnTo>
                    <a:pt x="0" y="992"/>
                  </a:lnTo>
                  <a:lnTo>
                    <a:pt x="311" y="992"/>
                  </a:lnTo>
                  <a:lnTo>
                    <a:pt x="311"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9765662" y="-1769603"/>
              <a:ext cx="764487" cy="110793"/>
            </a:xfrm>
            <a:custGeom>
              <a:avLst/>
              <a:gdLst/>
              <a:ahLst/>
              <a:cxnLst/>
              <a:rect l="l" t="t" r="r" b="b"/>
              <a:pathLst>
                <a:path w="20666" h="2995" extrusionOk="0">
                  <a:moveTo>
                    <a:pt x="1148" y="1"/>
                  </a:moveTo>
                  <a:lnTo>
                    <a:pt x="1" y="2995"/>
                  </a:lnTo>
                  <a:lnTo>
                    <a:pt x="20666" y="2995"/>
                  </a:lnTo>
                  <a:lnTo>
                    <a:pt x="19499" y="1"/>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9765662" y="-1769603"/>
              <a:ext cx="764487" cy="110793"/>
            </a:xfrm>
            <a:custGeom>
              <a:avLst/>
              <a:gdLst/>
              <a:ahLst/>
              <a:cxnLst/>
              <a:rect l="l" t="t" r="r" b="b"/>
              <a:pathLst>
                <a:path w="20666" h="2995" fill="none" extrusionOk="0">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10171281" y="-1769603"/>
              <a:ext cx="222954" cy="110793"/>
            </a:xfrm>
            <a:custGeom>
              <a:avLst/>
              <a:gdLst/>
              <a:ahLst/>
              <a:cxnLst/>
              <a:rect l="l" t="t" r="r" b="b"/>
              <a:pathLst>
                <a:path w="6027" h="2995" extrusionOk="0">
                  <a:moveTo>
                    <a:pt x="0" y="1"/>
                  </a:moveTo>
                  <a:lnTo>
                    <a:pt x="0" y="2995"/>
                  </a:lnTo>
                  <a:lnTo>
                    <a:pt x="6027" y="2995"/>
                  </a:lnTo>
                  <a:lnTo>
                    <a:pt x="6027"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9765662" y="-1769603"/>
              <a:ext cx="628577" cy="110793"/>
            </a:xfrm>
            <a:custGeom>
              <a:avLst/>
              <a:gdLst/>
              <a:ahLst/>
              <a:cxnLst/>
              <a:rect l="l" t="t" r="r" b="b"/>
              <a:pathLst>
                <a:path w="16992" h="2995" fill="none" extrusionOk="0">
                  <a:moveTo>
                    <a:pt x="16992" y="1"/>
                  </a:moveTo>
                  <a:lnTo>
                    <a:pt x="10965" y="1"/>
                  </a:lnTo>
                  <a:lnTo>
                    <a:pt x="10965" y="2995"/>
                  </a:lnTo>
                  <a:lnTo>
                    <a:pt x="1" y="2995"/>
                  </a:lnTo>
                  <a:lnTo>
                    <a:pt x="16992" y="2995"/>
                  </a:lnTo>
                  <a:lnTo>
                    <a:pt x="169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9932497" y="-1769603"/>
              <a:ext cx="238824" cy="110793"/>
            </a:xfrm>
            <a:custGeom>
              <a:avLst/>
              <a:gdLst/>
              <a:ahLst/>
              <a:cxnLst/>
              <a:rect l="l" t="t" r="r" b="b"/>
              <a:pathLst>
                <a:path w="6456" h="2995" extrusionOk="0">
                  <a:moveTo>
                    <a:pt x="1" y="1"/>
                  </a:moveTo>
                  <a:lnTo>
                    <a:pt x="1" y="2995"/>
                  </a:lnTo>
                  <a:lnTo>
                    <a:pt x="6455" y="2995"/>
                  </a:lnTo>
                  <a:lnTo>
                    <a:pt x="6455"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9765662" y="-1769603"/>
              <a:ext cx="405660" cy="110793"/>
            </a:xfrm>
            <a:custGeom>
              <a:avLst/>
              <a:gdLst/>
              <a:ahLst/>
              <a:cxnLst/>
              <a:rect l="l" t="t" r="r" b="b"/>
              <a:pathLst>
                <a:path w="10966" h="2995" fill="none" extrusionOk="0">
                  <a:moveTo>
                    <a:pt x="10965" y="1"/>
                  </a:moveTo>
                  <a:lnTo>
                    <a:pt x="4511" y="1"/>
                  </a:lnTo>
                  <a:lnTo>
                    <a:pt x="4511" y="2995"/>
                  </a:lnTo>
                  <a:lnTo>
                    <a:pt x="1" y="2995"/>
                  </a:lnTo>
                  <a:lnTo>
                    <a:pt x="10965" y="2995"/>
                  </a:lnTo>
                  <a:lnTo>
                    <a:pt x="1096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9765662" y="-1769603"/>
              <a:ext cx="166873" cy="110793"/>
            </a:xfrm>
            <a:custGeom>
              <a:avLst/>
              <a:gdLst/>
              <a:ahLst/>
              <a:cxnLst/>
              <a:rect l="l" t="t" r="r" b="b"/>
              <a:pathLst>
                <a:path w="4511" h="2995" extrusionOk="0">
                  <a:moveTo>
                    <a:pt x="1148" y="1"/>
                  </a:moveTo>
                  <a:lnTo>
                    <a:pt x="1" y="2995"/>
                  </a:lnTo>
                  <a:lnTo>
                    <a:pt x="4511" y="2995"/>
                  </a:lnTo>
                  <a:lnTo>
                    <a:pt x="451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9765662" y="-1769603"/>
              <a:ext cx="166873" cy="110793"/>
            </a:xfrm>
            <a:custGeom>
              <a:avLst/>
              <a:gdLst/>
              <a:ahLst/>
              <a:cxnLst/>
              <a:rect l="l" t="t" r="r" b="b"/>
              <a:pathLst>
                <a:path w="4511" h="2995" fill="none" extrusionOk="0">
                  <a:moveTo>
                    <a:pt x="4511" y="1"/>
                  </a:moveTo>
                  <a:lnTo>
                    <a:pt x="4511" y="1"/>
                  </a:lnTo>
                  <a:lnTo>
                    <a:pt x="2994" y="1"/>
                  </a:lnTo>
                  <a:lnTo>
                    <a:pt x="1148" y="1"/>
                  </a:lnTo>
                  <a:lnTo>
                    <a:pt x="1" y="2995"/>
                  </a:lnTo>
                  <a:lnTo>
                    <a:pt x="4511" y="2995"/>
                  </a:lnTo>
                  <a:lnTo>
                    <a:pt x="451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9765662" y="-1487686"/>
              <a:ext cx="764487" cy="111495"/>
            </a:xfrm>
            <a:custGeom>
              <a:avLst/>
              <a:gdLst/>
              <a:ahLst/>
              <a:cxnLst/>
              <a:rect l="l" t="t" r="r" b="b"/>
              <a:pathLst>
                <a:path w="20666" h="3014" extrusionOk="0">
                  <a:moveTo>
                    <a:pt x="1" y="0"/>
                  </a:moveTo>
                  <a:lnTo>
                    <a:pt x="1148" y="3014"/>
                  </a:lnTo>
                  <a:lnTo>
                    <a:pt x="19499" y="3014"/>
                  </a:lnTo>
                  <a:lnTo>
                    <a:pt x="206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9765662" y="-1487686"/>
              <a:ext cx="764487" cy="111495"/>
            </a:xfrm>
            <a:custGeom>
              <a:avLst/>
              <a:gdLst/>
              <a:ahLst/>
              <a:cxnLst/>
              <a:rect l="l" t="t" r="r" b="b"/>
              <a:pathLst>
                <a:path w="20666" h="3014" fill="none" extrusionOk="0">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10171281" y="-1487686"/>
              <a:ext cx="222954" cy="111495"/>
            </a:xfrm>
            <a:custGeom>
              <a:avLst/>
              <a:gdLst/>
              <a:ahLst/>
              <a:cxnLst/>
              <a:rect l="l" t="t" r="r" b="b"/>
              <a:pathLst>
                <a:path w="6027" h="3014" extrusionOk="0">
                  <a:moveTo>
                    <a:pt x="0" y="0"/>
                  </a:moveTo>
                  <a:lnTo>
                    <a:pt x="0" y="3014"/>
                  </a:lnTo>
                  <a:lnTo>
                    <a:pt x="6027" y="3014"/>
                  </a:lnTo>
                  <a:lnTo>
                    <a:pt x="6027"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9765662" y="-1487686"/>
              <a:ext cx="628577" cy="111495"/>
            </a:xfrm>
            <a:custGeom>
              <a:avLst/>
              <a:gdLst/>
              <a:ahLst/>
              <a:cxnLst/>
              <a:rect l="l" t="t" r="r" b="b"/>
              <a:pathLst>
                <a:path w="16992" h="3014" fill="none" extrusionOk="0">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9932497" y="-1487686"/>
              <a:ext cx="238824" cy="111495"/>
            </a:xfrm>
            <a:custGeom>
              <a:avLst/>
              <a:gdLst/>
              <a:ahLst/>
              <a:cxnLst/>
              <a:rect l="l" t="t" r="r" b="b"/>
              <a:pathLst>
                <a:path w="6456" h="3014" extrusionOk="0">
                  <a:moveTo>
                    <a:pt x="1" y="0"/>
                  </a:moveTo>
                  <a:lnTo>
                    <a:pt x="1" y="3014"/>
                  </a:lnTo>
                  <a:lnTo>
                    <a:pt x="6455" y="3014"/>
                  </a:lnTo>
                  <a:lnTo>
                    <a:pt x="6455"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9765662" y="-1487686"/>
              <a:ext cx="405660" cy="111495"/>
            </a:xfrm>
            <a:custGeom>
              <a:avLst/>
              <a:gdLst/>
              <a:ahLst/>
              <a:cxnLst/>
              <a:rect l="l" t="t" r="r" b="b"/>
              <a:pathLst>
                <a:path w="10966" h="3014" fill="none" extrusionOk="0">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9765662" y="-1487686"/>
              <a:ext cx="166873" cy="111495"/>
            </a:xfrm>
            <a:custGeom>
              <a:avLst/>
              <a:gdLst/>
              <a:ahLst/>
              <a:cxnLst/>
              <a:rect l="l" t="t" r="r" b="b"/>
              <a:pathLst>
                <a:path w="4511" h="3014" extrusionOk="0">
                  <a:moveTo>
                    <a:pt x="1" y="0"/>
                  </a:moveTo>
                  <a:lnTo>
                    <a:pt x="1148" y="3014"/>
                  </a:lnTo>
                  <a:lnTo>
                    <a:pt x="4511" y="3014"/>
                  </a:lnTo>
                  <a:lnTo>
                    <a:pt x="451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9765662" y="-1487686"/>
              <a:ext cx="166873" cy="111495"/>
            </a:xfrm>
            <a:custGeom>
              <a:avLst/>
              <a:gdLst/>
              <a:ahLst/>
              <a:cxnLst/>
              <a:rect l="l" t="t" r="r" b="b"/>
              <a:pathLst>
                <a:path w="4511" h="3014" fill="none" extrusionOk="0">
                  <a:moveTo>
                    <a:pt x="4511" y="0"/>
                  </a:moveTo>
                  <a:lnTo>
                    <a:pt x="2994" y="0"/>
                  </a:lnTo>
                  <a:lnTo>
                    <a:pt x="2742" y="0"/>
                  </a:lnTo>
                  <a:lnTo>
                    <a:pt x="2431" y="0"/>
                  </a:lnTo>
                  <a:lnTo>
                    <a:pt x="1" y="0"/>
                  </a:lnTo>
                  <a:lnTo>
                    <a:pt x="1148" y="3014"/>
                  </a:lnTo>
                  <a:lnTo>
                    <a:pt x="4511" y="3014"/>
                  </a:lnTo>
                  <a:lnTo>
                    <a:pt x="45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9880005" y="-1879618"/>
              <a:ext cx="535097" cy="76981"/>
            </a:xfrm>
            <a:custGeom>
              <a:avLst/>
              <a:gdLst/>
              <a:ahLst/>
              <a:cxnLst/>
              <a:rect l="l" t="t" r="r" b="b"/>
              <a:pathLst>
                <a:path w="14465" h="2081" extrusionOk="0">
                  <a:moveTo>
                    <a:pt x="1" y="0"/>
                  </a:moveTo>
                  <a:lnTo>
                    <a:pt x="234" y="2081"/>
                  </a:lnTo>
                  <a:lnTo>
                    <a:pt x="14251" y="2081"/>
                  </a:lnTo>
                  <a:lnTo>
                    <a:pt x="14464"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9880005" y="-1879618"/>
              <a:ext cx="426487" cy="76981"/>
            </a:xfrm>
            <a:custGeom>
              <a:avLst/>
              <a:gdLst/>
              <a:ahLst/>
              <a:cxnLst/>
              <a:rect l="l" t="t" r="r" b="b"/>
              <a:pathLst>
                <a:path w="11529" h="2081" extrusionOk="0">
                  <a:moveTo>
                    <a:pt x="1" y="0"/>
                  </a:moveTo>
                  <a:lnTo>
                    <a:pt x="234" y="2081"/>
                  </a:lnTo>
                  <a:lnTo>
                    <a:pt x="11315" y="2081"/>
                  </a:lnTo>
                  <a:lnTo>
                    <a:pt x="115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a:off x="9880005" y="-1879618"/>
              <a:ext cx="243115" cy="76981"/>
            </a:xfrm>
            <a:custGeom>
              <a:avLst/>
              <a:gdLst/>
              <a:ahLst/>
              <a:cxnLst/>
              <a:rect l="l" t="t" r="r" b="b"/>
              <a:pathLst>
                <a:path w="6572" h="2081" extrusionOk="0">
                  <a:moveTo>
                    <a:pt x="1" y="0"/>
                  </a:moveTo>
                  <a:lnTo>
                    <a:pt x="234" y="2081"/>
                  </a:lnTo>
                  <a:lnTo>
                    <a:pt x="6358" y="2081"/>
                  </a:lnTo>
                  <a:lnTo>
                    <a:pt x="6572"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a:off x="9833987" y="-2078118"/>
              <a:ext cx="627134" cy="76279"/>
            </a:xfrm>
            <a:custGeom>
              <a:avLst/>
              <a:gdLst/>
              <a:ahLst/>
              <a:cxnLst/>
              <a:rect l="l" t="t" r="r" b="b"/>
              <a:pathLst>
                <a:path w="16953" h="2062" extrusionOk="0">
                  <a:moveTo>
                    <a:pt x="0" y="1"/>
                  </a:moveTo>
                  <a:lnTo>
                    <a:pt x="253" y="2061"/>
                  </a:lnTo>
                  <a:lnTo>
                    <a:pt x="16700" y="2061"/>
                  </a:lnTo>
                  <a:lnTo>
                    <a:pt x="16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a:off x="9833987" y="-2078118"/>
              <a:ext cx="627134" cy="76279"/>
            </a:xfrm>
            <a:custGeom>
              <a:avLst/>
              <a:gdLst/>
              <a:ahLst/>
              <a:cxnLst/>
              <a:rect l="l" t="t" r="r" b="b"/>
              <a:pathLst>
                <a:path w="16953" h="2062" fill="none" extrusionOk="0">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
            <p:cNvSpPr/>
            <p:nvPr/>
          </p:nvSpPr>
          <p:spPr>
            <a:xfrm>
              <a:off x="10109430" y="-2078118"/>
              <a:ext cx="224397" cy="76279"/>
            </a:xfrm>
            <a:custGeom>
              <a:avLst/>
              <a:gdLst/>
              <a:ahLst/>
              <a:cxnLst/>
              <a:rect l="l" t="t" r="r" b="b"/>
              <a:pathLst>
                <a:path w="6066" h="2062" extrusionOk="0">
                  <a:moveTo>
                    <a:pt x="253" y="1"/>
                  </a:moveTo>
                  <a:lnTo>
                    <a:pt x="0" y="2061"/>
                  </a:lnTo>
                  <a:lnTo>
                    <a:pt x="5813" y="2061"/>
                  </a:lnTo>
                  <a:lnTo>
                    <a:pt x="6066"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a:off x="9833987" y="-2078118"/>
              <a:ext cx="499843" cy="76279"/>
            </a:xfrm>
            <a:custGeom>
              <a:avLst/>
              <a:gdLst/>
              <a:ahLst/>
              <a:cxnLst/>
              <a:rect l="l" t="t" r="r" b="b"/>
              <a:pathLst>
                <a:path w="13512" h="2062" fill="none" extrusionOk="0">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
            <p:cNvSpPr/>
            <p:nvPr/>
          </p:nvSpPr>
          <p:spPr>
            <a:xfrm>
              <a:off x="9833987" y="-2078118"/>
              <a:ext cx="284805" cy="76279"/>
            </a:xfrm>
            <a:custGeom>
              <a:avLst/>
              <a:gdLst/>
              <a:ahLst/>
              <a:cxnLst/>
              <a:rect l="l" t="t" r="r" b="b"/>
              <a:pathLst>
                <a:path w="7699" h="2062" extrusionOk="0">
                  <a:moveTo>
                    <a:pt x="0" y="1"/>
                  </a:moveTo>
                  <a:lnTo>
                    <a:pt x="253" y="2061"/>
                  </a:lnTo>
                  <a:lnTo>
                    <a:pt x="7446" y="2061"/>
                  </a:lnTo>
                  <a:lnTo>
                    <a:pt x="7699"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
            <p:cNvSpPr/>
            <p:nvPr/>
          </p:nvSpPr>
          <p:spPr>
            <a:xfrm>
              <a:off x="9833987" y="-2078118"/>
              <a:ext cx="284805" cy="76279"/>
            </a:xfrm>
            <a:custGeom>
              <a:avLst/>
              <a:gdLst/>
              <a:ahLst/>
              <a:cxnLst/>
              <a:rect l="l" t="t" r="r" b="b"/>
              <a:pathLst>
                <a:path w="7699" h="2062" fill="none" extrusionOk="0">
                  <a:moveTo>
                    <a:pt x="7699" y="1"/>
                  </a:moveTo>
                  <a:lnTo>
                    <a:pt x="7057" y="1"/>
                  </a:lnTo>
                  <a:lnTo>
                    <a:pt x="4686" y="1"/>
                  </a:lnTo>
                  <a:lnTo>
                    <a:pt x="2372" y="1"/>
                  </a:lnTo>
                  <a:lnTo>
                    <a:pt x="0" y="1"/>
                  </a:lnTo>
                  <a:lnTo>
                    <a:pt x="253" y="2061"/>
                  </a:lnTo>
                  <a:lnTo>
                    <a:pt x="7446" y="2061"/>
                  </a:lnTo>
                  <a:lnTo>
                    <a:pt x="769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3"/>
          <p:cNvGrpSpPr/>
          <p:nvPr/>
        </p:nvGrpSpPr>
        <p:grpSpPr>
          <a:xfrm flipH="1">
            <a:off x="330987" y="3132729"/>
            <a:ext cx="764487" cy="2010759"/>
            <a:chOff x="9765662" y="-2191721"/>
            <a:chExt cx="764487" cy="2010759"/>
          </a:xfrm>
        </p:grpSpPr>
        <p:sp>
          <p:nvSpPr>
            <p:cNvPr id="341" name="Google Shape;341;p3"/>
            <p:cNvSpPr/>
            <p:nvPr/>
          </p:nvSpPr>
          <p:spPr>
            <a:xfrm>
              <a:off x="9978552" y="-1622153"/>
              <a:ext cx="338037" cy="1441191"/>
            </a:xfrm>
            <a:custGeom>
              <a:avLst/>
              <a:gdLst/>
              <a:ahLst/>
              <a:cxnLst/>
              <a:rect l="l" t="t" r="r" b="b"/>
              <a:pathLst>
                <a:path w="9138" h="38959" extrusionOk="0">
                  <a:moveTo>
                    <a:pt x="0" y="0"/>
                  </a:moveTo>
                  <a:lnTo>
                    <a:pt x="0" y="38959"/>
                  </a:lnTo>
                  <a:lnTo>
                    <a:pt x="9137" y="38959"/>
                  </a:lnTo>
                  <a:lnTo>
                    <a:pt x="9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
            <p:cNvSpPr/>
            <p:nvPr/>
          </p:nvSpPr>
          <p:spPr>
            <a:xfrm>
              <a:off x="9978552" y="-1622153"/>
              <a:ext cx="338037" cy="1441191"/>
            </a:xfrm>
            <a:custGeom>
              <a:avLst/>
              <a:gdLst/>
              <a:ahLst/>
              <a:cxnLst/>
              <a:rect l="l" t="t" r="r" b="b"/>
              <a:pathLst>
                <a:path w="9138" h="38959" fill="none" extrusionOk="0">
                  <a:moveTo>
                    <a:pt x="9137" y="0"/>
                  </a:moveTo>
                  <a:lnTo>
                    <a:pt x="0" y="0"/>
                  </a:lnTo>
                  <a:lnTo>
                    <a:pt x="0" y="38959"/>
                  </a:lnTo>
                  <a:lnTo>
                    <a:pt x="9137" y="38959"/>
                  </a:lnTo>
                  <a:lnTo>
                    <a:pt x="913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
            <p:cNvSpPr/>
            <p:nvPr/>
          </p:nvSpPr>
          <p:spPr>
            <a:xfrm>
              <a:off x="10215857" y="-1622153"/>
              <a:ext cx="51087" cy="1441191"/>
            </a:xfrm>
            <a:custGeom>
              <a:avLst/>
              <a:gdLst/>
              <a:ahLst/>
              <a:cxnLst/>
              <a:rect l="l" t="t" r="r" b="b"/>
              <a:pathLst>
                <a:path w="1381" h="38959" extrusionOk="0">
                  <a:moveTo>
                    <a:pt x="0" y="0"/>
                  </a:moveTo>
                  <a:lnTo>
                    <a:pt x="0" y="38959"/>
                  </a:lnTo>
                  <a:lnTo>
                    <a:pt x="1381" y="38959"/>
                  </a:lnTo>
                  <a:lnTo>
                    <a:pt x="138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
            <p:cNvSpPr/>
            <p:nvPr/>
          </p:nvSpPr>
          <p:spPr>
            <a:xfrm>
              <a:off x="10215857" y="-1622153"/>
              <a:ext cx="51087" cy="1441191"/>
            </a:xfrm>
            <a:custGeom>
              <a:avLst/>
              <a:gdLst/>
              <a:ahLst/>
              <a:cxnLst/>
              <a:rect l="l" t="t" r="r" b="b"/>
              <a:pathLst>
                <a:path w="1381" h="38959" fill="none" extrusionOk="0">
                  <a:moveTo>
                    <a:pt x="1381" y="0"/>
                  </a:moveTo>
                  <a:lnTo>
                    <a:pt x="0" y="0"/>
                  </a:lnTo>
                  <a:lnTo>
                    <a:pt x="0" y="38959"/>
                  </a:lnTo>
                  <a:lnTo>
                    <a:pt x="1381" y="38959"/>
                  </a:lnTo>
                  <a:lnTo>
                    <a:pt x="1381"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
            <p:cNvSpPr/>
            <p:nvPr/>
          </p:nvSpPr>
          <p:spPr>
            <a:xfrm>
              <a:off x="9978552" y="-1376229"/>
              <a:ext cx="338037" cy="168316"/>
            </a:xfrm>
            <a:custGeom>
              <a:avLst/>
              <a:gdLst/>
              <a:ahLst/>
              <a:cxnLst/>
              <a:rect l="l" t="t" r="r" b="b"/>
              <a:pathLst>
                <a:path w="9138" h="4550" extrusionOk="0">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
            <p:cNvSpPr/>
            <p:nvPr/>
          </p:nvSpPr>
          <p:spPr>
            <a:xfrm>
              <a:off x="9978552" y="-1376229"/>
              <a:ext cx="237344" cy="168316"/>
            </a:xfrm>
            <a:custGeom>
              <a:avLst/>
              <a:gdLst/>
              <a:ahLst/>
              <a:cxnLst/>
              <a:rect l="l" t="t" r="r" b="b"/>
              <a:pathLst>
                <a:path w="6416" h="4550" fill="none" extrusionOk="0">
                  <a:moveTo>
                    <a:pt x="6415" y="1"/>
                  </a:moveTo>
                  <a:lnTo>
                    <a:pt x="0" y="1"/>
                  </a:lnTo>
                  <a:lnTo>
                    <a:pt x="0" y="4550"/>
                  </a:lnTo>
                  <a:lnTo>
                    <a:pt x="6415" y="2684"/>
                  </a:lnTo>
                  <a:lnTo>
                    <a:pt x="641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
            <p:cNvSpPr/>
            <p:nvPr/>
          </p:nvSpPr>
          <p:spPr>
            <a:xfrm>
              <a:off x="10266906" y="-1376229"/>
              <a:ext cx="49681" cy="84195"/>
            </a:xfrm>
            <a:custGeom>
              <a:avLst/>
              <a:gdLst/>
              <a:ahLst/>
              <a:cxnLst/>
              <a:rect l="l" t="t" r="r" b="b"/>
              <a:pathLst>
                <a:path w="1343" h="2276" fill="none" extrusionOk="0">
                  <a:moveTo>
                    <a:pt x="1342" y="1"/>
                  </a:moveTo>
                  <a:lnTo>
                    <a:pt x="1" y="1"/>
                  </a:lnTo>
                  <a:lnTo>
                    <a:pt x="1" y="2275"/>
                  </a:lnTo>
                  <a:lnTo>
                    <a:pt x="1342" y="1887"/>
                  </a:lnTo>
                  <a:lnTo>
                    <a:pt x="13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
            <p:cNvSpPr/>
            <p:nvPr/>
          </p:nvSpPr>
          <p:spPr>
            <a:xfrm>
              <a:off x="10215857" y="-1376229"/>
              <a:ext cx="51087" cy="99288"/>
            </a:xfrm>
            <a:custGeom>
              <a:avLst/>
              <a:gdLst/>
              <a:ahLst/>
              <a:cxnLst/>
              <a:rect l="l" t="t" r="r" b="b"/>
              <a:pathLst>
                <a:path w="1381" h="2684" extrusionOk="0">
                  <a:moveTo>
                    <a:pt x="0" y="1"/>
                  </a:moveTo>
                  <a:lnTo>
                    <a:pt x="0" y="2684"/>
                  </a:lnTo>
                  <a:lnTo>
                    <a:pt x="1381" y="2275"/>
                  </a:lnTo>
                  <a:lnTo>
                    <a:pt x="138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
            <p:cNvSpPr/>
            <p:nvPr/>
          </p:nvSpPr>
          <p:spPr>
            <a:xfrm>
              <a:off x="10215857" y="-1376229"/>
              <a:ext cx="51087" cy="99288"/>
            </a:xfrm>
            <a:custGeom>
              <a:avLst/>
              <a:gdLst/>
              <a:ahLst/>
              <a:cxnLst/>
              <a:rect l="l" t="t" r="r" b="b"/>
              <a:pathLst>
                <a:path w="1381" h="2684" fill="none" extrusionOk="0">
                  <a:moveTo>
                    <a:pt x="1381" y="1"/>
                  </a:moveTo>
                  <a:lnTo>
                    <a:pt x="0" y="1"/>
                  </a:lnTo>
                  <a:lnTo>
                    <a:pt x="0" y="2684"/>
                  </a:lnTo>
                  <a:lnTo>
                    <a:pt x="1381" y="2275"/>
                  </a:lnTo>
                  <a:lnTo>
                    <a:pt x="13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
            <p:cNvSpPr/>
            <p:nvPr/>
          </p:nvSpPr>
          <p:spPr>
            <a:xfrm>
              <a:off x="10131700" y="-2191721"/>
              <a:ext cx="31703" cy="156811"/>
            </a:xfrm>
            <a:custGeom>
              <a:avLst/>
              <a:gdLst/>
              <a:ahLst/>
              <a:cxnLst/>
              <a:rect l="l" t="t" r="r" b="b"/>
              <a:pathLst>
                <a:path w="857" h="4239" extrusionOk="0">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
            <p:cNvSpPr/>
            <p:nvPr/>
          </p:nvSpPr>
          <p:spPr>
            <a:xfrm>
              <a:off x="10131700" y="-2191721"/>
              <a:ext cx="31703" cy="156811"/>
            </a:xfrm>
            <a:custGeom>
              <a:avLst/>
              <a:gdLst/>
              <a:ahLst/>
              <a:cxnLst/>
              <a:rect l="l" t="t" r="r" b="b"/>
              <a:pathLst>
                <a:path w="857" h="4239" fill="none" extrusionOk="0">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
            <p:cNvSpPr/>
            <p:nvPr/>
          </p:nvSpPr>
          <p:spPr>
            <a:xfrm>
              <a:off x="10131700" y="-2164421"/>
              <a:ext cx="31703" cy="43207"/>
            </a:xfrm>
            <a:custGeom>
              <a:avLst/>
              <a:gdLst/>
              <a:ahLst/>
              <a:cxnLst/>
              <a:rect l="l" t="t" r="r" b="b"/>
              <a:pathLst>
                <a:path w="857" h="1168" extrusionOk="0">
                  <a:moveTo>
                    <a:pt x="1" y="1"/>
                  </a:moveTo>
                  <a:lnTo>
                    <a:pt x="1" y="1167"/>
                  </a:lnTo>
                  <a:lnTo>
                    <a:pt x="856" y="1167"/>
                  </a:lnTo>
                  <a:lnTo>
                    <a:pt x="856"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
            <p:cNvSpPr/>
            <p:nvPr/>
          </p:nvSpPr>
          <p:spPr>
            <a:xfrm>
              <a:off x="10131700" y="-2164421"/>
              <a:ext cx="31703" cy="43207"/>
            </a:xfrm>
            <a:custGeom>
              <a:avLst/>
              <a:gdLst/>
              <a:ahLst/>
              <a:cxnLst/>
              <a:rect l="l" t="t" r="r" b="b"/>
              <a:pathLst>
                <a:path w="857" h="1168" fill="none" extrusionOk="0">
                  <a:moveTo>
                    <a:pt x="856" y="1"/>
                  </a:moveTo>
                  <a:lnTo>
                    <a:pt x="1" y="1"/>
                  </a:lnTo>
                  <a:lnTo>
                    <a:pt x="1" y="1167"/>
                  </a:lnTo>
                  <a:lnTo>
                    <a:pt x="856" y="1167"/>
                  </a:lnTo>
                  <a:lnTo>
                    <a:pt x="8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
            <p:cNvSpPr/>
            <p:nvPr/>
          </p:nvSpPr>
          <p:spPr>
            <a:xfrm>
              <a:off x="9990057" y="-2159390"/>
              <a:ext cx="315028" cy="22343"/>
            </a:xfrm>
            <a:custGeom>
              <a:avLst/>
              <a:gdLst/>
              <a:ahLst/>
              <a:cxnLst/>
              <a:rect l="l" t="t" r="r" b="b"/>
              <a:pathLst>
                <a:path w="8516" h="604" extrusionOk="0">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
            <p:cNvSpPr/>
            <p:nvPr/>
          </p:nvSpPr>
          <p:spPr>
            <a:xfrm>
              <a:off x="9775021" y="-1668208"/>
              <a:ext cx="742920" cy="199242"/>
            </a:xfrm>
            <a:custGeom>
              <a:avLst/>
              <a:gdLst/>
              <a:ahLst/>
              <a:cxnLst/>
              <a:rect l="l" t="t" r="r" b="b"/>
              <a:pathLst>
                <a:path w="20083" h="5386" extrusionOk="0">
                  <a:moveTo>
                    <a:pt x="0" y="1"/>
                  </a:moveTo>
                  <a:lnTo>
                    <a:pt x="0" y="5386"/>
                  </a:lnTo>
                  <a:lnTo>
                    <a:pt x="20082" y="5386"/>
                  </a:lnTo>
                  <a:lnTo>
                    <a:pt x="200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
            <p:cNvSpPr/>
            <p:nvPr/>
          </p:nvSpPr>
          <p:spPr>
            <a:xfrm>
              <a:off x="9775021" y="-1668208"/>
              <a:ext cx="742920" cy="199242"/>
            </a:xfrm>
            <a:custGeom>
              <a:avLst/>
              <a:gdLst/>
              <a:ahLst/>
              <a:cxnLst/>
              <a:rect l="l" t="t" r="r" b="b"/>
              <a:pathLst>
                <a:path w="20083" h="5386" fill="none" extrusionOk="0">
                  <a:moveTo>
                    <a:pt x="20082" y="5386"/>
                  </a:moveTo>
                  <a:lnTo>
                    <a:pt x="0" y="5386"/>
                  </a:lnTo>
                  <a:lnTo>
                    <a:pt x="0" y="1"/>
                  </a:lnTo>
                  <a:lnTo>
                    <a:pt x="20082" y="1"/>
                  </a:lnTo>
                  <a:lnTo>
                    <a:pt x="20082" y="5386"/>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
            <p:cNvSpPr/>
            <p:nvPr/>
          </p:nvSpPr>
          <p:spPr>
            <a:xfrm>
              <a:off x="9901571" y="-2001877"/>
              <a:ext cx="492666" cy="199242"/>
            </a:xfrm>
            <a:custGeom>
              <a:avLst/>
              <a:gdLst/>
              <a:ahLst/>
              <a:cxnLst/>
              <a:rect l="l" t="t" r="r" b="b"/>
              <a:pathLst>
                <a:path w="13318" h="5386" extrusionOk="0">
                  <a:moveTo>
                    <a:pt x="1" y="0"/>
                  </a:moveTo>
                  <a:lnTo>
                    <a:pt x="953" y="5386"/>
                  </a:lnTo>
                  <a:lnTo>
                    <a:pt x="12365" y="5386"/>
                  </a:lnTo>
                  <a:lnTo>
                    <a:pt x="13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
            <p:cNvSpPr/>
            <p:nvPr/>
          </p:nvSpPr>
          <p:spPr>
            <a:xfrm>
              <a:off x="9901571" y="-2001877"/>
              <a:ext cx="492666" cy="199242"/>
            </a:xfrm>
            <a:custGeom>
              <a:avLst/>
              <a:gdLst/>
              <a:ahLst/>
              <a:cxnLst/>
              <a:rect l="l" t="t" r="r" b="b"/>
              <a:pathLst>
                <a:path w="13318" h="5386" fill="none" extrusionOk="0">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
            <p:cNvSpPr/>
            <p:nvPr/>
          </p:nvSpPr>
          <p:spPr>
            <a:xfrm>
              <a:off x="9901571" y="-2001877"/>
              <a:ext cx="133802" cy="176232"/>
            </a:xfrm>
            <a:custGeom>
              <a:avLst/>
              <a:gdLst/>
              <a:ahLst/>
              <a:cxnLst/>
              <a:rect l="l" t="t" r="r" b="b"/>
              <a:pathLst>
                <a:path w="3617" h="4764" extrusionOk="0">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
            <p:cNvSpPr/>
            <p:nvPr/>
          </p:nvSpPr>
          <p:spPr>
            <a:xfrm>
              <a:off x="9901571" y="-2001877"/>
              <a:ext cx="133802" cy="176232"/>
            </a:xfrm>
            <a:custGeom>
              <a:avLst/>
              <a:gdLst/>
              <a:ahLst/>
              <a:cxnLst/>
              <a:rect l="l" t="t" r="r" b="b"/>
              <a:pathLst>
                <a:path w="3617" h="4764" fill="none" extrusionOk="0">
                  <a:moveTo>
                    <a:pt x="1" y="0"/>
                  </a:moveTo>
                  <a:lnTo>
                    <a:pt x="1" y="0"/>
                  </a:lnTo>
                  <a:lnTo>
                    <a:pt x="837" y="4763"/>
                  </a:lnTo>
                  <a:lnTo>
                    <a:pt x="837" y="4530"/>
                  </a:lnTo>
                  <a:lnTo>
                    <a:pt x="3617" y="4530"/>
                  </a:lnTo>
                  <a:lnTo>
                    <a:pt x="3189" y="1361"/>
                  </a:lnTo>
                  <a:lnTo>
                    <a:pt x="234" y="1361"/>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
            <p:cNvSpPr/>
            <p:nvPr/>
          </p:nvSpPr>
          <p:spPr>
            <a:xfrm>
              <a:off x="10259730" y="-2001877"/>
              <a:ext cx="134505" cy="176232"/>
            </a:xfrm>
            <a:custGeom>
              <a:avLst/>
              <a:gdLst/>
              <a:ahLst/>
              <a:cxnLst/>
              <a:rect l="l" t="t" r="r" b="b"/>
              <a:pathLst>
                <a:path w="3636" h="4764" extrusionOk="0">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
            <p:cNvSpPr/>
            <p:nvPr/>
          </p:nvSpPr>
          <p:spPr>
            <a:xfrm>
              <a:off x="10259730" y="-2001877"/>
              <a:ext cx="134505" cy="176232"/>
            </a:xfrm>
            <a:custGeom>
              <a:avLst/>
              <a:gdLst/>
              <a:ahLst/>
              <a:cxnLst/>
              <a:rect l="l" t="t" r="r" b="b"/>
              <a:pathLst>
                <a:path w="3636" h="4764" fill="none" extrusionOk="0">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
            <p:cNvSpPr/>
            <p:nvPr/>
          </p:nvSpPr>
          <p:spPr>
            <a:xfrm>
              <a:off x="10013066" y="-2001877"/>
              <a:ext cx="268972" cy="50384"/>
            </a:xfrm>
            <a:custGeom>
              <a:avLst/>
              <a:gdLst/>
              <a:ahLst/>
              <a:cxnLst/>
              <a:rect l="l" t="t" r="r" b="b"/>
              <a:pathLst>
                <a:path w="7271" h="1362" extrusionOk="0">
                  <a:moveTo>
                    <a:pt x="0" y="0"/>
                  </a:moveTo>
                  <a:lnTo>
                    <a:pt x="175" y="1361"/>
                  </a:lnTo>
                  <a:lnTo>
                    <a:pt x="7096" y="1361"/>
                  </a:lnTo>
                  <a:lnTo>
                    <a:pt x="7271"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
            <p:cNvSpPr/>
            <p:nvPr/>
          </p:nvSpPr>
          <p:spPr>
            <a:xfrm>
              <a:off x="10013066" y="-2001877"/>
              <a:ext cx="268972" cy="50384"/>
            </a:xfrm>
            <a:custGeom>
              <a:avLst/>
              <a:gdLst/>
              <a:ahLst/>
              <a:cxnLst/>
              <a:rect l="l" t="t" r="r" b="b"/>
              <a:pathLst>
                <a:path w="7271" h="1362" fill="none" extrusionOk="0">
                  <a:moveTo>
                    <a:pt x="7271" y="0"/>
                  </a:moveTo>
                  <a:lnTo>
                    <a:pt x="5269" y="0"/>
                  </a:lnTo>
                  <a:lnTo>
                    <a:pt x="2003" y="0"/>
                  </a:lnTo>
                  <a:lnTo>
                    <a:pt x="0" y="0"/>
                  </a:lnTo>
                  <a:lnTo>
                    <a:pt x="175" y="1361"/>
                  </a:lnTo>
                  <a:lnTo>
                    <a:pt x="7096" y="1361"/>
                  </a:lnTo>
                  <a:lnTo>
                    <a:pt x="72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
            <p:cNvSpPr/>
            <p:nvPr/>
          </p:nvSpPr>
          <p:spPr>
            <a:xfrm>
              <a:off x="9901571" y="-2001877"/>
              <a:ext cx="118006" cy="50384"/>
            </a:xfrm>
            <a:custGeom>
              <a:avLst/>
              <a:gdLst/>
              <a:ahLst/>
              <a:cxnLst/>
              <a:rect l="l" t="t" r="r" b="b"/>
              <a:pathLst>
                <a:path w="3190" h="1362" extrusionOk="0">
                  <a:moveTo>
                    <a:pt x="1" y="0"/>
                  </a:moveTo>
                  <a:lnTo>
                    <a:pt x="234" y="1361"/>
                  </a:lnTo>
                  <a:lnTo>
                    <a:pt x="3189" y="1361"/>
                  </a:lnTo>
                  <a:lnTo>
                    <a:pt x="3014"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
            <p:cNvSpPr/>
            <p:nvPr/>
          </p:nvSpPr>
          <p:spPr>
            <a:xfrm>
              <a:off x="9901571" y="-2001877"/>
              <a:ext cx="118006" cy="50384"/>
            </a:xfrm>
            <a:custGeom>
              <a:avLst/>
              <a:gdLst/>
              <a:ahLst/>
              <a:cxnLst/>
              <a:rect l="l" t="t" r="r" b="b"/>
              <a:pathLst>
                <a:path w="3190" h="1362" fill="none" extrusionOk="0">
                  <a:moveTo>
                    <a:pt x="3014" y="0"/>
                  </a:moveTo>
                  <a:lnTo>
                    <a:pt x="1" y="0"/>
                  </a:lnTo>
                  <a:lnTo>
                    <a:pt x="234" y="1361"/>
                  </a:lnTo>
                  <a:lnTo>
                    <a:pt x="3189" y="1361"/>
                  </a:lnTo>
                  <a:lnTo>
                    <a:pt x="30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
            <p:cNvSpPr/>
            <p:nvPr/>
          </p:nvSpPr>
          <p:spPr>
            <a:xfrm>
              <a:off x="10275525" y="-2001877"/>
              <a:ext cx="118709" cy="50384"/>
            </a:xfrm>
            <a:custGeom>
              <a:avLst/>
              <a:gdLst/>
              <a:ahLst/>
              <a:cxnLst/>
              <a:rect l="l" t="t" r="r" b="b"/>
              <a:pathLst>
                <a:path w="3209" h="1362" extrusionOk="0">
                  <a:moveTo>
                    <a:pt x="176" y="0"/>
                  </a:moveTo>
                  <a:lnTo>
                    <a:pt x="1" y="1361"/>
                  </a:lnTo>
                  <a:lnTo>
                    <a:pt x="2956" y="1361"/>
                  </a:lnTo>
                  <a:lnTo>
                    <a:pt x="320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
            <p:cNvSpPr/>
            <p:nvPr/>
          </p:nvSpPr>
          <p:spPr>
            <a:xfrm>
              <a:off x="10275525" y="-2001877"/>
              <a:ext cx="118709" cy="50384"/>
            </a:xfrm>
            <a:custGeom>
              <a:avLst/>
              <a:gdLst/>
              <a:ahLst/>
              <a:cxnLst/>
              <a:rect l="l" t="t" r="r" b="b"/>
              <a:pathLst>
                <a:path w="3209" h="1362" fill="none" extrusionOk="0">
                  <a:moveTo>
                    <a:pt x="3209" y="0"/>
                  </a:moveTo>
                  <a:lnTo>
                    <a:pt x="176" y="0"/>
                  </a:lnTo>
                  <a:lnTo>
                    <a:pt x="1" y="1361"/>
                  </a:lnTo>
                  <a:lnTo>
                    <a:pt x="2956" y="1361"/>
                  </a:lnTo>
                  <a:lnTo>
                    <a:pt x="320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
            <p:cNvSpPr/>
            <p:nvPr/>
          </p:nvSpPr>
          <p:spPr>
            <a:xfrm>
              <a:off x="9932497" y="-1834303"/>
              <a:ext cx="430112" cy="87043"/>
            </a:xfrm>
            <a:custGeom>
              <a:avLst/>
              <a:gdLst/>
              <a:ahLst/>
              <a:cxnLst/>
              <a:rect l="l" t="t" r="r" b="b"/>
              <a:pathLst>
                <a:path w="11627" h="2353" extrusionOk="0">
                  <a:moveTo>
                    <a:pt x="1" y="0"/>
                  </a:moveTo>
                  <a:lnTo>
                    <a:pt x="1" y="2352"/>
                  </a:lnTo>
                  <a:lnTo>
                    <a:pt x="11626" y="2352"/>
                  </a:lnTo>
                  <a:lnTo>
                    <a:pt x="116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p:nvPr/>
          </p:nvSpPr>
          <p:spPr>
            <a:xfrm>
              <a:off x="9932497" y="-1834303"/>
              <a:ext cx="430112" cy="87043"/>
            </a:xfrm>
            <a:custGeom>
              <a:avLst/>
              <a:gdLst/>
              <a:ahLst/>
              <a:cxnLst/>
              <a:rect l="l" t="t" r="r" b="b"/>
              <a:pathLst>
                <a:path w="11627" h="2353" fill="none" extrusionOk="0">
                  <a:moveTo>
                    <a:pt x="11626" y="2352"/>
                  </a:moveTo>
                  <a:lnTo>
                    <a:pt x="1" y="2352"/>
                  </a:lnTo>
                  <a:lnTo>
                    <a:pt x="1" y="0"/>
                  </a:lnTo>
                  <a:lnTo>
                    <a:pt x="11626" y="0"/>
                  </a:lnTo>
                  <a:lnTo>
                    <a:pt x="11626" y="23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
            <p:cNvSpPr/>
            <p:nvPr/>
          </p:nvSpPr>
          <p:spPr>
            <a:xfrm>
              <a:off x="9932497" y="-1834303"/>
              <a:ext cx="430112" cy="43170"/>
            </a:xfrm>
            <a:custGeom>
              <a:avLst/>
              <a:gdLst/>
              <a:ahLst/>
              <a:cxnLst/>
              <a:rect l="l" t="t" r="r" b="b"/>
              <a:pathLst>
                <a:path w="11627" h="1167" extrusionOk="0">
                  <a:moveTo>
                    <a:pt x="1" y="0"/>
                  </a:moveTo>
                  <a:lnTo>
                    <a:pt x="1" y="1167"/>
                  </a:lnTo>
                  <a:lnTo>
                    <a:pt x="11626" y="1167"/>
                  </a:lnTo>
                  <a:lnTo>
                    <a:pt x="11626"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
            <p:cNvSpPr/>
            <p:nvPr/>
          </p:nvSpPr>
          <p:spPr>
            <a:xfrm>
              <a:off x="9775021" y="-1658849"/>
              <a:ext cx="742920" cy="36734"/>
            </a:xfrm>
            <a:custGeom>
              <a:avLst/>
              <a:gdLst/>
              <a:ahLst/>
              <a:cxnLst/>
              <a:rect l="l" t="t" r="r" b="b"/>
              <a:pathLst>
                <a:path w="20083" h="993" extrusionOk="0">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
            <p:cNvSpPr/>
            <p:nvPr/>
          </p:nvSpPr>
          <p:spPr>
            <a:xfrm>
              <a:off x="9775021" y="-1658849"/>
              <a:ext cx="80570" cy="36734"/>
            </a:xfrm>
            <a:custGeom>
              <a:avLst/>
              <a:gdLst/>
              <a:ahLst/>
              <a:cxnLst/>
              <a:rect l="l" t="t" r="r" b="b"/>
              <a:pathLst>
                <a:path w="2178" h="993" fill="none" extrusionOk="0">
                  <a:moveTo>
                    <a:pt x="2178" y="1"/>
                  </a:moveTo>
                  <a:lnTo>
                    <a:pt x="0" y="1"/>
                  </a:lnTo>
                  <a:lnTo>
                    <a:pt x="0" y="992"/>
                  </a:lnTo>
                  <a:lnTo>
                    <a:pt x="2178" y="992"/>
                  </a:lnTo>
                  <a:lnTo>
                    <a:pt x="217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
            <p:cNvSpPr/>
            <p:nvPr/>
          </p:nvSpPr>
          <p:spPr>
            <a:xfrm>
              <a:off x="9867058" y="-1658849"/>
              <a:ext cx="83455" cy="36734"/>
            </a:xfrm>
            <a:custGeom>
              <a:avLst/>
              <a:gdLst/>
              <a:ahLst/>
              <a:cxnLst/>
              <a:rect l="l" t="t" r="r" b="b"/>
              <a:pathLst>
                <a:path w="2256" h="993" fill="none" extrusionOk="0">
                  <a:moveTo>
                    <a:pt x="2256" y="1"/>
                  </a:moveTo>
                  <a:lnTo>
                    <a:pt x="253" y="1"/>
                  </a:ln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
            <p:cNvSpPr/>
            <p:nvPr/>
          </p:nvSpPr>
          <p:spPr>
            <a:xfrm>
              <a:off x="9961980" y="-1658849"/>
              <a:ext cx="83455" cy="36734"/>
            </a:xfrm>
            <a:custGeom>
              <a:avLst/>
              <a:gdLst/>
              <a:ahLst/>
              <a:cxnLst/>
              <a:rect l="l" t="t" r="r" b="b"/>
              <a:pathLst>
                <a:path w="2256" h="993" fill="none" extrusionOk="0">
                  <a:moveTo>
                    <a:pt x="2256" y="1"/>
                  </a:move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
            <p:cNvSpPr/>
            <p:nvPr/>
          </p:nvSpPr>
          <p:spPr>
            <a:xfrm>
              <a:off x="10056939" y="-1658849"/>
              <a:ext cx="84158" cy="36734"/>
            </a:xfrm>
            <a:custGeom>
              <a:avLst/>
              <a:gdLst/>
              <a:ahLst/>
              <a:cxnLst/>
              <a:rect l="l" t="t" r="r" b="b"/>
              <a:pathLst>
                <a:path w="2275" h="993" fill="none" extrusionOk="0">
                  <a:moveTo>
                    <a:pt x="2275" y="1"/>
                  </a:moveTo>
                  <a:lnTo>
                    <a:pt x="0" y="1"/>
                  </a:lnTo>
                  <a:lnTo>
                    <a:pt x="0" y="992"/>
                  </a:lnTo>
                  <a:lnTo>
                    <a:pt x="2275" y="992"/>
                  </a:lnTo>
                  <a:lnTo>
                    <a:pt x="227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
            <p:cNvSpPr/>
            <p:nvPr/>
          </p:nvSpPr>
          <p:spPr>
            <a:xfrm>
              <a:off x="10151860" y="-1658849"/>
              <a:ext cx="84158" cy="36734"/>
            </a:xfrm>
            <a:custGeom>
              <a:avLst/>
              <a:gdLst/>
              <a:ahLst/>
              <a:cxnLst/>
              <a:rect l="l" t="t" r="r" b="b"/>
              <a:pathLst>
                <a:path w="2275" h="993" fill="none" extrusionOk="0">
                  <a:moveTo>
                    <a:pt x="2275" y="1"/>
                  </a:moveTo>
                  <a:lnTo>
                    <a:pt x="0" y="1"/>
                  </a:lnTo>
                  <a:lnTo>
                    <a:pt x="0" y="992"/>
                  </a:lnTo>
                  <a:lnTo>
                    <a:pt x="2275" y="992"/>
                  </a:lnTo>
                  <a:lnTo>
                    <a:pt x="227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
            <p:cNvSpPr/>
            <p:nvPr/>
          </p:nvSpPr>
          <p:spPr>
            <a:xfrm>
              <a:off x="10247485" y="-1658849"/>
              <a:ext cx="83455" cy="36734"/>
            </a:xfrm>
            <a:custGeom>
              <a:avLst/>
              <a:gdLst/>
              <a:ahLst/>
              <a:cxnLst/>
              <a:rect l="l" t="t" r="r" b="b"/>
              <a:pathLst>
                <a:path w="2256" h="993" fill="none" extrusionOk="0">
                  <a:moveTo>
                    <a:pt x="2256" y="1"/>
                  </a:move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
            <p:cNvSpPr/>
            <p:nvPr/>
          </p:nvSpPr>
          <p:spPr>
            <a:xfrm>
              <a:off x="10342407" y="-1658849"/>
              <a:ext cx="83492" cy="36734"/>
            </a:xfrm>
            <a:custGeom>
              <a:avLst/>
              <a:gdLst/>
              <a:ahLst/>
              <a:cxnLst/>
              <a:rect l="l" t="t" r="r" b="b"/>
              <a:pathLst>
                <a:path w="2257" h="993" fill="none" extrusionOk="0">
                  <a:moveTo>
                    <a:pt x="2256" y="1"/>
                  </a:moveTo>
                  <a:lnTo>
                    <a:pt x="2062" y="1"/>
                  </a:ln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
            <p:cNvSpPr/>
            <p:nvPr/>
          </p:nvSpPr>
          <p:spPr>
            <a:xfrm>
              <a:off x="10437366" y="-1658849"/>
              <a:ext cx="80570" cy="36734"/>
            </a:xfrm>
            <a:custGeom>
              <a:avLst/>
              <a:gdLst/>
              <a:ahLst/>
              <a:cxnLst/>
              <a:rect l="l" t="t" r="r" b="b"/>
              <a:pathLst>
                <a:path w="2178" h="993" fill="none" extrusionOk="0">
                  <a:moveTo>
                    <a:pt x="2177" y="1"/>
                  </a:moveTo>
                  <a:lnTo>
                    <a:pt x="0" y="1"/>
                  </a:lnTo>
                  <a:lnTo>
                    <a:pt x="0" y="992"/>
                  </a:lnTo>
                  <a:lnTo>
                    <a:pt x="2177" y="992"/>
                  </a:lnTo>
                  <a:lnTo>
                    <a:pt x="217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
            <p:cNvSpPr/>
            <p:nvPr/>
          </p:nvSpPr>
          <p:spPr>
            <a:xfrm>
              <a:off x="9855553"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
            <p:cNvSpPr/>
            <p:nvPr/>
          </p:nvSpPr>
          <p:spPr>
            <a:xfrm>
              <a:off x="9855553"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
            <p:cNvSpPr/>
            <p:nvPr/>
          </p:nvSpPr>
          <p:spPr>
            <a:xfrm>
              <a:off x="9855553"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
            <p:cNvSpPr/>
            <p:nvPr/>
          </p:nvSpPr>
          <p:spPr>
            <a:xfrm>
              <a:off x="9855553"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
            <p:cNvSpPr/>
            <p:nvPr/>
          </p:nvSpPr>
          <p:spPr>
            <a:xfrm>
              <a:off x="9950475"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
            <p:cNvSpPr/>
            <p:nvPr/>
          </p:nvSpPr>
          <p:spPr>
            <a:xfrm>
              <a:off x="9950475"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
            <p:cNvSpPr/>
            <p:nvPr/>
          </p:nvSpPr>
          <p:spPr>
            <a:xfrm>
              <a:off x="9950475"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
            <p:cNvSpPr/>
            <p:nvPr/>
          </p:nvSpPr>
          <p:spPr>
            <a:xfrm>
              <a:off x="9950475"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
            <p:cNvSpPr/>
            <p:nvPr/>
          </p:nvSpPr>
          <p:spPr>
            <a:xfrm>
              <a:off x="10045397" y="-1622153"/>
              <a:ext cx="11579" cy="134505"/>
            </a:xfrm>
            <a:custGeom>
              <a:avLst/>
              <a:gdLst/>
              <a:ahLst/>
              <a:cxnLst/>
              <a:rect l="l" t="t" r="r" b="b"/>
              <a:pathLst>
                <a:path w="313"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
            <p:cNvSpPr/>
            <p:nvPr/>
          </p:nvSpPr>
          <p:spPr>
            <a:xfrm>
              <a:off x="10045397" y="-1622153"/>
              <a:ext cx="11579" cy="134505"/>
            </a:xfrm>
            <a:custGeom>
              <a:avLst/>
              <a:gdLst/>
              <a:ahLst/>
              <a:cxnLst/>
              <a:rect l="l" t="t" r="r" b="b"/>
              <a:pathLst>
                <a:path w="313" h="3636" fill="none" extrusionOk="0">
                  <a:moveTo>
                    <a:pt x="312" y="0"/>
                  </a:moveTo>
                  <a:lnTo>
                    <a:pt x="1" y="0"/>
                  </a:lnTo>
                  <a:lnTo>
                    <a:pt x="1" y="3635"/>
                  </a:lnTo>
                  <a:lnTo>
                    <a:pt x="312" y="3635"/>
                  </a:lnTo>
                  <a:lnTo>
                    <a:pt x="31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
            <p:cNvSpPr/>
            <p:nvPr/>
          </p:nvSpPr>
          <p:spPr>
            <a:xfrm>
              <a:off x="10045397" y="-1658849"/>
              <a:ext cx="11579" cy="36734"/>
            </a:xfrm>
            <a:custGeom>
              <a:avLst/>
              <a:gdLst/>
              <a:ahLst/>
              <a:cxnLst/>
              <a:rect l="l" t="t" r="r" b="b"/>
              <a:pathLst>
                <a:path w="313"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
            <p:cNvSpPr/>
            <p:nvPr/>
          </p:nvSpPr>
          <p:spPr>
            <a:xfrm>
              <a:off x="10141059" y="-1622153"/>
              <a:ext cx="10839" cy="134505"/>
            </a:xfrm>
            <a:custGeom>
              <a:avLst/>
              <a:gdLst/>
              <a:ahLst/>
              <a:cxnLst/>
              <a:rect l="l" t="t" r="r" b="b"/>
              <a:pathLst>
                <a:path w="293" h="3636" extrusionOk="0">
                  <a:moveTo>
                    <a:pt x="1" y="0"/>
                  </a:moveTo>
                  <a:lnTo>
                    <a:pt x="1" y="3635"/>
                  </a:lnTo>
                  <a:lnTo>
                    <a:pt x="292" y="3635"/>
                  </a:lnTo>
                  <a:lnTo>
                    <a:pt x="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
            <p:cNvSpPr/>
            <p:nvPr/>
          </p:nvSpPr>
          <p:spPr>
            <a:xfrm>
              <a:off x="10141059" y="-1658849"/>
              <a:ext cx="10839" cy="36734"/>
            </a:xfrm>
            <a:custGeom>
              <a:avLst/>
              <a:gdLst/>
              <a:ahLst/>
              <a:cxnLst/>
              <a:rect l="l" t="t" r="r" b="b"/>
              <a:pathLst>
                <a:path w="293" h="993" extrusionOk="0">
                  <a:moveTo>
                    <a:pt x="1" y="1"/>
                  </a:moveTo>
                  <a:lnTo>
                    <a:pt x="1" y="992"/>
                  </a:lnTo>
                  <a:lnTo>
                    <a:pt x="292" y="992"/>
                  </a:lnTo>
                  <a:lnTo>
                    <a:pt x="29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
            <p:cNvSpPr/>
            <p:nvPr/>
          </p:nvSpPr>
          <p:spPr>
            <a:xfrm>
              <a:off x="10235981"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
            <p:cNvSpPr/>
            <p:nvPr/>
          </p:nvSpPr>
          <p:spPr>
            <a:xfrm>
              <a:off x="10235981"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
            <p:cNvSpPr/>
            <p:nvPr/>
          </p:nvSpPr>
          <p:spPr>
            <a:xfrm>
              <a:off x="10235981"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
            <p:cNvSpPr/>
            <p:nvPr/>
          </p:nvSpPr>
          <p:spPr>
            <a:xfrm>
              <a:off x="10235981"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
            <p:cNvSpPr/>
            <p:nvPr/>
          </p:nvSpPr>
          <p:spPr>
            <a:xfrm>
              <a:off x="10330902"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
            <p:cNvSpPr/>
            <p:nvPr/>
          </p:nvSpPr>
          <p:spPr>
            <a:xfrm>
              <a:off x="10330902"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
            <p:cNvSpPr/>
            <p:nvPr/>
          </p:nvSpPr>
          <p:spPr>
            <a:xfrm>
              <a:off x="10330902"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
            <p:cNvSpPr/>
            <p:nvPr/>
          </p:nvSpPr>
          <p:spPr>
            <a:xfrm>
              <a:off x="10425861" y="-1622153"/>
              <a:ext cx="11542" cy="134505"/>
            </a:xfrm>
            <a:custGeom>
              <a:avLst/>
              <a:gdLst/>
              <a:ahLst/>
              <a:cxnLst/>
              <a:rect l="l" t="t" r="r" b="b"/>
              <a:pathLst>
                <a:path w="312" h="3636" extrusionOk="0">
                  <a:moveTo>
                    <a:pt x="0" y="0"/>
                  </a:moveTo>
                  <a:lnTo>
                    <a:pt x="0" y="3635"/>
                  </a:lnTo>
                  <a:lnTo>
                    <a:pt x="311" y="3635"/>
                  </a:lnTo>
                  <a:lnTo>
                    <a:pt x="3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
            <p:cNvSpPr/>
            <p:nvPr/>
          </p:nvSpPr>
          <p:spPr>
            <a:xfrm>
              <a:off x="10425861" y="-1658849"/>
              <a:ext cx="11542" cy="36734"/>
            </a:xfrm>
            <a:custGeom>
              <a:avLst/>
              <a:gdLst/>
              <a:ahLst/>
              <a:cxnLst/>
              <a:rect l="l" t="t" r="r" b="b"/>
              <a:pathLst>
                <a:path w="312" h="993" extrusionOk="0">
                  <a:moveTo>
                    <a:pt x="0" y="1"/>
                  </a:moveTo>
                  <a:lnTo>
                    <a:pt x="0" y="992"/>
                  </a:lnTo>
                  <a:lnTo>
                    <a:pt x="311" y="992"/>
                  </a:lnTo>
                  <a:lnTo>
                    <a:pt x="311"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
            <p:cNvSpPr/>
            <p:nvPr/>
          </p:nvSpPr>
          <p:spPr>
            <a:xfrm>
              <a:off x="9765662" y="-1769603"/>
              <a:ext cx="764487" cy="110793"/>
            </a:xfrm>
            <a:custGeom>
              <a:avLst/>
              <a:gdLst/>
              <a:ahLst/>
              <a:cxnLst/>
              <a:rect l="l" t="t" r="r" b="b"/>
              <a:pathLst>
                <a:path w="20666" h="2995" extrusionOk="0">
                  <a:moveTo>
                    <a:pt x="1148" y="1"/>
                  </a:moveTo>
                  <a:lnTo>
                    <a:pt x="1" y="2995"/>
                  </a:lnTo>
                  <a:lnTo>
                    <a:pt x="20666" y="2995"/>
                  </a:lnTo>
                  <a:lnTo>
                    <a:pt x="19499" y="1"/>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
            <p:cNvSpPr/>
            <p:nvPr/>
          </p:nvSpPr>
          <p:spPr>
            <a:xfrm>
              <a:off x="9765662" y="-1769603"/>
              <a:ext cx="764487" cy="110793"/>
            </a:xfrm>
            <a:custGeom>
              <a:avLst/>
              <a:gdLst/>
              <a:ahLst/>
              <a:cxnLst/>
              <a:rect l="l" t="t" r="r" b="b"/>
              <a:pathLst>
                <a:path w="20666" h="2995" fill="none" extrusionOk="0">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
            <p:cNvSpPr/>
            <p:nvPr/>
          </p:nvSpPr>
          <p:spPr>
            <a:xfrm>
              <a:off x="10171281" y="-1769603"/>
              <a:ext cx="222954" cy="110793"/>
            </a:xfrm>
            <a:custGeom>
              <a:avLst/>
              <a:gdLst/>
              <a:ahLst/>
              <a:cxnLst/>
              <a:rect l="l" t="t" r="r" b="b"/>
              <a:pathLst>
                <a:path w="6027" h="2995" extrusionOk="0">
                  <a:moveTo>
                    <a:pt x="0" y="1"/>
                  </a:moveTo>
                  <a:lnTo>
                    <a:pt x="0" y="2995"/>
                  </a:lnTo>
                  <a:lnTo>
                    <a:pt x="6027" y="2995"/>
                  </a:lnTo>
                  <a:lnTo>
                    <a:pt x="6027"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
            <p:cNvSpPr/>
            <p:nvPr/>
          </p:nvSpPr>
          <p:spPr>
            <a:xfrm>
              <a:off x="9765662" y="-1769603"/>
              <a:ext cx="628577" cy="110793"/>
            </a:xfrm>
            <a:custGeom>
              <a:avLst/>
              <a:gdLst/>
              <a:ahLst/>
              <a:cxnLst/>
              <a:rect l="l" t="t" r="r" b="b"/>
              <a:pathLst>
                <a:path w="16992" h="2995" fill="none" extrusionOk="0">
                  <a:moveTo>
                    <a:pt x="16992" y="1"/>
                  </a:moveTo>
                  <a:lnTo>
                    <a:pt x="10965" y="1"/>
                  </a:lnTo>
                  <a:lnTo>
                    <a:pt x="10965" y="2995"/>
                  </a:lnTo>
                  <a:lnTo>
                    <a:pt x="1" y="2995"/>
                  </a:lnTo>
                  <a:lnTo>
                    <a:pt x="16992" y="2995"/>
                  </a:lnTo>
                  <a:lnTo>
                    <a:pt x="169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
            <p:cNvSpPr/>
            <p:nvPr/>
          </p:nvSpPr>
          <p:spPr>
            <a:xfrm>
              <a:off x="9932497" y="-1769603"/>
              <a:ext cx="238824" cy="110793"/>
            </a:xfrm>
            <a:custGeom>
              <a:avLst/>
              <a:gdLst/>
              <a:ahLst/>
              <a:cxnLst/>
              <a:rect l="l" t="t" r="r" b="b"/>
              <a:pathLst>
                <a:path w="6456" h="2995" extrusionOk="0">
                  <a:moveTo>
                    <a:pt x="1" y="1"/>
                  </a:moveTo>
                  <a:lnTo>
                    <a:pt x="1" y="2995"/>
                  </a:lnTo>
                  <a:lnTo>
                    <a:pt x="6455" y="2995"/>
                  </a:lnTo>
                  <a:lnTo>
                    <a:pt x="6455"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
            <p:cNvSpPr/>
            <p:nvPr/>
          </p:nvSpPr>
          <p:spPr>
            <a:xfrm>
              <a:off x="9765662" y="-1769603"/>
              <a:ext cx="405660" cy="110793"/>
            </a:xfrm>
            <a:custGeom>
              <a:avLst/>
              <a:gdLst/>
              <a:ahLst/>
              <a:cxnLst/>
              <a:rect l="l" t="t" r="r" b="b"/>
              <a:pathLst>
                <a:path w="10966" h="2995" fill="none" extrusionOk="0">
                  <a:moveTo>
                    <a:pt x="10965" y="1"/>
                  </a:moveTo>
                  <a:lnTo>
                    <a:pt x="4511" y="1"/>
                  </a:lnTo>
                  <a:lnTo>
                    <a:pt x="4511" y="2995"/>
                  </a:lnTo>
                  <a:lnTo>
                    <a:pt x="1" y="2995"/>
                  </a:lnTo>
                  <a:lnTo>
                    <a:pt x="10965" y="2995"/>
                  </a:lnTo>
                  <a:lnTo>
                    <a:pt x="1096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
            <p:cNvSpPr/>
            <p:nvPr/>
          </p:nvSpPr>
          <p:spPr>
            <a:xfrm>
              <a:off x="9765662" y="-1769603"/>
              <a:ext cx="166873" cy="110793"/>
            </a:xfrm>
            <a:custGeom>
              <a:avLst/>
              <a:gdLst/>
              <a:ahLst/>
              <a:cxnLst/>
              <a:rect l="l" t="t" r="r" b="b"/>
              <a:pathLst>
                <a:path w="4511" h="2995" extrusionOk="0">
                  <a:moveTo>
                    <a:pt x="1148" y="1"/>
                  </a:moveTo>
                  <a:lnTo>
                    <a:pt x="1" y="2995"/>
                  </a:lnTo>
                  <a:lnTo>
                    <a:pt x="4511" y="2995"/>
                  </a:lnTo>
                  <a:lnTo>
                    <a:pt x="451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
            <p:cNvSpPr/>
            <p:nvPr/>
          </p:nvSpPr>
          <p:spPr>
            <a:xfrm>
              <a:off x="9765662" y="-1769603"/>
              <a:ext cx="166873" cy="110793"/>
            </a:xfrm>
            <a:custGeom>
              <a:avLst/>
              <a:gdLst/>
              <a:ahLst/>
              <a:cxnLst/>
              <a:rect l="l" t="t" r="r" b="b"/>
              <a:pathLst>
                <a:path w="4511" h="2995" fill="none" extrusionOk="0">
                  <a:moveTo>
                    <a:pt x="4511" y="1"/>
                  </a:moveTo>
                  <a:lnTo>
                    <a:pt x="4511" y="1"/>
                  </a:lnTo>
                  <a:lnTo>
                    <a:pt x="2994" y="1"/>
                  </a:lnTo>
                  <a:lnTo>
                    <a:pt x="1148" y="1"/>
                  </a:lnTo>
                  <a:lnTo>
                    <a:pt x="1" y="2995"/>
                  </a:lnTo>
                  <a:lnTo>
                    <a:pt x="4511" y="2995"/>
                  </a:lnTo>
                  <a:lnTo>
                    <a:pt x="451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
            <p:cNvSpPr/>
            <p:nvPr/>
          </p:nvSpPr>
          <p:spPr>
            <a:xfrm>
              <a:off x="9765662" y="-1487686"/>
              <a:ext cx="764487" cy="111495"/>
            </a:xfrm>
            <a:custGeom>
              <a:avLst/>
              <a:gdLst/>
              <a:ahLst/>
              <a:cxnLst/>
              <a:rect l="l" t="t" r="r" b="b"/>
              <a:pathLst>
                <a:path w="20666" h="3014" extrusionOk="0">
                  <a:moveTo>
                    <a:pt x="1" y="0"/>
                  </a:moveTo>
                  <a:lnTo>
                    <a:pt x="1148" y="3014"/>
                  </a:lnTo>
                  <a:lnTo>
                    <a:pt x="19499" y="3014"/>
                  </a:lnTo>
                  <a:lnTo>
                    <a:pt x="206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
            <p:cNvSpPr/>
            <p:nvPr/>
          </p:nvSpPr>
          <p:spPr>
            <a:xfrm>
              <a:off x="9765662" y="-1487686"/>
              <a:ext cx="764487" cy="111495"/>
            </a:xfrm>
            <a:custGeom>
              <a:avLst/>
              <a:gdLst/>
              <a:ahLst/>
              <a:cxnLst/>
              <a:rect l="l" t="t" r="r" b="b"/>
              <a:pathLst>
                <a:path w="20666" h="3014" fill="none" extrusionOk="0">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
            <p:cNvSpPr/>
            <p:nvPr/>
          </p:nvSpPr>
          <p:spPr>
            <a:xfrm>
              <a:off x="10171281" y="-1487686"/>
              <a:ext cx="222954" cy="111495"/>
            </a:xfrm>
            <a:custGeom>
              <a:avLst/>
              <a:gdLst/>
              <a:ahLst/>
              <a:cxnLst/>
              <a:rect l="l" t="t" r="r" b="b"/>
              <a:pathLst>
                <a:path w="6027" h="3014" extrusionOk="0">
                  <a:moveTo>
                    <a:pt x="0" y="0"/>
                  </a:moveTo>
                  <a:lnTo>
                    <a:pt x="0" y="3014"/>
                  </a:lnTo>
                  <a:lnTo>
                    <a:pt x="6027" y="3014"/>
                  </a:lnTo>
                  <a:lnTo>
                    <a:pt x="6027"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
            <p:cNvSpPr/>
            <p:nvPr/>
          </p:nvSpPr>
          <p:spPr>
            <a:xfrm>
              <a:off x="9765662" y="-1487686"/>
              <a:ext cx="628577" cy="111495"/>
            </a:xfrm>
            <a:custGeom>
              <a:avLst/>
              <a:gdLst/>
              <a:ahLst/>
              <a:cxnLst/>
              <a:rect l="l" t="t" r="r" b="b"/>
              <a:pathLst>
                <a:path w="16992" h="3014" fill="none" extrusionOk="0">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
            <p:cNvSpPr/>
            <p:nvPr/>
          </p:nvSpPr>
          <p:spPr>
            <a:xfrm>
              <a:off x="9932497" y="-1487686"/>
              <a:ext cx="238824" cy="111495"/>
            </a:xfrm>
            <a:custGeom>
              <a:avLst/>
              <a:gdLst/>
              <a:ahLst/>
              <a:cxnLst/>
              <a:rect l="l" t="t" r="r" b="b"/>
              <a:pathLst>
                <a:path w="6456" h="3014" extrusionOk="0">
                  <a:moveTo>
                    <a:pt x="1" y="0"/>
                  </a:moveTo>
                  <a:lnTo>
                    <a:pt x="1" y="3014"/>
                  </a:lnTo>
                  <a:lnTo>
                    <a:pt x="6455" y="3014"/>
                  </a:lnTo>
                  <a:lnTo>
                    <a:pt x="6455"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
            <p:cNvSpPr/>
            <p:nvPr/>
          </p:nvSpPr>
          <p:spPr>
            <a:xfrm>
              <a:off x="9765662" y="-1487686"/>
              <a:ext cx="405660" cy="111495"/>
            </a:xfrm>
            <a:custGeom>
              <a:avLst/>
              <a:gdLst/>
              <a:ahLst/>
              <a:cxnLst/>
              <a:rect l="l" t="t" r="r" b="b"/>
              <a:pathLst>
                <a:path w="10966" h="3014" fill="none" extrusionOk="0">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
            <p:cNvSpPr/>
            <p:nvPr/>
          </p:nvSpPr>
          <p:spPr>
            <a:xfrm>
              <a:off x="9765662" y="-1487686"/>
              <a:ext cx="166873" cy="111495"/>
            </a:xfrm>
            <a:custGeom>
              <a:avLst/>
              <a:gdLst/>
              <a:ahLst/>
              <a:cxnLst/>
              <a:rect l="l" t="t" r="r" b="b"/>
              <a:pathLst>
                <a:path w="4511" h="3014" extrusionOk="0">
                  <a:moveTo>
                    <a:pt x="1" y="0"/>
                  </a:moveTo>
                  <a:lnTo>
                    <a:pt x="1148" y="3014"/>
                  </a:lnTo>
                  <a:lnTo>
                    <a:pt x="4511" y="3014"/>
                  </a:lnTo>
                  <a:lnTo>
                    <a:pt x="451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
            <p:cNvSpPr/>
            <p:nvPr/>
          </p:nvSpPr>
          <p:spPr>
            <a:xfrm>
              <a:off x="9765662" y="-1487686"/>
              <a:ext cx="166873" cy="111495"/>
            </a:xfrm>
            <a:custGeom>
              <a:avLst/>
              <a:gdLst/>
              <a:ahLst/>
              <a:cxnLst/>
              <a:rect l="l" t="t" r="r" b="b"/>
              <a:pathLst>
                <a:path w="4511" h="3014" fill="none" extrusionOk="0">
                  <a:moveTo>
                    <a:pt x="4511" y="0"/>
                  </a:moveTo>
                  <a:lnTo>
                    <a:pt x="2994" y="0"/>
                  </a:lnTo>
                  <a:lnTo>
                    <a:pt x="2742" y="0"/>
                  </a:lnTo>
                  <a:lnTo>
                    <a:pt x="2431" y="0"/>
                  </a:lnTo>
                  <a:lnTo>
                    <a:pt x="1" y="0"/>
                  </a:lnTo>
                  <a:lnTo>
                    <a:pt x="1148" y="3014"/>
                  </a:lnTo>
                  <a:lnTo>
                    <a:pt x="4511" y="3014"/>
                  </a:lnTo>
                  <a:lnTo>
                    <a:pt x="45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
            <p:cNvSpPr/>
            <p:nvPr/>
          </p:nvSpPr>
          <p:spPr>
            <a:xfrm>
              <a:off x="9880005" y="-1879618"/>
              <a:ext cx="535097" cy="76981"/>
            </a:xfrm>
            <a:custGeom>
              <a:avLst/>
              <a:gdLst/>
              <a:ahLst/>
              <a:cxnLst/>
              <a:rect l="l" t="t" r="r" b="b"/>
              <a:pathLst>
                <a:path w="14465" h="2081" extrusionOk="0">
                  <a:moveTo>
                    <a:pt x="1" y="0"/>
                  </a:moveTo>
                  <a:lnTo>
                    <a:pt x="234" y="2081"/>
                  </a:lnTo>
                  <a:lnTo>
                    <a:pt x="14251" y="2081"/>
                  </a:lnTo>
                  <a:lnTo>
                    <a:pt x="14464"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
            <p:cNvSpPr/>
            <p:nvPr/>
          </p:nvSpPr>
          <p:spPr>
            <a:xfrm>
              <a:off x="9880005" y="-1879618"/>
              <a:ext cx="426487" cy="76981"/>
            </a:xfrm>
            <a:custGeom>
              <a:avLst/>
              <a:gdLst/>
              <a:ahLst/>
              <a:cxnLst/>
              <a:rect l="l" t="t" r="r" b="b"/>
              <a:pathLst>
                <a:path w="11529" h="2081" extrusionOk="0">
                  <a:moveTo>
                    <a:pt x="1" y="0"/>
                  </a:moveTo>
                  <a:lnTo>
                    <a:pt x="234" y="2081"/>
                  </a:lnTo>
                  <a:lnTo>
                    <a:pt x="11315" y="2081"/>
                  </a:lnTo>
                  <a:lnTo>
                    <a:pt x="115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
            <p:cNvSpPr/>
            <p:nvPr/>
          </p:nvSpPr>
          <p:spPr>
            <a:xfrm>
              <a:off x="9880005" y="-1879618"/>
              <a:ext cx="243115" cy="76981"/>
            </a:xfrm>
            <a:custGeom>
              <a:avLst/>
              <a:gdLst/>
              <a:ahLst/>
              <a:cxnLst/>
              <a:rect l="l" t="t" r="r" b="b"/>
              <a:pathLst>
                <a:path w="6572" h="2081" extrusionOk="0">
                  <a:moveTo>
                    <a:pt x="1" y="0"/>
                  </a:moveTo>
                  <a:lnTo>
                    <a:pt x="234" y="2081"/>
                  </a:lnTo>
                  <a:lnTo>
                    <a:pt x="6358" y="2081"/>
                  </a:lnTo>
                  <a:lnTo>
                    <a:pt x="6572"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
            <p:cNvSpPr/>
            <p:nvPr/>
          </p:nvSpPr>
          <p:spPr>
            <a:xfrm>
              <a:off x="9833987" y="-2078118"/>
              <a:ext cx="627134" cy="76279"/>
            </a:xfrm>
            <a:custGeom>
              <a:avLst/>
              <a:gdLst/>
              <a:ahLst/>
              <a:cxnLst/>
              <a:rect l="l" t="t" r="r" b="b"/>
              <a:pathLst>
                <a:path w="16953" h="2062" extrusionOk="0">
                  <a:moveTo>
                    <a:pt x="0" y="1"/>
                  </a:moveTo>
                  <a:lnTo>
                    <a:pt x="253" y="2061"/>
                  </a:lnTo>
                  <a:lnTo>
                    <a:pt x="16700" y="2061"/>
                  </a:lnTo>
                  <a:lnTo>
                    <a:pt x="16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
            <p:cNvSpPr/>
            <p:nvPr/>
          </p:nvSpPr>
          <p:spPr>
            <a:xfrm>
              <a:off x="9833987" y="-2078118"/>
              <a:ext cx="627134" cy="76279"/>
            </a:xfrm>
            <a:custGeom>
              <a:avLst/>
              <a:gdLst/>
              <a:ahLst/>
              <a:cxnLst/>
              <a:rect l="l" t="t" r="r" b="b"/>
              <a:pathLst>
                <a:path w="16953" h="2062" fill="none" extrusionOk="0">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
            <p:cNvSpPr/>
            <p:nvPr/>
          </p:nvSpPr>
          <p:spPr>
            <a:xfrm>
              <a:off x="10109430" y="-2078118"/>
              <a:ext cx="224397" cy="76279"/>
            </a:xfrm>
            <a:custGeom>
              <a:avLst/>
              <a:gdLst/>
              <a:ahLst/>
              <a:cxnLst/>
              <a:rect l="l" t="t" r="r" b="b"/>
              <a:pathLst>
                <a:path w="6066" h="2062" extrusionOk="0">
                  <a:moveTo>
                    <a:pt x="253" y="1"/>
                  </a:moveTo>
                  <a:lnTo>
                    <a:pt x="0" y="2061"/>
                  </a:lnTo>
                  <a:lnTo>
                    <a:pt x="5813" y="2061"/>
                  </a:lnTo>
                  <a:lnTo>
                    <a:pt x="6066"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
            <p:cNvSpPr/>
            <p:nvPr/>
          </p:nvSpPr>
          <p:spPr>
            <a:xfrm>
              <a:off x="9833987" y="-2078118"/>
              <a:ext cx="499843" cy="76279"/>
            </a:xfrm>
            <a:custGeom>
              <a:avLst/>
              <a:gdLst/>
              <a:ahLst/>
              <a:cxnLst/>
              <a:rect l="l" t="t" r="r" b="b"/>
              <a:pathLst>
                <a:path w="13512" h="2062" fill="none" extrusionOk="0">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
            <p:cNvSpPr/>
            <p:nvPr/>
          </p:nvSpPr>
          <p:spPr>
            <a:xfrm>
              <a:off x="9833987" y="-2078118"/>
              <a:ext cx="284805" cy="76279"/>
            </a:xfrm>
            <a:custGeom>
              <a:avLst/>
              <a:gdLst/>
              <a:ahLst/>
              <a:cxnLst/>
              <a:rect l="l" t="t" r="r" b="b"/>
              <a:pathLst>
                <a:path w="7699" h="2062" extrusionOk="0">
                  <a:moveTo>
                    <a:pt x="0" y="1"/>
                  </a:moveTo>
                  <a:lnTo>
                    <a:pt x="253" y="2061"/>
                  </a:lnTo>
                  <a:lnTo>
                    <a:pt x="7446" y="2061"/>
                  </a:lnTo>
                  <a:lnTo>
                    <a:pt x="7699"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
            <p:cNvSpPr/>
            <p:nvPr/>
          </p:nvSpPr>
          <p:spPr>
            <a:xfrm>
              <a:off x="9833987" y="-2078118"/>
              <a:ext cx="284805" cy="76279"/>
            </a:xfrm>
            <a:custGeom>
              <a:avLst/>
              <a:gdLst/>
              <a:ahLst/>
              <a:cxnLst/>
              <a:rect l="l" t="t" r="r" b="b"/>
              <a:pathLst>
                <a:path w="7699" h="2062" fill="none" extrusionOk="0">
                  <a:moveTo>
                    <a:pt x="7699" y="1"/>
                  </a:moveTo>
                  <a:lnTo>
                    <a:pt x="7057" y="1"/>
                  </a:lnTo>
                  <a:lnTo>
                    <a:pt x="4686" y="1"/>
                  </a:lnTo>
                  <a:lnTo>
                    <a:pt x="2372" y="1"/>
                  </a:lnTo>
                  <a:lnTo>
                    <a:pt x="0" y="1"/>
                  </a:lnTo>
                  <a:lnTo>
                    <a:pt x="253" y="2061"/>
                  </a:lnTo>
                  <a:lnTo>
                    <a:pt x="7446" y="2061"/>
                  </a:lnTo>
                  <a:lnTo>
                    <a:pt x="769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59"/>
        <p:cNvGrpSpPr/>
        <p:nvPr/>
      </p:nvGrpSpPr>
      <p:grpSpPr>
        <a:xfrm>
          <a:off x="0" y="0"/>
          <a:ext cx="0" cy="0"/>
          <a:chOff x="0" y="0"/>
          <a:chExt cx="0" cy="0"/>
        </a:xfrm>
      </p:grpSpPr>
      <p:sp>
        <p:nvSpPr>
          <p:cNvPr id="560" name="Google Shape;560;p5"/>
          <p:cNvSpPr txBox="1">
            <a:spLocks noGrp="1"/>
          </p:cNvSpPr>
          <p:nvPr>
            <p:ph type="title"/>
          </p:nvPr>
        </p:nvSpPr>
        <p:spPr>
          <a:xfrm>
            <a:off x="1489239" y="2601925"/>
            <a:ext cx="29256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0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1" name="Google Shape;561;p5"/>
          <p:cNvSpPr txBox="1">
            <a:spLocks noGrp="1"/>
          </p:cNvSpPr>
          <p:nvPr>
            <p:ph type="title" idx="2"/>
          </p:nvPr>
        </p:nvSpPr>
        <p:spPr>
          <a:xfrm>
            <a:off x="4729461" y="2601925"/>
            <a:ext cx="29256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0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2" name="Google Shape;562;p5"/>
          <p:cNvSpPr txBox="1">
            <a:spLocks noGrp="1"/>
          </p:cNvSpPr>
          <p:nvPr>
            <p:ph type="subTitle" idx="1"/>
          </p:nvPr>
        </p:nvSpPr>
        <p:spPr>
          <a:xfrm>
            <a:off x="4729461" y="2818550"/>
            <a:ext cx="29256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63" name="Google Shape;563;p5"/>
          <p:cNvSpPr txBox="1">
            <a:spLocks noGrp="1"/>
          </p:cNvSpPr>
          <p:nvPr>
            <p:ph type="subTitle" idx="3"/>
          </p:nvPr>
        </p:nvSpPr>
        <p:spPr>
          <a:xfrm>
            <a:off x="1488939" y="2818550"/>
            <a:ext cx="29262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64" name="Google Shape;564;p5"/>
          <p:cNvSpPr txBox="1">
            <a:spLocks noGrp="1"/>
          </p:cNvSpPr>
          <p:nvPr>
            <p:ph type="title" idx="4"/>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grpSp>
        <p:nvGrpSpPr>
          <p:cNvPr id="565" name="Google Shape;565;p5"/>
          <p:cNvGrpSpPr/>
          <p:nvPr/>
        </p:nvGrpSpPr>
        <p:grpSpPr>
          <a:xfrm>
            <a:off x="7606437" y="63345"/>
            <a:ext cx="1477088" cy="365703"/>
            <a:chOff x="4036326" y="-955475"/>
            <a:chExt cx="1775987" cy="439811"/>
          </a:xfrm>
        </p:grpSpPr>
        <p:sp>
          <p:nvSpPr>
            <p:cNvPr id="566" name="Google Shape;566;p5"/>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5"/>
          <p:cNvGrpSpPr/>
          <p:nvPr/>
        </p:nvGrpSpPr>
        <p:grpSpPr>
          <a:xfrm>
            <a:off x="-285343" y="126658"/>
            <a:ext cx="965604" cy="239081"/>
            <a:chOff x="4036326" y="-955475"/>
            <a:chExt cx="1775987" cy="439811"/>
          </a:xfrm>
        </p:grpSpPr>
        <p:sp>
          <p:nvSpPr>
            <p:cNvPr id="569" name="Google Shape;569;p5"/>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5"/>
          <p:cNvGrpSpPr/>
          <p:nvPr/>
        </p:nvGrpSpPr>
        <p:grpSpPr>
          <a:xfrm>
            <a:off x="-1226883" y="4070300"/>
            <a:ext cx="11597767" cy="1073228"/>
            <a:chOff x="0" y="4070300"/>
            <a:chExt cx="11597767" cy="1073228"/>
          </a:xfrm>
        </p:grpSpPr>
        <p:sp>
          <p:nvSpPr>
            <p:cNvPr id="572" name="Google Shape;572;p5"/>
            <p:cNvSpPr/>
            <p:nvPr/>
          </p:nvSpPr>
          <p:spPr>
            <a:xfrm>
              <a:off x="0"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
            <p:cNvSpPr/>
            <p:nvPr/>
          </p:nvSpPr>
          <p:spPr>
            <a:xfrm>
              <a:off x="0" y="4070300"/>
              <a:ext cx="3865929" cy="1073228"/>
            </a:xfrm>
            <a:custGeom>
              <a:avLst/>
              <a:gdLst/>
              <a:ahLst/>
              <a:cxnLst/>
              <a:rect l="l" t="t" r="r" b="b"/>
              <a:pathLst>
                <a:path w="89427" h="24826" fill="none" extrusionOk="0">
                  <a:moveTo>
                    <a:pt x="55873" y="0"/>
                  </a:moveTo>
                  <a:lnTo>
                    <a:pt x="53404" y="0"/>
                  </a:ln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
            <p:cNvSpPr/>
            <p:nvPr/>
          </p:nvSpPr>
          <p:spPr>
            <a:xfrm>
              <a:off x="3865925"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
            <p:cNvSpPr/>
            <p:nvPr/>
          </p:nvSpPr>
          <p:spPr>
            <a:xfrm>
              <a:off x="3865925" y="4070300"/>
              <a:ext cx="3865929" cy="1073228"/>
            </a:xfrm>
            <a:custGeom>
              <a:avLst/>
              <a:gdLst/>
              <a:ahLst/>
              <a:cxnLst/>
              <a:rect l="l" t="t" r="r" b="b"/>
              <a:pathLst>
                <a:path w="89427" h="24826" fill="none" extrusionOk="0">
                  <a:moveTo>
                    <a:pt x="55873" y="0"/>
                  </a:moveTo>
                  <a:lnTo>
                    <a:pt x="53404" y="0"/>
                  </a:ln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
            <p:cNvSpPr/>
            <p:nvPr/>
          </p:nvSpPr>
          <p:spPr>
            <a:xfrm flipH="1">
              <a:off x="7731838"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5"/>
          <p:cNvGrpSpPr/>
          <p:nvPr/>
        </p:nvGrpSpPr>
        <p:grpSpPr>
          <a:xfrm>
            <a:off x="8407600" y="3197463"/>
            <a:ext cx="665236" cy="1946062"/>
            <a:chOff x="8991157" y="-2384450"/>
            <a:chExt cx="665236" cy="1946062"/>
          </a:xfrm>
        </p:grpSpPr>
        <p:sp>
          <p:nvSpPr>
            <p:cNvPr id="578" name="Google Shape;578;p5"/>
            <p:cNvSpPr/>
            <p:nvPr/>
          </p:nvSpPr>
          <p:spPr>
            <a:xfrm>
              <a:off x="8991157" y="-2114777"/>
              <a:ext cx="652289" cy="1676389"/>
            </a:xfrm>
            <a:custGeom>
              <a:avLst/>
              <a:gdLst/>
              <a:ahLst/>
              <a:cxnLst/>
              <a:rect l="l" t="t" r="r" b="b"/>
              <a:pathLst>
                <a:path w="17633" h="45317" extrusionOk="0">
                  <a:moveTo>
                    <a:pt x="0" y="0"/>
                  </a:moveTo>
                  <a:lnTo>
                    <a:pt x="0" y="45316"/>
                  </a:lnTo>
                  <a:lnTo>
                    <a:pt x="17633" y="45316"/>
                  </a:lnTo>
                  <a:lnTo>
                    <a:pt x="176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
            <p:cNvSpPr/>
            <p:nvPr/>
          </p:nvSpPr>
          <p:spPr>
            <a:xfrm>
              <a:off x="8991157" y="-2114777"/>
              <a:ext cx="652289" cy="1676389"/>
            </a:xfrm>
            <a:custGeom>
              <a:avLst/>
              <a:gdLst/>
              <a:ahLst/>
              <a:cxnLst/>
              <a:rect l="l" t="t" r="r" b="b"/>
              <a:pathLst>
                <a:path w="17633" h="45317" fill="none" extrusionOk="0">
                  <a:moveTo>
                    <a:pt x="17633" y="0"/>
                  </a:moveTo>
                  <a:lnTo>
                    <a:pt x="0" y="0"/>
                  </a:lnTo>
                  <a:lnTo>
                    <a:pt x="0" y="45316"/>
                  </a:lnTo>
                  <a:lnTo>
                    <a:pt x="17633" y="45316"/>
                  </a:lnTo>
                  <a:lnTo>
                    <a:pt x="1763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
            <p:cNvSpPr/>
            <p:nvPr/>
          </p:nvSpPr>
          <p:spPr>
            <a:xfrm>
              <a:off x="8991157" y="-2114777"/>
              <a:ext cx="165430" cy="1676389"/>
            </a:xfrm>
            <a:custGeom>
              <a:avLst/>
              <a:gdLst/>
              <a:ahLst/>
              <a:cxnLst/>
              <a:rect l="l" t="t" r="r" b="b"/>
              <a:pathLst>
                <a:path w="4472" h="45317" extrusionOk="0">
                  <a:moveTo>
                    <a:pt x="0" y="0"/>
                  </a:moveTo>
                  <a:lnTo>
                    <a:pt x="0" y="45316"/>
                  </a:lnTo>
                  <a:lnTo>
                    <a:pt x="4471" y="45316"/>
                  </a:lnTo>
                  <a:lnTo>
                    <a:pt x="447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
            <p:cNvSpPr/>
            <p:nvPr/>
          </p:nvSpPr>
          <p:spPr>
            <a:xfrm>
              <a:off x="8991157" y="-2114777"/>
              <a:ext cx="165430" cy="1676389"/>
            </a:xfrm>
            <a:custGeom>
              <a:avLst/>
              <a:gdLst/>
              <a:ahLst/>
              <a:cxnLst/>
              <a:rect l="l" t="t" r="r" b="b"/>
              <a:pathLst>
                <a:path w="4472" h="45317" fill="none" extrusionOk="0">
                  <a:moveTo>
                    <a:pt x="4471" y="0"/>
                  </a:moveTo>
                  <a:lnTo>
                    <a:pt x="0" y="0"/>
                  </a:lnTo>
                  <a:lnTo>
                    <a:pt x="0" y="45316"/>
                  </a:lnTo>
                  <a:lnTo>
                    <a:pt x="4471" y="45316"/>
                  </a:lnTo>
                  <a:lnTo>
                    <a:pt x="44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
            <p:cNvSpPr/>
            <p:nvPr/>
          </p:nvSpPr>
          <p:spPr>
            <a:xfrm>
              <a:off x="9477271" y="-2114777"/>
              <a:ext cx="166170" cy="1676389"/>
            </a:xfrm>
            <a:custGeom>
              <a:avLst/>
              <a:gdLst/>
              <a:ahLst/>
              <a:cxnLst/>
              <a:rect l="l" t="t" r="r" b="b"/>
              <a:pathLst>
                <a:path w="4492" h="45317" extrusionOk="0">
                  <a:moveTo>
                    <a:pt x="1" y="0"/>
                  </a:moveTo>
                  <a:lnTo>
                    <a:pt x="1" y="45316"/>
                  </a:lnTo>
                  <a:lnTo>
                    <a:pt x="4492" y="45316"/>
                  </a:lnTo>
                  <a:lnTo>
                    <a:pt x="4492"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
            <p:cNvSpPr/>
            <p:nvPr/>
          </p:nvSpPr>
          <p:spPr>
            <a:xfrm>
              <a:off x="9477271" y="-2114777"/>
              <a:ext cx="166170" cy="1676389"/>
            </a:xfrm>
            <a:custGeom>
              <a:avLst/>
              <a:gdLst/>
              <a:ahLst/>
              <a:cxnLst/>
              <a:rect l="l" t="t" r="r" b="b"/>
              <a:pathLst>
                <a:path w="4492" h="45317" fill="none" extrusionOk="0">
                  <a:moveTo>
                    <a:pt x="4492" y="0"/>
                  </a:moveTo>
                  <a:lnTo>
                    <a:pt x="1" y="0"/>
                  </a:lnTo>
                  <a:lnTo>
                    <a:pt x="1" y="45316"/>
                  </a:lnTo>
                  <a:lnTo>
                    <a:pt x="4492" y="45316"/>
                  </a:lnTo>
                  <a:lnTo>
                    <a:pt x="44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
            <p:cNvSpPr/>
            <p:nvPr/>
          </p:nvSpPr>
          <p:spPr>
            <a:xfrm>
              <a:off x="8991157" y="-2114777"/>
              <a:ext cx="146712" cy="1676389"/>
            </a:xfrm>
            <a:custGeom>
              <a:avLst/>
              <a:gdLst/>
              <a:ahLst/>
              <a:cxnLst/>
              <a:rect l="l" t="t" r="r" b="b"/>
              <a:pathLst>
                <a:path w="3966" h="45317" extrusionOk="0">
                  <a:moveTo>
                    <a:pt x="0" y="0"/>
                  </a:moveTo>
                  <a:lnTo>
                    <a:pt x="0" y="45316"/>
                  </a:lnTo>
                  <a:lnTo>
                    <a:pt x="3966" y="45316"/>
                  </a:lnTo>
                  <a:lnTo>
                    <a:pt x="3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
            <p:cNvSpPr/>
            <p:nvPr/>
          </p:nvSpPr>
          <p:spPr>
            <a:xfrm>
              <a:off x="9047940" y="-2114777"/>
              <a:ext cx="33145" cy="1676389"/>
            </a:xfrm>
            <a:custGeom>
              <a:avLst/>
              <a:gdLst/>
              <a:ahLst/>
              <a:cxnLst/>
              <a:rect l="l" t="t" r="r" b="b"/>
              <a:pathLst>
                <a:path w="896"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
            <p:cNvSpPr/>
            <p:nvPr/>
          </p:nvSpPr>
          <p:spPr>
            <a:xfrm>
              <a:off x="9496692" y="-2114777"/>
              <a:ext cx="146749" cy="1676389"/>
            </a:xfrm>
            <a:custGeom>
              <a:avLst/>
              <a:gdLst/>
              <a:ahLst/>
              <a:cxnLst/>
              <a:rect l="l" t="t" r="r" b="b"/>
              <a:pathLst>
                <a:path w="3967" h="45317" extrusionOk="0">
                  <a:moveTo>
                    <a:pt x="1" y="0"/>
                  </a:moveTo>
                  <a:lnTo>
                    <a:pt x="1" y="45316"/>
                  </a:lnTo>
                  <a:lnTo>
                    <a:pt x="3967" y="45316"/>
                  </a:lnTo>
                  <a:lnTo>
                    <a:pt x="39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
            <p:cNvSpPr/>
            <p:nvPr/>
          </p:nvSpPr>
          <p:spPr>
            <a:xfrm>
              <a:off x="9098287" y="-2283794"/>
              <a:ext cx="197799" cy="169056"/>
            </a:xfrm>
            <a:custGeom>
              <a:avLst/>
              <a:gdLst/>
              <a:ahLst/>
              <a:cxnLst/>
              <a:rect l="l" t="t" r="r" b="b"/>
              <a:pathLst>
                <a:path w="5347" h="4570" extrusionOk="0">
                  <a:moveTo>
                    <a:pt x="1" y="1"/>
                  </a:moveTo>
                  <a:lnTo>
                    <a:pt x="1" y="4569"/>
                  </a:lnTo>
                  <a:lnTo>
                    <a:pt x="5347" y="4569"/>
                  </a:lnTo>
                  <a:lnTo>
                    <a:pt x="53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
            <p:cNvSpPr/>
            <p:nvPr/>
          </p:nvSpPr>
          <p:spPr>
            <a:xfrm>
              <a:off x="9202568" y="-2033505"/>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
            <p:cNvSpPr/>
            <p:nvPr/>
          </p:nvSpPr>
          <p:spPr>
            <a:xfrm>
              <a:off x="9202568" y="-2033505"/>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
            <p:cNvSpPr/>
            <p:nvPr/>
          </p:nvSpPr>
          <p:spPr>
            <a:xfrm>
              <a:off x="9202568" y="-1809148"/>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
            <p:cNvSpPr/>
            <p:nvPr/>
          </p:nvSpPr>
          <p:spPr>
            <a:xfrm>
              <a:off x="9202568" y="-1809148"/>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
            <p:cNvSpPr/>
            <p:nvPr/>
          </p:nvSpPr>
          <p:spPr>
            <a:xfrm>
              <a:off x="9202568" y="-1585493"/>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
            <p:cNvSpPr/>
            <p:nvPr/>
          </p:nvSpPr>
          <p:spPr>
            <a:xfrm>
              <a:off x="9202568" y="-1585493"/>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
            <p:cNvSpPr/>
            <p:nvPr/>
          </p:nvSpPr>
          <p:spPr>
            <a:xfrm>
              <a:off x="9202568" y="-1361099"/>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
            <p:cNvSpPr/>
            <p:nvPr/>
          </p:nvSpPr>
          <p:spPr>
            <a:xfrm>
              <a:off x="9202568" y="-1361099"/>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
            <p:cNvSpPr/>
            <p:nvPr/>
          </p:nvSpPr>
          <p:spPr>
            <a:xfrm>
              <a:off x="9202568" y="-1137444"/>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
            <p:cNvSpPr/>
            <p:nvPr/>
          </p:nvSpPr>
          <p:spPr>
            <a:xfrm>
              <a:off x="9202568" y="-1137444"/>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
            <p:cNvSpPr/>
            <p:nvPr/>
          </p:nvSpPr>
          <p:spPr>
            <a:xfrm>
              <a:off x="9202568" y="-913790"/>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
            <p:cNvSpPr/>
            <p:nvPr/>
          </p:nvSpPr>
          <p:spPr>
            <a:xfrm>
              <a:off x="9202568" y="-913790"/>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
            <p:cNvSpPr/>
            <p:nvPr/>
          </p:nvSpPr>
          <p:spPr>
            <a:xfrm>
              <a:off x="9202568" y="-689432"/>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
            <p:cNvSpPr/>
            <p:nvPr/>
          </p:nvSpPr>
          <p:spPr>
            <a:xfrm>
              <a:off x="9202568" y="-689432"/>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
            <p:cNvSpPr/>
            <p:nvPr/>
          </p:nvSpPr>
          <p:spPr>
            <a:xfrm>
              <a:off x="9553512" y="-2114777"/>
              <a:ext cx="33108" cy="1676389"/>
            </a:xfrm>
            <a:custGeom>
              <a:avLst/>
              <a:gdLst/>
              <a:ahLst/>
              <a:cxnLst/>
              <a:rect l="l" t="t" r="r" b="b"/>
              <a:pathLst>
                <a:path w="895"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
            <p:cNvSpPr/>
            <p:nvPr/>
          </p:nvSpPr>
          <p:spPr>
            <a:xfrm>
              <a:off x="9098287" y="-2384450"/>
              <a:ext cx="438028" cy="269712"/>
            </a:xfrm>
            <a:custGeom>
              <a:avLst/>
              <a:gdLst/>
              <a:ahLst/>
              <a:cxnLst/>
              <a:rect l="l" t="t" r="r" b="b"/>
              <a:pathLst>
                <a:path w="11841" h="7291" extrusionOk="0">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
            <p:cNvSpPr/>
            <p:nvPr/>
          </p:nvSpPr>
          <p:spPr>
            <a:xfrm>
              <a:off x="9296047" y="-2384450"/>
              <a:ext cx="240266" cy="225839"/>
            </a:xfrm>
            <a:custGeom>
              <a:avLst/>
              <a:gdLst/>
              <a:ahLst/>
              <a:cxnLst/>
              <a:rect l="l" t="t" r="r" b="b"/>
              <a:pathLst>
                <a:path w="6495" h="6105" extrusionOk="0">
                  <a:moveTo>
                    <a:pt x="1" y="0"/>
                  </a:moveTo>
                  <a:lnTo>
                    <a:pt x="1" y="6104"/>
                  </a:lnTo>
                  <a:lnTo>
                    <a:pt x="6494" y="6104"/>
                  </a:lnTo>
                  <a:lnTo>
                    <a:pt x="6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
            <p:cNvSpPr/>
            <p:nvPr/>
          </p:nvSpPr>
          <p:spPr>
            <a:xfrm>
              <a:off x="8991860" y="-2165826"/>
              <a:ext cx="664533" cy="51087"/>
            </a:xfrm>
            <a:custGeom>
              <a:avLst/>
              <a:gdLst/>
              <a:ahLst/>
              <a:cxnLst/>
              <a:rect l="l" t="t" r="r" b="b"/>
              <a:pathLst>
                <a:path w="17964" h="1381" extrusionOk="0">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5"/>
          <p:cNvGrpSpPr/>
          <p:nvPr/>
        </p:nvGrpSpPr>
        <p:grpSpPr>
          <a:xfrm flipH="1">
            <a:off x="9324" y="3132754"/>
            <a:ext cx="764487" cy="2010759"/>
            <a:chOff x="9765662" y="-2191721"/>
            <a:chExt cx="764487" cy="2010759"/>
          </a:xfrm>
        </p:grpSpPr>
        <p:sp>
          <p:nvSpPr>
            <p:cNvPr id="607" name="Google Shape;607;p5"/>
            <p:cNvSpPr/>
            <p:nvPr/>
          </p:nvSpPr>
          <p:spPr>
            <a:xfrm>
              <a:off x="9978552" y="-1622153"/>
              <a:ext cx="338037" cy="1441191"/>
            </a:xfrm>
            <a:custGeom>
              <a:avLst/>
              <a:gdLst/>
              <a:ahLst/>
              <a:cxnLst/>
              <a:rect l="l" t="t" r="r" b="b"/>
              <a:pathLst>
                <a:path w="9138" h="38959" extrusionOk="0">
                  <a:moveTo>
                    <a:pt x="0" y="0"/>
                  </a:moveTo>
                  <a:lnTo>
                    <a:pt x="0" y="38959"/>
                  </a:lnTo>
                  <a:lnTo>
                    <a:pt x="9137" y="38959"/>
                  </a:lnTo>
                  <a:lnTo>
                    <a:pt x="9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
            <p:cNvSpPr/>
            <p:nvPr/>
          </p:nvSpPr>
          <p:spPr>
            <a:xfrm>
              <a:off x="9978552" y="-1622153"/>
              <a:ext cx="338037" cy="1441191"/>
            </a:xfrm>
            <a:custGeom>
              <a:avLst/>
              <a:gdLst/>
              <a:ahLst/>
              <a:cxnLst/>
              <a:rect l="l" t="t" r="r" b="b"/>
              <a:pathLst>
                <a:path w="9138" h="38959" fill="none" extrusionOk="0">
                  <a:moveTo>
                    <a:pt x="9137" y="0"/>
                  </a:moveTo>
                  <a:lnTo>
                    <a:pt x="0" y="0"/>
                  </a:lnTo>
                  <a:lnTo>
                    <a:pt x="0" y="38959"/>
                  </a:lnTo>
                  <a:lnTo>
                    <a:pt x="9137" y="38959"/>
                  </a:lnTo>
                  <a:lnTo>
                    <a:pt x="913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
            <p:cNvSpPr/>
            <p:nvPr/>
          </p:nvSpPr>
          <p:spPr>
            <a:xfrm>
              <a:off x="10215857" y="-1622153"/>
              <a:ext cx="51087" cy="1441191"/>
            </a:xfrm>
            <a:custGeom>
              <a:avLst/>
              <a:gdLst/>
              <a:ahLst/>
              <a:cxnLst/>
              <a:rect l="l" t="t" r="r" b="b"/>
              <a:pathLst>
                <a:path w="1381" h="38959" extrusionOk="0">
                  <a:moveTo>
                    <a:pt x="0" y="0"/>
                  </a:moveTo>
                  <a:lnTo>
                    <a:pt x="0" y="38959"/>
                  </a:lnTo>
                  <a:lnTo>
                    <a:pt x="1381" y="38959"/>
                  </a:lnTo>
                  <a:lnTo>
                    <a:pt x="138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
            <p:cNvSpPr/>
            <p:nvPr/>
          </p:nvSpPr>
          <p:spPr>
            <a:xfrm>
              <a:off x="10215857" y="-1622153"/>
              <a:ext cx="51087" cy="1441191"/>
            </a:xfrm>
            <a:custGeom>
              <a:avLst/>
              <a:gdLst/>
              <a:ahLst/>
              <a:cxnLst/>
              <a:rect l="l" t="t" r="r" b="b"/>
              <a:pathLst>
                <a:path w="1381" h="38959" fill="none" extrusionOk="0">
                  <a:moveTo>
                    <a:pt x="1381" y="0"/>
                  </a:moveTo>
                  <a:lnTo>
                    <a:pt x="0" y="0"/>
                  </a:lnTo>
                  <a:lnTo>
                    <a:pt x="0" y="38959"/>
                  </a:lnTo>
                  <a:lnTo>
                    <a:pt x="1381" y="38959"/>
                  </a:lnTo>
                  <a:lnTo>
                    <a:pt x="1381"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
            <p:cNvSpPr/>
            <p:nvPr/>
          </p:nvSpPr>
          <p:spPr>
            <a:xfrm>
              <a:off x="9978552" y="-1376229"/>
              <a:ext cx="338037" cy="168316"/>
            </a:xfrm>
            <a:custGeom>
              <a:avLst/>
              <a:gdLst/>
              <a:ahLst/>
              <a:cxnLst/>
              <a:rect l="l" t="t" r="r" b="b"/>
              <a:pathLst>
                <a:path w="9138" h="4550" extrusionOk="0">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
            <p:cNvSpPr/>
            <p:nvPr/>
          </p:nvSpPr>
          <p:spPr>
            <a:xfrm>
              <a:off x="9978552" y="-1376229"/>
              <a:ext cx="237344" cy="168316"/>
            </a:xfrm>
            <a:custGeom>
              <a:avLst/>
              <a:gdLst/>
              <a:ahLst/>
              <a:cxnLst/>
              <a:rect l="l" t="t" r="r" b="b"/>
              <a:pathLst>
                <a:path w="6416" h="4550" fill="none" extrusionOk="0">
                  <a:moveTo>
                    <a:pt x="6415" y="1"/>
                  </a:moveTo>
                  <a:lnTo>
                    <a:pt x="0" y="1"/>
                  </a:lnTo>
                  <a:lnTo>
                    <a:pt x="0" y="4550"/>
                  </a:lnTo>
                  <a:lnTo>
                    <a:pt x="6415" y="2684"/>
                  </a:lnTo>
                  <a:lnTo>
                    <a:pt x="641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
            <p:cNvSpPr/>
            <p:nvPr/>
          </p:nvSpPr>
          <p:spPr>
            <a:xfrm>
              <a:off x="10266906" y="-1376229"/>
              <a:ext cx="49681" cy="84195"/>
            </a:xfrm>
            <a:custGeom>
              <a:avLst/>
              <a:gdLst/>
              <a:ahLst/>
              <a:cxnLst/>
              <a:rect l="l" t="t" r="r" b="b"/>
              <a:pathLst>
                <a:path w="1343" h="2276" fill="none" extrusionOk="0">
                  <a:moveTo>
                    <a:pt x="1342" y="1"/>
                  </a:moveTo>
                  <a:lnTo>
                    <a:pt x="1" y="1"/>
                  </a:lnTo>
                  <a:lnTo>
                    <a:pt x="1" y="2275"/>
                  </a:lnTo>
                  <a:lnTo>
                    <a:pt x="1342" y="1887"/>
                  </a:lnTo>
                  <a:lnTo>
                    <a:pt x="13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
            <p:cNvSpPr/>
            <p:nvPr/>
          </p:nvSpPr>
          <p:spPr>
            <a:xfrm>
              <a:off x="10215857" y="-1376229"/>
              <a:ext cx="51087" cy="99288"/>
            </a:xfrm>
            <a:custGeom>
              <a:avLst/>
              <a:gdLst/>
              <a:ahLst/>
              <a:cxnLst/>
              <a:rect l="l" t="t" r="r" b="b"/>
              <a:pathLst>
                <a:path w="1381" h="2684" extrusionOk="0">
                  <a:moveTo>
                    <a:pt x="0" y="1"/>
                  </a:moveTo>
                  <a:lnTo>
                    <a:pt x="0" y="2684"/>
                  </a:lnTo>
                  <a:lnTo>
                    <a:pt x="1381" y="2275"/>
                  </a:lnTo>
                  <a:lnTo>
                    <a:pt x="138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
            <p:cNvSpPr/>
            <p:nvPr/>
          </p:nvSpPr>
          <p:spPr>
            <a:xfrm>
              <a:off x="10215857" y="-1376229"/>
              <a:ext cx="51087" cy="99288"/>
            </a:xfrm>
            <a:custGeom>
              <a:avLst/>
              <a:gdLst/>
              <a:ahLst/>
              <a:cxnLst/>
              <a:rect l="l" t="t" r="r" b="b"/>
              <a:pathLst>
                <a:path w="1381" h="2684" fill="none" extrusionOk="0">
                  <a:moveTo>
                    <a:pt x="1381" y="1"/>
                  </a:moveTo>
                  <a:lnTo>
                    <a:pt x="0" y="1"/>
                  </a:lnTo>
                  <a:lnTo>
                    <a:pt x="0" y="2684"/>
                  </a:lnTo>
                  <a:lnTo>
                    <a:pt x="1381" y="2275"/>
                  </a:lnTo>
                  <a:lnTo>
                    <a:pt x="13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
            <p:cNvSpPr/>
            <p:nvPr/>
          </p:nvSpPr>
          <p:spPr>
            <a:xfrm>
              <a:off x="10131700" y="-2191721"/>
              <a:ext cx="31703" cy="156811"/>
            </a:xfrm>
            <a:custGeom>
              <a:avLst/>
              <a:gdLst/>
              <a:ahLst/>
              <a:cxnLst/>
              <a:rect l="l" t="t" r="r" b="b"/>
              <a:pathLst>
                <a:path w="857" h="4239" extrusionOk="0">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
            <p:cNvSpPr/>
            <p:nvPr/>
          </p:nvSpPr>
          <p:spPr>
            <a:xfrm>
              <a:off x="10131700" y="-2191721"/>
              <a:ext cx="31703" cy="156811"/>
            </a:xfrm>
            <a:custGeom>
              <a:avLst/>
              <a:gdLst/>
              <a:ahLst/>
              <a:cxnLst/>
              <a:rect l="l" t="t" r="r" b="b"/>
              <a:pathLst>
                <a:path w="857" h="4239" fill="none" extrusionOk="0">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
            <p:cNvSpPr/>
            <p:nvPr/>
          </p:nvSpPr>
          <p:spPr>
            <a:xfrm>
              <a:off x="10131700" y="-2164421"/>
              <a:ext cx="31703" cy="43207"/>
            </a:xfrm>
            <a:custGeom>
              <a:avLst/>
              <a:gdLst/>
              <a:ahLst/>
              <a:cxnLst/>
              <a:rect l="l" t="t" r="r" b="b"/>
              <a:pathLst>
                <a:path w="857" h="1168" extrusionOk="0">
                  <a:moveTo>
                    <a:pt x="1" y="1"/>
                  </a:moveTo>
                  <a:lnTo>
                    <a:pt x="1" y="1167"/>
                  </a:lnTo>
                  <a:lnTo>
                    <a:pt x="856" y="1167"/>
                  </a:lnTo>
                  <a:lnTo>
                    <a:pt x="856"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
            <p:cNvSpPr/>
            <p:nvPr/>
          </p:nvSpPr>
          <p:spPr>
            <a:xfrm>
              <a:off x="10131700" y="-2164421"/>
              <a:ext cx="31703" cy="43207"/>
            </a:xfrm>
            <a:custGeom>
              <a:avLst/>
              <a:gdLst/>
              <a:ahLst/>
              <a:cxnLst/>
              <a:rect l="l" t="t" r="r" b="b"/>
              <a:pathLst>
                <a:path w="857" h="1168" fill="none" extrusionOk="0">
                  <a:moveTo>
                    <a:pt x="856" y="1"/>
                  </a:moveTo>
                  <a:lnTo>
                    <a:pt x="1" y="1"/>
                  </a:lnTo>
                  <a:lnTo>
                    <a:pt x="1" y="1167"/>
                  </a:lnTo>
                  <a:lnTo>
                    <a:pt x="856" y="1167"/>
                  </a:lnTo>
                  <a:lnTo>
                    <a:pt x="8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
            <p:cNvSpPr/>
            <p:nvPr/>
          </p:nvSpPr>
          <p:spPr>
            <a:xfrm>
              <a:off x="9990057" y="-2159390"/>
              <a:ext cx="315028" cy="22343"/>
            </a:xfrm>
            <a:custGeom>
              <a:avLst/>
              <a:gdLst/>
              <a:ahLst/>
              <a:cxnLst/>
              <a:rect l="l" t="t" r="r" b="b"/>
              <a:pathLst>
                <a:path w="8516" h="604" extrusionOk="0">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
            <p:cNvSpPr/>
            <p:nvPr/>
          </p:nvSpPr>
          <p:spPr>
            <a:xfrm>
              <a:off x="9775021" y="-1668208"/>
              <a:ext cx="742920" cy="199242"/>
            </a:xfrm>
            <a:custGeom>
              <a:avLst/>
              <a:gdLst/>
              <a:ahLst/>
              <a:cxnLst/>
              <a:rect l="l" t="t" r="r" b="b"/>
              <a:pathLst>
                <a:path w="20083" h="5386" extrusionOk="0">
                  <a:moveTo>
                    <a:pt x="0" y="1"/>
                  </a:moveTo>
                  <a:lnTo>
                    <a:pt x="0" y="5386"/>
                  </a:lnTo>
                  <a:lnTo>
                    <a:pt x="20082" y="5386"/>
                  </a:lnTo>
                  <a:lnTo>
                    <a:pt x="200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
            <p:cNvSpPr/>
            <p:nvPr/>
          </p:nvSpPr>
          <p:spPr>
            <a:xfrm>
              <a:off x="9775021" y="-1668208"/>
              <a:ext cx="742920" cy="199242"/>
            </a:xfrm>
            <a:custGeom>
              <a:avLst/>
              <a:gdLst/>
              <a:ahLst/>
              <a:cxnLst/>
              <a:rect l="l" t="t" r="r" b="b"/>
              <a:pathLst>
                <a:path w="20083" h="5386" fill="none" extrusionOk="0">
                  <a:moveTo>
                    <a:pt x="20082" y="5386"/>
                  </a:moveTo>
                  <a:lnTo>
                    <a:pt x="0" y="5386"/>
                  </a:lnTo>
                  <a:lnTo>
                    <a:pt x="0" y="1"/>
                  </a:lnTo>
                  <a:lnTo>
                    <a:pt x="20082" y="1"/>
                  </a:lnTo>
                  <a:lnTo>
                    <a:pt x="20082" y="5386"/>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
            <p:cNvSpPr/>
            <p:nvPr/>
          </p:nvSpPr>
          <p:spPr>
            <a:xfrm>
              <a:off x="9901571" y="-2001877"/>
              <a:ext cx="492666" cy="199242"/>
            </a:xfrm>
            <a:custGeom>
              <a:avLst/>
              <a:gdLst/>
              <a:ahLst/>
              <a:cxnLst/>
              <a:rect l="l" t="t" r="r" b="b"/>
              <a:pathLst>
                <a:path w="13318" h="5386" extrusionOk="0">
                  <a:moveTo>
                    <a:pt x="1" y="0"/>
                  </a:moveTo>
                  <a:lnTo>
                    <a:pt x="953" y="5386"/>
                  </a:lnTo>
                  <a:lnTo>
                    <a:pt x="12365" y="5386"/>
                  </a:lnTo>
                  <a:lnTo>
                    <a:pt x="13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
            <p:cNvSpPr/>
            <p:nvPr/>
          </p:nvSpPr>
          <p:spPr>
            <a:xfrm>
              <a:off x="9901571" y="-2001877"/>
              <a:ext cx="492666" cy="199242"/>
            </a:xfrm>
            <a:custGeom>
              <a:avLst/>
              <a:gdLst/>
              <a:ahLst/>
              <a:cxnLst/>
              <a:rect l="l" t="t" r="r" b="b"/>
              <a:pathLst>
                <a:path w="13318" h="5386" fill="none" extrusionOk="0">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
            <p:cNvSpPr/>
            <p:nvPr/>
          </p:nvSpPr>
          <p:spPr>
            <a:xfrm>
              <a:off x="9901571" y="-2001877"/>
              <a:ext cx="133802" cy="176232"/>
            </a:xfrm>
            <a:custGeom>
              <a:avLst/>
              <a:gdLst/>
              <a:ahLst/>
              <a:cxnLst/>
              <a:rect l="l" t="t" r="r" b="b"/>
              <a:pathLst>
                <a:path w="3617" h="4764" extrusionOk="0">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
            <p:cNvSpPr/>
            <p:nvPr/>
          </p:nvSpPr>
          <p:spPr>
            <a:xfrm>
              <a:off x="9901571" y="-2001877"/>
              <a:ext cx="133802" cy="176232"/>
            </a:xfrm>
            <a:custGeom>
              <a:avLst/>
              <a:gdLst/>
              <a:ahLst/>
              <a:cxnLst/>
              <a:rect l="l" t="t" r="r" b="b"/>
              <a:pathLst>
                <a:path w="3617" h="4764" fill="none" extrusionOk="0">
                  <a:moveTo>
                    <a:pt x="1" y="0"/>
                  </a:moveTo>
                  <a:lnTo>
                    <a:pt x="1" y="0"/>
                  </a:lnTo>
                  <a:lnTo>
                    <a:pt x="837" y="4763"/>
                  </a:lnTo>
                  <a:lnTo>
                    <a:pt x="837" y="4530"/>
                  </a:lnTo>
                  <a:lnTo>
                    <a:pt x="3617" y="4530"/>
                  </a:lnTo>
                  <a:lnTo>
                    <a:pt x="3189" y="1361"/>
                  </a:lnTo>
                  <a:lnTo>
                    <a:pt x="234" y="1361"/>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
            <p:cNvSpPr/>
            <p:nvPr/>
          </p:nvSpPr>
          <p:spPr>
            <a:xfrm>
              <a:off x="10259730" y="-2001877"/>
              <a:ext cx="134505" cy="176232"/>
            </a:xfrm>
            <a:custGeom>
              <a:avLst/>
              <a:gdLst/>
              <a:ahLst/>
              <a:cxnLst/>
              <a:rect l="l" t="t" r="r" b="b"/>
              <a:pathLst>
                <a:path w="3636" h="4764" extrusionOk="0">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
            <p:cNvSpPr/>
            <p:nvPr/>
          </p:nvSpPr>
          <p:spPr>
            <a:xfrm>
              <a:off x="10259730" y="-2001877"/>
              <a:ext cx="134505" cy="176232"/>
            </a:xfrm>
            <a:custGeom>
              <a:avLst/>
              <a:gdLst/>
              <a:ahLst/>
              <a:cxnLst/>
              <a:rect l="l" t="t" r="r" b="b"/>
              <a:pathLst>
                <a:path w="3636" h="4764" fill="none" extrusionOk="0">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
            <p:cNvSpPr/>
            <p:nvPr/>
          </p:nvSpPr>
          <p:spPr>
            <a:xfrm>
              <a:off x="10013066" y="-2001877"/>
              <a:ext cx="268972" cy="50384"/>
            </a:xfrm>
            <a:custGeom>
              <a:avLst/>
              <a:gdLst/>
              <a:ahLst/>
              <a:cxnLst/>
              <a:rect l="l" t="t" r="r" b="b"/>
              <a:pathLst>
                <a:path w="7271" h="1362" extrusionOk="0">
                  <a:moveTo>
                    <a:pt x="0" y="0"/>
                  </a:moveTo>
                  <a:lnTo>
                    <a:pt x="175" y="1361"/>
                  </a:lnTo>
                  <a:lnTo>
                    <a:pt x="7096" y="1361"/>
                  </a:lnTo>
                  <a:lnTo>
                    <a:pt x="7271"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
            <p:cNvSpPr/>
            <p:nvPr/>
          </p:nvSpPr>
          <p:spPr>
            <a:xfrm>
              <a:off x="10013066" y="-2001877"/>
              <a:ext cx="268972" cy="50384"/>
            </a:xfrm>
            <a:custGeom>
              <a:avLst/>
              <a:gdLst/>
              <a:ahLst/>
              <a:cxnLst/>
              <a:rect l="l" t="t" r="r" b="b"/>
              <a:pathLst>
                <a:path w="7271" h="1362" fill="none" extrusionOk="0">
                  <a:moveTo>
                    <a:pt x="7271" y="0"/>
                  </a:moveTo>
                  <a:lnTo>
                    <a:pt x="5269" y="0"/>
                  </a:lnTo>
                  <a:lnTo>
                    <a:pt x="2003" y="0"/>
                  </a:lnTo>
                  <a:lnTo>
                    <a:pt x="0" y="0"/>
                  </a:lnTo>
                  <a:lnTo>
                    <a:pt x="175" y="1361"/>
                  </a:lnTo>
                  <a:lnTo>
                    <a:pt x="7096" y="1361"/>
                  </a:lnTo>
                  <a:lnTo>
                    <a:pt x="72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
            <p:cNvSpPr/>
            <p:nvPr/>
          </p:nvSpPr>
          <p:spPr>
            <a:xfrm>
              <a:off x="9901571" y="-2001877"/>
              <a:ext cx="118006" cy="50384"/>
            </a:xfrm>
            <a:custGeom>
              <a:avLst/>
              <a:gdLst/>
              <a:ahLst/>
              <a:cxnLst/>
              <a:rect l="l" t="t" r="r" b="b"/>
              <a:pathLst>
                <a:path w="3190" h="1362" extrusionOk="0">
                  <a:moveTo>
                    <a:pt x="1" y="0"/>
                  </a:moveTo>
                  <a:lnTo>
                    <a:pt x="234" y="1361"/>
                  </a:lnTo>
                  <a:lnTo>
                    <a:pt x="3189" y="1361"/>
                  </a:lnTo>
                  <a:lnTo>
                    <a:pt x="3014"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
            <p:cNvSpPr/>
            <p:nvPr/>
          </p:nvSpPr>
          <p:spPr>
            <a:xfrm>
              <a:off x="9901571" y="-2001877"/>
              <a:ext cx="118006" cy="50384"/>
            </a:xfrm>
            <a:custGeom>
              <a:avLst/>
              <a:gdLst/>
              <a:ahLst/>
              <a:cxnLst/>
              <a:rect l="l" t="t" r="r" b="b"/>
              <a:pathLst>
                <a:path w="3190" h="1362" fill="none" extrusionOk="0">
                  <a:moveTo>
                    <a:pt x="3014" y="0"/>
                  </a:moveTo>
                  <a:lnTo>
                    <a:pt x="1" y="0"/>
                  </a:lnTo>
                  <a:lnTo>
                    <a:pt x="234" y="1361"/>
                  </a:lnTo>
                  <a:lnTo>
                    <a:pt x="3189" y="1361"/>
                  </a:lnTo>
                  <a:lnTo>
                    <a:pt x="30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
            <p:cNvSpPr/>
            <p:nvPr/>
          </p:nvSpPr>
          <p:spPr>
            <a:xfrm>
              <a:off x="10275525" y="-2001877"/>
              <a:ext cx="118709" cy="50384"/>
            </a:xfrm>
            <a:custGeom>
              <a:avLst/>
              <a:gdLst/>
              <a:ahLst/>
              <a:cxnLst/>
              <a:rect l="l" t="t" r="r" b="b"/>
              <a:pathLst>
                <a:path w="3209" h="1362" extrusionOk="0">
                  <a:moveTo>
                    <a:pt x="176" y="0"/>
                  </a:moveTo>
                  <a:lnTo>
                    <a:pt x="1" y="1361"/>
                  </a:lnTo>
                  <a:lnTo>
                    <a:pt x="2956" y="1361"/>
                  </a:lnTo>
                  <a:lnTo>
                    <a:pt x="320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
            <p:cNvSpPr/>
            <p:nvPr/>
          </p:nvSpPr>
          <p:spPr>
            <a:xfrm>
              <a:off x="10275525" y="-2001877"/>
              <a:ext cx="118709" cy="50384"/>
            </a:xfrm>
            <a:custGeom>
              <a:avLst/>
              <a:gdLst/>
              <a:ahLst/>
              <a:cxnLst/>
              <a:rect l="l" t="t" r="r" b="b"/>
              <a:pathLst>
                <a:path w="3209" h="1362" fill="none" extrusionOk="0">
                  <a:moveTo>
                    <a:pt x="3209" y="0"/>
                  </a:moveTo>
                  <a:lnTo>
                    <a:pt x="176" y="0"/>
                  </a:lnTo>
                  <a:lnTo>
                    <a:pt x="1" y="1361"/>
                  </a:lnTo>
                  <a:lnTo>
                    <a:pt x="2956" y="1361"/>
                  </a:lnTo>
                  <a:lnTo>
                    <a:pt x="320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
            <p:cNvSpPr/>
            <p:nvPr/>
          </p:nvSpPr>
          <p:spPr>
            <a:xfrm>
              <a:off x="9932497" y="-1834303"/>
              <a:ext cx="430112" cy="87043"/>
            </a:xfrm>
            <a:custGeom>
              <a:avLst/>
              <a:gdLst/>
              <a:ahLst/>
              <a:cxnLst/>
              <a:rect l="l" t="t" r="r" b="b"/>
              <a:pathLst>
                <a:path w="11627" h="2353" extrusionOk="0">
                  <a:moveTo>
                    <a:pt x="1" y="0"/>
                  </a:moveTo>
                  <a:lnTo>
                    <a:pt x="1" y="2352"/>
                  </a:lnTo>
                  <a:lnTo>
                    <a:pt x="11626" y="2352"/>
                  </a:lnTo>
                  <a:lnTo>
                    <a:pt x="116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
            <p:cNvSpPr/>
            <p:nvPr/>
          </p:nvSpPr>
          <p:spPr>
            <a:xfrm>
              <a:off x="9932497" y="-1834303"/>
              <a:ext cx="430112" cy="87043"/>
            </a:xfrm>
            <a:custGeom>
              <a:avLst/>
              <a:gdLst/>
              <a:ahLst/>
              <a:cxnLst/>
              <a:rect l="l" t="t" r="r" b="b"/>
              <a:pathLst>
                <a:path w="11627" h="2353" fill="none" extrusionOk="0">
                  <a:moveTo>
                    <a:pt x="11626" y="2352"/>
                  </a:moveTo>
                  <a:lnTo>
                    <a:pt x="1" y="2352"/>
                  </a:lnTo>
                  <a:lnTo>
                    <a:pt x="1" y="0"/>
                  </a:lnTo>
                  <a:lnTo>
                    <a:pt x="11626" y="0"/>
                  </a:lnTo>
                  <a:lnTo>
                    <a:pt x="11626" y="23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
            <p:cNvSpPr/>
            <p:nvPr/>
          </p:nvSpPr>
          <p:spPr>
            <a:xfrm>
              <a:off x="9932497" y="-1834303"/>
              <a:ext cx="430112" cy="43170"/>
            </a:xfrm>
            <a:custGeom>
              <a:avLst/>
              <a:gdLst/>
              <a:ahLst/>
              <a:cxnLst/>
              <a:rect l="l" t="t" r="r" b="b"/>
              <a:pathLst>
                <a:path w="11627" h="1167" extrusionOk="0">
                  <a:moveTo>
                    <a:pt x="1" y="0"/>
                  </a:moveTo>
                  <a:lnTo>
                    <a:pt x="1" y="1167"/>
                  </a:lnTo>
                  <a:lnTo>
                    <a:pt x="11626" y="1167"/>
                  </a:lnTo>
                  <a:lnTo>
                    <a:pt x="11626"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
            <p:cNvSpPr/>
            <p:nvPr/>
          </p:nvSpPr>
          <p:spPr>
            <a:xfrm>
              <a:off x="9775021" y="-1658849"/>
              <a:ext cx="742920" cy="36734"/>
            </a:xfrm>
            <a:custGeom>
              <a:avLst/>
              <a:gdLst/>
              <a:ahLst/>
              <a:cxnLst/>
              <a:rect l="l" t="t" r="r" b="b"/>
              <a:pathLst>
                <a:path w="20083" h="993" extrusionOk="0">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
            <p:cNvSpPr/>
            <p:nvPr/>
          </p:nvSpPr>
          <p:spPr>
            <a:xfrm>
              <a:off x="9775021" y="-1658849"/>
              <a:ext cx="80570" cy="36734"/>
            </a:xfrm>
            <a:custGeom>
              <a:avLst/>
              <a:gdLst/>
              <a:ahLst/>
              <a:cxnLst/>
              <a:rect l="l" t="t" r="r" b="b"/>
              <a:pathLst>
                <a:path w="2178" h="993" fill="none" extrusionOk="0">
                  <a:moveTo>
                    <a:pt x="2178" y="1"/>
                  </a:moveTo>
                  <a:lnTo>
                    <a:pt x="0" y="1"/>
                  </a:lnTo>
                  <a:lnTo>
                    <a:pt x="0" y="992"/>
                  </a:lnTo>
                  <a:lnTo>
                    <a:pt x="2178" y="992"/>
                  </a:lnTo>
                  <a:lnTo>
                    <a:pt x="217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
            <p:cNvSpPr/>
            <p:nvPr/>
          </p:nvSpPr>
          <p:spPr>
            <a:xfrm>
              <a:off x="9867058" y="-1658849"/>
              <a:ext cx="83455" cy="36734"/>
            </a:xfrm>
            <a:custGeom>
              <a:avLst/>
              <a:gdLst/>
              <a:ahLst/>
              <a:cxnLst/>
              <a:rect l="l" t="t" r="r" b="b"/>
              <a:pathLst>
                <a:path w="2256" h="993" fill="none" extrusionOk="0">
                  <a:moveTo>
                    <a:pt x="2256" y="1"/>
                  </a:moveTo>
                  <a:lnTo>
                    <a:pt x="253" y="1"/>
                  </a:ln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
            <p:cNvSpPr/>
            <p:nvPr/>
          </p:nvSpPr>
          <p:spPr>
            <a:xfrm>
              <a:off x="9961980" y="-1658849"/>
              <a:ext cx="83455" cy="36734"/>
            </a:xfrm>
            <a:custGeom>
              <a:avLst/>
              <a:gdLst/>
              <a:ahLst/>
              <a:cxnLst/>
              <a:rect l="l" t="t" r="r" b="b"/>
              <a:pathLst>
                <a:path w="2256" h="993" fill="none" extrusionOk="0">
                  <a:moveTo>
                    <a:pt x="2256" y="1"/>
                  </a:move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
            <p:cNvSpPr/>
            <p:nvPr/>
          </p:nvSpPr>
          <p:spPr>
            <a:xfrm>
              <a:off x="10056939" y="-1658849"/>
              <a:ext cx="84158" cy="36734"/>
            </a:xfrm>
            <a:custGeom>
              <a:avLst/>
              <a:gdLst/>
              <a:ahLst/>
              <a:cxnLst/>
              <a:rect l="l" t="t" r="r" b="b"/>
              <a:pathLst>
                <a:path w="2275" h="993" fill="none" extrusionOk="0">
                  <a:moveTo>
                    <a:pt x="2275" y="1"/>
                  </a:moveTo>
                  <a:lnTo>
                    <a:pt x="0" y="1"/>
                  </a:lnTo>
                  <a:lnTo>
                    <a:pt x="0" y="992"/>
                  </a:lnTo>
                  <a:lnTo>
                    <a:pt x="2275" y="992"/>
                  </a:lnTo>
                  <a:lnTo>
                    <a:pt x="227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
            <p:cNvSpPr/>
            <p:nvPr/>
          </p:nvSpPr>
          <p:spPr>
            <a:xfrm>
              <a:off x="10151860" y="-1658849"/>
              <a:ext cx="84158" cy="36734"/>
            </a:xfrm>
            <a:custGeom>
              <a:avLst/>
              <a:gdLst/>
              <a:ahLst/>
              <a:cxnLst/>
              <a:rect l="l" t="t" r="r" b="b"/>
              <a:pathLst>
                <a:path w="2275" h="993" fill="none" extrusionOk="0">
                  <a:moveTo>
                    <a:pt x="2275" y="1"/>
                  </a:moveTo>
                  <a:lnTo>
                    <a:pt x="0" y="1"/>
                  </a:lnTo>
                  <a:lnTo>
                    <a:pt x="0" y="992"/>
                  </a:lnTo>
                  <a:lnTo>
                    <a:pt x="2275" y="992"/>
                  </a:lnTo>
                  <a:lnTo>
                    <a:pt x="227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
            <p:cNvSpPr/>
            <p:nvPr/>
          </p:nvSpPr>
          <p:spPr>
            <a:xfrm>
              <a:off x="10247485" y="-1658849"/>
              <a:ext cx="83455" cy="36734"/>
            </a:xfrm>
            <a:custGeom>
              <a:avLst/>
              <a:gdLst/>
              <a:ahLst/>
              <a:cxnLst/>
              <a:rect l="l" t="t" r="r" b="b"/>
              <a:pathLst>
                <a:path w="2256" h="993" fill="none" extrusionOk="0">
                  <a:moveTo>
                    <a:pt x="2256" y="1"/>
                  </a:move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
            <p:cNvSpPr/>
            <p:nvPr/>
          </p:nvSpPr>
          <p:spPr>
            <a:xfrm>
              <a:off x="10342407" y="-1658849"/>
              <a:ext cx="83492" cy="36734"/>
            </a:xfrm>
            <a:custGeom>
              <a:avLst/>
              <a:gdLst/>
              <a:ahLst/>
              <a:cxnLst/>
              <a:rect l="l" t="t" r="r" b="b"/>
              <a:pathLst>
                <a:path w="2257" h="993" fill="none" extrusionOk="0">
                  <a:moveTo>
                    <a:pt x="2256" y="1"/>
                  </a:moveTo>
                  <a:lnTo>
                    <a:pt x="2062" y="1"/>
                  </a:ln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
            <p:cNvSpPr/>
            <p:nvPr/>
          </p:nvSpPr>
          <p:spPr>
            <a:xfrm>
              <a:off x="10437366" y="-1658849"/>
              <a:ext cx="80570" cy="36734"/>
            </a:xfrm>
            <a:custGeom>
              <a:avLst/>
              <a:gdLst/>
              <a:ahLst/>
              <a:cxnLst/>
              <a:rect l="l" t="t" r="r" b="b"/>
              <a:pathLst>
                <a:path w="2178" h="993" fill="none" extrusionOk="0">
                  <a:moveTo>
                    <a:pt x="2177" y="1"/>
                  </a:moveTo>
                  <a:lnTo>
                    <a:pt x="0" y="1"/>
                  </a:lnTo>
                  <a:lnTo>
                    <a:pt x="0" y="992"/>
                  </a:lnTo>
                  <a:lnTo>
                    <a:pt x="2177" y="992"/>
                  </a:lnTo>
                  <a:lnTo>
                    <a:pt x="217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
            <p:cNvSpPr/>
            <p:nvPr/>
          </p:nvSpPr>
          <p:spPr>
            <a:xfrm>
              <a:off x="9855553"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
            <p:cNvSpPr/>
            <p:nvPr/>
          </p:nvSpPr>
          <p:spPr>
            <a:xfrm>
              <a:off x="9855553"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
            <p:cNvSpPr/>
            <p:nvPr/>
          </p:nvSpPr>
          <p:spPr>
            <a:xfrm>
              <a:off x="9855553"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
            <p:cNvSpPr/>
            <p:nvPr/>
          </p:nvSpPr>
          <p:spPr>
            <a:xfrm>
              <a:off x="9855553"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
            <p:cNvSpPr/>
            <p:nvPr/>
          </p:nvSpPr>
          <p:spPr>
            <a:xfrm>
              <a:off x="9950475"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
            <p:cNvSpPr/>
            <p:nvPr/>
          </p:nvSpPr>
          <p:spPr>
            <a:xfrm>
              <a:off x="9950475"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
            <p:cNvSpPr/>
            <p:nvPr/>
          </p:nvSpPr>
          <p:spPr>
            <a:xfrm>
              <a:off x="9950475"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
            <p:cNvSpPr/>
            <p:nvPr/>
          </p:nvSpPr>
          <p:spPr>
            <a:xfrm>
              <a:off x="9950475"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
            <p:cNvSpPr/>
            <p:nvPr/>
          </p:nvSpPr>
          <p:spPr>
            <a:xfrm>
              <a:off x="10045397" y="-1622153"/>
              <a:ext cx="11579" cy="134505"/>
            </a:xfrm>
            <a:custGeom>
              <a:avLst/>
              <a:gdLst/>
              <a:ahLst/>
              <a:cxnLst/>
              <a:rect l="l" t="t" r="r" b="b"/>
              <a:pathLst>
                <a:path w="313"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
            <p:cNvSpPr/>
            <p:nvPr/>
          </p:nvSpPr>
          <p:spPr>
            <a:xfrm>
              <a:off x="10045397" y="-1622153"/>
              <a:ext cx="11579" cy="134505"/>
            </a:xfrm>
            <a:custGeom>
              <a:avLst/>
              <a:gdLst/>
              <a:ahLst/>
              <a:cxnLst/>
              <a:rect l="l" t="t" r="r" b="b"/>
              <a:pathLst>
                <a:path w="313" h="3636" fill="none" extrusionOk="0">
                  <a:moveTo>
                    <a:pt x="312" y="0"/>
                  </a:moveTo>
                  <a:lnTo>
                    <a:pt x="1" y="0"/>
                  </a:lnTo>
                  <a:lnTo>
                    <a:pt x="1" y="3635"/>
                  </a:lnTo>
                  <a:lnTo>
                    <a:pt x="312" y="3635"/>
                  </a:lnTo>
                  <a:lnTo>
                    <a:pt x="31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
            <p:cNvSpPr/>
            <p:nvPr/>
          </p:nvSpPr>
          <p:spPr>
            <a:xfrm>
              <a:off x="10045397" y="-1658849"/>
              <a:ext cx="11579" cy="36734"/>
            </a:xfrm>
            <a:custGeom>
              <a:avLst/>
              <a:gdLst/>
              <a:ahLst/>
              <a:cxnLst/>
              <a:rect l="l" t="t" r="r" b="b"/>
              <a:pathLst>
                <a:path w="313"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
            <p:cNvSpPr/>
            <p:nvPr/>
          </p:nvSpPr>
          <p:spPr>
            <a:xfrm>
              <a:off x="10141059" y="-1622153"/>
              <a:ext cx="10839" cy="134505"/>
            </a:xfrm>
            <a:custGeom>
              <a:avLst/>
              <a:gdLst/>
              <a:ahLst/>
              <a:cxnLst/>
              <a:rect l="l" t="t" r="r" b="b"/>
              <a:pathLst>
                <a:path w="293" h="3636" extrusionOk="0">
                  <a:moveTo>
                    <a:pt x="1" y="0"/>
                  </a:moveTo>
                  <a:lnTo>
                    <a:pt x="1" y="3635"/>
                  </a:lnTo>
                  <a:lnTo>
                    <a:pt x="292" y="3635"/>
                  </a:lnTo>
                  <a:lnTo>
                    <a:pt x="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
            <p:cNvSpPr/>
            <p:nvPr/>
          </p:nvSpPr>
          <p:spPr>
            <a:xfrm>
              <a:off x="10141059" y="-1658849"/>
              <a:ext cx="10839" cy="36734"/>
            </a:xfrm>
            <a:custGeom>
              <a:avLst/>
              <a:gdLst/>
              <a:ahLst/>
              <a:cxnLst/>
              <a:rect l="l" t="t" r="r" b="b"/>
              <a:pathLst>
                <a:path w="293" h="993" extrusionOk="0">
                  <a:moveTo>
                    <a:pt x="1" y="1"/>
                  </a:moveTo>
                  <a:lnTo>
                    <a:pt x="1" y="992"/>
                  </a:lnTo>
                  <a:lnTo>
                    <a:pt x="292" y="992"/>
                  </a:lnTo>
                  <a:lnTo>
                    <a:pt x="29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
            <p:cNvSpPr/>
            <p:nvPr/>
          </p:nvSpPr>
          <p:spPr>
            <a:xfrm>
              <a:off x="10235981"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
            <p:cNvSpPr/>
            <p:nvPr/>
          </p:nvSpPr>
          <p:spPr>
            <a:xfrm>
              <a:off x="10235981"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
            <p:cNvSpPr/>
            <p:nvPr/>
          </p:nvSpPr>
          <p:spPr>
            <a:xfrm>
              <a:off x="10235981"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
            <p:cNvSpPr/>
            <p:nvPr/>
          </p:nvSpPr>
          <p:spPr>
            <a:xfrm>
              <a:off x="10235981"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
            <p:cNvSpPr/>
            <p:nvPr/>
          </p:nvSpPr>
          <p:spPr>
            <a:xfrm>
              <a:off x="10330902"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
            <p:cNvSpPr/>
            <p:nvPr/>
          </p:nvSpPr>
          <p:spPr>
            <a:xfrm>
              <a:off x="10330902"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
            <p:cNvSpPr/>
            <p:nvPr/>
          </p:nvSpPr>
          <p:spPr>
            <a:xfrm>
              <a:off x="10330902"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
            <p:cNvSpPr/>
            <p:nvPr/>
          </p:nvSpPr>
          <p:spPr>
            <a:xfrm>
              <a:off x="10425861" y="-1622153"/>
              <a:ext cx="11542" cy="134505"/>
            </a:xfrm>
            <a:custGeom>
              <a:avLst/>
              <a:gdLst/>
              <a:ahLst/>
              <a:cxnLst/>
              <a:rect l="l" t="t" r="r" b="b"/>
              <a:pathLst>
                <a:path w="312" h="3636" extrusionOk="0">
                  <a:moveTo>
                    <a:pt x="0" y="0"/>
                  </a:moveTo>
                  <a:lnTo>
                    <a:pt x="0" y="3635"/>
                  </a:lnTo>
                  <a:lnTo>
                    <a:pt x="311" y="3635"/>
                  </a:lnTo>
                  <a:lnTo>
                    <a:pt x="3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
            <p:cNvSpPr/>
            <p:nvPr/>
          </p:nvSpPr>
          <p:spPr>
            <a:xfrm>
              <a:off x="10425861" y="-1658849"/>
              <a:ext cx="11542" cy="36734"/>
            </a:xfrm>
            <a:custGeom>
              <a:avLst/>
              <a:gdLst/>
              <a:ahLst/>
              <a:cxnLst/>
              <a:rect l="l" t="t" r="r" b="b"/>
              <a:pathLst>
                <a:path w="312" h="993" extrusionOk="0">
                  <a:moveTo>
                    <a:pt x="0" y="1"/>
                  </a:moveTo>
                  <a:lnTo>
                    <a:pt x="0" y="992"/>
                  </a:lnTo>
                  <a:lnTo>
                    <a:pt x="311" y="992"/>
                  </a:lnTo>
                  <a:lnTo>
                    <a:pt x="311"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
            <p:cNvSpPr/>
            <p:nvPr/>
          </p:nvSpPr>
          <p:spPr>
            <a:xfrm>
              <a:off x="9765662" y="-1769603"/>
              <a:ext cx="764487" cy="110793"/>
            </a:xfrm>
            <a:custGeom>
              <a:avLst/>
              <a:gdLst/>
              <a:ahLst/>
              <a:cxnLst/>
              <a:rect l="l" t="t" r="r" b="b"/>
              <a:pathLst>
                <a:path w="20666" h="2995" extrusionOk="0">
                  <a:moveTo>
                    <a:pt x="1148" y="1"/>
                  </a:moveTo>
                  <a:lnTo>
                    <a:pt x="1" y="2995"/>
                  </a:lnTo>
                  <a:lnTo>
                    <a:pt x="20666" y="2995"/>
                  </a:lnTo>
                  <a:lnTo>
                    <a:pt x="19499" y="1"/>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
            <p:cNvSpPr/>
            <p:nvPr/>
          </p:nvSpPr>
          <p:spPr>
            <a:xfrm>
              <a:off x="9765662" y="-1769603"/>
              <a:ext cx="764487" cy="110793"/>
            </a:xfrm>
            <a:custGeom>
              <a:avLst/>
              <a:gdLst/>
              <a:ahLst/>
              <a:cxnLst/>
              <a:rect l="l" t="t" r="r" b="b"/>
              <a:pathLst>
                <a:path w="20666" h="2995" fill="none" extrusionOk="0">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
            <p:cNvSpPr/>
            <p:nvPr/>
          </p:nvSpPr>
          <p:spPr>
            <a:xfrm>
              <a:off x="10171281" y="-1769603"/>
              <a:ext cx="222954" cy="110793"/>
            </a:xfrm>
            <a:custGeom>
              <a:avLst/>
              <a:gdLst/>
              <a:ahLst/>
              <a:cxnLst/>
              <a:rect l="l" t="t" r="r" b="b"/>
              <a:pathLst>
                <a:path w="6027" h="2995" extrusionOk="0">
                  <a:moveTo>
                    <a:pt x="0" y="1"/>
                  </a:moveTo>
                  <a:lnTo>
                    <a:pt x="0" y="2995"/>
                  </a:lnTo>
                  <a:lnTo>
                    <a:pt x="6027" y="2995"/>
                  </a:lnTo>
                  <a:lnTo>
                    <a:pt x="6027"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
            <p:cNvSpPr/>
            <p:nvPr/>
          </p:nvSpPr>
          <p:spPr>
            <a:xfrm>
              <a:off x="9765662" y="-1769603"/>
              <a:ext cx="628577" cy="110793"/>
            </a:xfrm>
            <a:custGeom>
              <a:avLst/>
              <a:gdLst/>
              <a:ahLst/>
              <a:cxnLst/>
              <a:rect l="l" t="t" r="r" b="b"/>
              <a:pathLst>
                <a:path w="16992" h="2995" fill="none" extrusionOk="0">
                  <a:moveTo>
                    <a:pt x="16992" y="1"/>
                  </a:moveTo>
                  <a:lnTo>
                    <a:pt x="10965" y="1"/>
                  </a:lnTo>
                  <a:lnTo>
                    <a:pt x="10965" y="2995"/>
                  </a:lnTo>
                  <a:lnTo>
                    <a:pt x="1" y="2995"/>
                  </a:lnTo>
                  <a:lnTo>
                    <a:pt x="16992" y="2995"/>
                  </a:lnTo>
                  <a:lnTo>
                    <a:pt x="169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
            <p:cNvSpPr/>
            <p:nvPr/>
          </p:nvSpPr>
          <p:spPr>
            <a:xfrm>
              <a:off x="9932497" y="-1769603"/>
              <a:ext cx="238824" cy="110793"/>
            </a:xfrm>
            <a:custGeom>
              <a:avLst/>
              <a:gdLst/>
              <a:ahLst/>
              <a:cxnLst/>
              <a:rect l="l" t="t" r="r" b="b"/>
              <a:pathLst>
                <a:path w="6456" h="2995" extrusionOk="0">
                  <a:moveTo>
                    <a:pt x="1" y="1"/>
                  </a:moveTo>
                  <a:lnTo>
                    <a:pt x="1" y="2995"/>
                  </a:lnTo>
                  <a:lnTo>
                    <a:pt x="6455" y="2995"/>
                  </a:lnTo>
                  <a:lnTo>
                    <a:pt x="6455"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
            <p:cNvSpPr/>
            <p:nvPr/>
          </p:nvSpPr>
          <p:spPr>
            <a:xfrm>
              <a:off x="9765662" y="-1769603"/>
              <a:ext cx="405660" cy="110793"/>
            </a:xfrm>
            <a:custGeom>
              <a:avLst/>
              <a:gdLst/>
              <a:ahLst/>
              <a:cxnLst/>
              <a:rect l="l" t="t" r="r" b="b"/>
              <a:pathLst>
                <a:path w="10966" h="2995" fill="none" extrusionOk="0">
                  <a:moveTo>
                    <a:pt x="10965" y="1"/>
                  </a:moveTo>
                  <a:lnTo>
                    <a:pt x="4511" y="1"/>
                  </a:lnTo>
                  <a:lnTo>
                    <a:pt x="4511" y="2995"/>
                  </a:lnTo>
                  <a:lnTo>
                    <a:pt x="1" y="2995"/>
                  </a:lnTo>
                  <a:lnTo>
                    <a:pt x="10965" y="2995"/>
                  </a:lnTo>
                  <a:lnTo>
                    <a:pt x="1096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
            <p:cNvSpPr/>
            <p:nvPr/>
          </p:nvSpPr>
          <p:spPr>
            <a:xfrm>
              <a:off x="9765662" y="-1769603"/>
              <a:ext cx="166873" cy="110793"/>
            </a:xfrm>
            <a:custGeom>
              <a:avLst/>
              <a:gdLst/>
              <a:ahLst/>
              <a:cxnLst/>
              <a:rect l="l" t="t" r="r" b="b"/>
              <a:pathLst>
                <a:path w="4511" h="2995" extrusionOk="0">
                  <a:moveTo>
                    <a:pt x="1148" y="1"/>
                  </a:moveTo>
                  <a:lnTo>
                    <a:pt x="1" y="2995"/>
                  </a:lnTo>
                  <a:lnTo>
                    <a:pt x="4511" y="2995"/>
                  </a:lnTo>
                  <a:lnTo>
                    <a:pt x="451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
            <p:cNvSpPr/>
            <p:nvPr/>
          </p:nvSpPr>
          <p:spPr>
            <a:xfrm>
              <a:off x="9765662" y="-1769603"/>
              <a:ext cx="166873" cy="110793"/>
            </a:xfrm>
            <a:custGeom>
              <a:avLst/>
              <a:gdLst/>
              <a:ahLst/>
              <a:cxnLst/>
              <a:rect l="l" t="t" r="r" b="b"/>
              <a:pathLst>
                <a:path w="4511" h="2995" fill="none" extrusionOk="0">
                  <a:moveTo>
                    <a:pt x="4511" y="1"/>
                  </a:moveTo>
                  <a:lnTo>
                    <a:pt x="4511" y="1"/>
                  </a:lnTo>
                  <a:lnTo>
                    <a:pt x="2994" y="1"/>
                  </a:lnTo>
                  <a:lnTo>
                    <a:pt x="1148" y="1"/>
                  </a:lnTo>
                  <a:lnTo>
                    <a:pt x="1" y="2995"/>
                  </a:lnTo>
                  <a:lnTo>
                    <a:pt x="4511" y="2995"/>
                  </a:lnTo>
                  <a:lnTo>
                    <a:pt x="451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
            <p:cNvSpPr/>
            <p:nvPr/>
          </p:nvSpPr>
          <p:spPr>
            <a:xfrm>
              <a:off x="9765662" y="-1487686"/>
              <a:ext cx="764487" cy="111495"/>
            </a:xfrm>
            <a:custGeom>
              <a:avLst/>
              <a:gdLst/>
              <a:ahLst/>
              <a:cxnLst/>
              <a:rect l="l" t="t" r="r" b="b"/>
              <a:pathLst>
                <a:path w="20666" h="3014" extrusionOk="0">
                  <a:moveTo>
                    <a:pt x="1" y="0"/>
                  </a:moveTo>
                  <a:lnTo>
                    <a:pt x="1148" y="3014"/>
                  </a:lnTo>
                  <a:lnTo>
                    <a:pt x="19499" y="3014"/>
                  </a:lnTo>
                  <a:lnTo>
                    <a:pt x="206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
            <p:cNvSpPr/>
            <p:nvPr/>
          </p:nvSpPr>
          <p:spPr>
            <a:xfrm>
              <a:off x="9765662" y="-1487686"/>
              <a:ext cx="764487" cy="111495"/>
            </a:xfrm>
            <a:custGeom>
              <a:avLst/>
              <a:gdLst/>
              <a:ahLst/>
              <a:cxnLst/>
              <a:rect l="l" t="t" r="r" b="b"/>
              <a:pathLst>
                <a:path w="20666" h="3014" fill="none" extrusionOk="0">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
            <p:cNvSpPr/>
            <p:nvPr/>
          </p:nvSpPr>
          <p:spPr>
            <a:xfrm>
              <a:off x="10171281" y="-1487686"/>
              <a:ext cx="222954" cy="111495"/>
            </a:xfrm>
            <a:custGeom>
              <a:avLst/>
              <a:gdLst/>
              <a:ahLst/>
              <a:cxnLst/>
              <a:rect l="l" t="t" r="r" b="b"/>
              <a:pathLst>
                <a:path w="6027" h="3014" extrusionOk="0">
                  <a:moveTo>
                    <a:pt x="0" y="0"/>
                  </a:moveTo>
                  <a:lnTo>
                    <a:pt x="0" y="3014"/>
                  </a:lnTo>
                  <a:lnTo>
                    <a:pt x="6027" y="3014"/>
                  </a:lnTo>
                  <a:lnTo>
                    <a:pt x="6027"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
            <p:cNvSpPr/>
            <p:nvPr/>
          </p:nvSpPr>
          <p:spPr>
            <a:xfrm>
              <a:off x="9765662" y="-1487686"/>
              <a:ext cx="628577" cy="111495"/>
            </a:xfrm>
            <a:custGeom>
              <a:avLst/>
              <a:gdLst/>
              <a:ahLst/>
              <a:cxnLst/>
              <a:rect l="l" t="t" r="r" b="b"/>
              <a:pathLst>
                <a:path w="16992" h="3014" fill="none" extrusionOk="0">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
            <p:cNvSpPr/>
            <p:nvPr/>
          </p:nvSpPr>
          <p:spPr>
            <a:xfrm>
              <a:off x="9932497" y="-1487686"/>
              <a:ext cx="238824" cy="111495"/>
            </a:xfrm>
            <a:custGeom>
              <a:avLst/>
              <a:gdLst/>
              <a:ahLst/>
              <a:cxnLst/>
              <a:rect l="l" t="t" r="r" b="b"/>
              <a:pathLst>
                <a:path w="6456" h="3014" extrusionOk="0">
                  <a:moveTo>
                    <a:pt x="1" y="0"/>
                  </a:moveTo>
                  <a:lnTo>
                    <a:pt x="1" y="3014"/>
                  </a:lnTo>
                  <a:lnTo>
                    <a:pt x="6455" y="3014"/>
                  </a:lnTo>
                  <a:lnTo>
                    <a:pt x="6455"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
            <p:cNvSpPr/>
            <p:nvPr/>
          </p:nvSpPr>
          <p:spPr>
            <a:xfrm>
              <a:off x="9765662" y="-1487686"/>
              <a:ext cx="405660" cy="111495"/>
            </a:xfrm>
            <a:custGeom>
              <a:avLst/>
              <a:gdLst/>
              <a:ahLst/>
              <a:cxnLst/>
              <a:rect l="l" t="t" r="r" b="b"/>
              <a:pathLst>
                <a:path w="10966" h="3014" fill="none" extrusionOk="0">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
            <p:cNvSpPr/>
            <p:nvPr/>
          </p:nvSpPr>
          <p:spPr>
            <a:xfrm>
              <a:off x="9765662" y="-1487686"/>
              <a:ext cx="166873" cy="111495"/>
            </a:xfrm>
            <a:custGeom>
              <a:avLst/>
              <a:gdLst/>
              <a:ahLst/>
              <a:cxnLst/>
              <a:rect l="l" t="t" r="r" b="b"/>
              <a:pathLst>
                <a:path w="4511" h="3014" extrusionOk="0">
                  <a:moveTo>
                    <a:pt x="1" y="0"/>
                  </a:moveTo>
                  <a:lnTo>
                    <a:pt x="1148" y="3014"/>
                  </a:lnTo>
                  <a:lnTo>
                    <a:pt x="4511" y="3014"/>
                  </a:lnTo>
                  <a:lnTo>
                    <a:pt x="451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
            <p:cNvSpPr/>
            <p:nvPr/>
          </p:nvSpPr>
          <p:spPr>
            <a:xfrm>
              <a:off x="9765662" y="-1487686"/>
              <a:ext cx="166873" cy="111495"/>
            </a:xfrm>
            <a:custGeom>
              <a:avLst/>
              <a:gdLst/>
              <a:ahLst/>
              <a:cxnLst/>
              <a:rect l="l" t="t" r="r" b="b"/>
              <a:pathLst>
                <a:path w="4511" h="3014" fill="none" extrusionOk="0">
                  <a:moveTo>
                    <a:pt x="4511" y="0"/>
                  </a:moveTo>
                  <a:lnTo>
                    <a:pt x="2994" y="0"/>
                  </a:lnTo>
                  <a:lnTo>
                    <a:pt x="2742" y="0"/>
                  </a:lnTo>
                  <a:lnTo>
                    <a:pt x="2431" y="0"/>
                  </a:lnTo>
                  <a:lnTo>
                    <a:pt x="1" y="0"/>
                  </a:lnTo>
                  <a:lnTo>
                    <a:pt x="1148" y="3014"/>
                  </a:lnTo>
                  <a:lnTo>
                    <a:pt x="4511" y="3014"/>
                  </a:lnTo>
                  <a:lnTo>
                    <a:pt x="45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
            <p:cNvSpPr/>
            <p:nvPr/>
          </p:nvSpPr>
          <p:spPr>
            <a:xfrm>
              <a:off x="9880005" y="-1879618"/>
              <a:ext cx="535097" cy="76981"/>
            </a:xfrm>
            <a:custGeom>
              <a:avLst/>
              <a:gdLst/>
              <a:ahLst/>
              <a:cxnLst/>
              <a:rect l="l" t="t" r="r" b="b"/>
              <a:pathLst>
                <a:path w="14465" h="2081" extrusionOk="0">
                  <a:moveTo>
                    <a:pt x="1" y="0"/>
                  </a:moveTo>
                  <a:lnTo>
                    <a:pt x="234" y="2081"/>
                  </a:lnTo>
                  <a:lnTo>
                    <a:pt x="14251" y="2081"/>
                  </a:lnTo>
                  <a:lnTo>
                    <a:pt x="14464"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
            <p:cNvSpPr/>
            <p:nvPr/>
          </p:nvSpPr>
          <p:spPr>
            <a:xfrm>
              <a:off x="9880005" y="-1879618"/>
              <a:ext cx="426487" cy="76981"/>
            </a:xfrm>
            <a:custGeom>
              <a:avLst/>
              <a:gdLst/>
              <a:ahLst/>
              <a:cxnLst/>
              <a:rect l="l" t="t" r="r" b="b"/>
              <a:pathLst>
                <a:path w="11529" h="2081" extrusionOk="0">
                  <a:moveTo>
                    <a:pt x="1" y="0"/>
                  </a:moveTo>
                  <a:lnTo>
                    <a:pt x="234" y="2081"/>
                  </a:lnTo>
                  <a:lnTo>
                    <a:pt x="11315" y="2081"/>
                  </a:lnTo>
                  <a:lnTo>
                    <a:pt x="115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
            <p:cNvSpPr/>
            <p:nvPr/>
          </p:nvSpPr>
          <p:spPr>
            <a:xfrm>
              <a:off x="9880005" y="-1879618"/>
              <a:ext cx="243115" cy="76981"/>
            </a:xfrm>
            <a:custGeom>
              <a:avLst/>
              <a:gdLst/>
              <a:ahLst/>
              <a:cxnLst/>
              <a:rect l="l" t="t" r="r" b="b"/>
              <a:pathLst>
                <a:path w="6572" h="2081" extrusionOk="0">
                  <a:moveTo>
                    <a:pt x="1" y="0"/>
                  </a:moveTo>
                  <a:lnTo>
                    <a:pt x="234" y="2081"/>
                  </a:lnTo>
                  <a:lnTo>
                    <a:pt x="6358" y="2081"/>
                  </a:lnTo>
                  <a:lnTo>
                    <a:pt x="6572"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
            <p:cNvSpPr/>
            <p:nvPr/>
          </p:nvSpPr>
          <p:spPr>
            <a:xfrm>
              <a:off x="9833987" y="-2078118"/>
              <a:ext cx="627134" cy="76279"/>
            </a:xfrm>
            <a:custGeom>
              <a:avLst/>
              <a:gdLst/>
              <a:ahLst/>
              <a:cxnLst/>
              <a:rect l="l" t="t" r="r" b="b"/>
              <a:pathLst>
                <a:path w="16953" h="2062" extrusionOk="0">
                  <a:moveTo>
                    <a:pt x="0" y="1"/>
                  </a:moveTo>
                  <a:lnTo>
                    <a:pt x="253" y="2061"/>
                  </a:lnTo>
                  <a:lnTo>
                    <a:pt x="16700" y="2061"/>
                  </a:lnTo>
                  <a:lnTo>
                    <a:pt x="16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
            <p:cNvSpPr/>
            <p:nvPr/>
          </p:nvSpPr>
          <p:spPr>
            <a:xfrm>
              <a:off x="9833987" y="-2078118"/>
              <a:ext cx="627134" cy="76279"/>
            </a:xfrm>
            <a:custGeom>
              <a:avLst/>
              <a:gdLst/>
              <a:ahLst/>
              <a:cxnLst/>
              <a:rect l="l" t="t" r="r" b="b"/>
              <a:pathLst>
                <a:path w="16953" h="2062" fill="none" extrusionOk="0">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
            <p:cNvSpPr/>
            <p:nvPr/>
          </p:nvSpPr>
          <p:spPr>
            <a:xfrm>
              <a:off x="10109430" y="-2078118"/>
              <a:ext cx="224397" cy="76279"/>
            </a:xfrm>
            <a:custGeom>
              <a:avLst/>
              <a:gdLst/>
              <a:ahLst/>
              <a:cxnLst/>
              <a:rect l="l" t="t" r="r" b="b"/>
              <a:pathLst>
                <a:path w="6066" h="2062" extrusionOk="0">
                  <a:moveTo>
                    <a:pt x="253" y="1"/>
                  </a:moveTo>
                  <a:lnTo>
                    <a:pt x="0" y="2061"/>
                  </a:lnTo>
                  <a:lnTo>
                    <a:pt x="5813" y="2061"/>
                  </a:lnTo>
                  <a:lnTo>
                    <a:pt x="6066"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
            <p:cNvSpPr/>
            <p:nvPr/>
          </p:nvSpPr>
          <p:spPr>
            <a:xfrm>
              <a:off x="9833987" y="-2078118"/>
              <a:ext cx="499843" cy="76279"/>
            </a:xfrm>
            <a:custGeom>
              <a:avLst/>
              <a:gdLst/>
              <a:ahLst/>
              <a:cxnLst/>
              <a:rect l="l" t="t" r="r" b="b"/>
              <a:pathLst>
                <a:path w="13512" h="2062" fill="none" extrusionOk="0">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
            <p:cNvSpPr/>
            <p:nvPr/>
          </p:nvSpPr>
          <p:spPr>
            <a:xfrm>
              <a:off x="9833987" y="-2078118"/>
              <a:ext cx="284805" cy="76279"/>
            </a:xfrm>
            <a:custGeom>
              <a:avLst/>
              <a:gdLst/>
              <a:ahLst/>
              <a:cxnLst/>
              <a:rect l="l" t="t" r="r" b="b"/>
              <a:pathLst>
                <a:path w="7699" h="2062" extrusionOk="0">
                  <a:moveTo>
                    <a:pt x="0" y="1"/>
                  </a:moveTo>
                  <a:lnTo>
                    <a:pt x="253" y="2061"/>
                  </a:lnTo>
                  <a:lnTo>
                    <a:pt x="7446" y="2061"/>
                  </a:lnTo>
                  <a:lnTo>
                    <a:pt x="7699"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
            <p:cNvSpPr/>
            <p:nvPr/>
          </p:nvSpPr>
          <p:spPr>
            <a:xfrm>
              <a:off x="9833987" y="-2078118"/>
              <a:ext cx="284805" cy="76279"/>
            </a:xfrm>
            <a:custGeom>
              <a:avLst/>
              <a:gdLst/>
              <a:ahLst/>
              <a:cxnLst/>
              <a:rect l="l" t="t" r="r" b="b"/>
              <a:pathLst>
                <a:path w="7699" h="2062" fill="none" extrusionOk="0">
                  <a:moveTo>
                    <a:pt x="7699" y="1"/>
                  </a:moveTo>
                  <a:lnTo>
                    <a:pt x="7057" y="1"/>
                  </a:lnTo>
                  <a:lnTo>
                    <a:pt x="4686" y="1"/>
                  </a:lnTo>
                  <a:lnTo>
                    <a:pt x="2372" y="1"/>
                  </a:lnTo>
                  <a:lnTo>
                    <a:pt x="0" y="1"/>
                  </a:lnTo>
                  <a:lnTo>
                    <a:pt x="253" y="2061"/>
                  </a:lnTo>
                  <a:lnTo>
                    <a:pt x="7446" y="2061"/>
                  </a:lnTo>
                  <a:lnTo>
                    <a:pt x="769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4"/>
        <p:cNvGrpSpPr/>
        <p:nvPr/>
      </p:nvGrpSpPr>
      <p:grpSpPr>
        <a:xfrm>
          <a:off x="0" y="0"/>
          <a:ext cx="0" cy="0"/>
          <a:chOff x="0" y="0"/>
          <a:chExt cx="0" cy="0"/>
        </a:xfrm>
      </p:grpSpPr>
      <p:sp>
        <p:nvSpPr>
          <p:cNvPr id="695" name="Google Shape;695;p6"/>
          <p:cNvSpPr txBox="1">
            <a:spLocks noGrp="1"/>
          </p:cNvSpPr>
          <p:nvPr>
            <p:ph type="title"/>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grpSp>
        <p:nvGrpSpPr>
          <p:cNvPr id="696" name="Google Shape;696;p6"/>
          <p:cNvGrpSpPr/>
          <p:nvPr/>
        </p:nvGrpSpPr>
        <p:grpSpPr>
          <a:xfrm>
            <a:off x="7949021" y="92988"/>
            <a:ext cx="1631075" cy="374250"/>
            <a:chOff x="1284050" y="-462000"/>
            <a:chExt cx="1631075" cy="374250"/>
          </a:xfrm>
        </p:grpSpPr>
        <p:sp>
          <p:nvSpPr>
            <p:cNvPr id="697" name="Google Shape;697;p6"/>
            <p:cNvSpPr/>
            <p:nvPr/>
          </p:nvSpPr>
          <p:spPr>
            <a:xfrm>
              <a:off x="1284050" y="-462000"/>
              <a:ext cx="1631075" cy="374250"/>
            </a:xfrm>
            <a:custGeom>
              <a:avLst/>
              <a:gdLst/>
              <a:ahLst/>
              <a:cxnLst/>
              <a:rect l="l" t="t" r="r" b="b"/>
              <a:pathLst>
                <a:path w="65243" h="14970" extrusionOk="0">
                  <a:moveTo>
                    <a:pt x="40748" y="0"/>
                  </a:move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337" y="7660"/>
                  </a:lnTo>
                  <a:lnTo>
                    <a:pt x="53967" y="7699"/>
                  </a:lnTo>
                  <a:lnTo>
                    <a:pt x="53579" y="7776"/>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
            <p:cNvSpPr/>
            <p:nvPr/>
          </p:nvSpPr>
          <p:spPr>
            <a:xfrm>
              <a:off x="1284050" y="-462000"/>
              <a:ext cx="1631075" cy="374250"/>
            </a:xfrm>
            <a:custGeom>
              <a:avLst/>
              <a:gdLst/>
              <a:ahLst/>
              <a:cxnLst/>
              <a:rect l="l" t="t" r="r" b="b"/>
              <a:pathLst>
                <a:path w="65243" h="14970" fill="none" extrusionOk="0">
                  <a:moveTo>
                    <a:pt x="0" y="14969"/>
                  </a:moveTo>
                  <a:lnTo>
                    <a:pt x="65243"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667" y="7660"/>
                  </a:lnTo>
                  <a:lnTo>
                    <a:pt x="54337" y="7660"/>
                  </a:lnTo>
                  <a:lnTo>
                    <a:pt x="53967" y="7699"/>
                  </a:lnTo>
                  <a:lnTo>
                    <a:pt x="53579" y="7776"/>
                  </a:lnTo>
                  <a:lnTo>
                    <a:pt x="53170" y="7874"/>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lnTo>
                    <a:pt x="40748" y="0"/>
                  </a:lnTo>
                  <a:lnTo>
                    <a:pt x="40748" y="0"/>
                  </a:ln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377"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
            <p:cNvSpPr/>
            <p:nvPr/>
          </p:nvSpPr>
          <p:spPr>
            <a:xfrm>
              <a:off x="1537750" y="-272950"/>
              <a:ext cx="1186375" cy="185200"/>
            </a:xfrm>
            <a:custGeom>
              <a:avLst/>
              <a:gdLst/>
              <a:ahLst/>
              <a:cxnLst/>
              <a:rect l="l" t="t" r="r" b="b"/>
              <a:pathLst>
                <a:path w="47455" h="7408" extrusionOk="0">
                  <a:moveTo>
                    <a:pt x="35149" y="1"/>
                  </a:moveTo>
                  <a:lnTo>
                    <a:pt x="34896" y="20"/>
                  </a:lnTo>
                  <a:lnTo>
                    <a:pt x="34682" y="59"/>
                  </a:lnTo>
                  <a:lnTo>
                    <a:pt x="34488" y="117"/>
                  </a:lnTo>
                  <a:lnTo>
                    <a:pt x="34294" y="195"/>
                  </a:lnTo>
                  <a:lnTo>
                    <a:pt x="34138" y="292"/>
                  </a:lnTo>
                  <a:lnTo>
                    <a:pt x="34002" y="389"/>
                  </a:lnTo>
                  <a:lnTo>
                    <a:pt x="33885" y="506"/>
                  </a:lnTo>
                  <a:lnTo>
                    <a:pt x="33788" y="603"/>
                  </a:lnTo>
                  <a:lnTo>
                    <a:pt x="33633" y="836"/>
                  </a:lnTo>
                  <a:lnTo>
                    <a:pt x="33535" y="1031"/>
                  </a:lnTo>
                  <a:lnTo>
                    <a:pt x="33477" y="1167"/>
                  </a:lnTo>
                  <a:lnTo>
                    <a:pt x="33458" y="1225"/>
                  </a:lnTo>
                  <a:lnTo>
                    <a:pt x="33360" y="1186"/>
                  </a:lnTo>
                  <a:lnTo>
                    <a:pt x="33263" y="1167"/>
                  </a:lnTo>
                  <a:lnTo>
                    <a:pt x="33108" y="1148"/>
                  </a:lnTo>
                  <a:lnTo>
                    <a:pt x="32952" y="1167"/>
                  </a:lnTo>
                  <a:lnTo>
                    <a:pt x="32758" y="1206"/>
                  </a:lnTo>
                  <a:lnTo>
                    <a:pt x="32544" y="1264"/>
                  </a:lnTo>
                  <a:lnTo>
                    <a:pt x="32311" y="1361"/>
                  </a:lnTo>
                  <a:lnTo>
                    <a:pt x="32175" y="1439"/>
                  </a:lnTo>
                  <a:lnTo>
                    <a:pt x="32058" y="1517"/>
                  </a:lnTo>
                  <a:lnTo>
                    <a:pt x="31961" y="1614"/>
                  </a:lnTo>
                  <a:lnTo>
                    <a:pt x="31863" y="1711"/>
                  </a:lnTo>
                  <a:lnTo>
                    <a:pt x="31786" y="1828"/>
                  </a:lnTo>
                  <a:lnTo>
                    <a:pt x="31727" y="1945"/>
                  </a:lnTo>
                  <a:lnTo>
                    <a:pt x="31650" y="2158"/>
                  </a:lnTo>
                  <a:lnTo>
                    <a:pt x="31591" y="2372"/>
                  </a:lnTo>
                  <a:lnTo>
                    <a:pt x="31552" y="2547"/>
                  </a:lnTo>
                  <a:lnTo>
                    <a:pt x="31552" y="2703"/>
                  </a:lnTo>
                  <a:lnTo>
                    <a:pt x="31514" y="2644"/>
                  </a:lnTo>
                  <a:lnTo>
                    <a:pt x="31397" y="2469"/>
                  </a:lnTo>
                  <a:lnTo>
                    <a:pt x="31202" y="2236"/>
                  </a:lnTo>
                  <a:lnTo>
                    <a:pt x="30930" y="1945"/>
                  </a:lnTo>
                  <a:lnTo>
                    <a:pt x="30755" y="1809"/>
                  </a:lnTo>
                  <a:lnTo>
                    <a:pt x="30580" y="1672"/>
                  </a:lnTo>
                  <a:lnTo>
                    <a:pt x="30386" y="1536"/>
                  </a:lnTo>
                  <a:lnTo>
                    <a:pt x="30172" y="1439"/>
                  </a:lnTo>
                  <a:lnTo>
                    <a:pt x="29939" y="1342"/>
                  </a:lnTo>
                  <a:lnTo>
                    <a:pt x="29686" y="1264"/>
                  </a:lnTo>
                  <a:lnTo>
                    <a:pt x="29414" y="1206"/>
                  </a:lnTo>
                  <a:lnTo>
                    <a:pt x="29142" y="1186"/>
                  </a:lnTo>
                  <a:lnTo>
                    <a:pt x="28947" y="1206"/>
                  </a:lnTo>
                  <a:lnTo>
                    <a:pt x="28656" y="1245"/>
                  </a:lnTo>
                  <a:lnTo>
                    <a:pt x="28384" y="1322"/>
                  </a:lnTo>
                  <a:lnTo>
                    <a:pt x="28131" y="1420"/>
                  </a:lnTo>
                  <a:lnTo>
                    <a:pt x="27898" y="1536"/>
                  </a:lnTo>
                  <a:lnTo>
                    <a:pt x="27684" y="1692"/>
                  </a:lnTo>
                  <a:lnTo>
                    <a:pt x="27509" y="1847"/>
                  </a:lnTo>
                  <a:lnTo>
                    <a:pt x="27334" y="2003"/>
                  </a:lnTo>
                  <a:lnTo>
                    <a:pt x="27178" y="2178"/>
                  </a:lnTo>
                  <a:lnTo>
                    <a:pt x="27062" y="2333"/>
                  </a:lnTo>
                  <a:lnTo>
                    <a:pt x="26945" y="2508"/>
                  </a:lnTo>
                  <a:lnTo>
                    <a:pt x="26789" y="2781"/>
                  </a:lnTo>
                  <a:lnTo>
                    <a:pt x="26692" y="2975"/>
                  </a:lnTo>
                  <a:lnTo>
                    <a:pt x="26653" y="3053"/>
                  </a:lnTo>
                  <a:lnTo>
                    <a:pt x="26459" y="2994"/>
                  </a:lnTo>
                  <a:lnTo>
                    <a:pt x="26245" y="2975"/>
                  </a:lnTo>
                  <a:lnTo>
                    <a:pt x="26051" y="2955"/>
                  </a:lnTo>
                  <a:lnTo>
                    <a:pt x="25876" y="2936"/>
                  </a:lnTo>
                  <a:lnTo>
                    <a:pt x="25545" y="2955"/>
                  </a:lnTo>
                  <a:lnTo>
                    <a:pt x="25254" y="3014"/>
                  </a:lnTo>
                  <a:lnTo>
                    <a:pt x="24962" y="3092"/>
                  </a:lnTo>
                  <a:lnTo>
                    <a:pt x="24690" y="3208"/>
                  </a:lnTo>
                  <a:lnTo>
                    <a:pt x="24437" y="3325"/>
                  </a:lnTo>
                  <a:lnTo>
                    <a:pt x="24223" y="3480"/>
                  </a:lnTo>
                  <a:lnTo>
                    <a:pt x="24009" y="3636"/>
                  </a:lnTo>
                  <a:lnTo>
                    <a:pt x="23815" y="3791"/>
                  </a:lnTo>
                  <a:lnTo>
                    <a:pt x="23640" y="3947"/>
                  </a:lnTo>
                  <a:lnTo>
                    <a:pt x="23504" y="4102"/>
                  </a:lnTo>
                  <a:lnTo>
                    <a:pt x="23271" y="4375"/>
                  </a:lnTo>
                  <a:lnTo>
                    <a:pt x="23135" y="4569"/>
                  </a:lnTo>
                  <a:lnTo>
                    <a:pt x="23076" y="4627"/>
                  </a:lnTo>
                  <a:lnTo>
                    <a:pt x="23096" y="4433"/>
                  </a:lnTo>
                  <a:lnTo>
                    <a:pt x="23135" y="4239"/>
                  </a:lnTo>
                  <a:lnTo>
                    <a:pt x="23174" y="4064"/>
                  </a:lnTo>
                  <a:lnTo>
                    <a:pt x="23232" y="3889"/>
                  </a:lnTo>
                  <a:lnTo>
                    <a:pt x="23290" y="3733"/>
                  </a:lnTo>
                  <a:lnTo>
                    <a:pt x="23368" y="3578"/>
                  </a:lnTo>
                  <a:lnTo>
                    <a:pt x="23543" y="3286"/>
                  </a:lnTo>
                  <a:lnTo>
                    <a:pt x="23737" y="3033"/>
                  </a:lnTo>
                  <a:lnTo>
                    <a:pt x="23951" y="2819"/>
                  </a:lnTo>
                  <a:lnTo>
                    <a:pt x="24184" y="2625"/>
                  </a:lnTo>
                  <a:lnTo>
                    <a:pt x="24418" y="2469"/>
                  </a:lnTo>
                  <a:lnTo>
                    <a:pt x="24651" y="2333"/>
                  </a:lnTo>
                  <a:lnTo>
                    <a:pt x="24865" y="2217"/>
                  </a:lnTo>
                  <a:lnTo>
                    <a:pt x="25079" y="2139"/>
                  </a:lnTo>
                  <a:lnTo>
                    <a:pt x="25254" y="2061"/>
                  </a:lnTo>
                  <a:lnTo>
                    <a:pt x="25526" y="1983"/>
                  </a:lnTo>
                  <a:lnTo>
                    <a:pt x="25642" y="1945"/>
                  </a:lnTo>
                  <a:lnTo>
                    <a:pt x="25584" y="1886"/>
                  </a:lnTo>
                  <a:lnTo>
                    <a:pt x="25448" y="1692"/>
                  </a:lnTo>
                  <a:lnTo>
                    <a:pt x="25215" y="1420"/>
                  </a:lnTo>
                  <a:lnTo>
                    <a:pt x="24884" y="1128"/>
                  </a:lnTo>
                  <a:lnTo>
                    <a:pt x="24709" y="973"/>
                  </a:lnTo>
                  <a:lnTo>
                    <a:pt x="24495" y="817"/>
                  </a:lnTo>
                  <a:lnTo>
                    <a:pt x="24282" y="681"/>
                  </a:lnTo>
                  <a:lnTo>
                    <a:pt x="24029" y="564"/>
                  </a:lnTo>
                  <a:lnTo>
                    <a:pt x="23776" y="448"/>
                  </a:lnTo>
                  <a:lnTo>
                    <a:pt x="23523" y="370"/>
                  </a:lnTo>
                  <a:lnTo>
                    <a:pt x="23232" y="312"/>
                  </a:lnTo>
                  <a:lnTo>
                    <a:pt x="22940" y="292"/>
                  </a:lnTo>
                  <a:lnTo>
                    <a:pt x="22746" y="312"/>
                  </a:lnTo>
                  <a:lnTo>
                    <a:pt x="22551" y="331"/>
                  </a:lnTo>
                  <a:lnTo>
                    <a:pt x="22240" y="389"/>
                  </a:lnTo>
                  <a:lnTo>
                    <a:pt x="21949" y="487"/>
                  </a:lnTo>
                  <a:lnTo>
                    <a:pt x="21696" y="603"/>
                  </a:lnTo>
                  <a:lnTo>
                    <a:pt x="21482" y="739"/>
                  </a:lnTo>
                  <a:lnTo>
                    <a:pt x="21288" y="895"/>
                  </a:lnTo>
                  <a:lnTo>
                    <a:pt x="21132" y="1050"/>
                  </a:lnTo>
                  <a:lnTo>
                    <a:pt x="20977" y="1206"/>
                  </a:lnTo>
                  <a:lnTo>
                    <a:pt x="20860" y="1381"/>
                  </a:lnTo>
                  <a:lnTo>
                    <a:pt x="20763" y="1536"/>
                  </a:lnTo>
                  <a:lnTo>
                    <a:pt x="20705" y="1692"/>
                  </a:lnTo>
                  <a:lnTo>
                    <a:pt x="20588" y="1945"/>
                  </a:lnTo>
                  <a:lnTo>
                    <a:pt x="20549" y="2139"/>
                  </a:lnTo>
                  <a:lnTo>
                    <a:pt x="20530" y="2197"/>
                  </a:lnTo>
                  <a:lnTo>
                    <a:pt x="20238" y="2100"/>
                  </a:lnTo>
                  <a:lnTo>
                    <a:pt x="19985" y="2022"/>
                  </a:lnTo>
                  <a:lnTo>
                    <a:pt x="19733" y="1983"/>
                  </a:lnTo>
                  <a:lnTo>
                    <a:pt x="19499" y="1964"/>
                  </a:lnTo>
                  <a:lnTo>
                    <a:pt x="19305" y="1983"/>
                  </a:lnTo>
                  <a:lnTo>
                    <a:pt x="19149" y="2003"/>
                  </a:lnTo>
                  <a:lnTo>
                    <a:pt x="18994" y="2042"/>
                  </a:lnTo>
                  <a:lnTo>
                    <a:pt x="18838" y="2081"/>
                  </a:lnTo>
                  <a:lnTo>
                    <a:pt x="18722" y="2139"/>
                  </a:lnTo>
                  <a:lnTo>
                    <a:pt x="18586" y="2197"/>
                  </a:lnTo>
                  <a:lnTo>
                    <a:pt x="18391" y="2333"/>
                  </a:lnTo>
                  <a:lnTo>
                    <a:pt x="18236" y="2469"/>
                  </a:lnTo>
                  <a:lnTo>
                    <a:pt x="18119" y="2606"/>
                  </a:lnTo>
                  <a:lnTo>
                    <a:pt x="18041" y="2722"/>
                  </a:lnTo>
                  <a:lnTo>
                    <a:pt x="18216" y="2781"/>
                  </a:lnTo>
                  <a:lnTo>
                    <a:pt x="18372" y="2858"/>
                  </a:lnTo>
                  <a:lnTo>
                    <a:pt x="18508" y="2955"/>
                  </a:lnTo>
                  <a:lnTo>
                    <a:pt x="18624" y="3053"/>
                  </a:lnTo>
                  <a:lnTo>
                    <a:pt x="18722" y="3150"/>
                  </a:lnTo>
                  <a:lnTo>
                    <a:pt x="18819" y="3247"/>
                  </a:lnTo>
                  <a:lnTo>
                    <a:pt x="18935" y="3442"/>
                  </a:lnTo>
                  <a:lnTo>
                    <a:pt x="19033" y="3616"/>
                  </a:lnTo>
                  <a:lnTo>
                    <a:pt x="19091" y="3772"/>
                  </a:lnTo>
                  <a:lnTo>
                    <a:pt x="19110" y="3908"/>
                  </a:lnTo>
                  <a:lnTo>
                    <a:pt x="19033" y="3753"/>
                  </a:lnTo>
                  <a:lnTo>
                    <a:pt x="18916" y="3616"/>
                  </a:lnTo>
                  <a:lnTo>
                    <a:pt x="18799" y="3500"/>
                  </a:lnTo>
                  <a:lnTo>
                    <a:pt x="18683" y="3403"/>
                  </a:lnTo>
                  <a:lnTo>
                    <a:pt x="18547" y="3305"/>
                  </a:lnTo>
                  <a:lnTo>
                    <a:pt x="18391" y="3228"/>
                  </a:lnTo>
                  <a:lnTo>
                    <a:pt x="18255" y="3169"/>
                  </a:lnTo>
                  <a:lnTo>
                    <a:pt x="18100" y="3111"/>
                  </a:lnTo>
                  <a:lnTo>
                    <a:pt x="17808" y="3033"/>
                  </a:lnTo>
                  <a:lnTo>
                    <a:pt x="17536" y="2994"/>
                  </a:lnTo>
                  <a:lnTo>
                    <a:pt x="17322" y="2975"/>
                  </a:lnTo>
                  <a:lnTo>
                    <a:pt x="17069" y="2975"/>
                  </a:lnTo>
                  <a:lnTo>
                    <a:pt x="17030" y="2839"/>
                  </a:lnTo>
                  <a:lnTo>
                    <a:pt x="16972" y="2703"/>
                  </a:lnTo>
                  <a:lnTo>
                    <a:pt x="16855" y="2528"/>
                  </a:lnTo>
                  <a:lnTo>
                    <a:pt x="16778" y="2450"/>
                  </a:lnTo>
                  <a:lnTo>
                    <a:pt x="16680" y="2353"/>
                  </a:lnTo>
                  <a:lnTo>
                    <a:pt x="16564" y="2256"/>
                  </a:lnTo>
                  <a:lnTo>
                    <a:pt x="16428" y="2178"/>
                  </a:lnTo>
                  <a:lnTo>
                    <a:pt x="16272" y="2081"/>
                  </a:lnTo>
                  <a:lnTo>
                    <a:pt x="16097" y="2003"/>
                  </a:lnTo>
                  <a:lnTo>
                    <a:pt x="15883" y="1945"/>
                  </a:lnTo>
                  <a:lnTo>
                    <a:pt x="15650" y="1886"/>
                  </a:lnTo>
                  <a:lnTo>
                    <a:pt x="15417" y="1847"/>
                  </a:lnTo>
                  <a:lnTo>
                    <a:pt x="15008" y="1847"/>
                  </a:lnTo>
                  <a:lnTo>
                    <a:pt x="14834" y="1867"/>
                  </a:lnTo>
                  <a:lnTo>
                    <a:pt x="14659" y="1925"/>
                  </a:lnTo>
                  <a:lnTo>
                    <a:pt x="14484" y="1964"/>
                  </a:lnTo>
                  <a:lnTo>
                    <a:pt x="14328" y="2042"/>
                  </a:lnTo>
                  <a:lnTo>
                    <a:pt x="14192" y="2100"/>
                  </a:lnTo>
                  <a:lnTo>
                    <a:pt x="13939" y="2256"/>
                  </a:lnTo>
                  <a:lnTo>
                    <a:pt x="13745" y="2411"/>
                  </a:lnTo>
                  <a:lnTo>
                    <a:pt x="13609" y="2547"/>
                  </a:lnTo>
                  <a:lnTo>
                    <a:pt x="13473" y="2664"/>
                  </a:lnTo>
                  <a:lnTo>
                    <a:pt x="13434" y="2606"/>
                  </a:lnTo>
                  <a:lnTo>
                    <a:pt x="13278" y="2450"/>
                  </a:lnTo>
                  <a:lnTo>
                    <a:pt x="13026" y="2217"/>
                  </a:lnTo>
                  <a:lnTo>
                    <a:pt x="12676" y="1945"/>
                  </a:lnTo>
                  <a:lnTo>
                    <a:pt x="12481" y="1809"/>
                  </a:lnTo>
                  <a:lnTo>
                    <a:pt x="12248" y="1692"/>
                  </a:lnTo>
                  <a:lnTo>
                    <a:pt x="12015" y="1556"/>
                  </a:lnTo>
                  <a:lnTo>
                    <a:pt x="11762" y="1459"/>
                  </a:lnTo>
                  <a:lnTo>
                    <a:pt x="11470" y="1361"/>
                  </a:lnTo>
                  <a:lnTo>
                    <a:pt x="11179" y="1284"/>
                  </a:lnTo>
                  <a:lnTo>
                    <a:pt x="10868" y="1245"/>
                  </a:lnTo>
                  <a:lnTo>
                    <a:pt x="10537" y="1225"/>
                  </a:lnTo>
                  <a:lnTo>
                    <a:pt x="10246" y="1245"/>
                  </a:lnTo>
                  <a:lnTo>
                    <a:pt x="9954" y="1284"/>
                  </a:lnTo>
                  <a:lnTo>
                    <a:pt x="9760" y="1322"/>
                  </a:lnTo>
                  <a:lnTo>
                    <a:pt x="9585" y="1361"/>
                  </a:lnTo>
                  <a:lnTo>
                    <a:pt x="9235" y="1497"/>
                  </a:lnTo>
                  <a:lnTo>
                    <a:pt x="8943" y="1653"/>
                  </a:lnTo>
                  <a:lnTo>
                    <a:pt x="8690" y="1828"/>
                  </a:lnTo>
                  <a:lnTo>
                    <a:pt x="8457" y="2022"/>
                  </a:lnTo>
                  <a:lnTo>
                    <a:pt x="8263" y="2217"/>
                  </a:lnTo>
                  <a:lnTo>
                    <a:pt x="8088" y="2431"/>
                  </a:lnTo>
                  <a:lnTo>
                    <a:pt x="7952" y="2644"/>
                  </a:lnTo>
                  <a:lnTo>
                    <a:pt x="7835" y="2858"/>
                  </a:lnTo>
                  <a:lnTo>
                    <a:pt x="7738" y="3053"/>
                  </a:lnTo>
                  <a:lnTo>
                    <a:pt x="7621" y="3403"/>
                  </a:lnTo>
                  <a:lnTo>
                    <a:pt x="7543" y="3655"/>
                  </a:lnTo>
                  <a:lnTo>
                    <a:pt x="7524" y="3733"/>
                  </a:lnTo>
                  <a:lnTo>
                    <a:pt x="7349" y="3714"/>
                  </a:lnTo>
                  <a:lnTo>
                    <a:pt x="7174" y="3694"/>
                  </a:lnTo>
                  <a:lnTo>
                    <a:pt x="7057" y="3694"/>
                  </a:lnTo>
                  <a:lnTo>
                    <a:pt x="6960" y="3714"/>
                  </a:lnTo>
                  <a:lnTo>
                    <a:pt x="6785" y="3772"/>
                  </a:lnTo>
                  <a:lnTo>
                    <a:pt x="6630" y="3869"/>
                  </a:lnTo>
                  <a:lnTo>
                    <a:pt x="6532" y="3966"/>
                  </a:lnTo>
                  <a:lnTo>
                    <a:pt x="6455" y="4064"/>
                  </a:lnTo>
                  <a:lnTo>
                    <a:pt x="6396" y="4141"/>
                  </a:lnTo>
                  <a:lnTo>
                    <a:pt x="6357" y="4239"/>
                  </a:lnTo>
                  <a:lnTo>
                    <a:pt x="6202" y="4180"/>
                  </a:lnTo>
                  <a:lnTo>
                    <a:pt x="6008" y="4141"/>
                  </a:lnTo>
                  <a:lnTo>
                    <a:pt x="5755" y="4122"/>
                  </a:lnTo>
                  <a:lnTo>
                    <a:pt x="5541" y="4122"/>
                  </a:lnTo>
                  <a:lnTo>
                    <a:pt x="5347" y="4161"/>
                  </a:lnTo>
                  <a:lnTo>
                    <a:pt x="5113" y="4239"/>
                  </a:lnTo>
                  <a:lnTo>
                    <a:pt x="4880" y="4336"/>
                  </a:lnTo>
                  <a:lnTo>
                    <a:pt x="4744" y="4433"/>
                  </a:lnTo>
                  <a:lnTo>
                    <a:pt x="4608" y="4550"/>
                  </a:lnTo>
                  <a:lnTo>
                    <a:pt x="4511" y="4666"/>
                  </a:lnTo>
                  <a:lnTo>
                    <a:pt x="4433" y="4802"/>
                  </a:lnTo>
                  <a:lnTo>
                    <a:pt x="4355" y="4938"/>
                  </a:lnTo>
                  <a:lnTo>
                    <a:pt x="4297" y="5075"/>
                  </a:lnTo>
                  <a:lnTo>
                    <a:pt x="4219" y="5366"/>
                  </a:lnTo>
                  <a:lnTo>
                    <a:pt x="4180" y="5638"/>
                  </a:lnTo>
                  <a:lnTo>
                    <a:pt x="4161" y="5852"/>
                  </a:lnTo>
                  <a:lnTo>
                    <a:pt x="4161" y="6047"/>
                  </a:lnTo>
                  <a:lnTo>
                    <a:pt x="3966" y="5891"/>
                  </a:lnTo>
                  <a:lnTo>
                    <a:pt x="3772" y="5755"/>
                  </a:lnTo>
                  <a:lnTo>
                    <a:pt x="3577" y="5658"/>
                  </a:lnTo>
                  <a:lnTo>
                    <a:pt x="3402" y="5599"/>
                  </a:lnTo>
                  <a:lnTo>
                    <a:pt x="3208" y="5541"/>
                  </a:lnTo>
                  <a:lnTo>
                    <a:pt x="3053" y="5522"/>
                  </a:lnTo>
                  <a:lnTo>
                    <a:pt x="2800" y="5502"/>
                  </a:lnTo>
                  <a:lnTo>
                    <a:pt x="2703" y="5502"/>
                  </a:lnTo>
                  <a:lnTo>
                    <a:pt x="2683" y="5619"/>
                  </a:lnTo>
                  <a:lnTo>
                    <a:pt x="2683" y="5716"/>
                  </a:lnTo>
                  <a:lnTo>
                    <a:pt x="2683" y="5813"/>
                  </a:lnTo>
                  <a:lnTo>
                    <a:pt x="2703" y="5910"/>
                  </a:lnTo>
                  <a:lnTo>
                    <a:pt x="2780" y="6085"/>
                  </a:lnTo>
                  <a:lnTo>
                    <a:pt x="2878" y="6241"/>
                  </a:lnTo>
                  <a:lnTo>
                    <a:pt x="2994" y="6358"/>
                  </a:lnTo>
                  <a:lnTo>
                    <a:pt x="3091" y="6455"/>
                  </a:lnTo>
                  <a:lnTo>
                    <a:pt x="3189" y="6533"/>
                  </a:lnTo>
                  <a:lnTo>
                    <a:pt x="3189" y="6533"/>
                  </a:lnTo>
                  <a:lnTo>
                    <a:pt x="2994" y="6474"/>
                  </a:lnTo>
                  <a:lnTo>
                    <a:pt x="2839" y="6396"/>
                  </a:lnTo>
                  <a:lnTo>
                    <a:pt x="2567" y="6241"/>
                  </a:lnTo>
                  <a:lnTo>
                    <a:pt x="2372" y="6105"/>
                  </a:lnTo>
                  <a:lnTo>
                    <a:pt x="2255" y="5969"/>
                  </a:lnTo>
                  <a:lnTo>
                    <a:pt x="2178" y="5852"/>
                  </a:lnTo>
                  <a:lnTo>
                    <a:pt x="2139" y="5755"/>
                  </a:lnTo>
                  <a:lnTo>
                    <a:pt x="2119" y="5677"/>
                  </a:lnTo>
                  <a:lnTo>
                    <a:pt x="1808" y="5697"/>
                  </a:lnTo>
                  <a:lnTo>
                    <a:pt x="1517" y="5755"/>
                  </a:lnTo>
                  <a:lnTo>
                    <a:pt x="1264" y="5852"/>
                  </a:lnTo>
                  <a:lnTo>
                    <a:pt x="1031" y="5969"/>
                  </a:lnTo>
                  <a:lnTo>
                    <a:pt x="836" y="6105"/>
                  </a:lnTo>
                  <a:lnTo>
                    <a:pt x="661" y="6241"/>
                  </a:lnTo>
                  <a:lnTo>
                    <a:pt x="506" y="6396"/>
                  </a:lnTo>
                  <a:lnTo>
                    <a:pt x="389" y="6552"/>
                  </a:lnTo>
                  <a:lnTo>
                    <a:pt x="273" y="6708"/>
                  </a:lnTo>
                  <a:lnTo>
                    <a:pt x="195" y="6863"/>
                  </a:lnTo>
                  <a:lnTo>
                    <a:pt x="78" y="7135"/>
                  </a:lnTo>
                  <a:lnTo>
                    <a:pt x="20" y="7330"/>
                  </a:lnTo>
                  <a:lnTo>
                    <a:pt x="0" y="7407"/>
                  </a:lnTo>
                  <a:lnTo>
                    <a:pt x="47416" y="7407"/>
                  </a:lnTo>
                  <a:lnTo>
                    <a:pt x="47455" y="7213"/>
                  </a:lnTo>
                  <a:lnTo>
                    <a:pt x="47455" y="7038"/>
                  </a:lnTo>
                  <a:lnTo>
                    <a:pt x="47455" y="6882"/>
                  </a:lnTo>
                  <a:lnTo>
                    <a:pt x="47455" y="6727"/>
                  </a:lnTo>
                  <a:lnTo>
                    <a:pt x="47435" y="6591"/>
                  </a:lnTo>
                  <a:lnTo>
                    <a:pt x="47416" y="6474"/>
                  </a:lnTo>
                  <a:lnTo>
                    <a:pt x="47319" y="6222"/>
                  </a:lnTo>
                  <a:lnTo>
                    <a:pt x="47202" y="6027"/>
                  </a:lnTo>
                  <a:lnTo>
                    <a:pt x="47066" y="5872"/>
                  </a:lnTo>
                  <a:lnTo>
                    <a:pt x="46891" y="5716"/>
                  </a:lnTo>
                  <a:lnTo>
                    <a:pt x="46716" y="5619"/>
                  </a:lnTo>
                  <a:lnTo>
                    <a:pt x="46541" y="5522"/>
                  </a:lnTo>
                  <a:lnTo>
                    <a:pt x="46347" y="5444"/>
                  </a:lnTo>
                  <a:lnTo>
                    <a:pt x="46172" y="5405"/>
                  </a:lnTo>
                  <a:lnTo>
                    <a:pt x="45997" y="5366"/>
                  </a:lnTo>
                  <a:lnTo>
                    <a:pt x="45686" y="5327"/>
                  </a:lnTo>
                  <a:lnTo>
                    <a:pt x="45452" y="5327"/>
                  </a:lnTo>
                  <a:lnTo>
                    <a:pt x="45491" y="5152"/>
                  </a:lnTo>
                  <a:lnTo>
                    <a:pt x="45511" y="4997"/>
                  </a:lnTo>
                  <a:lnTo>
                    <a:pt x="45511" y="4725"/>
                  </a:lnTo>
                  <a:lnTo>
                    <a:pt x="45472" y="4491"/>
                  </a:lnTo>
                  <a:lnTo>
                    <a:pt x="45414" y="4297"/>
                  </a:lnTo>
                  <a:lnTo>
                    <a:pt x="45355" y="4141"/>
                  </a:lnTo>
                  <a:lnTo>
                    <a:pt x="45277" y="4044"/>
                  </a:lnTo>
                  <a:lnTo>
                    <a:pt x="45219" y="3966"/>
                  </a:lnTo>
                  <a:lnTo>
                    <a:pt x="45083" y="3966"/>
                  </a:lnTo>
                  <a:lnTo>
                    <a:pt x="44986" y="3986"/>
                  </a:lnTo>
                  <a:lnTo>
                    <a:pt x="44811" y="4083"/>
                  </a:lnTo>
                  <a:lnTo>
                    <a:pt x="44655" y="4219"/>
                  </a:lnTo>
                  <a:lnTo>
                    <a:pt x="44500" y="4375"/>
                  </a:lnTo>
                  <a:lnTo>
                    <a:pt x="44267" y="4647"/>
                  </a:lnTo>
                  <a:lnTo>
                    <a:pt x="44169" y="4783"/>
                  </a:lnTo>
                  <a:lnTo>
                    <a:pt x="44169" y="4666"/>
                  </a:lnTo>
                  <a:lnTo>
                    <a:pt x="44208" y="4550"/>
                  </a:lnTo>
                  <a:lnTo>
                    <a:pt x="44267" y="4336"/>
                  </a:lnTo>
                  <a:lnTo>
                    <a:pt x="44364" y="4161"/>
                  </a:lnTo>
                  <a:lnTo>
                    <a:pt x="44480" y="4005"/>
                  </a:lnTo>
                  <a:lnTo>
                    <a:pt x="44597" y="3869"/>
                  </a:lnTo>
                  <a:lnTo>
                    <a:pt x="44694" y="3772"/>
                  </a:lnTo>
                  <a:lnTo>
                    <a:pt x="44791" y="3694"/>
                  </a:lnTo>
                  <a:lnTo>
                    <a:pt x="44636" y="3480"/>
                  </a:lnTo>
                  <a:lnTo>
                    <a:pt x="44480" y="3286"/>
                  </a:lnTo>
                  <a:lnTo>
                    <a:pt x="44305" y="3130"/>
                  </a:lnTo>
                  <a:lnTo>
                    <a:pt x="44111" y="3033"/>
                  </a:lnTo>
                  <a:lnTo>
                    <a:pt x="43917" y="2955"/>
                  </a:lnTo>
                  <a:lnTo>
                    <a:pt x="43722" y="2897"/>
                  </a:lnTo>
                  <a:lnTo>
                    <a:pt x="43508" y="2858"/>
                  </a:lnTo>
                  <a:lnTo>
                    <a:pt x="43120" y="2858"/>
                  </a:lnTo>
                  <a:lnTo>
                    <a:pt x="42945" y="2878"/>
                  </a:lnTo>
                  <a:lnTo>
                    <a:pt x="42614" y="2955"/>
                  </a:lnTo>
                  <a:lnTo>
                    <a:pt x="42400" y="3014"/>
                  </a:lnTo>
                  <a:lnTo>
                    <a:pt x="42322" y="3033"/>
                  </a:lnTo>
                  <a:lnTo>
                    <a:pt x="42303" y="2994"/>
                  </a:lnTo>
                  <a:lnTo>
                    <a:pt x="42225" y="2897"/>
                  </a:lnTo>
                  <a:lnTo>
                    <a:pt x="42128" y="2819"/>
                  </a:lnTo>
                  <a:lnTo>
                    <a:pt x="42031" y="2722"/>
                  </a:lnTo>
                  <a:lnTo>
                    <a:pt x="41875" y="2625"/>
                  </a:lnTo>
                  <a:lnTo>
                    <a:pt x="41681" y="2508"/>
                  </a:lnTo>
                  <a:lnTo>
                    <a:pt x="41584" y="2469"/>
                  </a:lnTo>
                  <a:lnTo>
                    <a:pt x="41467" y="2431"/>
                  </a:lnTo>
                  <a:lnTo>
                    <a:pt x="41370" y="2411"/>
                  </a:lnTo>
                  <a:lnTo>
                    <a:pt x="41156" y="2411"/>
                  </a:lnTo>
                  <a:lnTo>
                    <a:pt x="41039" y="2450"/>
                  </a:lnTo>
                  <a:lnTo>
                    <a:pt x="40942" y="2469"/>
                  </a:lnTo>
                  <a:lnTo>
                    <a:pt x="40864" y="2508"/>
                  </a:lnTo>
                  <a:lnTo>
                    <a:pt x="40748" y="2586"/>
                  </a:lnTo>
                  <a:lnTo>
                    <a:pt x="40709" y="2625"/>
                  </a:lnTo>
                  <a:lnTo>
                    <a:pt x="40670" y="2469"/>
                  </a:lnTo>
                  <a:lnTo>
                    <a:pt x="40592" y="2314"/>
                  </a:lnTo>
                  <a:lnTo>
                    <a:pt x="40495" y="2120"/>
                  </a:lnTo>
                  <a:lnTo>
                    <a:pt x="40359" y="1925"/>
                  </a:lnTo>
                  <a:lnTo>
                    <a:pt x="40262" y="1828"/>
                  </a:lnTo>
                  <a:lnTo>
                    <a:pt x="40165" y="1731"/>
                  </a:lnTo>
                  <a:lnTo>
                    <a:pt x="40028" y="1634"/>
                  </a:lnTo>
                  <a:lnTo>
                    <a:pt x="39892" y="1556"/>
                  </a:lnTo>
                  <a:lnTo>
                    <a:pt x="39737" y="1497"/>
                  </a:lnTo>
                  <a:lnTo>
                    <a:pt x="39562" y="1439"/>
                  </a:lnTo>
                  <a:lnTo>
                    <a:pt x="39368" y="1400"/>
                  </a:lnTo>
                  <a:lnTo>
                    <a:pt x="39037" y="1400"/>
                  </a:lnTo>
                  <a:lnTo>
                    <a:pt x="38881" y="1420"/>
                  </a:lnTo>
                  <a:lnTo>
                    <a:pt x="38609" y="1478"/>
                  </a:lnTo>
                  <a:lnTo>
                    <a:pt x="38376" y="1575"/>
                  </a:lnTo>
                  <a:lnTo>
                    <a:pt x="38162" y="1672"/>
                  </a:lnTo>
                  <a:lnTo>
                    <a:pt x="37987" y="1789"/>
                  </a:lnTo>
                  <a:lnTo>
                    <a:pt x="37851" y="1867"/>
                  </a:lnTo>
                  <a:lnTo>
                    <a:pt x="37735" y="1964"/>
                  </a:lnTo>
                  <a:lnTo>
                    <a:pt x="37676" y="2081"/>
                  </a:lnTo>
                  <a:lnTo>
                    <a:pt x="37579" y="2158"/>
                  </a:lnTo>
                  <a:lnTo>
                    <a:pt x="37482" y="2256"/>
                  </a:lnTo>
                  <a:lnTo>
                    <a:pt x="37385" y="2314"/>
                  </a:lnTo>
                  <a:lnTo>
                    <a:pt x="37171" y="2431"/>
                  </a:lnTo>
                  <a:lnTo>
                    <a:pt x="36957" y="2489"/>
                  </a:lnTo>
                  <a:lnTo>
                    <a:pt x="36743" y="2547"/>
                  </a:lnTo>
                  <a:lnTo>
                    <a:pt x="36588" y="2567"/>
                  </a:lnTo>
                  <a:lnTo>
                    <a:pt x="36432" y="2567"/>
                  </a:lnTo>
                  <a:lnTo>
                    <a:pt x="36665" y="2489"/>
                  </a:lnTo>
                  <a:lnTo>
                    <a:pt x="36860" y="2392"/>
                  </a:lnTo>
                  <a:lnTo>
                    <a:pt x="37054" y="2275"/>
                  </a:lnTo>
                  <a:lnTo>
                    <a:pt x="37210" y="2158"/>
                  </a:lnTo>
                  <a:lnTo>
                    <a:pt x="37423" y="1964"/>
                  </a:lnTo>
                  <a:lnTo>
                    <a:pt x="37501" y="1867"/>
                  </a:lnTo>
                  <a:lnTo>
                    <a:pt x="37501" y="1809"/>
                  </a:lnTo>
                  <a:lnTo>
                    <a:pt x="37462" y="1653"/>
                  </a:lnTo>
                  <a:lnTo>
                    <a:pt x="37404" y="1400"/>
                  </a:lnTo>
                  <a:lnTo>
                    <a:pt x="37346" y="1264"/>
                  </a:lnTo>
                  <a:lnTo>
                    <a:pt x="37287" y="1109"/>
                  </a:lnTo>
                  <a:lnTo>
                    <a:pt x="37190" y="953"/>
                  </a:lnTo>
                  <a:lnTo>
                    <a:pt x="37074" y="798"/>
                  </a:lnTo>
                  <a:lnTo>
                    <a:pt x="36918" y="642"/>
                  </a:lnTo>
                  <a:lnTo>
                    <a:pt x="36743" y="506"/>
                  </a:lnTo>
                  <a:lnTo>
                    <a:pt x="36549" y="370"/>
                  </a:lnTo>
                  <a:lnTo>
                    <a:pt x="36296" y="253"/>
                  </a:lnTo>
                  <a:lnTo>
                    <a:pt x="36024" y="137"/>
                  </a:lnTo>
                  <a:lnTo>
                    <a:pt x="35693" y="59"/>
                  </a:lnTo>
                  <a:lnTo>
                    <a:pt x="35402" y="20"/>
                  </a:lnTo>
                  <a:lnTo>
                    <a:pt x="351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6"/>
          <p:cNvGrpSpPr/>
          <p:nvPr/>
        </p:nvGrpSpPr>
        <p:grpSpPr>
          <a:xfrm>
            <a:off x="311729" y="160583"/>
            <a:ext cx="965604" cy="239081"/>
            <a:chOff x="4036326" y="-955475"/>
            <a:chExt cx="1775987" cy="439811"/>
          </a:xfrm>
        </p:grpSpPr>
        <p:sp>
          <p:nvSpPr>
            <p:cNvPr id="701" name="Google Shape;701;p6"/>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6"/>
          <p:cNvGrpSpPr/>
          <p:nvPr/>
        </p:nvGrpSpPr>
        <p:grpSpPr>
          <a:xfrm>
            <a:off x="-2293683" y="4070300"/>
            <a:ext cx="13807567" cy="1073228"/>
            <a:chOff x="-2293683" y="4070300"/>
            <a:chExt cx="13807567" cy="1073228"/>
          </a:xfrm>
        </p:grpSpPr>
        <p:grpSp>
          <p:nvGrpSpPr>
            <p:cNvPr id="704" name="Google Shape;704;p6"/>
            <p:cNvGrpSpPr/>
            <p:nvPr/>
          </p:nvGrpSpPr>
          <p:grpSpPr>
            <a:xfrm>
              <a:off x="-2293683" y="4070300"/>
              <a:ext cx="13807567" cy="1073228"/>
              <a:chOff x="-1066800" y="4070300"/>
              <a:chExt cx="13807567" cy="1073228"/>
            </a:xfrm>
          </p:grpSpPr>
          <p:sp>
            <p:nvSpPr>
              <p:cNvPr id="705" name="Google Shape;705;p6"/>
              <p:cNvSpPr/>
              <p:nvPr/>
            </p:nvSpPr>
            <p:spPr>
              <a:xfrm>
                <a:off x="-1066800"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
              <p:cNvSpPr/>
              <p:nvPr/>
            </p:nvSpPr>
            <p:spPr>
              <a:xfrm flipH="1">
                <a:off x="8874838"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 name="Google Shape;707;p6"/>
            <p:cNvSpPr/>
            <p:nvPr/>
          </p:nvSpPr>
          <p:spPr>
            <a:xfrm>
              <a:off x="1572250" y="4717725"/>
              <a:ext cx="6078600" cy="42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6"/>
          <p:cNvGrpSpPr/>
          <p:nvPr/>
        </p:nvGrpSpPr>
        <p:grpSpPr>
          <a:xfrm flipH="1">
            <a:off x="-98027" y="3938138"/>
            <a:ext cx="811246" cy="1205364"/>
            <a:chOff x="8044750" y="-1789024"/>
            <a:chExt cx="811246" cy="1205364"/>
          </a:xfrm>
        </p:grpSpPr>
        <p:sp>
          <p:nvSpPr>
            <p:cNvPr id="709" name="Google Shape;709;p6"/>
            <p:cNvSpPr/>
            <p:nvPr/>
          </p:nvSpPr>
          <p:spPr>
            <a:xfrm>
              <a:off x="8064874" y="-1789024"/>
              <a:ext cx="770961" cy="1205364"/>
            </a:xfrm>
            <a:custGeom>
              <a:avLst/>
              <a:gdLst/>
              <a:ahLst/>
              <a:cxnLst/>
              <a:rect l="l" t="t" r="r" b="b"/>
              <a:pathLst>
                <a:path w="20841" h="32584" extrusionOk="0">
                  <a:moveTo>
                    <a:pt x="1" y="1"/>
                  </a:moveTo>
                  <a:lnTo>
                    <a:pt x="1" y="32583"/>
                  </a:lnTo>
                  <a:lnTo>
                    <a:pt x="20841" y="32583"/>
                  </a:lnTo>
                  <a:lnTo>
                    <a:pt x="20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
            <p:cNvSpPr/>
            <p:nvPr/>
          </p:nvSpPr>
          <p:spPr>
            <a:xfrm>
              <a:off x="8044750" y="-1789024"/>
              <a:ext cx="811246" cy="56155"/>
            </a:xfrm>
            <a:custGeom>
              <a:avLst/>
              <a:gdLst/>
              <a:ahLst/>
              <a:cxnLst/>
              <a:rect l="l" t="t" r="r" b="b"/>
              <a:pathLst>
                <a:path w="21930" h="1518" extrusionOk="0">
                  <a:moveTo>
                    <a:pt x="0" y="1"/>
                  </a:moveTo>
                  <a:lnTo>
                    <a:pt x="0" y="1517"/>
                  </a:lnTo>
                  <a:lnTo>
                    <a:pt x="21929" y="1517"/>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
            <p:cNvSpPr/>
            <p:nvPr/>
          </p:nvSpPr>
          <p:spPr>
            <a:xfrm>
              <a:off x="8044750" y="-13992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
            <p:cNvSpPr/>
            <p:nvPr/>
          </p:nvSpPr>
          <p:spPr>
            <a:xfrm>
              <a:off x="8161978"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
            <p:cNvSpPr/>
            <p:nvPr/>
          </p:nvSpPr>
          <p:spPr>
            <a:xfrm>
              <a:off x="8325927" y="-1666765"/>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
            <p:cNvSpPr/>
            <p:nvPr/>
          </p:nvSpPr>
          <p:spPr>
            <a:xfrm>
              <a:off x="8489914"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
            <p:cNvSpPr/>
            <p:nvPr/>
          </p:nvSpPr>
          <p:spPr>
            <a:xfrm>
              <a:off x="8653863" y="-1666765"/>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
            <p:cNvSpPr/>
            <p:nvPr/>
          </p:nvSpPr>
          <p:spPr>
            <a:xfrm>
              <a:off x="8161978"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
            <p:cNvSpPr/>
            <p:nvPr/>
          </p:nvSpPr>
          <p:spPr>
            <a:xfrm>
              <a:off x="8325927" y="-15330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
            <p:cNvSpPr/>
            <p:nvPr/>
          </p:nvSpPr>
          <p:spPr>
            <a:xfrm>
              <a:off x="8489914"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
            <p:cNvSpPr/>
            <p:nvPr/>
          </p:nvSpPr>
          <p:spPr>
            <a:xfrm>
              <a:off x="8653863" y="-15330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
            <p:cNvSpPr/>
            <p:nvPr/>
          </p:nvSpPr>
          <p:spPr>
            <a:xfrm>
              <a:off x="8044750" y="-9749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
            <p:cNvSpPr/>
            <p:nvPr/>
          </p:nvSpPr>
          <p:spPr>
            <a:xfrm>
              <a:off x="8161978"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
            <p:cNvSpPr/>
            <p:nvPr/>
          </p:nvSpPr>
          <p:spPr>
            <a:xfrm>
              <a:off x="8325927" y="-1242465"/>
              <a:ext cx="84898" cy="90669"/>
            </a:xfrm>
            <a:custGeom>
              <a:avLst/>
              <a:gdLst/>
              <a:ahLst/>
              <a:cxnLst/>
              <a:rect l="l" t="t" r="r" b="b"/>
              <a:pathLst>
                <a:path w="2295" h="2451" extrusionOk="0">
                  <a:moveTo>
                    <a:pt x="1" y="1"/>
                  </a:moveTo>
                  <a:lnTo>
                    <a:pt x="1" y="2450"/>
                  </a:lnTo>
                  <a:lnTo>
                    <a:pt x="2295" y="245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
            <p:cNvSpPr/>
            <p:nvPr/>
          </p:nvSpPr>
          <p:spPr>
            <a:xfrm>
              <a:off x="8489914"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
            <p:cNvSpPr/>
            <p:nvPr/>
          </p:nvSpPr>
          <p:spPr>
            <a:xfrm>
              <a:off x="8653863" y="-1242465"/>
              <a:ext cx="84898" cy="90669"/>
            </a:xfrm>
            <a:custGeom>
              <a:avLst/>
              <a:gdLst/>
              <a:ahLst/>
              <a:cxnLst/>
              <a:rect l="l" t="t" r="r" b="b"/>
              <a:pathLst>
                <a:path w="2295" h="2451" extrusionOk="0">
                  <a:moveTo>
                    <a:pt x="1" y="1"/>
                  </a:moveTo>
                  <a:lnTo>
                    <a:pt x="1"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
            <p:cNvSpPr/>
            <p:nvPr/>
          </p:nvSpPr>
          <p:spPr>
            <a:xfrm>
              <a:off x="8161978"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
            <p:cNvSpPr/>
            <p:nvPr/>
          </p:nvSpPr>
          <p:spPr>
            <a:xfrm>
              <a:off x="8325927" y="-11087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
            <p:cNvSpPr/>
            <p:nvPr/>
          </p:nvSpPr>
          <p:spPr>
            <a:xfrm>
              <a:off x="8489914"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
            <p:cNvSpPr/>
            <p:nvPr/>
          </p:nvSpPr>
          <p:spPr>
            <a:xfrm>
              <a:off x="8653863" y="-11087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6"/>
          <p:cNvGrpSpPr/>
          <p:nvPr/>
        </p:nvGrpSpPr>
        <p:grpSpPr>
          <a:xfrm flipH="1">
            <a:off x="8430786" y="3938138"/>
            <a:ext cx="811246" cy="1205364"/>
            <a:chOff x="8044750" y="-1789024"/>
            <a:chExt cx="811246" cy="1205364"/>
          </a:xfrm>
        </p:grpSpPr>
        <p:sp>
          <p:nvSpPr>
            <p:cNvPr id="730" name="Google Shape;730;p6"/>
            <p:cNvSpPr/>
            <p:nvPr/>
          </p:nvSpPr>
          <p:spPr>
            <a:xfrm>
              <a:off x="8064874" y="-1789024"/>
              <a:ext cx="770961" cy="1205364"/>
            </a:xfrm>
            <a:custGeom>
              <a:avLst/>
              <a:gdLst/>
              <a:ahLst/>
              <a:cxnLst/>
              <a:rect l="l" t="t" r="r" b="b"/>
              <a:pathLst>
                <a:path w="20841" h="32584" extrusionOk="0">
                  <a:moveTo>
                    <a:pt x="1" y="1"/>
                  </a:moveTo>
                  <a:lnTo>
                    <a:pt x="1" y="32583"/>
                  </a:lnTo>
                  <a:lnTo>
                    <a:pt x="20841" y="32583"/>
                  </a:lnTo>
                  <a:lnTo>
                    <a:pt x="20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
            <p:cNvSpPr/>
            <p:nvPr/>
          </p:nvSpPr>
          <p:spPr>
            <a:xfrm>
              <a:off x="8044750" y="-1789024"/>
              <a:ext cx="811246" cy="56155"/>
            </a:xfrm>
            <a:custGeom>
              <a:avLst/>
              <a:gdLst/>
              <a:ahLst/>
              <a:cxnLst/>
              <a:rect l="l" t="t" r="r" b="b"/>
              <a:pathLst>
                <a:path w="21930" h="1518" extrusionOk="0">
                  <a:moveTo>
                    <a:pt x="0" y="1"/>
                  </a:moveTo>
                  <a:lnTo>
                    <a:pt x="0" y="1517"/>
                  </a:lnTo>
                  <a:lnTo>
                    <a:pt x="21929" y="1517"/>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
            <p:cNvSpPr/>
            <p:nvPr/>
          </p:nvSpPr>
          <p:spPr>
            <a:xfrm>
              <a:off x="8044750" y="-13992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
            <p:cNvSpPr/>
            <p:nvPr/>
          </p:nvSpPr>
          <p:spPr>
            <a:xfrm>
              <a:off x="8161978"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
            <p:cNvSpPr/>
            <p:nvPr/>
          </p:nvSpPr>
          <p:spPr>
            <a:xfrm>
              <a:off x="8325927" y="-1666765"/>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
            <p:cNvSpPr/>
            <p:nvPr/>
          </p:nvSpPr>
          <p:spPr>
            <a:xfrm>
              <a:off x="8489914"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
            <p:cNvSpPr/>
            <p:nvPr/>
          </p:nvSpPr>
          <p:spPr>
            <a:xfrm>
              <a:off x="8653863" y="-1666765"/>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
            <p:cNvSpPr/>
            <p:nvPr/>
          </p:nvSpPr>
          <p:spPr>
            <a:xfrm>
              <a:off x="8161978"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
            <p:cNvSpPr/>
            <p:nvPr/>
          </p:nvSpPr>
          <p:spPr>
            <a:xfrm>
              <a:off x="8325927" y="-15330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
            <p:cNvSpPr/>
            <p:nvPr/>
          </p:nvSpPr>
          <p:spPr>
            <a:xfrm>
              <a:off x="8489914"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
            <p:cNvSpPr/>
            <p:nvPr/>
          </p:nvSpPr>
          <p:spPr>
            <a:xfrm>
              <a:off x="8653863" y="-15330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
            <p:cNvSpPr/>
            <p:nvPr/>
          </p:nvSpPr>
          <p:spPr>
            <a:xfrm>
              <a:off x="8044750" y="-9749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
            <p:cNvSpPr/>
            <p:nvPr/>
          </p:nvSpPr>
          <p:spPr>
            <a:xfrm>
              <a:off x="8161978"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
            <p:cNvSpPr/>
            <p:nvPr/>
          </p:nvSpPr>
          <p:spPr>
            <a:xfrm>
              <a:off x="8325927" y="-1242465"/>
              <a:ext cx="84898" cy="90669"/>
            </a:xfrm>
            <a:custGeom>
              <a:avLst/>
              <a:gdLst/>
              <a:ahLst/>
              <a:cxnLst/>
              <a:rect l="l" t="t" r="r" b="b"/>
              <a:pathLst>
                <a:path w="2295" h="2451" extrusionOk="0">
                  <a:moveTo>
                    <a:pt x="1" y="1"/>
                  </a:moveTo>
                  <a:lnTo>
                    <a:pt x="1" y="2450"/>
                  </a:lnTo>
                  <a:lnTo>
                    <a:pt x="2295" y="245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
            <p:cNvSpPr/>
            <p:nvPr/>
          </p:nvSpPr>
          <p:spPr>
            <a:xfrm>
              <a:off x="8489914"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
            <p:cNvSpPr/>
            <p:nvPr/>
          </p:nvSpPr>
          <p:spPr>
            <a:xfrm>
              <a:off x="8653863" y="-1242465"/>
              <a:ext cx="84898" cy="90669"/>
            </a:xfrm>
            <a:custGeom>
              <a:avLst/>
              <a:gdLst/>
              <a:ahLst/>
              <a:cxnLst/>
              <a:rect l="l" t="t" r="r" b="b"/>
              <a:pathLst>
                <a:path w="2295" h="2451" extrusionOk="0">
                  <a:moveTo>
                    <a:pt x="1" y="1"/>
                  </a:moveTo>
                  <a:lnTo>
                    <a:pt x="1"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
            <p:cNvSpPr/>
            <p:nvPr/>
          </p:nvSpPr>
          <p:spPr>
            <a:xfrm>
              <a:off x="8161978"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
            <p:cNvSpPr/>
            <p:nvPr/>
          </p:nvSpPr>
          <p:spPr>
            <a:xfrm>
              <a:off x="8325927" y="-11087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
            <p:cNvSpPr/>
            <p:nvPr/>
          </p:nvSpPr>
          <p:spPr>
            <a:xfrm>
              <a:off x="8489914"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
            <p:cNvSpPr/>
            <p:nvPr/>
          </p:nvSpPr>
          <p:spPr>
            <a:xfrm>
              <a:off x="8653863" y="-11087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0"/>
        <p:cNvGrpSpPr/>
        <p:nvPr/>
      </p:nvGrpSpPr>
      <p:grpSpPr>
        <a:xfrm>
          <a:off x="0" y="0"/>
          <a:ext cx="0" cy="0"/>
          <a:chOff x="0" y="0"/>
          <a:chExt cx="0" cy="0"/>
        </a:xfrm>
      </p:grpSpPr>
      <p:grpSp>
        <p:nvGrpSpPr>
          <p:cNvPr id="751" name="Google Shape;751;p7"/>
          <p:cNvGrpSpPr/>
          <p:nvPr/>
        </p:nvGrpSpPr>
        <p:grpSpPr>
          <a:xfrm>
            <a:off x="-622046" y="4070300"/>
            <a:ext cx="10388092" cy="1073228"/>
            <a:chOff x="-622046" y="4070300"/>
            <a:chExt cx="10388092" cy="1073228"/>
          </a:xfrm>
        </p:grpSpPr>
        <p:sp>
          <p:nvSpPr>
            <p:cNvPr id="752" name="Google Shape;752;p7"/>
            <p:cNvSpPr/>
            <p:nvPr/>
          </p:nvSpPr>
          <p:spPr>
            <a:xfrm>
              <a:off x="-622046"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7"/>
            <p:cNvSpPr/>
            <p:nvPr/>
          </p:nvSpPr>
          <p:spPr>
            <a:xfrm flipH="1">
              <a:off x="5900117"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
            <p:cNvSpPr/>
            <p:nvPr/>
          </p:nvSpPr>
          <p:spPr>
            <a:xfrm>
              <a:off x="3243875" y="4593900"/>
              <a:ext cx="2656200" cy="54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7"/>
          <p:cNvSpPr txBox="1">
            <a:spLocks noGrp="1"/>
          </p:cNvSpPr>
          <p:nvPr>
            <p:ph type="body" idx="1"/>
          </p:nvPr>
        </p:nvSpPr>
        <p:spPr>
          <a:xfrm>
            <a:off x="2238000" y="1615483"/>
            <a:ext cx="4668000" cy="21945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Clr>
                <a:schemeClr val="lt2"/>
              </a:buClr>
              <a:buSzPts val="1600"/>
              <a:buFont typeface="Nunito Light"/>
              <a:buChar char="●"/>
              <a:defRPr/>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17500" rtl="0">
              <a:lnSpc>
                <a:spcPct val="100000"/>
              </a:lnSpc>
              <a:spcBef>
                <a:spcPts val="1600"/>
              </a:spcBef>
              <a:spcAft>
                <a:spcPts val="0"/>
              </a:spcAft>
              <a:buSzPts val="1400"/>
              <a:buFont typeface="Nunito Light"/>
              <a:buChar char="○"/>
              <a:defRPr/>
            </a:lvl5pPr>
            <a:lvl6pPr marL="2743200" lvl="5" indent="-317500" rtl="0">
              <a:lnSpc>
                <a:spcPct val="100000"/>
              </a:lnSpc>
              <a:spcBef>
                <a:spcPts val="1600"/>
              </a:spcBef>
              <a:spcAft>
                <a:spcPts val="0"/>
              </a:spcAft>
              <a:buSzPts val="14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17500" rtl="0">
              <a:lnSpc>
                <a:spcPct val="100000"/>
              </a:lnSpc>
              <a:spcBef>
                <a:spcPts val="1600"/>
              </a:spcBef>
              <a:spcAft>
                <a:spcPts val="1600"/>
              </a:spcAft>
              <a:buSzPts val="1400"/>
              <a:buFont typeface="Nunito Light"/>
              <a:buChar char="■"/>
              <a:defRPr/>
            </a:lvl9pPr>
          </a:lstStyle>
          <a:p>
            <a:endParaRPr/>
          </a:p>
        </p:txBody>
      </p:sp>
      <p:sp>
        <p:nvSpPr>
          <p:cNvPr id="756" name="Google Shape;756;p7"/>
          <p:cNvSpPr txBox="1">
            <a:spLocks noGrp="1"/>
          </p:cNvSpPr>
          <p:nvPr>
            <p:ph type="title"/>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757" name="Google Shape;757;p7"/>
          <p:cNvGrpSpPr/>
          <p:nvPr/>
        </p:nvGrpSpPr>
        <p:grpSpPr>
          <a:xfrm>
            <a:off x="405757" y="126670"/>
            <a:ext cx="965604" cy="239081"/>
            <a:chOff x="4036326" y="-955475"/>
            <a:chExt cx="1775987" cy="439811"/>
          </a:xfrm>
        </p:grpSpPr>
        <p:sp>
          <p:nvSpPr>
            <p:cNvPr id="758" name="Google Shape;758;p7"/>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7"/>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7"/>
          <p:cNvGrpSpPr/>
          <p:nvPr/>
        </p:nvGrpSpPr>
        <p:grpSpPr>
          <a:xfrm>
            <a:off x="6735157" y="68570"/>
            <a:ext cx="965604" cy="239081"/>
            <a:chOff x="4036326" y="-955475"/>
            <a:chExt cx="1775987" cy="439811"/>
          </a:xfrm>
        </p:grpSpPr>
        <p:sp>
          <p:nvSpPr>
            <p:cNvPr id="761" name="Google Shape;761;p7"/>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7"/>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7"/>
          <p:cNvGrpSpPr/>
          <p:nvPr/>
        </p:nvGrpSpPr>
        <p:grpSpPr>
          <a:xfrm>
            <a:off x="-851400" y="914438"/>
            <a:ext cx="1631075" cy="374250"/>
            <a:chOff x="1284050" y="-462000"/>
            <a:chExt cx="1631075" cy="374250"/>
          </a:xfrm>
        </p:grpSpPr>
        <p:sp>
          <p:nvSpPr>
            <p:cNvPr id="764" name="Google Shape;764;p7"/>
            <p:cNvSpPr/>
            <p:nvPr/>
          </p:nvSpPr>
          <p:spPr>
            <a:xfrm>
              <a:off x="1284050" y="-462000"/>
              <a:ext cx="1631075" cy="374250"/>
            </a:xfrm>
            <a:custGeom>
              <a:avLst/>
              <a:gdLst/>
              <a:ahLst/>
              <a:cxnLst/>
              <a:rect l="l" t="t" r="r" b="b"/>
              <a:pathLst>
                <a:path w="65243" h="14970" extrusionOk="0">
                  <a:moveTo>
                    <a:pt x="40748" y="0"/>
                  </a:move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337" y="7660"/>
                  </a:lnTo>
                  <a:lnTo>
                    <a:pt x="53967" y="7699"/>
                  </a:lnTo>
                  <a:lnTo>
                    <a:pt x="53579" y="7776"/>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
            <p:cNvSpPr/>
            <p:nvPr/>
          </p:nvSpPr>
          <p:spPr>
            <a:xfrm>
              <a:off x="1284050" y="-462000"/>
              <a:ext cx="1631075" cy="374250"/>
            </a:xfrm>
            <a:custGeom>
              <a:avLst/>
              <a:gdLst/>
              <a:ahLst/>
              <a:cxnLst/>
              <a:rect l="l" t="t" r="r" b="b"/>
              <a:pathLst>
                <a:path w="65243" h="14970" fill="none" extrusionOk="0">
                  <a:moveTo>
                    <a:pt x="0" y="14969"/>
                  </a:moveTo>
                  <a:lnTo>
                    <a:pt x="65243"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667" y="7660"/>
                  </a:lnTo>
                  <a:lnTo>
                    <a:pt x="54337" y="7660"/>
                  </a:lnTo>
                  <a:lnTo>
                    <a:pt x="53967" y="7699"/>
                  </a:lnTo>
                  <a:lnTo>
                    <a:pt x="53579" y="7776"/>
                  </a:lnTo>
                  <a:lnTo>
                    <a:pt x="53170" y="7874"/>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lnTo>
                    <a:pt x="40748" y="0"/>
                  </a:lnTo>
                  <a:lnTo>
                    <a:pt x="40748" y="0"/>
                  </a:ln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377"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
            <p:cNvSpPr/>
            <p:nvPr/>
          </p:nvSpPr>
          <p:spPr>
            <a:xfrm>
              <a:off x="1537750" y="-272950"/>
              <a:ext cx="1186375" cy="185200"/>
            </a:xfrm>
            <a:custGeom>
              <a:avLst/>
              <a:gdLst/>
              <a:ahLst/>
              <a:cxnLst/>
              <a:rect l="l" t="t" r="r" b="b"/>
              <a:pathLst>
                <a:path w="47455" h="7408" extrusionOk="0">
                  <a:moveTo>
                    <a:pt x="35149" y="1"/>
                  </a:moveTo>
                  <a:lnTo>
                    <a:pt x="34896" y="20"/>
                  </a:lnTo>
                  <a:lnTo>
                    <a:pt x="34682" y="59"/>
                  </a:lnTo>
                  <a:lnTo>
                    <a:pt x="34488" y="117"/>
                  </a:lnTo>
                  <a:lnTo>
                    <a:pt x="34294" y="195"/>
                  </a:lnTo>
                  <a:lnTo>
                    <a:pt x="34138" y="292"/>
                  </a:lnTo>
                  <a:lnTo>
                    <a:pt x="34002" y="389"/>
                  </a:lnTo>
                  <a:lnTo>
                    <a:pt x="33885" y="506"/>
                  </a:lnTo>
                  <a:lnTo>
                    <a:pt x="33788" y="603"/>
                  </a:lnTo>
                  <a:lnTo>
                    <a:pt x="33633" y="836"/>
                  </a:lnTo>
                  <a:lnTo>
                    <a:pt x="33535" y="1031"/>
                  </a:lnTo>
                  <a:lnTo>
                    <a:pt x="33477" y="1167"/>
                  </a:lnTo>
                  <a:lnTo>
                    <a:pt x="33458" y="1225"/>
                  </a:lnTo>
                  <a:lnTo>
                    <a:pt x="33360" y="1186"/>
                  </a:lnTo>
                  <a:lnTo>
                    <a:pt x="33263" y="1167"/>
                  </a:lnTo>
                  <a:lnTo>
                    <a:pt x="33108" y="1148"/>
                  </a:lnTo>
                  <a:lnTo>
                    <a:pt x="32952" y="1167"/>
                  </a:lnTo>
                  <a:lnTo>
                    <a:pt x="32758" y="1206"/>
                  </a:lnTo>
                  <a:lnTo>
                    <a:pt x="32544" y="1264"/>
                  </a:lnTo>
                  <a:lnTo>
                    <a:pt x="32311" y="1361"/>
                  </a:lnTo>
                  <a:lnTo>
                    <a:pt x="32175" y="1439"/>
                  </a:lnTo>
                  <a:lnTo>
                    <a:pt x="32058" y="1517"/>
                  </a:lnTo>
                  <a:lnTo>
                    <a:pt x="31961" y="1614"/>
                  </a:lnTo>
                  <a:lnTo>
                    <a:pt x="31863" y="1711"/>
                  </a:lnTo>
                  <a:lnTo>
                    <a:pt x="31786" y="1828"/>
                  </a:lnTo>
                  <a:lnTo>
                    <a:pt x="31727" y="1945"/>
                  </a:lnTo>
                  <a:lnTo>
                    <a:pt x="31650" y="2158"/>
                  </a:lnTo>
                  <a:lnTo>
                    <a:pt x="31591" y="2372"/>
                  </a:lnTo>
                  <a:lnTo>
                    <a:pt x="31552" y="2547"/>
                  </a:lnTo>
                  <a:lnTo>
                    <a:pt x="31552" y="2703"/>
                  </a:lnTo>
                  <a:lnTo>
                    <a:pt x="31514" y="2644"/>
                  </a:lnTo>
                  <a:lnTo>
                    <a:pt x="31397" y="2469"/>
                  </a:lnTo>
                  <a:lnTo>
                    <a:pt x="31202" y="2236"/>
                  </a:lnTo>
                  <a:lnTo>
                    <a:pt x="30930" y="1945"/>
                  </a:lnTo>
                  <a:lnTo>
                    <a:pt x="30755" y="1809"/>
                  </a:lnTo>
                  <a:lnTo>
                    <a:pt x="30580" y="1672"/>
                  </a:lnTo>
                  <a:lnTo>
                    <a:pt x="30386" y="1536"/>
                  </a:lnTo>
                  <a:lnTo>
                    <a:pt x="30172" y="1439"/>
                  </a:lnTo>
                  <a:lnTo>
                    <a:pt x="29939" y="1342"/>
                  </a:lnTo>
                  <a:lnTo>
                    <a:pt x="29686" y="1264"/>
                  </a:lnTo>
                  <a:lnTo>
                    <a:pt x="29414" y="1206"/>
                  </a:lnTo>
                  <a:lnTo>
                    <a:pt x="29142" y="1186"/>
                  </a:lnTo>
                  <a:lnTo>
                    <a:pt x="28947" y="1206"/>
                  </a:lnTo>
                  <a:lnTo>
                    <a:pt x="28656" y="1245"/>
                  </a:lnTo>
                  <a:lnTo>
                    <a:pt x="28384" y="1322"/>
                  </a:lnTo>
                  <a:lnTo>
                    <a:pt x="28131" y="1420"/>
                  </a:lnTo>
                  <a:lnTo>
                    <a:pt x="27898" y="1536"/>
                  </a:lnTo>
                  <a:lnTo>
                    <a:pt x="27684" y="1692"/>
                  </a:lnTo>
                  <a:lnTo>
                    <a:pt x="27509" y="1847"/>
                  </a:lnTo>
                  <a:lnTo>
                    <a:pt x="27334" y="2003"/>
                  </a:lnTo>
                  <a:lnTo>
                    <a:pt x="27178" y="2178"/>
                  </a:lnTo>
                  <a:lnTo>
                    <a:pt x="27062" y="2333"/>
                  </a:lnTo>
                  <a:lnTo>
                    <a:pt x="26945" y="2508"/>
                  </a:lnTo>
                  <a:lnTo>
                    <a:pt x="26789" y="2781"/>
                  </a:lnTo>
                  <a:lnTo>
                    <a:pt x="26692" y="2975"/>
                  </a:lnTo>
                  <a:lnTo>
                    <a:pt x="26653" y="3053"/>
                  </a:lnTo>
                  <a:lnTo>
                    <a:pt x="26459" y="2994"/>
                  </a:lnTo>
                  <a:lnTo>
                    <a:pt x="26245" y="2975"/>
                  </a:lnTo>
                  <a:lnTo>
                    <a:pt x="26051" y="2955"/>
                  </a:lnTo>
                  <a:lnTo>
                    <a:pt x="25876" y="2936"/>
                  </a:lnTo>
                  <a:lnTo>
                    <a:pt x="25545" y="2955"/>
                  </a:lnTo>
                  <a:lnTo>
                    <a:pt x="25254" y="3014"/>
                  </a:lnTo>
                  <a:lnTo>
                    <a:pt x="24962" y="3092"/>
                  </a:lnTo>
                  <a:lnTo>
                    <a:pt x="24690" y="3208"/>
                  </a:lnTo>
                  <a:lnTo>
                    <a:pt x="24437" y="3325"/>
                  </a:lnTo>
                  <a:lnTo>
                    <a:pt x="24223" y="3480"/>
                  </a:lnTo>
                  <a:lnTo>
                    <a:pt x="24009" y="3636"/>
                  </a:lnTo>
                  <a:lnTo>
                    <a:pt x="23815" y="3791"/>
                  </a:lnTo>
                  <a:lnTo>
                    <a:pt x="23640" y="3947"/>
                  </a:lnTo>
                  <a:lnTo>
                    <a:pt x="23504" y="4102"/>
                  </a:lnTo>
                  <a:lnTo>
                    <a:pt x="23271" y="4375"/>
                  </a:lnTo>
                  <a:lnTo>
                    <a:pt x="23135" y="4569"/>
                  </a:lnTo>
                  <a:lnTo>
                    <a:pt x="23076" y="4627"/>
                  </a:lnTo>
                  <a:lnTo>
                    <a:pt x="23096" y="4433"/>
                  </a:lnTo>
                  <a:lnTo>
                    <a:pt x="23135" y="4239"/>
                  </a:lnTo>
                  <a:lnTo>
                    <a:pt x="23174" y="4064"/>
                  </a:lnTo>
                  <a:lnTo>
                    <a:pt x="23232" y="3889"/>
                  </a:lnTo>
                  <a:lnTo>
                    <a:pt x="23290" y="3733"/>
                  </a:lnTo>
                  <a:lnTo>
                    <a:pt x="23368" y="3578"/>
                  </a:lnTo>
                  <a:lnTo>
                    <a:pt x="23543" y="3286"/>
                  </a:lnTo>
                  <a:lnTo>
                    <a:pt x="23737" y="3033"/>
                  </a:lnTo>
                  <a:lnTo>
                    <a:pt x="23951" y="2819"/>
                  </a:lnTo>
                  <a:lnTo>
                    <a:pt x="24184" y="2625"/>
                  </a:lnTo>
                  <a:lnTo>
                    <a:pt x="24418" y="2469"/>
                  </a:lnTo>
                  <a:lnTo>
                    <a:pt x="24651" y="2333"/>
                  </a:lnTo>
                  <a:lnTo>
                    <a:pt x="24865" y="2217"/>
                  </a:lnTo>
                  <a:lnTo>
                    <a:pt x="25079" y="2139"/>
                  </a:lnTo>
                  <a:lnTo>
                    <a:pt x="25254" y="2061"/>
                  </a:lnTo>
                  <a:lnTo>
                    <a:pt x="25526" y="1983"/>
                  </a:lnTo>
                  <a:lnTo>
                    <a:pt x="25642" y="1945"/>
                  </a:lnTo>
                  <a:lnTo>
                    <a:pt x="25584" y="1886"/>
                  </a:lnTo>
                  <a:lnTo>
                    <a:pt x="25448" y="1692"/>
                  </a:lnTo>
                  <a:lnTo>
                    <a:pt x="25215" y="1420"/>
                  </a:lnTo>
                  <a:lnTo>
                    <a:pt x="24884" y="1128"/>
                  </a:lnTo>
                  <a:lnTo>
                    <a:pt x="24709" y="973"/>
                  </a:lnTo>
                  <a:lnTo>
                    <a:pt x="24495" y="817"/>
                  </a:lnTo>
                  <a:lnTo>
                    <a:pt x="24282" y="681"/>
                  </a:lnTo>
                  <a:lnTo>
                    <a:pt x="24029" y="564"/>
                  </a:lnTo>
                  <a:lnTo>
                    <a:pt x="23776" y="448"/>
                  </a:lnTo>
                  <a:lnTo>
                    <a:pt x="23523" y="370"/>
                  </a:lnTo>
                  <a:lnTo>
                    <a:pt x="23232" y="312"/>
                  </a:lnTo>
                  <a:lnTo>
                    <a:pt x="22940" y="292"/>
                  </a:lnTo>
                  <a:lnTo>
                    <a:pt x="22746" y="312"/>
                  </a:lnTo>
                  <a:lnTo>
                    <a:pt x="22551" y="331"/>
                  </a:lnTo>
                  <a:lnTo>
                    <a:pt x="22240" y="389"/>
                  </a:lnTo>
                  <a:lnTo>
                    <a:pt x="21949" y="487"/>
                  </a:lnTo>
                  <a:lnTo>
                    <a:pt x="21696" y="603"/>
                  </a:lnTo>
                  <a:lnTo>
                    <a:pt x="21482" y="739"/>
                  </a:lnTo>
                  <a:lnTo>
                    <a:pt x="21288" y="895"/>
                  </a:lnTo>
                  <a:lnTo>
                    <a:pt x="21132" y="1050"/>
                  </a:lnTo>
                  <a:lnTo>
                    <a:pt x="20977" y="1206"/>
                  </a:lnTo>
                  <a:lnTo>
                    <a:pt x="20860" y="1381"/>
                  </a:lnTo>
                  <a:lnTo>
                    <a:pt x="20763" y="1536"/>
                  </a:lnTo>
                  <a:lnTo>
                    <a:pt x="20705" y="1692"/>
                  </a:lnTo>
                  <a:lnTo>
                    <a:pt x="20588" y="1945"/>
                  </a:lnTo>
                  <a:lnTo>
                    <a:pt x="20549" y="2139"/>
                  </a:lnTo>
                  <a:lnTo>
                    <a:pt x="20530" y="2197"/>
                  </a:lnTo>
                  <a:lnTo>
                    <a:pt x="20238" y="2100"/>
                  </a:lnTo>
                  <a:lnTo>
                    <a:pt x="19985" y="2022"/>
                  </a:lnTo>
                  <a:lnTo>
                    <a:pt x="19733" y="1983"/>
                  </a:lnTo>
                  <a:lnTo>
                    <a:pt x="19499" y="1964"/>
                  </a:lnTo>
                  <a:lnTo>
                    <a:pt x="19305" y="1983"/>
                  </a:lnTo>
                  <a:lnTo>
                    <a:pt x="19149" y="2003"/>
                  </a:lnTo>
                  <a:lnTo>
                    <a:pt x="18994" y="2042"/>
                  </a:lnTo>
                  <a:lnTo>
                    <a:pt x="18838" y="2081"/>
                  </a:lnTo>
                  <a:lnTo>
                    <a:pt x="18722" y="2139"/>
                  </a:lnTo>
                  <a:lnTo>
                    <a:pt x="18586" y="2197"/>
                  </a:lnTo>
                  <a:lnTo>
                    <a:pt x="18391" y="2333"/>
                  </a:lnTo>
                  <a:lnTo>
                    <a:pt x="18236" y="2469"/>
                  </a:lnTo>
                  <a:lnTo>
                    <a:pt x="18119" y="2606"/>
                  </a:lnTo>
                  <a:lnTo>
                    <a:pt x="18041" y="2722"/>
                  </a:lnTo>
                  <a:lnTo>
                    <a:pt x="18216" y="2781"/>
                  </a:lnTo>
                  <a:lnTo>
                    <a:pt x="18372" y="2858"/>
                  </a:lnTo>
                  <a:lnTo>
                    <a:pt x="18508" y="2955"/>
                  </a:lnTo>
                  <a:lnTo>
                    <a:pt x="18624" y="3053"/>
                  </a:lnTo>
                  <a:lnTo>
                    <a:pt x="18722" y="3150"/>
                  </a:lnTo>
                  <a:lnTo>
                    <a:pt x="18819" y="3247"/>
                  </a:lnTo>
                  <a:lnTo>
                    <a:pt x="18935" y="3442"/>
                  </a:lnTo>
                  <a:lnTo>
                    <a:pt x="19033" y="3616"/>
                  </a:lnTo>
                  <a:lnTo>
                    <a:pt x="19091" y="3772"/>
                  </a:lnTo>
                  <a:lnTo>
                    <a:pt x="19110" y="3908"/>
                  </a:lnTo>
                  <a:lnTo>
                    <a:pt x="19033" y="3753"/>
                  </a:lnTo>
                  <a:lnTo>
                    <a:pt x="18916" y="3616"/>
                  </a:lnTo>
                  <a:lnTo>
                    <a:pt x="18799" y="3500"/>
                  </a:lnTo>
                  <a:lnTo>
                    <a:pt x="18683" y="3403"/>
                  </a:lnTo>
                  <a:lnTo>
                    <a:pt x="18547" y="3305"/>
                  </a:lnTo>
                  <a:lnTo>
                    <a:pt x="18391" y="3228"/>
                  </a:lnTo>
                  <a:lnTo>
                    <a:pt x="18255" y="3169"/>
                  </a:lnTo>
                  <a:lnTo>
                    <a:pt x="18100" y="3111"/>
                  </a:lnTo>
                  <a:lnTo>
                    <a:pt x="17808" y="3033"/>
                  </a:lnTo>
                  <a:lnTo>
                    <a:pt x="17536" y="2994"/>
                  </a:lnTo>
                  <a:lnTo>
                    <a:pt x="17322" y="2975"/>
                  </a:lnTo>
                  <a:lnTo>
                    <a:pt x="17069" y="2975"/>
                  </a:lnTo>
                  <a:lnTo>
                    <a:pt x="17030" y="2839"/>
                  </a:lnTo>
                  <a:lnTo>
                    <a:pt x="16972" y="2703"/>
                  </a:lnTo>
                  <a:lnTo>
                    <a:pt x="16855" y="2528"/>
                  </a:lnTo>
                  <a:lnTo>
                    <a:pt x="16778" y="2450"/>
                  </a:lnTo>
                  <a:lnTo>
                    <a:pt x="16680" y="2353"/>
                  </a:lnTo>
                  <a:lnTo>
                    <a:pt x="16564" y="2256"/>
                  </a:lnTo>
                  <a:lnTo>
                    <a:pt x="16428" y="2178"/>
                  </a:lnTo>
                  <a:lnTo>
                    <a:pt x="16272" y="2081"/>
                  </a:lnTo>
                  <a:lnTo>
                    <a:pt x="16097" y="2003"/>
                  </a:lnTo>
                  <a:lnTo>
                    <a:pt x="15883" y="1945"/>
                  </a:lnTo>
                  <a:lnTo>
                    <a:pt x="15650" y="1886"/>
                  </a:lnTo>
                  <a:lnTo>
                    <a:pt x="15417" y="1847"/>
                  </a:lnTo>
                  <a:lnTo>
                    <a:pt x="15008" y="1847"/>
                  </a:lnTo>
                  <a:lnTo>
                    <a:pt x="14834" y="1867"/>
                  </a:lnTo>
                  <a:lnTo>
                    <a:pt x="14659" y="1925"/>
                  </a:lnTo>
                  <a:lnTo>
                    <a:pt x="14484" y="1964"/>
                  </a:lnTo>
                  <a:lnTo>
                    <a:pt x="14328" y="2042"/>
                  </a:lnTo>
                  <a:lnTo>
                    <a:pt x="14192" y="2100"/>
                  </a:lnTo>
                  <a:lnTo>
                    <a:pt x="13939" y="2256"/>
                  </a:lnTo>
                  <a:lnTo>
                    <a:pt x="13745" y="2411"/>
                  </a:lnTo>
                  <a:lnTo>
                    <a:pt x="13609" y="2547"/>
                  </a:lnTo>
                  <a:lnTo>
                    <a:pt x="13473" y="2664"/>
                  </a:lnTo>
                  <a:lnTo>
                    <a:pt x="13434" y="2606"/>
                  </a:lnTo>
                  <a:lnTo>
                    <a:pt x="13278" y="2450"/>
                  </a:lnTo>
                  <a:lnTo>
                    <a:pt x="13026" y="2217"/>
                  </a:lnTo>
                  <a:lnTo>
                    <a:pt x="12676" y="1945"/>
                  </a:lnTo>
                  <a:lnTo>
                    <a:pt x="12481" y="1809"/>
                  </a:lnTo>
                  <a:lnTo>
                    <a:pt x="12248" y="1692"/>
                  </a:lnTo>
                  <a:lnTo>
                    <a:pt x="12015" y="1556"/>
                  </a:lnTo>
                  <a:lnTo>
                    <a:pt x="11762" y="1459"/>
                  </a:lnTo>
                  <a:lnTo>
                    <a:pt x="11470" y="1361"/>
                  </a:lnTo>
                  <a:lnTo>
                    <a:pt x="11179" y="1284"/>
                  </a:lnTo>
                  <a:lnTo>
                    <a:pt x="10868" y="1245"/>
                  </a:lnTo>
                  <a:lnTo>
                    <a:pt x="10537" y="1225"/>
                  </a:lnTo>
                  <a:lnTo>
                    <a:pt x="10246" y="1245"/>
                  </a:lnTo>
                  <a:lnTo>
                    <a:pt x="9954" y="1284"/>
                  </a:lnTo>
                  <a:lnTo>
                    <a:pt x="9760" y="1322"/>
                  </a:lnTo>
                  <a:lnTo>
                    <a:pt x="9585" y="1361"/>
                  </a:lnTo>
                  <a:lnTo>
                    <a:pt x="9235" y="1497"/>
                  </a:lnTo>
                  <a:lnTo>
                    <a:pt x="8943" y="1653"/>
                  </a:lnTo>
                  <a:lnTo>
                    <a:pt x="8690" y="1828"/>
                  </a:lnTo>
                  <a:lnTo>
                    <a:pt x="8457" y="2022"/>
                  </a:lnTo>
                  <a:lnTo>
                    <a:pt x="8263" y="2217"/>
                  </a:lnTo>
                  <a:lnTo>
                    <a:pt x="8088" y="2431"/>
                  </a:lnTo>
                  <a:lnTo>
                    <a:pt x="7952" y="2644"/>
                  </a:lnTo>
                  <a:lnTo>
                    <a:pt x="7835" y="2858"/>
                  </a:lnTo>
                  <a:lnTo>
                    <a:pt x="7738" y="3053"/>
                  </a:lnTo>
                  <a:lnTo>
                    <a:pt x="7621" y="3403"/>
                  </a:lnTo>
                  <a:lnTo>
                    <a:pt x="7543" y="3655"/>
                  </a:lnTo>
                  <a:lnTo>
                    <a:pt x="7524" y="3733"/>
                  </a:lnTo>
                  <a:lnTo>
                    <a:pt x="7349" y="3714"/>
                  </a:lnTo>
                  <a:lnTo>
                    <a:pt x="7174" y="3694"/>
                  </a:lnTo>
                  <a:lnTo>
                    <a:pt x="7057" y="3694"/>
                  </a:lnTo>
                  <a:lnTo>
                    <a:pt x="6960" y="3714"/>
                  </a:lnTo>
                  <a:lnTo>
                    <a:pt x="6785" y="3772"/>
                  </a:lnTo>
                  <a:lnTo>
                    <a:pt x="6630" y="3869"/>
                  </a:lnTo>
                  <a:lnTo>
                    <a:pt x="6532" y="3966"/>
                  </a:lnTo>
                  <a:lnTo>
                    <a:pt x="6455" y="4064"/>
                  </a:lnTo>
                  <a:lnTo>
                    <a:pt x="6396" y="4141"/>
                  </a:lnTo>
                  <a:lnTo>
                    <a:pt x="6357" y="4239"/>
                  </a:lnTo>
                  <a:lnTo>
                    <a:pt x="6202" y="4180"/>
                  </a:lnTo>
                  <a:lnTo>
                    <a:pt x="6008" y="4141"/>
                  </a:lnTo>
                  <a:lnTo>
                    <a:pt x="5755" y="4122"/>
                  </a:lnTo>
                  <a:lnTo>
                    <a:pt x="5541" y="4122"/>
                  </a:lnTo>
                  <a:lnTo>
                    <a:pt x="5347" y="4161"/>
                  </a:lnTo>
                  <a:lnTo>
                    <a:pt x="5113" y="4239"/>
                  </a:lnTo>
                  <a:lnTo>
                    <a:pt x="4880" y="4336"/>
                  </a:lnTo>
                  <a:lnTo>
                    <a:pt x="4744" y="4433"/>
                  </a:lnTo>
                  <a:lnTo>
                    <a:pt x="4608" y="4550"/>
                  </a:lnTo>
                  <a:lnTo>
                    <a:pt x="4511" y="4666"/>
                  </a:lnTo>
                  <a:lnTo>
                    <a:pt x="4433" y="4802"/>
                  </a:lnTo>
                  <a:lnTo>
                    <a:pt x="4355" y="4938"/>
                  </a:lnTo>
                  <a:lnTo>
                    <a:pt x="4297" y="5075"/>
                  </a:lnTo>
                  <a:lnTo>
                    <a:pt x="4219" y="5366"/>
                  </a:lnTo>
                  <a:lnTo>
                    <a:pt x="4180" y="5638"/>
                  </a:lnTo>
                  <a:lnTo>
                    <a:pt x="4161" y="5852"/>
                  </a:lnTo>
                  <a:lnTo>
                    <a:pt x="4161" y="6047"/>
                  </a:lnTo>
                  <a:lnTo>
                    <a:pt x="3966" y="5891"/>
                  </a:lnTo>
                  <a:lnTo>
                    <a:pt x="3772" y="5755"/>
                  </a:lnTo>
                  <a:lnTo>
                    <a:pt x="3577" y="5658"/>
                  </a:lnTo>
                  <a:lnTo>
                    <a:pt x="3402" y="5599"/>
                  </a:lnTo>
                  <a:lnTo>
                    <a:pt x="3208" y="5541"/>
                  </a:lnTo>
                  <a:lnTo>
                    <a:pt x="3053" y="5522"/>
                  </a:lnTo>
                  <a:lnTo>
                    <a:pt x="2800" y="5502"/>
                  </a:lnTo>
                  <a:lnTo>
                    <a:pt x="2703" y="5502"/>
                  </a:lnTo>
                  <a:lnTo>
                    <a:pt x="2683" y="5619"/>
                  </a:lnTo>
                  <a:lnTo>
                    <a:pt x="2683" y="5716"/>
                  </a:lnTo>
                  <a:lnTo>
                    <a:pt x="2683" y="5813"/>
                  </a:lnTo>
                  <a:lnTo>
                    <a:pt x="2703" y="5910"/>
                  </a:lnTo>
                  <a:lnTo>
                    <a:pt x="2780" y="6085"/>
                  </a:lnTo>
                  <a:lnTo>
                    <a:pt x="2878" y="6241"/>
                  </a:lnTo>
                  <a:lnTo>
                    <a:pt x="2994" y="6358"/>
                  </a:lnTo>
                  <a:lnTo>
                    <a:pt x="3091" y="6455"/>
                  </a:lnTo>
                  <a:lnTo>
                    <a:pt x="3189" y="6533"/>
                  </a:lnTo>
                  <a:lnTo>
                    <a:pt x="3189" y="6533"/>
                  </a:lnTo>
                  <a:lnTo>
                    <a:pt x="2994" y="6474"/>
                  </a:lnTo>
                  <a:lnTo>
                    <a:pt x="2839" y="6396"/>
                  </a:lnTo>
                  <a:lnTo>
                    <a:pt x="2567" y="6241"/>
                  </a:lnTo>
                  <a:lnTo>
                    <a:pt x="2372" y="6105"/>
                  </a:lnTo>
                  <a:lnTo>
                    <a:pt x="2255" y="5969"/>
                  </a:lnTo>
                  <a:lnTo>
                    <a:pt x="2178" y="5852"/>
                  </a:lnTo>
                  <a:lnTo>
                    <a:pt x="2139" y="5755"/>
                  </a:lnTo>
                  <a:lnTo>
                    <a:pt x="2119" y="5677"/>
                  </a:lnTo>
                  <a:lnTo>
                    <a:pt x="1808" y="5697"/>
                  </a:lnTo>
                  <a:lnTo>
                    <a:pt x="1517" y="5755"/>
                  </a:lnTo>
                  <a:lnTo>
                    <a:pt x="1264" y="5852"/>
                  </a:lnTo>
                  <a:lnTo>
                    <a:pt x="1031" y="5969"/>
                  </a:lnTo>
                  <a:lnTo>
                    <a:pt x="836" y="6105"/>
                  </a:lnTo>
                  <a:lnTo>
                    <a:pt x="661" y="6241"/>
                  </a:lnTo>
                  <a:lnTo>
                    <a:pt x="506" y="6396"/>
                  </a:lnTo>
                  <a:lnTo>
                    <a:pt x="389" y="6552"/>
                  </a:lnTo>
                  <a:lnTo>
                    <a:pt x="273" y="6708"/>
                  </a:lnTo>
                  <a:lnTo>
                    <a:pt x="195" y="6863"/>
                  </a:lnTo>
                  <a:lnTo>
                    <a:pt x="78" y="7135"/>
                  </a:lnTo>
                  <a:lnTo>
                    <a:pt x="20" y="7330"/>
                  </a:lnTo>
                  <a:lnTo>
                    <a:pt x="0" y="7407"/>
                  </a:lnTo>
                  <a:lnTo>
                    <a:pt x="47416" y="7407"/>
                  </a:lnTo>
                  <a:lnTo>
                    <a:pt x="47455" y="7213"/>
                  </a:lnTo>
                  <a:lnTo>
                    <a:pt x="47455" y="7038"/>
                  </a:lnTo>
                  <a:lnTo>
                    <a:pt x="47455" y="6882"/>
                  </a:lnTo>
                  <a:lnTo>
                    <a:pt x="47455" y="6727"/>
                  </a:lnTo>
                  <a:lnTo>
                    <a:pt x="47435" y="6591"/>
                  </a:lnTo>
                  <a:lnTo>
                    <a:pt x="47416" y="6474"/>
                  </a:lnTo>
                  <a:lnTo>
                    <a:pt x="47319" y="6222"/>
                  </a:lnTo>
                  <a:lnTo>
                    <a:pt x="47202" y="6027"/>
                  </a:lnTo>
                  <a:lnTo>
                    <a:pt x="47066" y="5872"/>
                  </a:lnTo>
                  <a:lnTo>
                    <a:pt x="46891" y="5716"/>
                  </a:lnTo>
                  <a:lnTo>
                    <a:pt x="46716" y="5619"/>
                  </a:lnTo>
                  <a:lnTo>
                    <a:pt x="46541" y="5522"/>
                  </a:lnTo>
                  <a:lnTo>
                    <a:pt x="46347" y="5444"/>
                  </a:lnTo>
                  <a:lnTo>
                    <a:pt x="46172" y="5405"/>
                  </a:lnTo>
                  <a:lnTo>
                    <a:pt x="45997" y="5366"/>
                  </a:lnTo>
                  <a:lnTo>
                    <a:pt x="45686" y="5327"/>
                  </a:lnTo>
                  <a:lnTo>
                    <a:pt x="45452" y="5327"/>
                  </a:lnTo>
                  <a:lnTo>
                    <a:pt x="45491" y="5152"/>
                  </a:lnTo>
                  <a:lnTo>
                    <a:pt x="45511" y="4997"/>
                  </a:lnTo>
                  <a:lnTo>
                    <a:pt x="45511" y="4725"/>
                  </a:lnTo>
                  <a:lnTo>
                    <a:pt x="45472" y="4491"/>
                  </a:lnTo>
                  <a:lnTo>
                    <a:pt x="45414" y="4297"/>
                  </a:lnTo>
                  <a:lnTo>
                    <a:pt x="45355" y="4141"/>
                  </a:lnTo>
                  <a:lnTo>
                    <a:pt x="45277" y="4044"/>
                  </a:lnTo>
                  <a:lnTo>
                    <a:pt x="45219" y="3966"/>
                  </a:lnTo>
                  <a:lnTo>
                    <a:pt x="45083" y="3966"/>
                  </a:lnTo>
                  <a:lnTo>
                    <a:pt x="44986" y="3986"/>
                  </a:lnTo>
                  <a:lnTo>
                    <a:pt x="44811" y="4083"/>
                  </a:lnTo>
                  <a:lnTo>
                    <a:pt x="44655" y="4219"/>
                  </a:lnTo>
                  <a:lnTo>
                    <a:pt x="44500" y="4375"/>
                  </a:lnTo>
                  <a:lnTo>
                    <a:pt x="44267" y="4647"/>
                  </a:lnTo>
                  <a:lnTo>
                    <a:pt x="44169" y="4783"/>
                  </a:lnTo>
                  <a:lnTo>
                    <a:pt x="44169" y="4666"/>
                  </a:lnTo>
                  <a:lnTo>
                    <a:pt x="44208" y="4550"/>
                  </a:lnTo>
                  <a:lnTo>
                    <a:pt x="44267" y="4336"/>
                  </a:lnTo>
                  <a:lnTo>
                    <a:pt x="44364" y="4161"/>
                  </a:lnTo>
                  <a:lnTo>
                    <a:pt x="44480" y="4005"/>
                  </a:lnTo>
                  <a:lnTo>
                    <a:pt x="44597" y="3869"/>
                  </a:lnTo>
                  <a:lnTo>
                    <a:pt x="44694" y="3772"/>
                  </a:lnTo>
                  <a:lnTo>
                    <a:pt x="44791" y="3694"/>
                  </a:lnTo>
                  <a:lnTo>
                    <a:pt x="44636" y="3480"/>
                  </a:lnTo>
                  <a:lnTo>
                    <a:pt x="44480" y="3286"/>
                  </a:lnTo>
                  <a:lnTo>
                    <a:pt x="44305" y="3130"/>
                  </a:lnTo>
                  <a:lnTo>
                    <a:pt x="44111" y="3033"/>
                  </a:lnTo>
                  <a:lnTo>
                    <a:pt x="43917" y="2955"/>
                  </a:lnTo>
                  <a:lnTo>
                    <a:pt x="43722" y="2897"/>
                  </a:lnTo>
                  <a:lnTo>
                    <a:pt x="43508" y="2858"/>
                  </a:lnTo>
                  <a:lnTo>
                    <a:pt x="43120" y="2858"/>
                  </a:lnTo>
                  <a:lnTo>
                    <a:pt x="42945" y="2878"/>
                  </a:lnTo>
                  <a:lnTo>
                    <a:pt x="42614" y="2955"/>
                  </a:lnTo>
                  <a:lnTo>
                    <a:pt x="42400" y="3014"/>
                  </a:lnTo>
                  <a:lnTo>
                    <a:pt x="42322" y="3033"/>
                  </a:lnTo>
                  <a:lnTo>
                    <a:pt x="42303" y="2994"/>
                  </a:lnTo>
                  <a:lnTo>
                    <a:pt x="42225" y="2897"/>
                  </a:lnTo>
                  <a:lnTo>
                    <a:pt x="42128" y="2819"/>
                  </a:lnTo>
                  <a:lnTo>
                    <a:pt x="42031" y="2722"/>
                  </a:lnTo>
                  <a:lnTo>
                    <a:pt x="41875" y="2625"/>
                  </a:lnTo>
                  <a:lnTo>
                    <a:pt x="41681" y="2508"/>
                  </a:lnTo>
                  <a:lnTo>
                    <a:pt x="41584" y="2469"/>
                  </a:lnTo>
                  <a:lnTo>
                    <a:pt x="41467" y="2431"/>
                  </a:lnTo>
                  <a:lnTo>
                    <a:pt x="41370" y="2411"/>
                  </a:lnTo>
                  <a:lnTo>
                    <a:pt x="41156" y="2411"/>
                  </a:lnTo>
                  <a:lnTo>
                    <a:pt x="41039" y="2450"/>
                  </a:lnTo>
                  <a:lnTo>
                    <a:pt x="40942" y="2469"/>
                  </a:lnTo>
                  <a:lnTo>
                    <a:pt x="40864" y="2508"/>
                  </a:lnTo>
                  <a:lnTo>
                    <a:pt x="40748" y="2586"/>
                  </a:lnTo>
                  <a:lnTo>
                    <a:pt x="40709" y="2625"/>
                  </a:lnTo>
                  <a:lnTo>
                    <a:pt x="40670" y="2469"/>
                  </a:lnTo>
                  <a:lnTo>
                    <a:pt x="40592" y="2314"/>
                  </a:lnTo>
                  <a:lnTo>
                    <a:pt x="40495" y="2120"/>
                  </a:lnTo>
                  <a:lnTo>
                    <a:pt x="40359" y="1925"/>
                  </a:lnTo>
                  <a:lnTo>
                    <a:pt x="40262" y="1828"/>
                  </a:lnTo>
                  <a:lnTo>
                    <a:pt x="40165" y="1731"/>
                  </a:lnTo>
                  <a:lnTo>
                    <a:pt x="40028" y="1634"/>
                  </a:lnTo>
                  <a:lnTo>
                    <a:pt x="39892" y="1556"/>
                  </a:lnTo>
                  <a:lnTo>
                    <a:pt x="39737" y="1497"/>
                  </a:lnTo>
                  <a:lnTo>
                    <a:pt x="39562" y="1439"/>
                  </a:lnTo>
                  <a:lnTo>
                    <a:pt x="39368" y="1400"/>
                  </a:lnTo>
                  <a:lnTo>
                    <a:pt x="39037" y="1400"/>
                  </a:lnTo>
                  <a:lnTo>
                    <a:pt x="38881" y="1420"/>
                  </a:lnTo>
                  <a:lnTo>
                    <a:pt x="38609" y="1478"/>
                  </a:lnTo>
                  <a:lnTo>
                    <a:pt x="38376" y="1575"/>
                  </a:lnTo>
                  <a:lnTo>
                    <a:pt x="38162" y="1672"/>
                  </a:lnTo>
                  <a:lnTo>
                    <a:pt x="37987" y="1789"/>
                  </a:lnTo>
                  <a:lnTo>
                    <a:pt x="37851" y="1867"/>
                  </a:lnTo>
                  <a:lnTo>
                    <a:pt x="37735" y="1964"/>
                  </a:lnTo>
                  <a:lnTo>
                    <a:pt x="37676" y="2081"/>
                  </a:lnTo>
                  <a:lnTo>
                    <a:pt x="37579" y="2158"/>
                  </a:lnTo>
                  <a:lnTo>
                    <a:pt x="37482" y="2256"/>
                  </a:lnTo>
                  <a:lnTo>
                    <a:pt x="37385" y="2314"/>
                  </a:lnTo>
                  <a:lnTo>
                    <a:pt x="37171" y="2431"/>
                  </a:lnTo>
                  <a:lnTo>
                    <a:pt x="36957" y="2489"/>
                  </a:lnTo>
                  <a:lnTo>
                    <a:pt x="36743" y="2547"/>
                  </a:lnTo>
                  <a:lnTo>
                    <a:pt x="36588" y="2567"/>
                  </a:lnTo>
                  <a:lnTo>
                    <a:pt x="36432" y="2567"/>
                  </a:lnTo>
                  <a:lnTo>
                    <a:pt x="36665" y="2489"/>
                  </a:lnTo>
                  <a:lnTo>
                    <a:pt x="36860" y="2392"/>
                  </a:lnTo>
                  <a:lnTo>
                    <a:pt x="37054" y="2275"/>
                  </a:lnTo>
                  <a:lnTo>
                    <a:pt x="37210" y="2158"/>
                  </a:lnTo>
                  <a:lnTo>
                    <a:pt x="37423" y="1964"/>
                  </a:lnTo>
                  <a:lnTo>
                    <a:pt x="37501" y="1867"/>
                  </a:lnTo>
                  <a:lnTo>
                    <a:pt x="37501" y="1809"/>
                  </a:lnTo>
                  <a:lnTo>
                    <a:pt x="37462" y="1653"/>
                  </a:lnTo>
                  <a:lnTo>
                    <a:pt x="37404" y="1400"/>
                  </a:lnTo>
                  <a:lnTo>
                    <a:pt x="37346" y="1264"/>
                  </a:lnTo>
                  <a:lnTo>
                    <a:pt x="37287" y="1109"/>
                  </a:lnTo>
                  <a:lnTo>
                    <a:pt x="37190" y="953"/>
                  </a:lnTo>
                  <a:lnTo>
                    <a:pt x="37074" y="798"/>
                  </a:lnTo>
                  <a:lnTo>
                    <a:pt x="36918" y="642"/>
                  </a:lnTo>
                  <a:lnTo>
                    <a:pt x="36743" y="506"/>
                  </a:lnTo>
                  <a:lnTo>
                    <a:pt x="36549" y="370"/>
                  </a:lnTo>
                  <a:lnTo>
                    <a:pt x="36296" y="253"/>
                  </a:lnTo>
                  <a:lnTo>
                    <a:pt x="36024" y="137"/>
                  </a:lnTo>
                  <a:lnTo>
                    <a:pt x="35693" y="59"/>
                  </a:lnTo>
                  <a:lnTo>
                    <a:pt x="35402" y="20"/>
                  </a:lnTo>
                  <a:lnTo>
                    <a:pt x="351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7"/>
          <p:cNvGrpSpPr/>
          <p:nvPr/>
        </p:nvGrpSpPr>
        <p:grpSpPr>
          <a:xfrm flipH="1">
            <a:off x="9325" y="3197463"/>
            <a:ext cx="665236" cy="1946062"/>
            <a:chOff x="8991157" y="-2384450"/>
            <a:chExt cx="665236" cy="1946062"/>
          </a:xfrm>
        </p:grpSpPr>
        <p:sp>
          <p:nvSpPr>
            <p:cNvPr id="768" name="Google Shape;768;p7"/>
            <p:cNvSpPr/>
            <p:nvPr/>
          </p:nvSpPr>
          <p:spPr>
            <a:xfrm>
              <a:off x="8991157" y="-2114777"/>
              <a:ext cx="652289" cy="1676389"/>
            </a:xfrm>
            <a:custGeom>
              <a:avLst/>
              <a:gdLst/>
              <a:ahLst/>
              <a:cxnLst/>
              <a:rect l="l" t="t" r="r" b="b"/>
              <a:pathLst>
                <a:path w="17633" h="45317" extrusionOk="0">
                  <a:moveTo>
                    <a:pt x="0" y="0"/>
                  </a:moveTo>
                  <a:lnTo>
                    <a:pt x="0" y="45316"/>
                  </a:lnTo>
                  <a:lnTo>
                    <a:pt x="17633" y="45316"/>
                  </a:lnTo>
                  <a:lnTo>
                    <a:pt x="176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7"/>
            <p:cNvSpPr/>
            <p:nvPr/>
          </p:nvSpPr>
          <p:spPr>
            <a:xfrm>
              <a:off x="8991157" y="-2114777"/>
              <a:ext cx="652289" cy="1676389"/>
            </a:xfrm>
            <a:custGeom>
              <a:avLst/>
              <a:gdLst/>
              <a:ahLst/>
              <a:cxnLst/>
              <a:rect l="l" t="t" r="r" b="b"/>
              <a:pathLst>
                <a:path w="17633" h="45317" fill="none" extrusionOk="0">
                  <a:moveTo>
                    <a:pt x="17633" y="0"/>
                  </a:moveTo>
                  <a:lnTo>
                    <a:pt x="0" y="0"/>
                  </a:lnTo>
                  <a:lnTo>
                    <a:pt x="0" y="45316"/>
                  </a:lnTo>
                  <a:lnTo>
                    <a:pt x="17633" y="45316"/>
                  </a:lnTo>
                  <a:lnTo>
                    <a:pt x="1763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
            <p:cNvSpPr/>
            <p:nvPr/>
          </p:nvSpPr>
          <p:spPr>
            <a:xfrm>
              <a:off x="8991157" y="-2114777"/>
              <a:ext cx="165430" cy="1676389"/>
            </a:xfrm>
            <a:custGeom>
              <a:avLst/>
              <a:gdLst/>
              <a:ahLst/>
              <a:cxnLst/>
              <a:rect l="l" t="t" r="r" b="b"/>
              <a:pathLst>
                <a:path w="4472" h="45317" extrusionOk="0">
                  <a:moveTo>
                    <a:pt x="0" y="0"/>
                  </a:moveTo>
                  <a:lnTo>
                    <a:pt x="0" y="45316"/>
                  </a:lnTo>
                  <a:lnTo>
                    <a:pt x="4471" y="45316"/>
                  </a:lnTo>
                  <a:lnTo>
                    <a:pt x="447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
            <p:cNvSpPr/>
            <p:nvPr/>
          </p:nvSpPr>
          <p:spPr>
            <a:xfrm>
              <a:off x="8991157" y="-2114777"/>
              <a:ext cx="165430" cy="1676389"/>
            </a:xfrm>
            <a:custGeom>
              <a:avLst/>
              <a:gdLst/>
              <a:ahLst/>
              <a:cxnLst/>
              <a:rect l="l" t="t" r="r" b="b"/>
              <a:pathLst>
                <a:path w="4472" h="45317" fill="none" extrusionOk="0">
                  <a:moveTo>
                    <a:pt x="4471" y="0"/>
                  </a:moveTo>
                  <a:lnTo>
                    <a:pt x="0" y="0"/>
                  </a:lnTo>
                  <a:lnTo>
                    <a:pt x="0" y="45316"/>
                  </a:lnTo>
                  <a:lnTo>
                    <a:pt x="4471" y="45316"/>
                  </a:lnTo>
                  <a:lnTo>
                    <a:pt x="44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
            <p:cNvSpPr/>
            <p:nvPr/>
          </p:nvSpPr>
          <p:spPr>
            <a:xfrm>
              <a:off x="9477271" y="-2114777"/>
              <a:ext cx="166170" cy="1676389"/>
            </a:xfrm>
            <a:custGeom>
              <a:avLst/>
              <a:gdLst/>
              <a:ahLst/>
              <a:cxnLst/>
              <a:rect l="l" t="t" r="r" b="b"/>
              <a:pathLst>
                <a:path w="4492" h="45317" extrusionOk="0">
                  <a:moveTo>
                    <a:pt x="1" y="0"/>
                  </a:moveTo>
                  <a:lnTo>
                    <a:pt x="1" y="45316"/>
                  </a:lnTo>
                  <a:lnTo>
                    <a:pt x="4492" y="45316"/>
                  </a:lnTo>
                  <a:lnTo>
                    <a:pt x="4492"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
            <p:cNvSpPr/>
            <p:nvPr/>
          </p:nvSpPr>
          <p:spPr>
            <a:xfrm>
              <a:off x="9477271" y="-2114777"/>
              <a:ext cx="166170" cy="1676389"/>
            </a:xfrm>
            <a:custGeom>
              <a:avLst/>
              <a:gdLst/>
              <a:ahLst/>
              <a:cxnLst/>
              <a:rect l="l" t="t" r="r" b="b"/>
              <a:pathLst>
                <a:path w="4492" h="45317" fill="none" extrusionOk="0">
                  <a:moveTo>
                    <a:pt x="4492" y="0"/>
                  </a:moveTo>
                  <a:lnTo>
                    <a:pt x="1" y="0"/>
                  </a:lnTo>
                  <a:lnTo>
                    <a:pt x="1" y="45316"/>
                  </a:lnTo>
                  <a:lnTo>
                    <a:pt x="4492" y="45316"/>
                  </a:lnTo>
                  <a:lnTo>
                    <a:pt x="44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
            <p:cNvSpPr/>
            <p:nvPr/>
          </p:nvSpPr>
          <p:spPr>
            <a:xfrm>
              <a:off x="8991157" y="-2114777"/>
              <a:ext cx="146712" cy="1676389"/>
            </a:xfrm>
            <a:custGeom>
              <a:avLst/>
              <a:gdLst/>
              <a:ahLst/>
              <a:cxnLst/>
              <a:rect l="l" t="t" r="r" b="b"/>
              <a:pathLst>
                <a:path w="3966" h="45317" extrusionOk="0">
                  <a:moveTo>
                    <a:pt x="0" y="0"/>
                  </a:moveTo>
                  <a:lnTo>
                    <a:pt x="0" y="45316"/>
                  </a:lnTo>
                  <a:lnTo>
                    <a:pt x="3966" y="45316"/>
                  </a:lnTo>
                  <a:lnTo>
                    <a:pt x="3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
            <p:cNvSpPr/>
            <p:nvPr/>
          </p:nvSpPr>
          <p:spPr>
            <a:xfrm>
              <a:off x="9047940" y="-2114777"/>
              <a:ext cx="33145" cy="1676389"/>
            </a:xfrm>
            <a:custGeom>
              <a:avLst/>
              <a:gdLst/>
              <a:ahLst/>
              <a:cxnLst/>
              <a:rect l="l" t="t" r="r" b="b"/>
              <a:pathLst>
                <a:path w="896"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7"/>
            <p:cNvSpPr/>
            <p:nvPr/>
          </p:nvSpPr>
          <p:spPr>
            <a:xfrm>
              <a:off x="9496692" y="-2114777"/>
              <a:ext cx="146749" cy="1676389"/>
            </a:xfrm>
            <a:custGeom>
              <a:avLst/>
              <a:gdLst/>
              <a:ahLst/>
              <a:cxnLst/>
              <a:rect l="l" t="t" r="r" b="b"/>
              <a:pathLst>
                <a:path w="3967" h="45317" extrusionOk="0">
                  <a:moveTo>
                    <a:pt x="1" y="0"/>
                  </a:moveTo>
                  <a:lnTo>
                    <a:pt x="1" y="45316"/>
                  </a:lnTo>
                  <a:lnTo>
                    <a:pt x="3967" y="45316"/>
                  </a:lnTo>
                  <a:lnTo>
                    <a:pt x="39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
            <p:cNvSpPr/>
            <p:nvPr/>
          </p:nvSpPr>
          <p:spPr>
            <a:xfrm>
              <a:off x="9098287" y="-2283794"/>
              <a:ext cx="197799" cy="169056"/>
            </a:xfrm>
            <a:custGeom>
              <a:avLst/>
              <a:gdLst/>
              <a:ahLst/>
              <a:cxnLst/>
              <a:rect l="l" t="t" r="r" b="b"/>
              <a:pathLst>
                <a:path w="5347" h="4570" extrusionOk="0">
                  <a:moveTo>
                    <a:pt x="1" y="1"/>
                  </a:moveTo>
                  <a:lnTo>
                    <a:pt x="1" y="4569"/>
                  </a:lnTo>
                  <a:lnTo>
                    <a:pt x="5347" y="4569"/>
                  </a:lnTo>
                  <a:lnTo>
                    <a:pt x="53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
            <p:cNvSpPr/>
            <p:nvPr/>
          </p:nvSpPr>
          <p:spPr>
            <a:xfrm>
              <a:off x="9202568" y="-2033505"/>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
            <p:cNvSpPr/>
            <p:nvPr/>
          </p:nvSpPr>
          <p:spPr>
            <a:xfrm>
              <a:off x="9202568" y="-2033505"/>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7"/>
            <p:cNvSpPr/>
            <p:nvPr/>
          </p:nvSpPr>
          <p:spPr>
            <a:xfrm>
              <a:off x="9202568" y="-1809148"/>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
            <p:cNvSpPr/>
            <p:nvPr/>
          </p:nvSpPr>
          <p:spPr>
            <a:xfrm>
              <a:off x="9202568" y="-1809148"/>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
            <p:cNvSpPr/>
            <p:nvPr/>
          </p:nvSpPr>
          <p:spPr>
            <a:xfrm>
              <a:off x="9202568" y="-1585493"/>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
            <p:cNvSpPr/>
            <p:nvPr/>
          </p:nvSpPr>
          <p:spPr>
            <a:xfrm>
              <a:off x="9202568" y="-1585493"/>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
            <p:cNvSpPr/>
            <p:nvPr/>
          </p:nvSpPr>
          <p:spPr>
            <a:xfrm>
              <a:off x="9202568" y="-1361099"/>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
            <p:cNvSpPr/>
            <p:nvPr/>
          </p:nvSpPr>
          <p:spPr>
            <a:xfrm>
              <a:off x="9202568" y="-1361099"/>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7"/>
            <p:cNvSpPr/>
            <p:nvPr/>
          </p:nvSpPr>
          <p:spPr>
            <a:xfrm>
              <a:off x="9202568" y="-1137444"/>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
            <p:cNvSpPr/>
            <p:nvPr/>
          </p:nvSpPr>
          <p:spPr>
            <a:xfrm>
              <a:off x="9202568" y="-1137444"/>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
            <p:cNvSpPr/>
            <p:nvPr/>
          </p:nvSpPr>
          <p:spPr>
            <a:xfrm>
              <a:off x="9202568" y="-913790"/>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7"/>
            <p:cNvSpPr/>
            <p:nvPr/>
          </p:nvSpPr>
          <p:spPr>
            <a:xfrm>
              <a:off x="9202568" y="-913790"/>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7"/>
            <p:cNvSpPr/>
            <p:nvPr/>
          </p:nvSpPr>
          <p:spPr>
            <a:xfrm>
              <a:off x="9202568" y="-689432"/>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
            <p:cNvSpPr/>
            <p:nvPr/>
          </p:nvSpPr>
          <p:spPr>
            <a:xfrm>
              <a:off x="9202568" y="-689432"/>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7"/>
            <p:cNvSpPr/>
            <p:nvPr/>
          </p:nvSpPr>
          <p:spPr>
            <a:xfrm>
              <a:off x="9553512" y="-2114777"/>
              <a:ext cx="33108" cy="1676389"/>
            </a:xfrm>
            <a:custGeom>
              <a:avLst/>
              <a:gdLst/>
              <a:ahLst/>
              <a:cxnLst/>
              <a:rect l="l" t="t" r="r" b="b"/>
              <a:pathLst>
                <a:path w="895"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
            <p:cNvSpPr/>
            <p:nvPr/>
          </p:nvSpPr>
          <p:spPr>
            <a:xfrm>
              <a:off x="9098287" y="-2384450"/>
              <a:ext cx="438028" cy="269712"/>
            </a:xfrm>
            <a:custGeom>
              <a:avLst/>
              <a:gdLst/>
              <a:ahLst/>
              <a:cxnLst/>
              <a:rect l="l" t="t" r="r" b="b"/>
              <a:pathLst>
                <a:path w="11841" h="7291" extrusionOk="0">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
            <p:cNvSpPr/>
            <p:nvPr/>
          </p:nvSpPr>
          <p:spPr>
            <a:xfrm>
              <a:off x="9296047" y="-2384450"/>
              <a:ext cx="240266" cy="225839"/>
            </a:xfrm>
            <a:custGeom>
              <a:avLst/>
              <a:gdLst/>
              <a:ahLst/>
              <a:cxnLst/>
              <a:rect l="l" t="t" r="r" b="b"/>
              <a:pathLst>
                <a:path w="6495" h="6105" extrusionOk="0">
                  <a:moveTo>
                    <a:pt x="1" y="0"/>
                  </a:moveTo>
                  <a:lnTo>
                    <a:pt x="1" y="6104"/>
                  </a:lnTo>
                  <a:lnTo>
                    <a:pt x="6494" y="6104"/>
                  </a:lnTo>
                  <a:lnTo>
                    <a:pt x="6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7"/>
            <p:cNvSpPr/>
            <p:nvPr/>
          </p:nvSpPr>
          <p:spPr>
            <a:xfrm>
              <a:off x="8991860" y="-2165826"/>
              <a:ext cx="664533" cy="51087"/>
            </a:xfrm>
            <a:custGeom>
              <a:avLst/>
              <a:gdLst/>
              <a:ahLst/>
              <a:cxnLst/>
              <a:rect l="l" t="t" r="r" b="b"/>
              <a:pathLst>
                <a:path w="17964" h="1381" extrusionOk="0">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7"/>
          <p:cNvGrpSpPr/>
          <p:nvPr/>
        </p:nvGrpSpPr>
        <p:grpSpPr>
          <a:xfrm flipH="1">
            <a:off x="8308349" y="3135038"/>
            <a:ext cx="764487" cy="2010759"/>
            <a:chOff x="9765662" y="-2191721"/>
            <a:chExt cx="764487" cy="2010759"/>
          </a:xfrm>
        </p:grpSpPr>
        <p:sp>
          <p:nvSpPr>
            <p:cNvPr id="797" name="Google Shape;797;p7"/>
            <p:cNvSpPr/>
            <p:nvPr/>
          </p:nvSpPr>
          <p:spPr>
            <a:xfrm>
              <a:off x="9978552" y="-1622153"/>
              <a:ext cx="338037" cy="1441191"/>
            </a:xfrm>
            <a:custGeom>
              <a:avLst/>
              <a:gdLst/>
              <a:ahLst/>
              <a:cxnLst/>
              <a:rect l="l" t="t" r="r" b="b"/>
              <a:pathLst>
                <a:path w="9138" h="38959" extrusionOk="0">
                  <a:moveTo>
                    <a:pt x="0" y="0"/>
                  </a:moveTo>
                  <a:lnTo>
                    <a:pt x="0" y="38959"/>
                  </a:lnTo>
                  <a:lnTo>
                    <a:pt x="9137" y="38959"/>
                  </a:lnTo>
                  <a:lnTo>
                    <a:pt x="9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7"/>
            <p:cNvSpPr/>
            <p:nvPr/>
          </p:nvSpPr>
          <p:spPr>
            <a:xfrm>
              <a:off x="9978552" y="-1622153"/>
              <a:ext cx="338037" cy="1441191"/>
            </a:xfrm>
            <a:custGeom>
              <a:avLst/>
              <a:gdLst/>
              <a:ahLst/>
              <a:cxnLst/>
              <a:rect l="l" t="t" r="r" b="b"/>
              <a:pathLst>
                <a:path w="9138" h="38959" fill="none" extrusionOk="0">
                  <a:moveTo>
                    <a:pt x="9137" y="0"/>
                  </a:moveTo>
                  <a:lnTo>
                    <a:pt x="0" y="0"/>
                  </a:lnTo>
                  <a:lnTo>
                    <a:pt x="0" y="38959"/>
                  </a:lnTo>
                  <a:lnTo>
                    <a:pt x="9137" y="38959"/>
                  </a:lnTo>
                  <a:lnTo>
                    <a:pt x="913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7"/>
            <p:cNvSpPr/>
            <p:nvPr/>
          </p:nvSpPr>
          <p:spPr>
            <a:xfrm>
              <a:off x="10215857" y="-1622153"/>
              <a:ext cx="51087" cy="1441191"/>
            </a:xfrm>
            <a:custGeom>
              <a:avLst/>
              <a:gdLst/>
              <a:ahLst/>
              <a:cxnLst/>
              <a:rect l="l" t="t" r="r" b="b"/>
              <a:pathLst>
                <a:path w="1381" h="38959" extrusionOk="0">
                  <a:moveTo>
                    <a:pt x="0" y="0"/>
                  </a:moveTo>
                  <a:lnTo>
                    <a:pt x="0" y="38959"/>
                  </a:lnTo>
                  <a:lnTo>
                    <a:pt x="1381" y="38959"/>
                  </a:lnTo>
                  <a:lnTo>
                    <a:pt x="138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
            <p:cNvSpPr/>
            <p:nvPr/>
          </p:nvSpPr>
          <p:spPr>
            <a:xfrm>
              <a:off x="10215857" y="-1622153"/>
              <a:ext cx="51087" cy="1441191"/>
            </a:xfrm>
            <a:custGeom>
              <a:avLst/>
              <a:gdLst/>
              <a:ahLst/>
              <a:cxnLst/>
              <a:rect l="l" t="t" r="r" b="b"/>
              <a:pathLst>
                <a:path w="1381" h="38959" fill="none" extrusionOk="0">
                  <a:moveTo>
                    <a:pt x="1381" y="0"/>
                  </a:moveTo>
                  <a:lnTo>
                    <a:pt x="0" y="0"/>
                  </a:lnTo>
                  <a:lnTo>
                    <a:pt x="0" y="38959"/>
                  </a:lnTo>
                  <a:lnTo>
                    <a:pt x="1381" y="38959"/>
                  </a:lnTo>
                  <a:lnTo>
                    <a:pt x="1381"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7"/>
            <p:cNvSpPr/>
            <p:nvPr/>
          </p:nvSpPr>
          <p:spPr>
            <a:xfrm>
              <a:off x="9978552" y="-1376229"/>
              <a:ext cx="338037" cy="168316"/>
            </a:xfrm>
            <a:custGeom>
              <a:avLst/>
              <a:gdLst/>
              <a:ahLst/>
              <a:cxnLst/>
              <a:rect l="l" t="t" r="r" b="b"/>
              <a:pathLst>
                <a:path w="9138" h="4550" extrusionOk="0">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
            <p:cNvSpPr/>
            <p:nvPr/>
          </p:nvSpPr>
          <p:spPr>
            <a:xfrm>
              <a:off x="9978552" y="-1376229"/>
              <a:ext cx="237344" cy="168316"/>
            </a:xfrm>
            <a:custGeom>
              <a:avLst/>
              <a:gdLst/>
              <a:ahLst/>
              <a:cxnLst/>
              <a:rect l="l" t="t" r="r" b="b"/>
              <a:pathLst>
                <a:path w="6416" h="4550" fill="none" extrusionOk="0">
                  <a:moveTo>
                    <a:pt x="6415" y="1"/>
                  </a:moveTo>
                  <a:lnTo>
                    <a:pt x="0" y="1"/>
                  </a:lnTo>
                  <a:lnTo>
                    <a:pt x="0" y="4550"/>
                  </a:lnTo>
                  <a:lnTo>
                    <a:pt x="6415" y="2684"/>
                  </a:lnTo>
                  <a:lnTo>
                    <a:pt x="641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
            <p:cNvSpPr/>
            <p:nvPr/>
          </p:nvSpPr>
          <p:spPr>
            <a:xfrm>
              <a:off x="10266906" y="-1376229"/>
              <a:ext cx="49681" cy="84195"/>
            </a:xfrm>
            <a:custGeom>
              <a:avLst/>
              <a:gdLst/>
              <a:ahLst/>
              <a:cxnLst/>
              <a:rect l="l" t="t" r="r" b="b"/>
              <a:pathLst>
                <a:path w="1343" h="2276" fill="none" extrusionOk="0">
                  <a:moveTo>
                    <a:pt x="1342" y="1"/>
                  </a:moveTo>
                  <a:lnTo>
                    <a:pt x="1" y="1"/>
                  </a:lnTo>
                  <a:lnTo>
                    <a:pt x="1" y="2275"/>
                  </a:lnTo>
                  <a:lnTo>
                    <a:pt x="1342" y="1887"/>
                  </a:lnTo>
                  <a:lnTo>
                    <a:pt x="13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
            <p:cNvSpPr/>
            <p:nvPr/>
          </p:nvSpPr>
          <p:spPr>
            <a:xfrm>
              <a:off x="10215857" y="-1376229"/>
              <a:ext cx="51087" cy="99288"/>
            </a:xfrm>
            <a:custGeom>
              <a:avLst/>
              <a:gdLst/>
              <a:ahLst/>
              <a:cxnLst/>
              <a:rect l="l" t="t" r="r" b="b"/>
              <a:pathLst>
                <a:path w="1381" h="2684" extrusionOk="0">
                  <a:moveTo>
                    <a:pt x="0" y="1"/>
                  </a:moveTo>
                  <a:lnTo>
                    <a:pt x="0" y="2684"/>
                  </a:lnTo>
                  <a:lnTo>
                    <a:pt x="1381" y="2275"/>
                  </a:lnTo>
                  <a:lnTo>
                    <a:pt x="138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
            <p:cNvSpPr/>
            <p:nvPr/>
          </p:nvSpPr>
          <p:spPr>
            <a:xfrm>
              <a:off x="10215857" y="-1376229"/>
              <a:ext cx="51087" cy="99288"/>
            </a:xfrm>
            <a:custGeom>
              <a:avLst/>
              <a:gdLst/>
              <a:ahLst/>
              <a:cxnLst/>
              <a:rect l="l" t="t" r="r" b="b"/>
              <a:pathLst>
                <a:path w="1381" h="2684" fill="none" extrusionOk="0">
                  <a:moveTo>
                    <a:pt x="1381" y="1"/>
                  </a:moveTo>
                  <a:lnTo>
                    <a:pt x="0" y="1"/>
                  </a:lnTo>
                  <a:lnTo>
                    <a:pt x="0" y="2684"/>
                  </a:lnTo>
                  <a:lnTo>
                    <a:pt x="1381" y="2275"/>
                  </a:lnTo>
                  <a:lnTo>
                    <a:pt x="13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7"/>
            <p:cNvSpPr/>
            <p:nvPr/>
          </p:nvSpPr>
          <p:spPr>
            <a:xfrm>
              <a:off x="10131700" y="-2191721"/>
              <a:ext cx="31703" cy="156811"/>
            </a:xfrm>
            <a:custGeom>
              <a:avLst/>
              <a:gdLst/>
              <a:ahLst/>
              <a:cxnLst/>
              <a:rect l="l" t="t" r="r" b="b"/>
              <a:pathLst>
                <a:path w="857" h="4239" extrusionOk="0">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
            <p:cNvSpPr/>
            <p:nvPr/>
          </p:nvSpPr>
          <p:spPr>
            <a:xfrm>
              <a:off x="10131700" y="-2191721"/>
              <a:ext cx="31703" cy="156811"/>
            </a:xfrm>
            <a:custGeom>
              <a:avLst/>
              <a:gdLst/>
              <a:ahLst/>
              <a:cxnLst/>
              <a:rect l="l" t="t" r="r" b="b"/>
              <a:pathLst>
                <a:path w="857" h="4239" fill="none" extrusionOk="0">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
            <p:cNvSpPr/>
            <p:nvPr/>
          </p:nvSpPr>
          <p:spPr>
            <a:xfrm>
              <a:off x="10131700" y="-2164421"/>
              <a:ext cx="31703" cy="43207"/>
            </a:xfrm>
            <a:custGeom>
              <a:avLst/>
              <a:gdLst/>
              <a:ahLst/>
              <a:cxnLst/>
              <a:rect l="l" t="t" r="r" b="b"/>
              <a:pathLst>
                <a:path w="857" h="1168" extrusionOk="0">
                  <a:moveTo>
                    <a:pt x="1" y="1"/>
                  </a:moveTo>
                  <a:lnTo>
                    <a:pt x="1" y="1167"/>
                  </a:lnTo>
                  <a:lnTo>
                    <a:pt x="856" y="1167"/>
                  </a:lnTo>
                  <a:lnTo>
                    <a:pt x="856"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
            <p:cNvSpPr/>
            <p:nvPr/>
          </p:nvSpPr>
          <p:spPr>
            <a:xfrm>
              <a:off x="10131700" y="-2164421"/>
              <a:ext cx="31703" cy="43207"/>
            </a:xfrm>
            <a:custGeom>
              <a:avLst/>
              <a:gdLst/>
              <a:ahLst/>
              <a:cxnLst/>
              <a:rect l="l" t="t" r="r" b="b"/>
              <a:pathLst>
                <a:path w="857" h="1168" fill="none" extrusionOk="0">
                  <a:moveTo>
                    <a:pt x="856" y="1"/>
                  </a:moveTo>
                  <a:lnTo>
                    <a:pt x="1" y="1"/>
                  </a:lnTo>
                  <a:lnTo>
                    <a:pt x="1" y="1167"/>
                  </a:lnTo>
                  <a:lnTo>
                    <a:pt x="856" y="1167"/>
                  </a:lnTo>
                  <a:lnTo>
                    <a:pt x="8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
            <p:cNvSpPr/>
            <p:nvPr/>
          </p:nvSpPr>
          <p:spPr>
            <a:xfrm>
              <a:off x="9990057" y="-2159390"/>
              <a:ext cx="315028" cy="22343"/>
            </a:xfrm>
            <a:custGeom>
              <a:avLst/>
              <a:gdLst/>
              <a:ahLst/>
              <a:cxnLst/>
              <a:rect l="l" t="t" r="r" b="b"/>
              <a:pathLst>
                <a:path w="8516" h="604" extrusionOk="0">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
            <p:cNvSpPr/>
            <p:nvPr/>
          </p:nvSpPr>
          <p:spPr>
            <a:xfrm>
              <a:off x="9775021" y="-1668208"/>
              <a:ext cx="742920" cy="199242"/>
            </a:xfrm>
            <a:custGeom>
              <a:avLst/>
              <a:gdLst/>
              <a:ahLst/>
              <a:cxnLst/>
              <a:rect l="l" t="t" r="r" b="b"/>
              <a:pathLst>
                <a:path w="20083" h="5386" extrusionOk="0">
                  <a:moveTo>
                    <a:pt x="0" y="1"/>
                  </a:moveTo>
                  <a:lnTo>
                    <a:pt x="0" y="5386"/>
                  </a:lnTo>
                  <a:lnTo>
                    <a:pt x="20082" y="5386"/>
                  </a:lnTo>
                  <a:lnTo>
                    <a:pt x="200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
            <p:cNvSpPr/>
            <p:nvPr/>
          </p:nvSpPr>
          <p:spPr>
            <a:xfrm>
              <a:off x="9775021" y="-1668208"/>
              <a:ext cx="742920" cy="199242"/>
            </a:xfrm>
            <a:custGeom>
              <a:avLst/>
              <a:gdLst/>
              <a:ahLst/>
              <a:cxnLst/>
              <a:rect l="l" t="t" r="r" b="b"/>
              <a:pathLst>
                <a:path w="20083" h="5386" fill="none" extrusionOk="0">
                  <a:moveTo>
                    <a:pt x="20082" y="5386"/>
                  </a:moveTo>
                  <a:lnTo>
                    <a:pt x="0" y="5386"/>
                  </a:lnTo>
                  <a:lnTo>
                    <a:pt x="0" y="1"/>
                  </a:lnTo>
                  <a:lnTo>
                    <a:pt x="20082" y="1"/>
                  </a:lnTo>
                  <a:lnTo>
                    <a:pt x="20082" y="5386"/>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
            <p:cNvSpPr/>
            <p:nvPr/>
          </p:nvSpPr>
          <p:spPr>
            <a:xfrm>
              <a:off x="9901571" y="-2001877"/>
              <a:ext cx="492666" cy="199242"/>
            </a:xfrm>
            <a:custGeom>
              <a:avLst/>
              <a:gdLst/>
              <a:ahLst/>
              <a:cxnLst/>
              <a:rect l="l" t="t" r="r" b="b"/>
              <a:pathLst>
                <a:path w="13318" h="5386" extrusionOk="0">
                  <a:moveTo>
                    <a:pt x="1" y="0"/>
                  </a:moveTo>
                  <a:lnTo>
                    <a:pt x="953" y="5386"/>
                  </a:lnTo>
                  <a:lnTo>
                    <a:pt x="12365" y="5386"/>
                  </a:lnTo>
                  <a:lnTo>
                    <a:pt x="13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
            <p:cNvSpPr/>
            <p:nvPr/>
          </p:nvSpPr>
          <p:spPr>
            <a:xfrm>
              <a:off x="9901571" y="-2001877"/>
              <a:ext cx="492666" cy="199242"/>
            </a:xfrm>
            <a:custGeom>
              <a:avLst/>
              <a:gdLst/>
              <a:ahLst/>
              <a:cxnLst/>
              <a:rect l="l" t="t" r="r" b="b"/>
              <a:pathLst>
                <a:path w="13318" h="5386" fill="none" extrusionOk="0">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
            <p:cNvSpPr/>
            <p:nvPr/>
          </p:nvSpPr>
          <p:spPr>
            <a:xfrm>
              <a:off x="9901571" y="-2001877"/>
              <a:ext cx="133802" cy="176232"/>
            </a:xfrm>
            <a:custGeom>
              <a:avLst/>
              <a:gdLst/>
              <a:ahLst/>
              <a:cxnLst/>
              <a:rect l="l" t="t" r="r" b="b"/>
              <a:pathLst>
                <a:path w="3617" h="4764" extrusionOk="0">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
            <p:cNvSpPr/>
            <p:nvPr/>
          </p:nvSpPr>
          <p:spPr>
            <a:xfrm>
              <a:off x="9901571" y="-2001877"/>
              <a:ext cx="133802" cy="176232"/>
            </a:xfrm>
            <a:custGeom>
              <a:avLst/>
              <a:gdLst/>
              <a:ahLst/>
              <a:cxnLst/>
              <a:rect l="l" t="t" r="r" b="b"/>
              <a:pathLst>
                <a:path w="3617" h="4764" fill="none" extrusionOk="0">
                  <a:moveTo>
                    <a:pt x="1" y="0"/>
                  </a:moveTo>
                  <a:lnTo>
                    <a:pt x="1" y="0"/>
                  </a:lnTo>
                  <a:lnTo>
                    <a:pt x="837" y="4763"/>
                  </a:lnTo>
                  <a:lnTo>
                    <a:pt x="837" y="4530"/>
                  </a:lnTo>
                  <a:lnTo>
                    <a:pt x="3617" y="4530"/>
                  </a:lnTo>
                  <a:lnTo>
                    <a:pt x="3189" y="1361"/>
                  </a:lnTo>
                  <a:lnTo>
                    <a:pt x="234" y="1361"/>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
            <p:cNvSpPr/>
            <p:nvPr/>
          </p:nvSpPr>
          <p:spPr>
            <a:xfrm>
              <a:off x="10259730" y="-2001877"/>
              <a:ext cx="134505" cy="176232"/>
            </a:xfrm>
            <a:custGeom>
              <a:avLst/>
              <a:gdLst/>
              <a:ahLst/>
              <a:cxnLst/>
              <a:rect l="l" t="t" r="r" b="b"/>
              <a:pathLst>
                <a:path w="3636" h="4764" extrusionOk="0">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
            <p:cNvSpPr/>
            <p:nvPr/>
          </p:nvSpPr>
          <p:spPr>
            <a:xfrm>
              <a:off x="10259730" y="-2001877"/>
              <a:ext cx="134505" cy="176232"/>
            </a:xfrm>
            <a:custGeom>
              <a:avLst/>
              <a:gdLst/>
              <a:ahLst/>
              <a:cxnLst/>
              <a:rect l="l" t="t" r="r" b="b"/>
              <a:pathLst>
                <a:path w="3636" h="4764" fill="none" extrusionOk="0">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
            <p:cNvSpPr/>
            <p:nvPr/>
          </p:nvSpPr>
          <p:spPr>
            <a:xfrm>
              <a:off x="10013066" y="-2001877"/>
              <a:ext cx="268972" cy="50384"/>
            </a:xfrm>
            <a:custGeom>
              <a:avLst/>
              <a:gdLst/>
              <a:ahLst/>
              <a:cxnLst/>
              <a:rect l="l" t="t" r="r" b="b"/>
              <a:pathLst>
                <a:path w="7271" h="1362" extrusionOk="0">
                  <a:moveTo>
                    <a:pt x="0" y="0"/>
                  </a:moveTo>
                  <a:lnTo>
                    <a:pt x="175" y="1361"/>
                  </a:lnTo>
                  <a:lnTo>
                    <a:pt x="7096" y="1361"/>
                  </a:lnTo>
                  <a:lnTo>
                    <a:pt x="7271"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
            <p:cNvSpPr/>
            <p:nvPr/>
          </p:nvSpPr>
          <p:spPr>
            <a:xfrm>
              <a:off x="10013066" y="-2001877"/>
              <a:ext cx="268972" cy="50384"/>
            </a:xfrm>
            <a:custGeom>
              <a:avLst/>
              <a:gdLst/>
              <a:ahLst/>
              <a:cxnLst/>
              <a:rect l="l" t="t" r="r" b="b"/>
              <a:pathLst>
                <a:path w="7271" h="1362" fill="none" extrusionOk="0">
                  <a:moveTo>
                    <a:pt x="7271" y="0"/>
                  </a:moveTo>
                  <a:lnTo>
                    <a:pt x="5269" y="0"/>
                  </a:lnTo>
                  <a:lnTo>
                    <a:pt x="2003" y="0"/>
                  </a:lnTo>
                  <a:lnTo>
                    <a:pt x="0" y="0"/>
                  </a:lnTo>
                  <a:lnTo>
                    <a:pt x="175" y="1361"/>
                  </a:lnTo>
                  <a:lnTo>
                    <a:pt x="7096" y="1361"/>
                  </a:lnTo>
                  <a:lnTo>
                    <a:pt x="72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
            <p:cNvSpPr/>
            <p:nvPr/>
          </p:nvSpPr>
          <p:spPr>
            <a:xfrm>
              <a:off x="9901571" y="-2001877"/>
              <a:ext cx="118006" cy="50384"/>
            </a:xfrm>
            <a:custGeom>
              <a:avLst/>
              <a:gdLst/>
              <a:ahLst/>
              <a:cxnLst/>
              <a:rect l="l" t="t" r="r" b="b"/>
              <a:pathLst>
                <a:path w="3190" h="1362" extrusionOk="0">
                  <a:moveTo>
                    <a:pt x="1" y="0"/>
                  </a:moveTo>
                  <a:lnTo>
                    <a:pt x="234" y="1361"/>
                  </a:lnTo>
                  <a:lnTo>
                    <a:pt x="3189" y="1361"/>
                  </a:lnTo>
                  <a:lnTo>
                    <a:pt x="3014"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
            <p:cNvSpPr/>
            <p:nvPr/>
          </p:nvSpPr>
          <p:spPr>
            <a:xfrm>
              <a:off x="9901571" y="-2001877"/>
              <a:ext cx="118006" cy="50384"/>
            </a:xfrm>
            <a:custGeom>
              <a:avLst/>
              <a:gdLst/>
              <a:ahLst/>
              <a:cxnLst/>
              <a:rect l="l" t="t" r="r" b="b"/>
              <a:pathLst>
                <a:path w="3190" h="1362" fill="none" extrusionOk="0">
                  <a:moveTo>
                    <a:pt x="3014" y="0"/>
                  </a:moveTo>
                  <a:lnTo>
                    <a:pt x="1" y="0"/>
                  </a:lnTo>
                  <a:lnTo>
                    <a:pt x="234" y="1361"/>
                  </a:lnTo>
                  <a:lnTo>
                    <a:pt x="3189" y="1361"/>
                  </a:lnTo>
                  <a:lnTo>
                    <a:pt x="30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
            <p:cNvSpPr/>
            <p:nvPr/>
          </p:nvSpPr>
          <p:spPr>
            <a:xfrm>
              <a:off x="10275525" y="-2001877"/>
              <a:ext cx="118709" cy="50384"/>
            </a:xfrm>
            <a:custGeom>
              <a:avLst/>
              <a:gdLst/>
              <a:ahLst/>
              <a:cxnLst/>
              <a:rect l="l" t="t" r="r" b="b"/>
              <a:pathLst>
                <a:path w="3209" h="1362" extrusionOk="0">
                  <a:moveTo>
                    <a:pt x="176" y="0"/>
                  </a:moveTo>
                  <a:lnTo>
                    <a:pt x="1" y="1361"/>
                  </a:lnTo>
                  <a:lnTo>
                    <a:pt x="2956" y="1361"/>
                  </a:lnTo>
                  <a:lnTo>
                    <a:pt x="320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
            <p:cNvSpPr/>
            <p:nvPr/>
          </p:nvSpPr>
          <p:spPr>
            <a:xfrm>
              <a:off x="10275525" y="-2001877"/>
              <a:ext cx="118709" cy="50384"/>
            </a:xfrm>
            <a:custGeom>
              <a:avLst/>
              <a:gdLst/>
              <a:ahLst/>
              <a:cxnLst/>
              <a:rect l="l" t="t" r="r" b="b"/>
              <a:pathLst>
                <a:path w="3209" h="1362" fill="none" extrusionOk="0">
                  <a:moveTo>
                    <a:pt x="3209" y="0"/>
                  </a:moveTo>
                  <a:lnTo>
                    <a:pt x="176" y="0"/>
                  </a:lnTo>
                  <a:lnTo>
                    <a:pt x="1" y="1361"/>
                  </a:lnTo>
                  <a:lnTo>
                    <a:pt x="2956" y="1361"/>
                  </a:lnTo>
                  <a:lnTo>
                    <a:pt x="320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
            <p:cNvSpPr/>
            <p:nvPr/>
          </p:nvSpPr>
          <p:spPr>
            <a:xfrm>
              <a:off x="9932497" y="-1834303"/>
              <a:ext cx="430112" cy="87043"/>
            </a:xfrm>
            <a:custGeom>
              <a:avLst/>
              <a:gdLst/>
              <a:ahLst/>
              <a:cxnLst/>
              <a:rect l="l" t="t" r="r" b="b"/>
              <a:pathLst>
                <a:path w="11627" h="2353" extrusionOk="0">
                  <a:moveTo>
                    <a:pt x="1" y="0"/>
                  </a:moveTo>
                  <a:lnTo>
                    <a:pt x="1" y="2352"/>
                  </a:lnTo>
                  <a:lnTo>
                    <a:pt x="11626" y="2352"/>
                  </a:lnTo>
                  <a:lnTo>
                    <a:pt x="116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
            <p:cNvSpPr/>
            <p:nvPr/>
          </p:nvSpPr>
          <p:spPr>
            <a:xfrm>
              <a:off x="9932497" y="-1834303"/>
              <a:ext cx="430112" cy="87043"/>
            </a:xfrm>
            <a:custGeom>
              <a:avLst/>
              <a:gdLst/>
              <a:ahLst/>
              <a:cxnLst/>
              <a:rect l="l" t="t" r="r" b="b"/>
              <a:pathLst>
                <a:path w="11627" h="2353" fill="none" extrusionOk="0">
                  <a:moveTo>
                    <a:pt x="11626" y="2352"/>
                  </a:moveTo>
                  <a:lnTo>
                    <a:pt x="1" y="2352"/>
                  </a:lnTo>
                  <a:lnTo>
                    <a:pt x="1" y="0"/>
                  </a:lnTo>
                  <a:lnTo>
                    <a:pt x="11626" y="0"/>
                  </a:lnTo>
                  <a:lnTo>
                    <a:pt x="11626" y="23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
            <p:cNvSpPr/>
            <p:nvPr/>
          </p:nvSpPr>
          <p:spPr>
            <a:xfrm>
              <a:off x="9932497" y="-1834303"/>
              <a:ext cx="430112" cy="43170"/>
            </a:xfrm>
            <a:custGeom>
              <a:avLst/>
              <a:gdLst/>
              <a:ahLst/>
              <a:cxnLst/>
              <a:rect l="l" t="t" r="r" b="b"/>
              <a:pathLst>
                <a:path w="11627" h="1167" extrusionOk="0">
                  <a:moveTo>
                    <a:pt x="1" y="0"/>
                  </a:moveTo>
                  <a:lnTo>
                    <a:pt x="1" y="1167"/>
                  </a:lnTo>
                  <a:lnTo>
                    <a:pt x="11626" y="1167"/>
                  </a:lnTo>
                  <a:lnTo>
                    <a:pt x="11626"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
            <p:cNvSpPr/>
            <p:nvPr/>
          </p:nvSpPr>
          <p:spPr>
            <a:xfrm>
              <a:off x="9775021" y="-1658849"/>
              <a:ext cx="742920" cy="36734"/>
            </a:xfrm>
            <a:custGeom>
              <a:avLst/>
              <a:gdLst/>
              <a:ahLst/>
              <a:cxnLst/>
              <a:rect l="l" t="t" r="r" b="b"/>
              <a:pathLst>
                <a:path w="20083" h="993" extrusionOk="0">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
            <p:cNvSpPr/>
            <p:nvPr/>
          </p:nvSpPr>
          <p:spPr>
            <a:xfrm>
              <a:off x="9775021" y="-1658849"/>
              <a:ext cx="80570" cy="36734"/>
            </a:xfrm>
            <a:custGeom>
              <a:avLst/>
              <a:gdLst/>
              <a:ahLst/>
              <a:cxnLst/>
              <a:rect l="l" t="t" r="r" b="b"/>
              <a:pathLst>
                <a:path w="2178" h="993" fill="none" extrusionOk="0">
                  <a:moveTo>
                    <a:pt x="2178" y="1"/>
                  </a:moveTo>
                  <a:lnTo>
                    <a:pt x="0" y="1"/>
                  </a:lnTo>
                  <a:lnTo>
                    <a:pt x="0" y="992"/>
                  </a:lnTo>
                  <a:lnTo>
                    <a:pt x="2178" y="992"/>
                  </a:lnTo>
                  <a:lnTo>
                    <a:pt x="217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
            <p:cNvSpPr/>
            <p:nvPr/>
          </p:nvSpPr>
          <p:spPr>
            <a:xfrm>
              <a:off x="9867058" y="-1658849"/>
              <a:ext cx="83455" cy="36734"/>
            </a:xfrm>
            <a:custGeom>
              <a:avLst/>
              <a:gdLst/>
              <a:ahLst/>
              <a:cxnLst/>
              <a:rect l="l" t="t" r="r" b="b"/>
              <a:pathLst>
                <a:path w="2256" h="993" fill="none" extrusionOk="0">
                  <a:moveTo>
                    <a:pt x="2256" y="1"/>
                  </a:moveTo>
                  <a:lnTo>
                    <a:pt x="253" y="1"/>
                  </a:ln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
            <p:cNvSpPr/>
            <p:nvPr/>
          </p:nvSpPr>
          <p:spPr>
            <a:xfrm>
              <a:off x="9961980" y="-1658849"/>
              <a:ext cx="83455" cy="36734"/>
            </a:xfrm>
            <a:custGeom>
              <a:avLst/>
              <a:gdLst/>
              <a:ahLst/>
              <a:cxnLst/>
              <a:rect l="l" t="t" r="r" b="b"/>
              <a:pathLst>
                <a:path w="2256" h="993" fill="none" extrusionOk="0">
                  <a:moveTo>
                    <a:pt x="2256" y="1"/>
                  </a:move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
            <p:cNvSpPr/>
            <p:nvPr/>
          </p:nvSpPr>
          <p:spPr>
            <a:xfrm>
              <a:off x="10056939" y="-1658849"/>
              <a:ext cx="84158" cy="36734"/>
            </a:xfrm>
            <a:custGeom>
              <a:avLst/>
              <a:gdLst/>
              <a:ahLst/>
              <a:cxnLst/>
              <a:rect l="l" t="t" r="r" b="b"/>
              <a:pathLst>
                <a:path w="2275" h="993" fill="none" extrusionOk="0">
                  <a:moveTo>
                    <a:pt x="2275" y="1"/>
                  </a:moveTo>
                  <a:lnTo>
                    <a:pt x="0" y="1"/>
                  </a:lnTo>
                  <a:lnTo>
                    <a:pt x="0" y="992"/>
                  </a:lnTo>
                  <a:lnTo>
                    <a:pt x="2275" y="992"/>
                  </a:lnTo>
                  <a:lnTo>
                    <a:pt x="227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
            <p:cNvSpPr/>
            <p:nvPr/>
          </p:nvSpPr>
          <p:spPr>
            <a:xfrm>
              <a:off x="10151860" y="-1658849"/>
              <a:ext cx="84158" cy="36734"/>
            </a:xfrm>
            <a:custGeom>
              <a:avLst/>
              <a:gdLst/>
              <a:ahLst/>
              <a:cxnLst/>
              <a:rect l="l" t="t" r="r" b="b"/>
              <a:pathLst>
                <a:path w="2275" h="993" fill="none" extrusionOk="0">
                  <a:moveTo>
                    <a:pt x="2275" y="1"/>
                  </a:moveTo>
                  <a:lnTo>
                    <a:pt x="0" y="1"/>
                  </a:lnTo>
                  <a:lnTo>
                    <a:pt x="0" y="992"/>
                  </a:lnTo>
                  <a:lnTo>
                    <a:pt x="2275" y="992"/>
                  </a:lnTo>
                  <a:lnTo>
                    <a:pt x="227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
            <p:cNvSpPr/>
            <p:nvPr/>
          </p:nvSpPr>
          <p:spPr>
            <a:xfrm>
              <a:off x="10247485" y="-1658849"/>
              <a:ext cx="83455" cy="36734"/>
            </a:xfrm>
            <a:custGeom>
              <a:avLst/>
              <a:gdLst/>
              <a:ahLst/>
              <a:cxnLst/>
              <a:rect l="l" t="t" r="r" b="b"/>
              <a:pathLst>
                <a:path w="2256" h="993" fill="none" extrusionOk="0">
                  <a:moveTo>
                    <a:pt x="2256" y="1"/>
                  </a:move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
            <p:cNvSpPr/>
            <p:nvPr/>
          </p:nvSpPr>
          <p:spPr>
            <a:xfrm>
              <a:off x="10342407" y="-1658849"/>
              <a:ext cx="83492" cy="36734"/>
            </a:xfrm>
            <a:custGeom>
              <a:avLst/>
              <a:gdLst/>
              <a:ahLst/>
              <a:cxnLst/>
              <a:rect l="l" t="t" r="r" b="b"/>
              <a:pathLst>
                <a:path w="2257" h="993" fill="none" extrusionOk="0">
                  <a:moveTo>
                    <a:pt x="2256" y="1"/>
                  </a:moveTo>
                  <a:lnTo>
                    <a:pt x="2062" y="1"/>
                  </a:ln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
            <p:cNvSpPr/>
            <p:nvPr/>
          </p:nvSpPr>
          <p:spPr>
            <a:xfrm>
              <a:off x="10437366" y="-1658849"/>
              <a:ext cx="80570" cy="36734"/>
            </a:xfrm>
            <a:custGeom>
              <a:avLst/>
              <a:gdLst/>
              <a:ahLst/>
              <a:cxnLst/>
              <a:rect l="l" t="t" r="r" b="b"/>
              <a:pathLst>
                <a:path w="2178" h="993" fill="none" extrusionOk="0">
                  <a:moveTo>
                    <a:pt x="2177" y="1"/>
                  </a:moveTo>
                  <a:lnTo>
                    <a:pt x="0" y="1"/>
                  </a:lnTo>
                  <a:lnTo>
                    <a:pt x="0" y="992"/>
                  </a:lnTo>
                  <a:lnTo>
                    <a:pt x="2177" y="992"/>
                  </a:lnTo>
                  <a:lnTo>
                    <a:pt x="217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
            <p:cNvSpPr/>
            <p:nvPr/>
          </p:nvSpPr>
          <p:spPr>
            <a:xfrm>
              <a:off x="9855553"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
            <p:cNvSpPr/>
            <p:nvPr/>
          </p:nvSpPr>
          <p:spPr>
            <a:xfrm>
              <a:off x="9855553"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
            <p:cNvSpPr/>
            <p:nvPr/>
          </p:nvSpPr>
          <p:spPr>
            <a:xfrm>
              <a:off x="9855553"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
            <p:cNvSpPr/>
            <p:nvPr/>
          </p:nvSpPr>
          <p:spPr>
            <a:xfrm>
              <a:off x="9855553"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
            <p:cNvSpPr/>
            <p:nvPr/>
          </p:nvSpPr>
          <p:spPr>
            <a:xfrm>
              <a:off x="9950475"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
            <p:cNvSpPr/>
            <p:nvPr/>
          </p:nvSpPr>
          <p:spPr>
            <a:xfrm>
              <a:off x="9950475"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
            <p:cNvSpPr/>
            <p:nvPr/>
          </p:nvSpPr>
          <p:spPr>
            <a:xfrm>
              <a:off x="9950475"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
            <p:cNvSpPr/>
            <p:nvPr/>
          </p:nvSpPr>
          <p:spPr>
            <a:xfrm>
              <a:off x="9950475"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
            <p:cNvSpPr/>
            <p:nvPr/>
          </p:nvSpPr>
          <p:spPr>
            <a:xfrm>
              <a:off x="10045397" y="-1622153"/>
              <a:ext cx="11579" cy="134505"/>
            </a:xfrm>
            <a:custGeom>
              <a:avLst/>
              <a:gdLst/>
              <a:ahLst/>
              <a:cxnLst/>
              <a:rect l="l" t="t" r="r" b="b"/>
              <a:pathLst>
                <a:path w="313"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
            <p:cNvSpPr/>
            <p:nvPr/>
          </p:nvSpPr>
          <p:spPr>
            <a:xfrm>
              <a:off x="10045397" y="-1622153"/>
              <a:ext cx="11579" cy="134505"/>
            </a:xfrm>
            <a:custGeom>
              <a:avLst/>
              <a:gdLst/>
              <a:ahLst/>
              <a:cxnLst/>
              <a:rect l="l" t="t" r="r" b="b"/>
              <a:pathLst>
                <a:path w="313" h="3636" fill="none" extrusionOk="0">
                  <a:moveTo>
                    <a:pt x="312" y="0"/>
                  </a:moveTo>
                  <a:lnTo>
                    <a:pt x="1" y="0"/>
                  </a:lnTo>
                  <a:lnTo>
                    <a:pt x="1" y="3635"/>
                  </a:lnTo>
                  <a:lnTo>
                    <a:pt x="312" y="3635"/>
                  </a:lnTo>
                  <a:lnTo>
                    <a:pt x="31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
            <p:cNvSpPr/>
            <p:nvPr/>
          </p:nvSpPr>
          <p:spPr>
            <a:xfrm>
              <a:off x="10045397" y="-1658849"/>
              <a:ext cx="11579" cy="36734"/>
            </a:xfrm>
            <a:custGeom>
              <a:avLst/>
              <a:gdLst/>
              <a:ahLst/>
              <a:cxnLst/>
              <a:rect l="l" t="t" r="r" b="b"/>
              <a:pathLst>
                <a:path w="313"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7"/>
            <p:cNvSpPr/>
            <p:nvPr/>
          </p:nvSpPr>
          <p:spPr>
            <a:xfrm>
              <a:off x="10141059" y="-1622153"/>
              <a:ext cx="10839" cy="134505"/>
            </a:xfrm>
            <a:custGeom>
              <a:avLst/>
              <a:gdLst/>
              <a:ahLst/>
              <a:cxnLst/>
              <a:rect l="l" t="t" r="r" b="b"/>
              <a:pathLst>
                <a:path w="293" h="3636" extrusionOk="0">
                  <a:moveTo>
                    <a:pt x="1" y="0"/>
                  </a:moveTo>
                  <a:lnTo>
                    <a:pt x="1" y="3635"/>
                  </a:lnTo>
                  <a:lnTo>
                    <a:pt x="292" y="3635"/>
                  </a:lnTo>
                  <a:lnTo>
                    <a:pt x="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7"/>
            <p:cNvSpPr/>
            <p:nvPr/>
          </p:nvSpPr>
          <p:spPr>
            <a:xfrm>
              <a:off x="10141059" y="-1658849"/>
              <a:ext cx="10839" cy="36734"/>
            </a:xfrm>
            <a:custGeom>
              <a:avLst/>
              <a:gdLst/>
              <a:ahLst/>
              <a:cxnLst/>
              <a:rect l="l" t="t" r="r" b="b"/>
              <a:pathLst>
                <a:path w="293" h="993" extrusionOk="0">
                  <a:moveTo>
                    <a:pt x="1" y="1"/>
                  </a:moveTo>
                  <a:lnTo>
                    <a:pt x="1" y="992"/>
                  </a:lnTo>
                  <a:lnTo>
                    <a:pt x="292" y="992"/>
                  </a:lnTo>
                  <a:lnTo>
                    <a:pt x="29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
            <p:cNvSpPr/>
            <p:nvPr/>
          </p:nvSpPr>
          <p:spPr>
            <a:xfrm>
              <a:off x="10235981"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
            <p:cNvSpPr/>
            <p:nvPr/>
          </p:nvSpPr>
          <p:spPr>
            <a:xfrm>
              <a:off x="10235981"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
            <p:cNvSpPr/>
            <p:nvPr/>
          </p:nvSpPr>
          <p:spPr>
            <a:xfrm>
              <a:off x="10235981"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
            <p:cNvSpPr/>
            <p:nvPr/>
          </p:nvSpPr>
          <p:spPr>
            <a:xfrm>
              <a:off x="10235981"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
            <p:cNvSpPr/>
            <p:nvPr/>
          </p:nvSpPr>
          <p:spPr>
            <a:xfrm>
              <a:off x="10330902"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
            <p:cNvSpPr/>
            <p:nvPr/>
          </p:nvSpPr>
          <p:spPr>
            <a:xfrm>
              <a:off x="10330902"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
            <p:cNvSpPr/>
            <p:nvPr/>
          </p:nvSpPr>
          <p:spPr>
            <a:xfrm>
              <a:off x="10330902"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
            <p:cNvSpPr/>
            <p:nvPr/>
          </p:nvSpPr>
          <p:spPr>
            <a:xfrm>
              <a:off x="10425861" y="-1622153"/>
              <a:ext cx="11542" cy="134505"/>
            </a:xfrm>
            <a:custGeom>
              <a:avLst/>
              <a:gdLst/>
              <a:ahLst/>
              <a:cxnLst/>
              <a:rect l="l" t="t" r="r" b="b"/>
              <a:pathLst>
                <a:path w="312" h="3636" extrusionOk="0">
                  <a:moveTo>
                    <a:pt x="0" y="0"/>
                  </a:moveTo>
                  <a:lnTo>
                    <a:pt x="0" y="3635"/>
                  </a:lnTo>
                  <a:lnTo>
                    <a:pt x="311" y="3635"/>
                  </a:lnTo>
                  <a:lnTo>
                    <a:pt x="3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
            <p:cNvSpPr/>
            <p:nvPr/>
          </p:nvSpPr>
          <p:spPr>
            <a:xfrm>
              <a:off x="10425861" y="-1658849"/>
              <a:ext cx="11542" cy="36734"/>
            </a:xfrm>
            <a:custGeom>
              <a:avLst/>
              <a:gdLst/>
              <a:ahLst/>
              <a:cxnLst/>
              <a:rect l="l" t="t" r="r" b="b"/>
              <a:pathLst>
                <a:path w="312" h="993" extrusionOk="0">
                  <a:moveTo>
                    <a:pt x="0" y="1"/>
                  </a:moveTo>
                  <a:lnTo>
                    <a:pt x="0" y="992"/>
                  </a:lnTo>
                  <a:lnTo>
                    <a:pt x="311" y="992"/>
                  </a:lnTo>
                  <a:lnTo>
                    <a:pt x="311"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
            <p:cNvSpPr/>
            <p:nvPr/>
          </p:nvSpPr>
          <p:spPr>
            <a:xfrm>
              <a:off x="9765662" y="-1769603"/>
              <a:ext cx="764487" cy="110793"/>
            </a:xfrm>
            <a:custGeom>
              <a:avLst/>
              <a:gdLst/>
              <a:ahLst/>
              <a:cxnLst/>
              <a:rect l="l" t="t" r="r" b="b"/>
              <a:pathLst>
                <a:path w="20666" h="2995" extrusionOk="0">
                  <a:moveTo>
                    <a:pt x="1148" y="1"/>
                  </a:moveTo>
                  <a:lnTo>
                    <a:pt x="1" y="2995"/>
                  </a:lnTo>
                  <a:lnTo>
                    <a:pt x="20666" y="2995"/>
                  </a:lnTo>
                  <a:lnTo>
                    <a:pt x="19499" y="1"/>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
            <p:cNvSpPr/>
            <p:nvPr/>
          </p:nvSpPr>
          <p:spPr>
            <a:xfrm>
              <a:off x="9765662" y="-1769603"/>
              <a:ext cx="764487" cy="110793"/>
            </a:xfrm>
            <a:custGeom>
              <a:avLst/>
              <a:gdLst/>
              <a:ahLst/>
              <a:cxnLst/>
              <a:rect l="l" t="t" r="r" b="b"/>
              <a:pathLst>
                <a:path w="20666" h="2995" fill="none" extrusionOk="0">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
            <p:cNvSpPr/>
            <p:nvPr/>
          </p:nvSpPr>
          <p:spPr>
            <a:xfrm>
              <a:off x="10171281" y="-1769603"/>
              <a:ext cx="222954" cy="110793"/>
            </a:xfrm>
            <a:custGeom>
              <a:avLst/>
              <a:gdLst/>
              <a:ahLst/>
              <a:cxnLst/>
              <a:rect l="l" t="t" r="r" b="b"/>
              <a:pathLst>
                <a:path w="6027" h="2995" extrusionOk="0">
                  <a:moveTo>
                    <a:pt x="0" y="1"/>
                  </a:moveTo>
                  <a:lnTo>
                    <a:pt x="0" y="2995"/>
                  </a:lnTo>
                  <a:lnTo>
                    <a:pt x="6027" y="2995"/>
                  </a:lnTo>
                  <a:lnTo>
                    <a:pt x="6027"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
            <p:cNvSpPr/>
            <p:nvPr/>
          </p:nvSpPr>
          <p:spPr>
            <a:xfrm>
              <a:off x="9765662" y="-1769603"/>
              <a:ext cx="628577" cy="110793"/>
            </a:xfrm>
            <a:custGeom>
              <a:avLst/>
              <a:gdLst/>
              <a:ahLst/>
              <a:cxnLst/>
              <a:rect l="l" t="t" r="r" b="b"/>
              <a:pathLst>
                <a:path w="16992" h="2995" fill="none" extrusionOk="0">
                  <a:moveTo>
                    <a:pt x="16992" y="1"/>
                  </a:moveTo>
                  <a:lnTo>
                    <a:pt x="10965" y="1"/>
                  </a:lnTo>
                  <a:lnTo>
                    <a:pt x="10965" y="2995"/>
                  </a:lnTo>
                  <a:lnTo>
                    <a:pt x="1" y="2995"/>
                  </a:lnTo>
                  <a:lnTo>
                    <a:pt x="16992" y="2995"/>
                  </a:lnTo>
                  <a:lnTo>
                    <a:pt x="169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
            <p:cNvSpPr/>
            <p:nvPr/>
          </p:nvSpPr>
          <p:spPr>
            <a:xfrm>
              <a:off x="9932497" y="-1769603"/>
              <a:ext cx="238824" cy="110793"/>
            </a:xfrm>
            <a:custGeom>
              <a:avLst/>
              <a:gdLst/>
              <a:ahLst/>
              <a:cxnLst/>
              <a:rect l="l" t="t" r="r" b="b"/>
              <a:pathLst>
                <a:path w="6456" h="2995" extrusionOk="0">
                  <a:moveTo>
                    <a:pt x="1" y="1"/>
                  </a:moveTo>
                  <a:lnTo>
                    <a:pt x="1" y="2995"/>
                  </a:lnTo>
                  <a:lnTo>
                    <a:pt x="6455" y="2995"/>
                  </a:lnTo>
                  <a:lnTo>
                    <a:pt x="6455"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
            <p:cNvSpPr/>
            <p:nvPr/>
          </p:nvSpPr>
          <p:spPr>
            <a:xfrm>
              <a:off x="9765662" y="-1769603"/>
              <a:ext cx="405660" cy="110793"/>
            </a:xfrm>
            <a:custGeom>
              <a:avLst/>
              <a:gdLst/>
              <a:ahLst/>
              <a:cxnLst/>
              <a:rect l="l" t="t" r="r" b="b"/>
              <a:pathLst>
                <a:path w="10966" h="2995" fill="none" extrusionOk="0">
                  <a:moveTo>
                    <a:pt x="10965" y="1"/>
                  </a:moveTo>
                  <a:lnTo>
                    <a:pt x="4511" y="1"/>
                  </a:lnTo>
                  <a:lnTo>
                    <a:pt x="4511" y="2995"/>
                  </a:lnTo>
                  <a:lnTo>
                    <a:pt x="1" y="2995"/>
                  </a:lnTo>
                  <a:lnTo>
                    <a:pt x="10965" y="2995"/>
                  </a:lnTo>
                  <a:lnTo>
                    <a:pt x="1096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
            <p:cNvSpPr/>
            <p:nvPr/>
          </p:nvSpPr>
          <p:spPr>
            <a:xfrm>
              <a:off x="9765662" y="-1769603"/>
              <a:ext cx="166873" cy="110793"/>
            </a:xfrm>
            <a:custGeom>
              <a:avLst/>
              <a:gdLst/>
              <a:ahLst/>
              <a:cxnLst/>
              <a:rect l="l" t="t" r="r" b="b"/>
              <a:pathLst>
                <a:path w="4511" h="2995" extrusionOk="0">
                  <a:moveTo>
                    <a:pt x="1148" y="1"/>
                  </a:moveTo>
                  <a:lnTo>
                    <a:pt x="1" y="2995"/>
                  </a:lnTo>
                  <a:lnTo>
                    <a:pt x="4511" y="2995"/>
                  </a:lnTo>
                  <a:lnTo>
                    <a:pt x="451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
            <p:cNvSpPr/>
            <p:nvPr/>
          </p:nvSpPr>
          <p:spPr>
            <a:xfrm>
              <a:off x="9765662" y="-1769603"/>
              <a:ext cx="166873" cy="110793"/>
            </a:xfrm>
            <a:custGeom>
              <a:avLst/>
              <a:gdLst/>
              <a:ahLst/>
              <a:cxnLst/>
              <a:rect l="l" t="t" r="r" b="b"/>
              <a:pathLst>
                <a:path w="4511" h="2995" fill="none" extrusionOk="0">
                  <a:moveTo>
                    <a:pt x="4511" y="1"/>
                  </a:moveTo>
                  <a:lnTo>
                    <a:pt x="4511" y="1"/>
                  </a:lnTo>
                  <a:lnTo>
                    <a:pt x="2994" y="1"/>
                  </a:lnTo>
                  <a:lnTo>
                    <a:pt x="1148" y="1"/>
                  </a:lnTo>
                  <a:lnTo>
                    <a:pt x="1" y="2995"/>
                  </a:lnTo>
                  <a:lnTo>
                    <a:pt x="4511" y="2995"/>
                  </a:lnTo>
                  <a:lnTo>
                    <a:pt x="451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
            <p:cNvSpPr/>
            <p:nvPr/>
          </p:nvSpPr>
          <p:spPr>
            <a:xfrm>
              <a:off x="9765662" y="-1487686"/>
              <a:ext cx="764487" cy="111495"/>
            </a:xfrm>
            <a:custGeom>
              <a:avLst/>
              <a:gdLst/>
              <a:ahLst/>
              <a:cxnLst/>
              <a:rect l="l" t="t" r="r" b="b"/>
              <a:pathLst>
                <a:path w="20666" h="3014" extrusionOk="0">
                  <a:moveTo>
                    <a:pt x="1" y="0"/>
                  </a:moveTo>
                  <a:lnTo>
                    <a:pt x="1148" y="3014"/>
                  </a:lnTo>
                  <a:lnTo>
                    <a:pt x="19499" y="3014"/>
                  </a:lnTo>
                  <a:lnTo>
                    <a:pt x="206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
            <p:cNvSpPr/>
            <p:nvPr/>
          </p:nvSpPr>
          <p:spPr>
            <a:xfrm>
              <a:off x="9765662" y="-1487686"/>
              <a:ext cx="764487" cy="111495"/>
            </a:xfrm>
            <a:custGeom>
              <a:avLst/>
              <a:gdLst/>
              <a:ahLst/>
              <a:cxnLst/>
              <a:rect l="l" t="t" r="r" b="b"/>
              <a:pathLst>
                <a:path w="20666" h="3014" fill="none" extrusionOk="0">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
            <p:cNvSpPr/>
            <p:nvPr/>
          </p:nvSpPr>
          <p:spPr>
            <a:xfrm>
              <a:off x="10171281" y="-1487686"/>
              <a:ext cx="222954" cy="111495"/>
            </a:xfrm>
            <a:custGeom>
              <a:avLst/>
              <a:gdLst/>
              <a:ahLst/>
              <a:cxnLst/>
              <a:rect l="l" t="t" r="r" b="b"/>
              <a:pathLst>
                <a:path w="6027" h="3014" extrusionOk="0">
                  <a:moveTo>
                    <a:pt x="0" y="0"/>
                  </a:moveTo>
                  <a:lnTo>
                    <a:pt x="0" y="3014"/>
                  </a:lnTo>
                  <a:lnTo>
                    <a:pt x="6027" y="3014"/>
                  </a:lnTo>
                  <a:lnTo>
                    <a:pt x="6027"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
            <p:cNvSpPr/>
            <p:nvPr/>
          </p:nvSpPr>
          <p:spPr>
            <a:xfrm>
              <a:off x="9765662" y="-1487686"/>
              <a:ext cx="628577" cy="111495"/>
            </a:xfrm>
            <a:custGeom>
              <a:avLst/>
              <a:gdLst/>
              <a:ahLst/>
              <a:cxnLst/>
              <a:rect l="l" t="t" r="r" b="b"/>
              <a:pathLst>
                <a:path w="16992" h="3014" fill="none" extrusionOk="0">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
            <p:cNvSpPr/>
            <p:nvPr/>
          </p:nvSpPr>
          <p:spPr>
            <a:xfrm>
              <a:off x="9932497" y="-1487686"/>
              <a:ext cx="238824" cy="111495"/>
            </a:xfrm>
            <a:custGeom>
              <a:avLst/>
              <a:gdLst/>
              <a:ahLst/>
              <a:cxnLst/>
              <a:rect l="l" t="t" r="r" b="b"/>
              <a:pathLst>
                <a:path w="6456" h="3014" extrusionOk="0">
                  <a:moveTo>
                    <a:pt x="1" y="0"/>
                  </a:moveTo>
                  <a:lnTo>
                    <a:pt x="1" y="3014"/>
                  </a:lnTo>
                  <a:lnTo>
                    <a:pt x="6455" y="3014"/>
                  </a:lnTo>
                  <a:lnTo>
                    <a:pt x="6455"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
            <p:cNvSpPr/>
            <p:nvPr/>
          </p:nvSpPr>
          <p:spPr>
            <a:xfrm>
              <a:off x="9765662" y="-1487686"/>
              <a:ext cx="405660" cy="111495"/>
            </a:xfrm>
            <a:custGeom>
              <a:avLst/>
              <a:gdLst/>
              <a:ahLst/>
              <a:cxnLst/>
              <a:rect l="l" t="t" r="r" b="b"/>
              <a:pathLst>
                <a:path w="10966" h="3014" fill="none" extrusionOk="0">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
            <p:cNvSpPr/>
            <p:nvPr/>
          </p:nvSpPr>
          <p:spPr>
            <a:xfrm>
              <a:off x="9765662" y="-1487686"/>
              <a:ext cx="166873" cy="111495"/>
            </a:xfrm>
            <a:custGeom>
              <a:avLst/>
              <a:gdLst/>
              <a:ahLst/>
              <a:cxnLst/>
              <a:rect l="l" t="t" r="r" b="b"/>
              <a:pathLst>
                <a:path w="4511" h="3014" extrusionOk="0">
                  <a:moveTo>
                    <a:pt x="1" y="0"/>
                  </a:moveTo>
                  <a:lnTo>
                    <a:pt x="1148" y="3014"/>
                  </a:lnTo>
                  <a:lnTo>
                    <a:pt x="4511" y="3014"/>
                  </a:lnTo>
                  <a:lnTo>
                    <a:pt x="451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
            <p:cNvSpPr/>
            <p:nvPr/>
          </p:nvSpPr>
          <p:spPr>
            <a:xfrm>
              <a:off x="9765662" y="-1487686"/>
              <a:ext cx="166873" cy="111495"/>
            </a:xfrm>
            <a:custGeom>
              <a:avLst/>
              <a:gdLst/>
              <a:ahLst/>
              <a:cxnLst/>
              <a:rect l="l" t="t" r="r" b="b"/>
              <a:pathLst>
                <a:path w="4511" h="3014" fill="none" extrusionOk="0">
                  <a:moveTo>
                    <a:pt x="4511" y="0"/>
                  </a:moveTo>
                  <a:lnTo>
                    <a:pt x="2994" y="0"/>
                  </a:lnTo>
                  <a:lnTo>
                    <a:pt x="2742" y="0"/>
                  </a:lnTo>
                  <a:lnTo>
                    <a:pt x="2431" y="0"/>
                  </a:lnTo>
                  <a:lnTo>
                    <a:pt x="1" y="0"/>
                  </a:lnTo>
                  <a:lnTo>
                    <a:pt x="1148" y="3014"/>
                  </a:lnTo>
                  <a:lnTo>
                    <a:pt x="4511" y="3014"/>
                  </a:lnTo>
                  <a:lnTo>
                    <a:pt x="45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
            <p:cNvSpPr/>
            <p:nvPr/>
          </p:nvSpPr>
          <p:spPr>
            <a:xfrm>
              <a:off x="9880005" y="-1879618"/>
              <a:ext cx="535097" cy="76981"/>
            </a:xfrm>
            <a:custGeom>
              <a:avLst/>
              <a:gdLst/>
              <a:ahLst/>
              <a:cxnLst/>
              <a:rect l="l" t="t" r="r" b="b"/>
              <a:pathLst>
                <a:path w="14465" h="2081" extrusionOk="0">
                  <a:moveTo>
                    <a:pt x="1" y="0"/>
                  </a:moveTo>
                  <a:lnTo>
                    <a:pt x="234" y="2081"/>
                  </a:lnTo>
                  <a:lnTo>
                    <a:pt x="14251" y="2081"/>
                  </a:lnTo>
                  <a:lnTo>
                    <a:pt x="14464"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
            <p:cNvSpPr/>
            <p:nvPr/>
          </p:nvSpPr>
          <p:spPr>
            <a:xfrm>
              <a:off x="9880005" y="-1879618"/>
              <a:ext cx="426487" cy="76981"/>
            </a:xfrm>
            <a:custGeom>
              <a:avLst/>
              <a:gdLst/>
              <a:ahLst/>
              <a:cxnLst/>
              <a:rect l="l" t="t" r="r" b="b"/>
              <a:pathLst>
                <a:path w="11529" h="2081" extrusionOk="0">
                  <a:moveTo>
                    <a:pt x="1" y="0"/>
                  </a:moveTo>
                  <a:lnTo>
                    <a:pt x="234" y="2081"/>
                  </a:lnTo>
                  <a:lnTo>
                    <a:pt x="11315" y="2081"/>
                  </a:lnTo>
                  <a:lnTo>
                    <a:pt x="115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
            <p:cNvSpPr/>
            <p:nvPr/>
          </p:nvSpPr>
          <p:spPr>
            <a:xfrm>
              <a:off x="9880005" y="-1879618"/>
              <a:ext cx="243115" cy="76981"/>
            </a:xfrm>
            <a:custGeom>
              <a:avLst/>
              <a:gdLst/>
              <a:ahLst/>
              <a:cxnLst/>
              <a:rect l="l" t="t" r="r" b="b"/>
              <a:pathLst>
                <a:path w="6572" h="2081" extrusionOk="0">
                  <a:moveTo>
                    <a:pt x="1" y="0"/>
                  </a:moveTo>
                  <a:lnTo>
                    <a:pt x="234" y="2081"/>
                  </a:lnTo>
                  <a:lnTo>
                    <a:pt x="6358" y="2081"/>
                  </a:lnTo>
                  <a:lnTo>
                    <a:pt x="6572"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
            <p:cNvSpPr/>
            <p:nvPr/>
          </p:nvSpPr>
          <p:spPr>
            <a:xfrm>
              <a:off x="9833987" y="-2078118"/>
              <a:ext cx="627134" cy="76279"/>
            </a:xfrm>
            <a:custGeom>
              <a:avLst/>
              <a:gdLst/>
              <a:ahLst/>
              <a:cxnLst/>
              <a:rect l="l" t="t" r="r" b="b"/>
              <a:pathLst>
                <a:path w="16953" h="2062" extrusionOk="0">
                  <a:moveTo>
                    <a:pt x="0" y="1"/>
                  </a:moveTo>
                  <a:lnTo>
                    <a:pt x="253" y="2061"/>
                  </a:lnTo>
                  <a:lnTo>
                    <a:pt x="16700" y="2061"/>
                  </a:lnTo>
                  <a:lnTo>
                    <a:pt x="16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
            <p:cNvSpPr/>
            <p:nvPr/>
          </p:nvSpPr>
          <p:spPr>
            <a:xfrm>
              <a:off x="9833987" y="-2078118"/>
              <a:ext cx="627134" cy="76279"/>
            </a:xfrm>
            <a:custGeom>
              <a:avLst/>
              <a:gdLst/>
              <a:ahLst/>
              <a:cxnLst/>
              <a:rect l="l" t="t" r="r" b="b"/>
              <a:pathLst>
                <a:path w="16953" h="2062" fill="none" extrusionOk="0">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
            <p:cNvSpPr/>
            <p:nvPr/>
          </p:nvSpPr>
          <p:spPr>
            <a:xfrm>
              <a:off x="10109430" y="-2078118"/>
              <a:ext cx="224397" cy="76279"/>
            </a:xfrm>
            <a:custGeom>
              <a:avLst/>
              <a:gdLst/>
              <a:ahLst/>
              <a:cxnLst/>
              <a:rect l="l" t="t" r="r" b="b"/>
              <a:pathLst>
                <a:path w="6066" h="2062" extrusionOk="0">
                  <a:moveTo>
                    <a:pt x="253" y="1"/>
                  </a:moveTo>
                  <a:lnTo>
                    <a:pt x="0" y="2061"/>
                  </a:lnTo>
                  <a:lnTo>
                    <a:pt x="5813" y="2061"/>
                  </a:lnTo>
                  <a:lnTo>
                    <a:pt x="6066"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
            <p:cNvSpPr/>
            <p:nvPr/>
          </p:nvSpPr>
          <p:spPr>
            <a:xfrm>
              <a:off x="9833987" y="-2078118"/>
              <a:ext cx="499843" cy="76279"/>
            </a:xfrm>
            <a:custGeom>
              <a:avLst/>
              <a:gdLst/>
              <a:ahLst/>
              <a:cxnLst/>
              <a:rect l="l" t="t" r="r" b="b"/>
              <a:pathLst>
                <a:path w="13512" h="2062" fill="none" extrusionOk="0">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
            <p:cNvSpPr/>
            <p:nvPr/>
          </p:nvSpPr>
          <p:spPr>
            <a:xfrm>
              <a:off x="9833987" y="-2078118"/>
              <a:ext cx="284805" cy="76279"/>
            </a:xfrm>
            <a:custGeom>
              <a:avLst/>
              <a:gdLst/>
              <a:ahLst/>
              <a:cxnLst/>
              <a:rect l="l" t="t" r="r" b="b"/>
              <a:pathLst>
                <a:path w="7699" h="2062" extrusionOk="0">
                  <a:moveTo>
                    <a:pt x="0" y="1"/>
                  </a:moveTo>
                  <a:lnTo>
                    <a:pt x="253" y="2061"/>
                  </a:lnTo>
                  <a:lnTo>
                    <a:pt x="7446" y="2061"/>
                  </a:lnTo>
                  <a:lnTo>
                    <a:pt x="7699"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
            <p:cNvSpPr/>
            <p:nvPr/>
          </p:nvSpPr>
          <p:spPr>
            <a:xfrm>
              <a:off x="9833987" y="-2078118"/>
              <a:ext cx="284805" cy="76279"/>
            </a:xfrm>
            <a:custGeom>
              <a:avLst/>
              <a:gdLst/>
              <a:ahLst/>
              <a:cxnLst/>
              <a:rect l="l" t="t" r="r" b="b"/>
              <a:pathLst>
                <a:path w="7699" h="2062" fill="none" extrusionOk="0">
                  <a:moveTo>
                    <a:pt x="7699" y="1"/>
                  </a:moveTo>
                  <a:lnTo>
                    <a:pt x="7057" y="1"/>
                  </a:lnTo>
                  <a:lnTo>
                    <a:pt x="4686" y="1"/>
                  </a:lnTo>
                  <a:lnTo>
                    <a:pt x="2372" y="1"/>
                  </a:lnTo>
                  <a:lnTo>
                    <a:pt x="0" y="1"/>
                  </a:lnTo>
                  <a:lnTo>
                    <a:pt x="253" y="2061"/>
                  </a:lnTo>
                  <a:lnTo>
                    <a:pt x="7446" y="2061"/>
                  </a:lnTo>
                  <a:lnTo>
                    <a:pt x="769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84"/>
        <p:cNvGrpSpPr/>
        <p:nvPr/>
      </p:nvGrpSpPr>
      <p:grpSpPr>
        <a:xfrm>
          <a:off x="0" y="0"/>
          <a:ext cx="0" cy="0"/>
          <a:chOff x="0" y="0"/>
          <a:chExt cx="0" cy="0"/>
        </a:xfrm>
      </p:grpSpPr>
      <p:grpSp>
        <p:nvGrpSpPr>
          <p:cNvPr id="885" name="Google Shape;885;p8"/>
          <p:cNvGrpSpPr/>
          <p:nvPr/>
        </p:nvGrpSpPr>
        <p:grpSpPr>
          <a:xfrm flipH="1">
            <a:off x="-19895" y="4070300"/>
            <a:ext cx="11597767" cy="1073228"/>
            <a:chOff x="0" y="4070300"/>
            <a:chExt cx="11597767" cy="1073228"/>
          </a:xfrm>
        </p:grpSpPr>
        <p:sp>
          <p:nvSpPr>
            <p:cNvPr id="886" name="Google Shape;886;p8"/>
            <p:cNvSpPr/>
            <p:nvPr/>
          </p:nvSpPr>
          <p:spPr>
            <a:xfrm>
              <a:off x="0"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
            <p:cNvSpPr/>
            <p:nvPr/>
          </p:nvSpPr>
          <p:spPr>
            <a:xfrm>
              <a:off x="0" y="4070300"/>
              <a:ext cx="3865929" cy="1073228"/>
            </a:xfrm>
            <a:custGeom>
              <a:avLst/>
              <a:gdLst/>
              <a:ahLst/>
              <a:cxnLst/>
              <a:rect l="l" t="t" r="r" b="b"/>
              <a:pathLst>
                <a:path w="89427" h="24826" fill="none" extrusionOk="0">
                  <a:moveTo>
                    <a:pt x="55873" y="0"/>
                  </a:moveTo>
                  <a:lnTo>
                    <a:pt x="53404" y="0"/>
                  </a:ln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
            <p:cNvSpPr/>
            <p:nvPr/>
          </p:nvSpPr>
          <p:spPr>
            <a:xfrm>
              <a:off x="3865925"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8"/>
            <p:cNvSpPr/>
            <p:nvPr/>
          </p:nvSpPr>
          <p:spPr>
            <a:xfrm>
              <a:off x="3865925" y="4070300"/>
              <a:ext cx="3865929" cy="1073228"/>
            </a:xfrm>
            <a:custGeom>
              <a:avLst/>
              <a:gdLst/>
              <a:ahLst/>
              <a:cxnLst/>
              <a:rect l="l" t="t" r="r" b="b"/>
              <a:pathLst>
                <a:path w="89427" h="24826" fill="none" extrusionOk="0">
                  <a:moveTo>
                    <a:pt x="55873" y="0"/>
                  </a:moveTo>
                  <a:lnTo>
                    <a:pt x="53404" y="0"/>
                  </a:ln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8"/>
            <p:cNvSpPr/>
            <p:nvPr/>
          </p:nvSpPr>
          <p:spPr>
            <a:xfrm flipH="1">
              <a:off x="7731838"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8"/>
          <p:cNvGrpSpPr/>
          <p:nvPr/>
        </p:nvGrpSpPr>
        <p:grpSpPr>
          <a:xfrm flipH="1">
            <a:off x="130573" y="3938138"/>
            <a:ext cx="811246" cy="1205364"/>
            <a:chOff x="8044750" y="-1789024"/>
            <a:chExt cx="811246" cy="1205364"/>
          </a:xfrm>
        </p:grpSpPr>
        <p:sp>
          <p:nvSpPr>
            <p:cNvPr id="892" name="Google Shape;892;p8"/>
            <p:cNvSpPr/>
            <p:nvPr/>
          </p:nvSpPr>
          <p:spPr>
            <a:xfrm>
              <a:off x="8064874" y="-1789024"/>
              <a:ext cx="770961" cy="1205364"/>
            </a:xfrm>
            <a:custGeom>
              <a:avLst/>
              <a:gdLst/>
              <a:ahLst/>
              <a:cxnLst/>
              <a:rect l="l" t="t" r="r" b="b"/>
              <a:pathLst>
                <a:path w="20841" h="32584" extrusionOk="0">
                  <a:moveTo>
                    <a:pt x="1" y="1"/>
                  </a:moveTo>
                  <a:lnTo>
                    <a:pt x="1" y="32583"/>
                  </a:lnTo>
                  <a:lnTo>
                    <a:pt x="20841" y="32583"/>
                  </a:lnTo>
                  <a:lnTo>
                    <a:pt x="20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
            <p:cNvSpPr/>
            <p:nvPr/>
          </p:nvSpPr>
          <p:spPr>
            <a:xfrm>
              <a:off x="8044750" y="-1789024"/>
              <a:ext cx="811246" cy="56155"/>
            </a:xfrm>
            <a:custGeom>
              <a:avLst/>
              <a:gdLst/>
              <a:ahLst/>
              <a:cxnLst/>
              <a:rect l="l" t="t" r="r" b="b"/>
              <a:pathLst>
                <a:path w="21930" h="1518" extrusionOk="0">
                  <a:moveTo>
                    <a:pt x="0" y="1"/>
                  </a:moveTo>
                  <a:lnTo>
                    <a:pt x="0" y="1517"/>
                  </a:lnTo>
                  <a:lnTo>
                    <a:pt x="21929" y="1517"/>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
            <p:cNvSpPr/>
            <p:nvPr/>
          </p:nvSpPr>
          <p:spPr>
            <a:xfrm>
              <a:off x="8044750" y="-13992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
            <p:cNvSpPr/>
            <p:nvPr/>
          </p:nvSpPr>
          <p:spPr>
            <a:xfrm>
              <a:off x="8161978"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
            <p:cNvSpPr/>
            <p:nvPr/>
          </p:nvSpPr>
          <p:spPr>
            <a:xfrm>
              <a:off x="8325927" y="-1666765"/>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
            <p:cNvSpPr/>
            <p:nvPr/>
          </p:nvSpPr>
          <p:spPr>
            <a:xfrm>
              <a:off x="8489914"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
            <p:cNvSpPr/>
            <p:nvPr/>
          </p:nvSpPr>
          <p:spPr>
            <a:xfrm>
              <a:off x="8653863" y="-1666765"/>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
            <p:cNvSpPr/>
            <p:nvPr/>
          </p:nvSpPr>
          <p:spPr>
            <a:xfrm>
              <a:off x="8161978"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
            <p:cNvSpPr/>
            <p:nvPr/>
          </p:nvSpPr>
          <p:spPr>
            <a:xfrm>
              <a:off x="8325927" y="-15330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
            <p:cNvSpPr/>
            <p:nvPr/>
          </p:nvSpPr>
          <p:spPr>
            <a:xfrm>
              <a:off x="8489914"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
            <p:cNvSpPr/>
            <p:nvPr/>
          </p:nvSpPr>
          <p:spPr>
            <a:xfrm>
              <a:off x="8653863" y="-15330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8"/>
            <p:cNvSpPr/>
            <p:nvPr/>
          </p:nvSpPr>
          <p:spPr>
            <a:xfrm>
              <a:off x="8044750" y="-9749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8"/>
            <p:cNvSpPr/>
            <p:nvPr/>
          </p:nvSpPr>
          <p:spPr>
            <a:xfrm>
              <a:off x="8161978"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8"/>
            <p:cNvSpPr/>
            <p:nvPr/>
          </p:nvSpPr>
          <p:spPr>
            <a:xfrm>
              <a:off x="8325927" y="-1242465"/>
              <a:ext cx="84898" cy="90669"/>
            </a:xfrm>
            <a:custGeom>
              <a:avLst/>
              <a:gdLst/>
              <a:ahLst/>
              <a:cxnLst/>
              <a:rect l="l" t="t" r="r" b="b"/>
              <a:pathLst>
                <a:path w="2295" h="2451" extrusionOk="0">
                  <a:moveTo>
                    <a:pt x="1" y="1"/>
                  </a:moveTo>
                  <a:lnTo>
                    <a:pt x="1" y="2450"/>
                  </a:lnTo>
                  <a:lnTo>
                    <a:pt x="2295" y="245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8"/>
            <p:cNvSpPr/>
            <p:nvPr/>
          </p:nvSpPr>
          <p:spPr>
            <a:xfrm>
              <a:off x="8489914"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8"/>
            <p:cNvSpPr/>
            <p:nvPr/>
          </p:nvSpPr>
          <p:spPr>
            <a:xfrm>
              <a:off x="8653863" y="-1242465"/>
              <a:ext cx="84898" cy="90669"/>
            </a:xfrm>
            <a:custGeom>
              <a:avLst/>
              <a:gdLst/>
              <a:ahLst/>
              <a:cxnLst/>
              <a:rect l="l" t="t" r="r" b="b"/>
              <a:pathLst>
                <a:path w="2295" h="2451" extrusionOk="0">
                  <a:moveTo>
                    <a:pt x="1" y="1"/>
                  </a:moveTo>
                  <a:lnTo>
                    <a:pt x="1"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8"/>
            <p:cNvSpPr/>
            <p:nvPr/>
          </p:nvSpPr>
          <p:spPr>
            <a:xfrm>
              <a:off x="8161978"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
            <p:cNvSpPr/>
            <p:nvPr/>
          </p:nvSpPr>
          <p:spPr>
            <a:xfrm>
              <a:off x="8325927" y="-11087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
            <p:cNvSpPr/>
            <p:nvPr/>
          </p:nvSpPr>
          <p:spPr>
            <a:xfrm>
              <a:off x="8489914"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8"/>
            <p:cNvSpPr/>
            <p:nvPr/>
          </p:nvSpPr>
          <p:spPr>
            <a:xfrm>
              <a:off x="8653863" y="-11087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8"/>
          <p:cNvSpPr txBox="1">
            <a:spLocks noGrp="1"/>
          </p:cNvSpPr>
          <p:nvPr>
            <p:ph type="title"/>
          </p:nvPr>
        </p:nvSpPr>
        <p:spPr>
          <a:xfrm>
            <a:off x="1280250" y="1863300"/>
            <a:ext cx="6583500" cy="178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913" name="Google Shape;913;p8"/>
          <p:cNvGrpSpPr/>
          <p:nvPr/>
        </p:nvGrpSpPr>
        <p:grpSpPr>
          <a:xfrm>
            <a:off x="369757" y="858970"/>
            <a:ext cx="965604" cy="239081"/>
            <a:chOff x="4036326" y="-955475"/>
            <a:chExt cx="1775987" cy="439811"/>
          </a:xfrm>
        </p:grpSpPr>
        <p:sp>
          <p:nvSpPr>
            <p:cNvPr id="914" name="Google Shape;914;p8"/>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8"/>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8"/>
          <p:cNvGrpSpPr/>
          <p:nvPr/>
        </p:nvGrpSpPr>
        <p:grpSpPr>
          <a:xfrm>
            <a:off x="7760932" y="776845"/>
            <a:ext cx="965604" cy="239081"/>
            <a:chOff x="4036326" y="-955475"/>
            <a:chExt cx="1775987" cy="439811"/>
          </a:xfrm>
        </p:grpSpPr>
        <p:sp>
          <p:nvSpPr>
            <p:cNvPr id="917" name="Google Shape;917;p8"/>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8"/>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8"/>
          <p:cNvGrpSpPr/>
          <p:nvPr/>
        </p:nvGrpSpPr>
        <p:grpSpPr>
          <a:xfrm>
            <a:off x="8533581" y="3785686"/>
            <a:ext cx="469258" cy="1372752"/>
            <a:chOff x="8991157" y="-2384450"/>
            <a:chExt cx="665236" cy="1946062"/>
          </a:xfrm>
        </p:grpSpPr>
        <p:sp>
          <p:nvSpPr>
            <p:cNvPr id="920" name="Google Shape;920;p8"/>
            <p:cNvSpPr/>
            <p:nvPr/>
          </p:nvSpPr>
          <p:spPr>
            <a:xfrm>
              <a:off x="8991157" y="-2114777"/>
              <a:ext cx="652289" cy="1676389"/>
            </a:xfrm>
            <a:custGeom>
              <a:avLst/>
              <a:gdLst/>
              <a:ahLst/>
              <a:cxnLst/>
              <a:rect l="l" t="t" r="r" b="b"/>
              <a:pathLst>
                <a:path w="17633" h="45317" extrusionOk="0">
                  <a:moveTo>
                    <a:pt x="0" y="0"/>
                  </a:moveTo>
                  <a:lnTo>
                    <a:pt x="0" y="45316"/>
                  </a:lnTo>
                  <a:lnTo>
                    <a:pt x="17633" y="45316"/>
                  </a:lnTo>
                  <a:lnTo>
                    <a:pt x="176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
            <p:cNvSpPr/>
            <p:nvPr/>
          </p:nvSpPr>
          <p:spPr>
            <a:xfrm>
              <a:off x="8991157" y="-2114777"/>
              <a:ext cx="652289" cy="1676389"/>
            </a:xfrm>
            <a:custGeom>
              <a:avLst/>
              <a:gdLst/>
              <a:ahLst/>
              <a:cxnLst/>
              <a:rect l="l" t="t" r="r" b="b"/>
              <a:pathLst>
                <a:path w="17633" h="45317" fill="none" extrusionOk="0">
                  <a:moveTo>
                    <a:pt x="17633" y="0"/>
                  </a:moveTo>
                  <a:lnTo>
                    <a:pt x="0" y="0"/>
                  </a:lnTo>
                  <a:lnTo>
                    <a:pt x="0" y="45316"/>
                  </a:lnTo>
                  <a:lnTo>
                    <a:pt x="17633" y="45316"/>
                  </a:lnTo>
                  <a:lnTo>
                    <a:pt x="1763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8"/>
            <p:cNvSpPr/>
            <p:nvPr/>
          </p:nvSpPr>
          <p:spPr>
            <a:xfrm>
              <a:off x="8991157" y="-2114777"/>
              <a:ext cx="165430" cy="1676389"/>
            </a:xfrm>
            <a:custGeom>
              <a:avLst/>
              <a:gdLst/>
              <a:ahLst/>
              <a:cxnLst/>
              <a:rect l="l" t="t" r="r" b="b"/>
              <a:pathLst>
                <a:path w="4472" h="45317" extrusionOk="0">
                  <a:moveTo>
                    <a:pt x="0" y="0"/>
                  </a:moveTo>
                  <a:lnTo>
                    <a:pt x="0" y="45316"/>
                  </a:lnTo>
                  <a:lnTo>
                    <a:pt x="4471" y="45316"/>
                  </a:lnTo>
                  <a:lnTo>
                    <a:pt x="447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
            <p:cNvSpPr/>
            <p:nvPr/>
          </p:nvSpPr>
          <p:spPr>
            <a:xfrm>
              <a:off x="8991157" y="-2114777"/>
              <a:ext cx="165430" cy="1676389"/>
            </a:xfrm>
            <a:custGeom>
              <a:avLst/>
              <a:gdLst/>
              <a:ahLst/>
              <a:cxnLst/>
              <a:rect l="l" t="t" r="r" b="b"/>
              <a:pathLst>
                <a:path w="4472" h="45317" fill="none" extrusionOk="0">
                  <a:moveTo>
                    <a:pt x="4471" y="0"/>
                  </a:moveTo>
                  <a:lnTo>
                    <a:pt x="0" y="0"/>
                  </a:lnTo>
                  <a:lnTo>
                    <a:pt x="0" y="45316"/>
                  </a:lnTo>
                  <a:lnTo>
                    <a:pt x="4471" y="45316"/>
                  </a:lnTo>
                  <a:lnTo>
                    <a:pt x="44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8"/>
            <p:cNvSpPr/>
            <p:nvPr/>
          </p:nvSpPr>
          <p:spPr>
            <a:xfrm>
              <a:off x="9477271" y="-2114777"/>
              <a:ext cx="166170" cy="1676389"/>
            </a:xfrm>
            <a:custGeom>
              <a:avLst/>
              <a:gdLst/>
              <a:ahLst/>
              <a:cxnLst/>
              <a:rect l="l" t="t" r="r" b="b"/>
              <a:pathLst>
                <a:path w="4492" h="45317" extrusionOk="0">
                  <a:moveTo>
                    <a:pt x="1" y="0"/>
                  </a:moveTo>
                  <a:lnTo>
                    <a:pt x="1" y="45316"/>
                  </a:lnTo>
                  <a:lnTo>
                    <a:pt x="4492" y="45316"/>
                  </a:lnTo>
                  <a:lnTo>
                    <a:pt x="4492"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
            <p:cNvSpPr/>
            <p:nvPr/>
          </p:nvSpPr>
          <p:spPr>
            <a:xfrm>
              <a:off x="9477271" y="-2114777"/>
              <a:ext cx="166170" cy="1676389"/>
            </a:xfrm>
            <a:custGeom>
              <a:avLst/>
              <a:gdLst/>
              <a:ahLst/>
              <a:cxnLst/>
              <a:rect l="l" t="t" r="r" b="b"/>
              <a:pathLst>
                <a:path w="4492" h="45317" fill="none" extrusionOk="0">
                  <a:moveTo>
                    <a:pt x="4492" y="0"/>
                  </a:moveTo>
                  <a:lnTo>
                    <a:pt x="1" y="0"/>
                  </a:lnTo>
                  <a:lnTo>
                    <a:pt x="1" y="45316"/>
                  </a:lnTo>
                  <a:lnTo>
                    <a:pt x="4492" y="45316"/>
                  </a:lnTo>
                  <a:lnTo>
                    <a:pt x="44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8"/>
            <p:cNvSpPr/>
            <p:nvPr/>
          </p:nvSpPr>
          <p:spPr>
            <a:xfrm>
              <a:off x="8991157" y="-2114777"/>
              <a:ext cx="146712" cy="1676389"/>
            </a:xfrm>
            <a:custGeom>
              <a:avLst/>
              <a:gdLst/>
              <a:ahLst/>
              <a:cxnLst/>
              <a:rect l="l" t="t" r="r" b="b"/>
              <a:pathLst>
                <a:path w="3966" h="45317" extrusionOk="0">
                  <a:moveTo>
                    <a:pt x="0" y="0"/>
                  </a:moveTo>
                  <a:lnTo>
                    <a:pt x="0" y="45316"/>
                  </a:lnTo>
                  <a:lnTo>
                    <a:pt x="3966" y="45316"/>
                  </a:lnTo>
                  <a:lnTo>
                    <a:pt x="3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
            <p:cNvSpPr/>
            <p:nvPr/>
          </p:nvSpPr>
          <p:spPr>
            <a:xfrm>
              <a:off x="9047940" y="-2114777"/>
              <a:ext cx="33145" cy="1676389"/>
            </a:xfrm>
            <a:custGeom>
              <a:avLst/>
              <a:gdLst/>
              <a:ahLst/>
              <a:cxnLst/>
              <a:rect l="l" t="t" r="r" b="b"/>
              <a:pathLst>
                <a:path w="896"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8"/>
            <p:cNvSpPr/>
            <p:nvPr/>
          </p:nvSpPr>
          <p:spPr>
            <a:xfrm>
              <a:off x="9496692" y="-2114777"/>
              <a:ext cx="146749" cy="1676389"/>
            </a:xfrm>
            <a:custGeom>
              <a:avLst/>
              <a:gdLst/>
              <a:ahLst/>
              <a:cxnLst/>
              <a:rect l="l" t="t" r="r" b="b"/>
              <a:pathLst>
                <a:path w="3967" h="45317" extrusionOk="0">
                  <a:moveTo>
                    <a:pt x="1" y="0"/>
                  </a:moveTo>
                  <a:lnTo>
                    <a:pt x="1" y="45316"/>
                  </a:lnTo>
                  <a:lnTo>
                    <a:pt x="3967" y="45316"/>
                  </a:lnTo>
                  <a:lnTo>
                    <a:pt x="39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
            <p:cNvSpPr/>
            <p:nvPr/>
          </p:nvSpPr>
          <p:spPr>
            <a:xfrm>
              <a:off x="9098287" y="-2283794"/>
              <a:ext cx="197799" cy="169056"/>
            </a:xfrm>
            <a:custGeom>
              <a:avLst/>
              <a:gdLst/>
              <a:ahLst/>
              <a:cxnLst/>
              <a:rect l="l" t="t" r="r" b="b"/>
              <a:pathLst>
                <a:path w="5347" h="4570" extrusionOk="0">
                  <a:moveTo>
                    <a:pt x="1" y="1"/>
                  </a:moveTo>
                  <a:lnTo>
                    <a:pt x="1" y="4569"/>
                  </a:lnTo>
                  <a:lnTo>
                    <a:pt x="5347" y="4569"/>
                  </a:lnTo>
                  <a:lnTo>
                    <a:pt x="53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8"/>
            <p:cNvSpPr/>
            <p:nvPr/>
          </p:nvSpPr>
          <p:spPr>
            <a:xfrm>
              <a:off x="9202568" y="-2033505"/>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
            <p:cNvSpPr/>
            <p:nvPr/>
          </p:nvSpPr>
          <p:spPr>
            <a:xfrm>
              <a:off x="9202568" y="-2033505"/>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8"/>
            <p:cNvSpPr/>
            <p:nvPr/>
          </p:nvSpPr>
          <p:spPr>
            <a:xfrm>
              <a:off x="9202568" y="-1809148"/>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8"/>
            <p:cNvSpPr/>
            <p:nvPr/>
          </p:nvSpPr>
          <p:spPr>
            <a:xfrm>
              <a:off x="9202568" y="-1809148"/>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8"/>
            <p:cNvSpPr/>
            <p:nvPr/>
          </p:nvSpPr>
          <p:spPr>
            <a:xfrm>
              <a:off x="9202568" y="-1585493"/>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8"/>
            <p:cNvSpPr/>
            <p:nvPr/>
          </p:nvSpPr>
          <p:spPr>
            <a:xfrm>
              <a:off x="9202568" y="-1585493"/>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8"/>
            <p:cNvSpPr/>
            <p:nvPr/>
          </p:nvSpPr>
          <p:spPr>
            <a:xfrm>
              <a:off x="9202568" y="-1361099"/>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8"/>
            <p:cNvSpPr/>
            <p:nvPr/>
          </p:nvSpPr>
          <p:spPr>
            <a:xfrm>
              <a:off x="9202568" y="-1361099"/>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8"/>
            <p:cNvSpPr/>
            <p:nvPr/>
          </p:nvSpPr>
          <p:spPr>
            <a:xfrm>
              <a:off x="9202568" y="-1137444"/>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8"/>
            <p:cNvSpPr/>
            <p:nvPr/>
          </p:nvSpPr>
          <p:spPr>
            <a:xfrm>
              <a:off x="9202568" y="-1137444"/>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8"/>
            <p:cNvSpPr/>
            <p:nvPr/>
          </p:nvSpPr>
          <p:spPr>
            <a:xfrm>
              <a:off x="9202568" y="-913790"/>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8"/>
            <p:cNvSpPr/>
            <p:nvPr/>
          </p:nvSpPr>
          <p:spPr>
            <a:xfrm>
              <a:off x="9202568" y="-913790"/>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8"/>
            <p:cNvSpPr/>
            <p:nvPr/>
          </p:nvSpPr>
          <p:spPr>
            <a:xfrm>
              <a:off x="9202568" y="-689432"/>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8"/>
            <p:cNvSpPr/>
            <p:nvPr/>
          </p:nvSpPr>
          <p:spPr>
            <a:xfrm>
              <a:off x="9202568" y="-689432"/>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8"/>
            <p:cNvSpPr/>
            <p:nvPr/>
          </p:nvSpPr>
          <p:spPr>
            <a:xfrm>
              <a:off x="9553512" y="-2114777"/>
              <a:ext cx="33108" cy="1676389"/>
            </a:xfrm>
            <a:custGeom>
              <a:avLst/>
              <a:gdLst/>
              <a:ahLst/>
              <a:cxnLst/>
              <a:rect l="l" t="t" r="r" b="b"/>
              <a:pathLst>
                <a:path w="895"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8"/>
            <p:cNvSpPr/>
            <p:nvPr/>
          </p:nvSpPr>
          <p:spPr>
            <a:xfrm>
              <a:off x="9098287" y="-2384450"/>
              <a:ext cx="438028" cy="269712"/>
            </a:xfrm>
            <a:custGeom>
              <a:avLst/>
              <a:gdLst/>
              <a:ahLst/>
              <a:cxnLst/>
              <a:rect l="l" t="t" r="r" b="b"/>
              <a:pathLst>
                <a:path w="11841" h="7291" extrusionOk="0">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8"/>
            <p:cNvSpPr/>
            <p:nvPr/>
          </p:nvSpPr>
          <p:spPr>
            <a:xfrm>
              <a:off x="9296047" y="-2384450"/>
              <a:ext cx="240266" cy="225839"/>
            </a:xfrm>
            <a:custGeom>
              <a:avLst/>
              <a:gdLst/>
              <a:ahLst/>
              <a:cxnLst/>
              <a:rect l="l" t="t" r="r" b="b"/>
              <a:pathLst>
                <a:path w="6495" h="6105" extrusionOk="0">
                  <a:moveTo>
                    <a:pt x="1" y="0"/>
                  </a:moveTo>
                  <a:lnTo>
                    <a:pt x="1" y="6104"/>
                  </a:lnTo>
                  <a:lnTo>
                    <a:pt x="6494" y="6104"/>
                  </a:lnTo>
                  <a:lnTo>
                    <a:pt x="6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8"/>
            <p:cNvSpPr/>
            <p:nvPr/>
          </p:nvSpPr>
          <p:spPr>
            <a:xfrm>
              <a:off x="8991860" y="-2165826"/>
              <a:ext cx="664533" cy="51087"/>
            </a:xfrm>
            <a:custGeom>
              <a:avLst/>
              <a:gdLst/>
              <a:ahLst/>
              <a:cxnLst/>
              <a:rect l="l" t="t" r="r" b="b"/>
              <a:pathLst>
                <a:path w="17964" h="1381" extrusionOk="0">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8"/>
          <p:cNvGrpSpPr/>
          <p:nvPr/>
        </p:nvGrpSpPr>
        <p:grpSpPr>
          <a:xfrm>
            <a:off x="8009094" y="3785686"/>
            <a:ext cx="469258" cy="1372752"/>
            <a:chOff x="8991157" y="-2384450"/>
            <a:chExt cx="665236" cy="1946062"/>
          </a:xfrm>
        </p:grpSpPr>
        <p:sp>
          <p:nvSpPr>
            <p:cNvPr id="949" name="Google Shape;949;p8"/>
            <p:cNvSpPr/>
            <p:nvPr/>
          </p:nvSpPr>
          <p:spPr>
            <a:xfrm>
              <a:off x="8991157" y="-2114777"/>
              <a:ext cx="652289" cy="1676389"/>
            </a:xfrm>
            <a:custGeom>
              <a:avLst/>
              <a:gdLst/>
              <a:ahLst/>
              <a:cxnLst/>
              <a:rect l="l" t="t" r="r" b="b"/>
              <a:pathLst>
                <a:path w="17633" h="45317" extrusionOk="0">
                  <a:moveTo>
                    <a:pt x="0" y="0"/>
                  </a:moveTo>
                  <a:lnTo>
                    <a:pt x="0" y="45316"/>
                  </a:lnTo>
                  <a:lnTo>
                    <a:pt x="17633" y="45316"/>
                  </a:lnTo>
                  <a:lnTo>
                    <a:pt x="176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8"/>
            <p:cNvSpPr/>
            <p:nvPr/>
          </p:nvSpPr>
          <p:spPr>
            <a:xfrm>
              <a:off x="8991157" y="-2114777"/>
              <a:ext cx="652289" cy="1676389"/>
            </a:xfrm>
            <a:custGeom>
              <a:avLst/>
              <a:gdLst/>
              <a:ahLst/>
              <a:cxnLst/>
              <a:rect l="l" t="t" r="r" b="b"/>
              <a:pathLst>
                <a:path w="17633" h="45317" fill="none" extrusionOk="0">
                  <a:moveTo>
                    <a:pt x="17633" y="0"/>
                  </a:moveTo>
                  <a:lnTo>
                    <a:pt x="0" y="0"/>
                  </a:lnTo>
                  <a:lnTo>
                    <a:pt x="0" y="45316"/>
                  </a:lnTo>
                  <a:lnTo>
                    <a:pt x="17633" y="45316"/>
                  </a:lnTo>
                  <a:lnTo>
                    <a:pt x="1763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8"/>
            <p:cNvSpPr/>
            <p:nvPr/>
          </p:nvSpPr>
          <p:spPr>
            <a:xfrm>
              <a:off x="8991157" y="-2114777"/>
              <a:ext cx="165430" cy="1676389"/>
            </a:xfrm>
            <a:custGeom>
              <a:avLst/>
              <a:gdLst/>
              <a:ahLst/>
              <a:cxnLst/>
              <a:rect l="l" t="t" r="r" b="b"/>
              <a:pathLst>
                <a:path w="4472" h="45317" extrusionOk="0">
                  <a:moveTo>
                    <a:pt x="0" y="0"/>
                  </a:moveTo>
                  <a:lnTo>
                    <a:pt x="0" y="45316"/>
                  </a:lnTo>
                  <a:lnTo>
                    <a:pt x="4471" y="45316"/>
                  </a:lnTo>
                  <a:lnTo>
                    <a:pt x="447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8"/>
            <p:cNvSpPr/>
            <p:nvPr/>
          </p:nvSpPr>
          <p:spPr>
            <a:xfrm>
              <a:off x="8991157" y="-2114777"/>
              <a:ext cx="165430" cy="1676389"/>
            </a:xfrm>
            <a:custGeom>
              <a:avLst/>
              <a:gdLst/>
              <a:ahLst/>
              <a:cxnLst/>
              <a:rect l="l" t="t" r="r" b="b"/>
              <a:pathLst>
                <a:path w="4472" h="45317" fill="none" extrusionOk="0">
                  <a:moveTo>
                    <a:pt x="4471" y="0"/>
                  </a:moveTo>
                  <a:lnTo>
                    <a:pt x="0" y="0"/>
                  </a:lnTo>
                  <a:lnTo>
                    <a:pt x="0" y="45316"/>
                  </a:lnTo>
                  <a:lnTo>
                    <a:pt x="4471" y="45316"/>
                  </a:lnTo>
                  <a:lnTo>
                    <a:pt x="44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8"/>
            <p:cNvSpPr/>
            <p:nvPr/>
          </p:nvSpPr>
          <p:spPr>
            <a:xfrm>
              <a:off x="9477271" y="-2114777"/>
              <a:ext cx="166170" cy="1676389"/>
            </a:xfrm>
            <a:custGeom>
              <a:avLst/>
              <a:gdLst/>
              <a:ahLst/>
              <a:cxnLst/>
              <a:rect l="l" t="t" r="r" b="b"/>
              <a:pathLst>
                <a:path w="4492" h="45317" extrusionOk="0">
                  <a:moveTo>
                    <a:pt x="1" y="0"/>
                  </a:moveTo>
                  <a:lnTo>
                    <a:pt x="1" y="45316"/>
                  </a:lnTo>
                  <a:lnTo>
                    <a:pt x="4492" y="45316"/>
                  </a:lnTo>
                  <a:lnTo>
                    <a:pt x="4492"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
            <p:cNvSpPr/>
            <p:nvPr/>
          </p:nvSpPr>
          <p:spPr>
            <a:xfrm>
              <a:off x="9477271" y="-2114777"/>
              <a:ext cx="166170" cy="1676389"/>
            </a:xfrm>
            <a:custGeom>
              <a:avLst/>
              <a:gdLst/>
              <a:ahLst/>
              <a:cxnLst/>
              <a:rect l="l" t="t" r="r" b="b"/>
              <a:pathLst>
                <a:path w="4492" h="45317" fill="none" extrusionOk="0">
                  <a:moveTo>
                    <a:pt x="4492" y="0"/>
                  </a:moveTo>
                  <a:lnTo>
                    <a:pt x="1" y="0"/>
                  </a:lnTo>
                  <a:lnTo>
                    <a:pt x="1" y="45316"/>
                  </a:lnTo>
                  <a:lnTo>
                    <a:pt x="4492" y="45316"/>
                  </a:lnTo>
                  <a:lnTo>
                    <a:pt x="44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
            <p:cNvSpPr/>
            <p:nvPr/>
          </p:nvSpPr>
          <p:spPr>
            <a:xfrm>
              <a:off x="8991157" y="-2114777"/>
              <a:ext cx="146712" cy="1676389"/>
            </a:xfrm>
            <a:custGeom>
              <a:avLst/>
              <a:gdLst/>
              <a:ahLst/>
              <a:cxnLst/>
              <a:rect l="l" t="t" r="r" b="b"/>
              <a:pathLst>
                <a:path w="3966" h="45317" extrusionOk="0">
                  <a:moveTo>
                    <a:pt x="0" y="0"/>
                  </a:moveTo>
                  <a:lnTo>
                    <a:pt x="0" y="45316"/>
                  </a:lnTo>
                  <a:lnTo>
                    <a:pt x="3966" y="45316"/>
                  </a:lnTo>
                  <a:lnTo>
                    <a:pt x="3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8"/>
            <p:cNvSpPr/>
            <p:nvPr/>
          </p:nvSpPr>
          <p:spPr>
            <a:xfrm>
              <a:off x="9047940" y="-2114777"/>
              <a:ext cx="33145" cy="1676389"/>
            </a:xfrm>
            <a:custGeom>
              <a:avLst/>
              <a:gdLst/>
              <a:ahLst/>
              <a:cxnLst/>
              <a:rect l="l" t="t" r="r" b="b"/>
              <a:pathLst>
                <a:path w="896"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
            <p:cNvSpPr/>
            <p:nvPr/>
          </p:nvSpPr>
          <p:spPr>
            <a:xfrm>
              <a:off x="9496692" y="-2114777"/>
              <a:ext cx="146749" cy="1676389"/>
            </a:xfrm>
            <a:custGeom>
              <a:avLst/>
              <a:gdLst/>
              <a:ahLst/>
              <a:cxnLst/>
              <a:rect l="l" t="t" r="r" b="b"/>
              <a:pathLst>
                <a:path w="3967" h="45317" extrusionOk="0">
                  <a:moveTo>
                    <a:pt x="1" y="0"/>
                  </a:moveTo>
                  <a:lnTo>
                    <a:pt x="1" y="45316"/>
                  </a:lnTo>
                  <a:lnTo>
                    <a:pt x="3967" y="45316"/>
                  </a:lnTo>
                  <a:lnTo>
                    <a:pt x="39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8"/>
            <p:cNvSpPr/>
            <p:nvPr/>
          </p:nvSpPr>
          <p:spPr>
            <a:xfrm>
              <a:off x="9098287" y="-2283794"/>
              <a:ext cx="197799" cy="169056"/>
            </a:xfrm>
            <a:custGeom>
              <a:avLst/>
              <a:gdLst/>
              <a:ahLst/>
              <a:cxnLst/>
              <a:rect l="l" t="t" r="r" b="b"/>
              <a:pathLst>
                <a:path w="5347" h="4570" extrusionOk="0">
                  <a:moveTo>
                    <a:pt x="1" y="1"/>
                  </a:moveTo>
                  <a:lnTo>
                    <a:pt x="1" y="4569"/>
                  </a:lnTo>
                  <a:lnTo>
                    <a:pt x="5347" y="4569"/>
                  </a:lnTo>
                  <a:lnTo>
                    <a:pt x="53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
            <p:cNvSpPr/>
            <p:nvPr/>
          </p:nvSpPr>
          <p:spPr>
            <a:xfrm>
              <a:off x="9202568" y="-2033505"/>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8"/>
            <p:cNvSpPr/>
            <p:nvPr/>
          </p:nvSpPr>
          <p:spPr>
            <a:xfrm>
              <a:off x="9202568" y="-2033505"/>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8"/>
            <p:cNvSpPr/>
            <p:nvPr/>
          </p:nvSpPr>
          <p:spPr>
            <a:xfrm>
              <a:off x="9202568" y="-1809148"/>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8"/>
            <p:cNvSpPr/>
            <p:nvPr/>
          </p:nvSpPr>
          <p:spPr>
            <a:xfrm>
              <a:off x="9202568" y="-1809148"/>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8"/>
            <p:cNvSpPr/>
            <p:nvPr/>
          </p:nvSpPr>
          <p:spPr>
            <a:xfrm>
              <a:off x="9202568" y="-1585493"/>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8"/>
            <p:cNvSpPr/>
            <p:nvPr/>
          </p:nvSpPr>
          <p:spPr>
            <a:xfrm>
              <a:off x="9202568" y="-1585493"/>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8"/>
            <p:cNvSpPr/>
            <p:nvPr/>
          </p:nvSpPr>
          <p:spPr>
            <a:xfrm>
              <a:off x="9202568" y="-1361099"/>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8"/>
            <p:cNvSpPr/>
            <p:nvPr/>
          </p:nvSpPr>
          <p:spPr>
            <a:xfrm>
              <a:off x="9202568" y="-1361099"/>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8"/>
            <p:cNvSpPr/>
            <p:nvPr/>
          </p:nvSpPr>
          <p:spPr>
            <a:xfrm>
              <a:off x="9202568" y="-1137444"/>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8"/>
            <p:cNvSpPr/>
            <p:nvPr/>
          </p:nvSpPr>
          <p:spPr>
            <a:xfrm>
              <a:off x="9202568" y="-1137444"/>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8"/>
            <p:cNvSpPr/>
            <p:nvPr/>
          </p:nvSpPr>
          <p:spPr>
            <a:xfrm>
              <a:off x="9202568" y="-913790"/>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8"/>
            <p:cNvSpPr/>
            <p:nvPr/>
          </p:nvSpPr>
          <p:spPr>
            <a:xfrm>
              <a:off x="9202568" y="-913790"/>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8"/>
            <p:cNvSpPr/>
            <p:nvPr/>
          </p:nvSpPr>
          <p:spPr>
            <a:xfrm>
              <a:off x="9202568" y="-689432"/>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8"/>
            <p:cNvSpPr/>
            <p:nvPr/>
          </p:nvSpPr>
          <p:spPr>
            <a:xfrm>
              <a:off x="9202568" y="-689432"/>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8"/>
            <p:cNvSpPr/>
            <p:nvPr/>
          </p:nvSpPr>
          <p:spPr>
            <a:xfrm>
              <a:off x="9553512" y="-2114777"/>
              <a:ext cx="33108" cy="1676389"/>
            </a:xfrm>
            <a:custGeom>
              <a:avLst/>
              <a:gdLst/>
              <a:ahLst/>
              <a:cxnLst/>
              <a:rect l="l" t="t" r="r" b="b"/>
              <a:pathLst>
                <a:path w="895"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8"/>
            <p:cNvSpPr/>
            <p:nvPr/>
          </p:nvSpPr>
          <p:spPr>
            <a:xfrm>
              <a:off x="9098287" y="-2384450"/>
              <a:ext cx="438028" cy="269712"/>
            </a:xfrm>
            <a:custGeom>
              <a:avLst/>
              <a:gdLst/>
              <a:ahLst/>
              <a:cxnLst/>
              <a:rect l="l" t="t" r="r" b="b"/>
              <a:pathLst>
                <a:path w="11841" h="7291" extrusionOk="0">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8"/>
            <p:cNvSpPr/>
            <p:nvPr/>
          </p:nvSpPr>
          <p:spPr>
            <a:xfrm>
              <a:off x="9296047" y="-2384450"/>
              <a:ext cx="240266" cy="225839"/>
            </a:xfrm>
            <a:custGeom>
              <a:avLst/>
              <a:gdLst/>
              <a:ahLst/>
              <a:cxnLst/>
              <a:rect l="l" t="t" r="r" b="b"/>
              <a:pathLst>
                <a:path w="6495" h="6105" extrusionOk="0">
                  <a:moveTo>
                    <a:pt x="1" y="0"/>
                  </a:moveTo>
                  <a:lnTo>
                    <a:pt x="1" y="6104"/>
                  </a:lnTo>
                  <a:lnTo>
                    <a:pt x="6494" y="6104"/>
                  </a:lnTo>
                  <a:lnTo>
                    <a:pt x="6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8"/>
            <p:cNvSpPr/>
            <p:nvPr/>
          </p:nvSpPr>
          <p:spPr>
            <a:xfrm>
              <a:off x="8991860" y="-2165826"/>
              <a:ext cx="664533" cy="51087"/>
            </a:xfrm>
            <a:custGeom>
              <a:avLst/>
              <a:gdLst/>
              <a:ahLst/>
              <a:cxnLst/>
              <a:rect l="l" t="t" r="r" b="b"/>
              <a:pathLst>
                <a:path w="17964" h="1381" extrusionOk="0">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77"/>
        <p:cNvGrpSpPr/>
        <p:nvPr/>
      </p:nvGrpSpPr>
      <p:grpSpPr>
        <a:xfrm>
          <a:off x="0" y="0"/>
          <a:ext cx="0" cy="0"/>
          <a:chOff x="0" y="0"/>
          <a:chExt cx="0" cy="0"/>
        </a:xfrm>
      </p:grpSpPr>
      <p:grpSp>
        <p:nvGrpSpPr>
          <p:cNvPr id="978" name="Google Shape;978;p9"/>
          <p:cNvGrpSpPr/>
          <p:nvPr/>
        </p:nvGrpSpPr>
        <p:grpSpPr>
          <a:xfrm flipH="1">
            <a:off x="-1226883" y="4070300"/>
            <a:ext cx="11597767" cy="1073228"/>
            <a:chOff x="0" y="4070300"/>
            <a:chExt cx="11597767" cy="1073228"/>
          </a:xfrm>
        </p:grpSpPr>
        <p:sp>
          <p:nvSpPr>
            <p:cNvPr id="979" name="Google Shape;979;p9"/>
            <p:cNvSpPr/>
            <p:nvPr/>
          </p:nvSpPr>
          <p:spPr>
            <a:xfrm>
              <a:off x="0"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
            <p:cNvSpPr/>
            <p:nvPr/>
          </p:nvSpPr>
          <p:spPr>
            <a:xfrm>
              <a:off x="0" y="4070300"/>
              <a:ext cx="3865929" cy="1073228"/>
            </a:xfrm>
            <a:custGeom>
              <a:avLst/>
              <a:gdLst/>
              <a:ahLst/>
              <a:cxnLst/>
              <a:rect l="l" t="t" r="r" b="b"/>
              <a:pathLst>
                <a:path w="89427" h="24826" fill="none" extrusionOk="0">
                  <a:moveTo>
                    <a:pt x="55873" y="0"/>
                  </a:moveTo>
                  <a:lnTo>
                    <a:pt x="53404" y="0"/>
                  </a:ln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9"/>
            <p:cNvSpPr/>
            <p:nvPr/>
          </p:nvSpPr>
          <p:spPr>
            <a:xfrm>
              <a:off x="3865925"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9"/>
            <p:cNvSpPr/>
            <p:nvPr/>
          </p:nvSpPr>
          <p:spPr>
            <a:xfrm>
              <a:off x="3865925" y="4070300"/>
              <a:ext cx="3865929" cy="1073228"/>
            </a:xfrm>
            <a:custGeom>
              <a:avLst/>
              <a:gdLst/>
              <a:ahLst/>
              <a:cxnLst/>
              <a:rect l="l" t="t" r="r" b="b"/>
              <a:pathLst>
                <a:path w="89427" h="24826" fill="none" extrusionOk="0">
                  <a:moveTo>
                    <a:pt x="55873" y="0"/>
                  </a:moveTo>
                  <a:lnTo>
                    <a:pt x="53404" y="0"/>
                  </a:ln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
            <p:cNvSpPr/>
            <p:nvPr/>
          </p:nvSpPr>
          <p:spPr>
            <a:xfrm flipH="1">
              <a:off x="7731838"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9"/>
          <p:cNvGrpSpPr/>
          <p:nvPr/>
        </p:nvGrpSpPr>
        <p:grpSpPr>
          <a:xfrm>
            <a:off x="906252" y="3773463"/>
            <a:ext cx="469258" cy="1372752"/>
            <a:chOff x="8991157" y="-2384450"/>
            <a:chExt cx="665236" cy="1946062"/>
          </a:xfrm>
        </p:grpSpPr>
        <p:sp>
          <p:nvSpPr>
            <p:cNvPr id="985" name="Google Shape;985;p9"/>
            <p:cNvSpPr/>
            <p:nvPr/>
          </p:nvSpPr>
          <p:spPr>
            <a:xfrm>
              <a:off x="8991157" y="-2114777"/>
              <a:ext cx="652289" cy="1676389"/>
            </a:xfrm>
            <a:custGeom>
              <a:avLst/>
              <a:gdLst/>
              <a:ahLst/>
              <a:cxnLst/>
              <a:rect l="l" t="t" r="r" b="b"/>
              <a:pathLst>
                <a:path w="17633" h="45317" extrusionOk="0">
                  <a:moveTo>
                    <a:pt x="0" y="0"/>
                  </a:moveTo>
                  <a:lnTo>
                    <a:pt x="0" y="45316"/>
                  </a:lnTo>
                  <a:lnTo>
                    <a:pt x="17633" y="45316"/>
                  </a:lnTo>
                  <a:lnTo>
                    <a:pt x="176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
            <p:cNvSpPr/>
            <p:nvPr/>
          </p:nvSpPr>
          <p:spPr>
            <a:xfrm>
              <a:off x="8991157" y="-2114777"/>
              <a:ext cx="652289" cy="1676389"/>
            </a:xfrm>
            <a:custGeom>
              <a:avLst/>
              <a:gdLst/>
              <a:ahLst/>
              <a:cxnLst/>
              <a:rect l="l" t="t" r="r" b="b"/>
              <a:pathLst>
                <a:path w="17633" h="45317" fill="none" extrusionOk="0">
                  <a:moveTo>
                    <a:pt x="17633" y="0"/>
                  </a:moveTo>
                  <a:lnTo>
                    <a:pt x="0" y="0"/>
                  </a:lnTo>
                  <a:lnTo>
                    <a:pt x="0" y="45316"/>
                  </a:lnTo>
                  <a:lnTo>
                    <a:pt x="17633" y="45316"/>
                  </a:lnTo>
                  <a:lnTo>
                    <a:pt x="1763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
            <p:cNvSpPr/>
            <p:nvPr/>
          </p:nvSpPr>
          <p:spPr>
            <a:xfrm>
              <a:off x="8991157" y="-2114777"/>
              <a:ext cx="165430" cy="1676389"/>
            </a:xfrm>
            <a:custGeom>
              <a:avLst/>
              <a:gdLst/>
              <a:ahLst/>
              <a:cxnLst/>
              <a:rect l="l" t="t" r="r" b="b"/>
              <a:pathLst>
                <a:path w="4472" h="45317" extrusionOk="0">
                  <a:moveTo>
                    <a:pt x="0" y="0"/>
                  </a:moveTo>
                  <a:lnTo>
                    <a:pt x="0" y="45316"/>
                  </a:lnTo>
                  <a:lnTo>
                    <a:pt x="4471" y="45316"/>
                  </a:lnTo>
                  <a:lnTo>
                    <a:pt x="447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9"/>
            <p:cNvSpPr/>
            <p:nvPr/>
          </p:nvSpPr>
          <p:spPr>
            <a:xfrm>
              <a:off x="8991157" y="-2114777"/>
              <a:ext cx="165430" cy="1676389"/>
            </a:xfrm>
            <a:custGeom>
              <a:avLst/>
              <a:gdLst/>
              <a:ahLst/>
              <a:cxnLst/>
              <a:rect l="l" t="t" r="r" b="b"/>
              <a:pathLst>
                <a:path w="4472" h="45317" fill="none" extrusionOk="0">
                  <a:moveTo>
                    <a:pt x="4471" y="0"/>
                  </a:moveTo>
                  <a:lnTo>
                    <a:pt x="0" y="0"/>
                  </a:lnTo>
                  <a:lnTo>
                    <a:pt x="0" y="45316"/>
                  </a:lnTo>
                  <a:lnTo>
                    <a:pt x="4471" y="45316"/>
                  </a:lnTo>
                  <a:lnTo>
                    <a:pt x="44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9"/>
            <p:cNvSpPr/>
            <p:nvPr/>
          </p:nvSpPr>
          <p:spPr>
            <a:xfrm>
              <a:off x="9477271" y="-2114777"/>
              <a:ext cx="166170" cy="1676389"/>
            </a:xfrm>
            <a:custGeom>
              <a:avLst/>
              <a:gdLst/>
              <a:ahLst/>
              <a:cxnLst/>
              <a:rect l="l" t="t" r="r" b="b"/>
              <a:pathLst>
                <a:path w="4492" h="45317" extrusionOk="0">
                  <a:moveTo>
                    <a:pt x="1" y="0"/>
                  </a:moveTo>
                  <a:lnTo>
                    <a:pt x="1" y="45316"/>
                  </a:lnTo>
                  <a:lnTo>
                    <a:pt x="4492" y="45316"/>
                  </a:lnTo>
                  <a:lnTo>
                    <a:pt x="4492"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9"/>
            <p:cNvSpPr/>
            <p:nvPr/>
          </p:nvSpPr>
          <p:spPr>
            <a:xfrm>
              <a:off x="9477271" y="-2114777"/>
              <a:ext cx="166170" cy="1676389"/>
            </a:xfrm>
            <a:custGeom>
              <a:avLst/>
              <a:gdLst/>
              <a:ahLst/>
              <a:cxnLst/>
              <a:rect l="l" t="t" r="r" b="b"/>
              <a:pathLst>
                <a:path w="4492" h="45317" fill="none" extrusionOk="0">
                  <a:moveTo>
                    <a:pt x="4492" y="0"/>
                  </a:moveTo>
                  <a:lnTo>
                    <a:pt x="1" y="0"/>
                  </a:lnTo>
                  <a:lnTo>
                    <a:pt x="1" y="45316"/>
                  </a:lnTo>
                  <a:lnTo>
                    <a:pt x="4492" y="45316"/>
                  </a:lnTo>
                  <a:lnTo>
                    <a:pt x="44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9"/>
            <p:cNvSpPr/>
            <p:nvPr/>
          </p:nvSpPr>
          <p:spPr>
            <a:xfrm>
              <a:off x="8991157" y="-2114777"/>
              <a:ext cx="146712" cy="1676389"/>
            </a:xfrm>
            <a:custGeom>
              <a:avLst/>
              <a:gdLst/>
              <a:ahLst/>
              <a:cxnLst/>
              <a:rect l="l" t="t" r="r" b="b"/>
              <a:pathLst>
                <a:path w="3966" h="45317" extrusionOk="0">
                  <a:moveTo>
                    <a:pt x="0" y="0"/>
                  </a:moveTo>
                  <a:lnTo>
                    <a:pt x="0" y="45316"/>
                  </a:lnTo>
                  <a:lnTo>
                    <a:pt x="3966" y="45316"/>
                  </a:lnTo>
                  <a:lnTo>
                    <a:pt x="3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9"/>
            <p:cNvSpPr/>
            <p:nvPr/>
          </p:nvSpPr>
          <p:spPr>
            <a:xfrm>
              <a:off x="9047940" y="-2114777"/>
              <a:ext cx="33145" cy="1676389"/>
            </a:xfrm>
            <a:custGeom>
              <a:avLst/>
              <a:gdLst/>
              <a:ahLst/>
              <a:cxnLst/>
              <a:rect l="l" t="t" r="r" b="b"/>
              <a:pathLst>
                <a:path w="896"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9"/>
            <p:cNvSpPr/>
            <p:nvPr/>
          </p:nvSpPr>
          <p:spPr>
            <a:xfrm>
              <a:off x="9496692" y="-2114777"/>
              <a:ext cx="146749" cy="1676389"/>
            </a:xfrm>
            <a:custGeom>
              <a:avLst/>
              <a:gdLst/>
              <a:ahLst/>
              <a:cxnLst/>
              <a:rect l="l" t="t" r="r" b="b"/>
              <a:pathLst>
                <a:path w="3967" h="45317" extrusionOk="0">
                  <a:moveTo>
                    <a:pt x="1" y="0"/>
                  </a:moveTo>
                  <a:lnTo>
                    <a:pt x="1" y="45316"/>
                  </a:lnTo>
                  <a:lnTo>
                    <a:pt x="3967" y="45316"/>
                  </a:lnTo>
                  <a:lnTo>
                    <a:pt x="39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9"/>
            <p:cNvSpPr/>
            <p:nvPr/>
          </p:nvSpPr>
          <p:spPr>
            <a:xfrm>
              <a:off x="9098287" y="-2283794"/>
              <a:ext cx="197799" cy="169056"/>
            </a:xfrm>
            <a:custGeom>
              <a:avLst/>
              <a:gdLst/>
              <a:ahLst/>
              <a:cxnLst/>
              <a:rect l="l" t="t" r="r" b="b"/>
              <a:pathLst>
                <a:path w="5347" h="4570" extrusionOk="0">
                  <a:moveTo>
                    <a:pt x="1" y="1"/>
                  </a:moveTo>
                  <a:lnTo>
                    <a:pt x="1" y="4569"/>
                  </a:lnTo>
                  <a:lnTo>
                    <a:pt x="5347" y="4569"/>
                  </a:lnTo>
                  <a:lnTo>
                    <a:pt x="53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9"/>
            <p:cNvSpPr/>
            <p:nvPr/>
          </p:nvSpPr>
          <p:spPr>
            <a:xfrm>
              <a:off x="9202568" y="-2033505"/>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9"/>
            <p:cNvSpPr/>
            <p:nvPr/>
          </p:nvSpPr>
          <p:spPr>
            <a:xfrm>
              <a:off x="9202568" y="-2033505"/>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9"/>
            <p:cNvSpPr/>
            <p:nvPr/>
          </p:nvSpPr>
          <p:spPr>
            <a:xfrm>
              <a:off x="9202568" y="-1809148"/>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9"/>
            <p:cNvSpPr/>
            <p:nvPr/>
          </p:nvSpPr>
          <p:spPr>
            <a:xfrm>
              <a:off x="9202568" y="-1809148"/>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9"/>
            <p:cNvSpPr/>
            <p:nvPr/>
          </p:nvSpPr>
          <p:spPr>
            <a:xfrm>
              <a:off x="9202568" y="-1585493"/>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
            <p:cNvSpPr/>
            <p:nvPr/>
          </p:nvSpPr>
          <p:spPr>
            <a:xfrm>
              <a:off x="9202568" y="-1585493"/>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
            <p:cNvSpPr/>
            <p:nvPr/>
          </p:nvSpPr>
          <p:spPr>
            <a:xfrm>
              <a:off x="9202568" y="-1361099"/>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
            <p:cNvSpPr/>
            <p:nvPr/>
          </p:nvSpPr>
          <p:spPr>
            <a:xfrm>
              <a:off x="9202568" y="-1361099"/>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
            <p:cNvSpPr/>
            <p:nvPr/>
          </p:nvSpPr>
          <p:spPr>
            <a:xfrm>
              <a:off x="9202568" y="-1137444"/>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9"/>
            <p:cNvSpPr/>
            <p:nvPr/>
          </p:nvSpPr>
          <p:spPr>
            <a:xfrm>
              <a:off x="9202568" y="-1137444"/>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9"/>
            <p:cNvSpPr/>
            <p:nvPr/>
          </p:nvSpPr>
          <p:spPr>
            <a:xfrm>
              <a:off x="9202568" y="-913790"/>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9"/>
            <p:cNvSpPr/>
            <p:nvPr/>
          </p:nvSpPr>
          <p:spPr>
            <a:xfrm>
              <a:off x="9202568" y="-913790"/>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9"/>
            <p:cNvSpPr/>
            <p:nvPr/>
          </p:nvSpPr>
          <p:spPr>
            <a:xfrm>
              <a:off x="9202568" y="-689432"/>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
            <p:cNvSpPr/>
            <p:nvPr/>
          </p:nvSpPr>
          <p:spPr>
            <a:xfrm>
              <a:off x="9202568" y="-689432"/>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
            <p:cNvSpPr/>
            <p:nvPr/>
          </p:nvSpPr>
          <p:spPr>
            <a:xfrm>
              <a:off x="9553512" y="-2114777"/>
              <a:ext cx="33108" cy="1676389"/>
            </a:xfrm>
            <a:custGeom>
              <a:avLst/>
              <a:gdLst/>
              <a:ahLst/>
              <a:cxnLst/>
              <a:rect l="l" t="t" r="r" b="b"/>
              <a:pathLst>
                <a:path w="895"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
            <p:cNvSpPr/>
            <p:nvPr/>
          </p:nvSpPr>
          <p:spPr>
            <a:xfrm>
              <a:off x="9098287" y="-2384450"/>
              <a:ext cx="438028" cy="269712"/>
            </a:xfrm>
            <a:custGeom>
              <a:avLst/>
              <a:gdLst/>
              <a:ahLst/>
              <a:cxnLst/>
              <a:rect l="l" t="t" r="r" b="b"/>
              <a:pathLst>
                <a:path w="11841" h="7291" extrusionOk="0">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
            <p:cNvSpPr/>
            <p:nvPr/>
          </p:nvSpPr>
          <p:spPr>
            <a:xfrm>
              <a:off x="9296047" y="-2384450"/>
              <a:ext cx="240266" cy="225839"/>
            </a:xfrm>
            <a:custGeom>
              <a:avLst/>
              <a:gdLst/>
              <a:ahLst/>
              <a:cxnLst/>
              <a:rect l="l" t="t" r="r" b="b"/>
              <a:pathLst>
                <a:path w="6495" h="6105" extrusionOk="0">
                  <a:moveTo>
                    <a:pt x="1" y="0"/>
                  </a:moveTo>
                  <a:lnTo>
                    <a:pt x="1" y="6104"/>
                  </a:lnTo>
                  <a:lnTo>
                    <a:pt x="6494" y="6104"/>
                  </a:lnTo>
                  <a:lnTo>
                    <a:pt x="6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9"/>
            <p:cNvSpPr/>
            <p:nvPr/>
          </p:nvSpPr>
          <p:spPr>
            <a:xfrm>
              <a:off x="8991860" y="-2165826"/>
              <a:ext cx="664533" cy="51087"/>
            </a:xfrm>
            <a:custGeom>
              <a:avLst/>
              <a:gdLst/>
              <a:ahLst/>
              <a:cxnLst/>
              <a:rect l="l" t="t" r="r" b="b"/>
              <a:pathLst>
                <a:path w="17964" h="1381" extrusionOk="0">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 name="Google Shape;1013;p9"/>
          <p:cNvSpPr txBox="1">
            <a:spLocks noGrp="1"/>
          </p:cNvSpPr>
          <p:nvPr>
            <p:ph type="title"/>
          </p:nvPr>
        </p:nvSpPr>
        <p:spPr>
          <a:xfrm>
            <a:off x="1119450" y="1626300"/>
            <a:ext cx="6905100" cy="822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14" name="Google Shape;1014;p9"/>
          <p:cNvSpPr txBox="1">
            <a:spLocks noGrp="1"/>
          </p:cNvSpPr>
          <p:nvPr>
            <p:ph type="subTitle" idx="1"/>
          </p:nvPr>
        </p:nvSpPr>
        <p:spPr>
          <a:xfrm>
            <a:off x="1119450" y="2450398"/>
            <a:ext cx="69051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15" name="Google Shape;1015;p9"/>
          <p:cNvGrpSpPr/>
          <p:nvPr/>
        </p:nvGrpSpPr>
        <p:grpSpPr>
          <a:xfrm>
            <a:off x="-851400" y="266738"/>
            <a:ext cx="1631075" cy="374250"/>
            <a:chOff x="1284050" y="-462000"/>
            <a:chExt cx="1631075" cy="374250"/>
          </a:xfrm>
        </p:grpSpPr>
        <p:sp>
          <p:nvSpPr>
            <p:cNvPr id="1016" name="Google Shape;1016;p9"/>
            <p:cNvSpPr/>
            <p:nvPr/>
          </p:nvSpPr>
          <p:spPr>
            <a:xfrm>
              <a:off x="1284050" y="-462000"/>
              <a:ext cx="1631075" cy="374250"/>
            </a:xfrm>
            <a:custGeom>
              <a:avLst/>
              <a:gdLst/>
              <a:ahLst/>
              <a:cxnLst/>
              <a:rect l="l" t="t" r="r" b="b"/>
              <a:pathLst>
                <a:path w="65243" h="14970" extrusionOk="0">
                  <a:moveTo>
                    <a:pt x="40748" y="0"/>
                  </a:move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337" y="7660"/>
                  </a:lnTo>
                  <a:lnTo>
                    <a:pt x="53967" y="7699"/>
                  </a:lnTo>
                  <a:lnTo>
                    <a:pt x="53579" y="7776"/>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9"/>
            <p:cNvSpPr/>
            <p:nvPr/>
          </p:nvSpPr>
          <p:spPr>
            <a:xfrm>
              <a:off x="1284050" y="-462000"/>
              <a:ext cx="1631075" cy="374250"/>
            </a:xfrm>
            <a:custGeom>
              <a:avLst/>
              <a:gdLst/>
              <a:ahLst/>
              <a:cxnLst/>
              <a:rect l="l" t="t" r="r" b="b"/>
              <a:pathLst>
                <a:path w="65243" h="14970" fill="none" extrusionOk="0">
                  <a:moveTo>
                    <a:pt x="0" y="14969"/>
                  </a:moveTo>
                  <a:lnTo>
                    <a:pt x="65243"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667" y="7660"/>
                  </a:lnTo>
                  <a:lnTo>
                    <a:pt x="54337" y="7660"/>
                  </a:lnTo>
                  <a:lnTo>
                    <a:pt x="53967" y="7699"/>
                  </a:lnTo>
                  <a:lnTo>
                    <a:pt x="53579" y="7776"/>
                  </a:lnTo>
                  <a:lnTo>
                    <a:pt x="53170" y="7874"/>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lnTo>
                    <a:pt x="40748" y="0"/>
                  </a:lnTo>
                  <a:lnTo>
                    <a:pt x="40748" y="0"/>
                  </a:ln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377"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9"/>
            <p:cNvSpPr/>
            <p:nvPr/>
          </p:nvSpPr>
          <p:spPr>
            <a:xfrm>
              <a:off x="1537750" y="-272950"/>
              <a:ext cx="1186375" cy="185200"/>
            </a:xfrm>
            <a:custGeom>
              <a:avLst/>
              <a:gdLst/>
              <a:ahLst/>
              <a:cxnLst/>
              <a:rect l="l" t="t" r="r" b="b"/>
              <a:pathLst>
                <a:path w="47455" h="7408" extrusionOk="0">
                  <a:moveTo>
                    <a:pt x="35149" y="1"/>
                  </a:moveTo>
                  <a:lnTo>
                    <a:pt x="34896" y="20"/>
                  </a:lnTo>
                  <a:lnTo>
                    <a:pt x="34682" y="59"/>
                  </a:lnTo>
                  <a:lnTo>
                    <a:pt x="34488" y="117"/>
                  </a:lnTo>
                  <a:lnTo>
                    <a:pt x="34294" y="195"/>
                  </a:lnTo>
                  <a:lnTo>
                    <a:pt x="34138" y="292"/>
                  </a:lnTo>
                  <a:lnTo>
                    <a:pt x="34002" y="389"/>
                  </a:lnTo>
                  <a:lnTo>
                    <a:pt x="33885" y="506"/>
                  </a:lnTo>
                  <a:lnTo>
                    <a:pt x="33788" y="603"/>
                  </a:lnTo>
                  <a:lnTo>
                    <a:pt x="33633" y="836"/>
                  </a:lnTo>
                  <a:lnTo>
                    <a:pt x="33535" y="1031"/>
                  </a:lnTo>
                  <a:lnTo>
                    <a:pt x="33477" y="1167"/>
                  </a:lnTo>
                  <a:lnTo>
                    <a:pt x="33458" y="1225"/>
                  </a:lnTo>
                  <a:lnTo>
                    <a:pt x="33360" y="1186"/>
                  </a:lnTo>
                  <a:lnTo>
                    <a:pt x="33263" y="1167"/>
                  </a:lnTo>
                  <a:lnTo>
                    <a:pt x="33108" y="1148"/>
                  </a:lnTo>
                  <a:lnTo>
                    <a:pt x="32952" y="1167"/>
                  </a:lnTo>
                  <a:lnTo>
                    <a:pt x="32758" y="1206"/>
                  </a:lnTo>
                  <a:lnTo>
                    <a:pt x="32544" y="1264"/>
                  </a:lnTo>
                  <a:lnTo>
                    <a:pt x="32311" y="1361"/>
                  </a:lnTo>
                  <a:lnTo>
                    <a:pt x="32175" y="1439"/>
                  </a:lnTo>
                  <a:lnTo>
                    <a:pt x="32058" y="1517"/>
                  </a:lnTo>
                  <a:lnTo>
                    <a:pt x="31961" y="1614"/>
                  </a:lnTo>
                  <a:lnTo>
                    <a:pt x="31863" y="1711"/>
                  </a:lnTo>
                  <a:lnTo>
                    <a:pt x="31786" y="1828"/>
                  </a:lnTo>
                  <a:lnTo>
                    <a:pt x="31727" y="1945"/>
                  </a:lnTo>
                  <a:lnTo>
                    <a:pt x="31650" y="2158"/>
                  </a:lnTo>
                  <a:lnTo>
                    <a:pt x="31591" y="2372"/>
                  </a:lnTo>
                  <a:lnTo>
                    <a:pt x="31552" y="2547"/>
                  </a:lnTo>
                  <a:lnTo>
                    <a:pt x="31552" y="2703"/>
                  </a:lnTo>
                  <a:lnTo>
                    <a:pt x="31514" y="2644"/>
                  </a:lnTo>
                  <a:lnTo>
                    <a:pt x="31397" y="2469"/>
                  </a:lnTo>
                  <a:lnTo>
                    <a:pt x="31202" y="2236"/>
                  </a:lnTo>
                  <a:lnTo>
                    <a:pt x="30930" y="1945"/>
                  </a:lnTo>
                  <a:lnTo>
                    <a:pt x="30755" y="1809"/>
                  </a:lnTo>
                  <a:lnTo>
                    <a:pt x="30580" y="1672"/>
                  </a:lnTo>
                  <a:lnTo>
                    <a:pt x="30386" y="1536"/>
                  </a:lnTo>
                  <a:lnTo>
                    <a:pt x="30172" y="1439"/>
                  </a:lnTo>
                  <a:lnTo>
                    <a:pt x="29939" y="1342"/>
                  </a:lnTo>
                  <a:lnTo>
                    <a:pt x="29686" y="1264"/>
                  </a:lnTo>
                  <a:lnTo>
                    <a:pt x="29414" y="1206"/>
                  </a:lnTo>
                  <a:lnTo>
                    <a:pt x="29142" y="1186"/>
                  </a:lnTo>
                  <a:lnTo>
                    <a:pt x="28947" y="1206"/>
                  </a:lnTo>
                  <a:lnTo>
                    <a:pt x="28656" y="1245"/>
                  </a:lnTo>
                  <a:lnTo>
                    <a:pt x="28384" y="1322"/>
                  </a:lnTo>
                  <a:lnTo>
                    <a:pt x="28131" y="1420"/>
                  </a:lnTo>
                  <a:lnTo>
                    <a:pt x="27898" y="1536"/>
                  </a:lnTo>
                  <a:lnTo>
                    <a:pt x="27684" y="1692"/>
                  </a:lnTo>
                  <a:lnTo>
                    <a:pt x="27509" y="1847"/>
                  </a:lnTo>
                  <a:lnTo>
                    <a:pt x="27334" y="2003"/>
                  </a:lnTo>
                  <a:lnTo>
                    <a:pt x="27178" y="2178"/>
                  </a:lnTo>
                  <a:lnTo>
                    <a:pt x="27062" y="2333"/>
                  </a:lnTo>
                  <a:lnTo>
                    <a:pt x="26945" y="2508"/>
                  </a:lnTo>
                  <a:lnTo>
                    <a:pt x="26789" y="2781"/>
                  </a:lnTo>
                  <a:lnTo>
                    <a:pt x="26692" y="2975"/>
                  </a:lnTo>
                  <a:lnTo>
                    <a:pt x="26653" y="3053"/>
                  </a:lnTo>
                  <a:lnTo>
                    <a:pt x="26459" y="2994"/>
                  </a:lnTo>
                  <a:lnTo>
                    <a:pt x="26245" y="2975"/>
                  </a:lnTo>
                  <a:lnTo>
                    <a:pt x="26051" y="2955"/>
                  </a:lnTo>
                  <a:lnTo>
                    <a:pt x="25876" y="2936"/>
                  </a:lnTo>
                  <a:lnTo>
                    <a:pt x="25545" y="2955"/>
                  </a:lnTo>
                  <a:lnTo>
                    <a:pt x="25254" y="3014"/>
                  </a:lnTo>
                  <a:lnTo>
                    <a:pt x="24962" y="3092"/>
                  </a:lnTo>
                  <a:lnTo>
                    <a:pt x="24690" y="3208"/>
                  </a:lnTo>
                  <a:lnTo>
                    <a:pt x="24437" y="3325"/>
                  </a:lnTo>
                  <a:lnTo>
                    <a:pt x="24223" y="3480"/>
                  </a:lnTo>
                  <a:lnTo>
                    <a:pt x="24009" y="3636"/>
                  </a:lnTo>
                  <a:lnTo>
                    <a:pt x="23815" y="3791"/>
                  </a:lnTo>
                  <a:lnTo>
                    <a:pt x="23640" y="3947"/>
                  </a:lnTo>
                  <a:lnTo>
                    <a:pt x="23504" y="4102"/>
                  </a:lnTo>
                  <a:lnTo>
                    <a:pt x="23271" y="4375"/>
                  </a:lnTo>
                  <a:lnTo>
                    <a:pt x="23135" y="4569"/>
                  </a:lnTo>
                  <a:lnTo>
                    <a:pt x="23076" y="4627"/>
                  </a:lnTo>
                  <a:lnTo>
                    <a:pt x="23096" y="4433"/>
                  </a:lnTo>
                  <a:lnTo>
                    <a:pt x="23135" y="4239"/>
                  </a:lnTo>
                  <a:lnTo>
                    <a:pt x="23174" y="4064"/>
                  </a:lnTo>
                  <a:lnTo>
                    <a:pt x="23232" y="3889"/>
                  </a:lnTo>
                  <a:lnTo>
                    <a:pt x="23290" y="3733"/>
                  </a:lnTo>
                  <a:lnTo>
                    <a:pt x="23368" y="3578"/>
                  </a:lnTo>
                  <a:lnTo>
                    <a:pt x="23543" y="3286"/>
                  </a:lnTo>
                  <a:lnTo>
                    <a:pt x="23737" y="3033"/>
                  </a:lnTo>
                  <a:lnTo>
                    <a:pt x="23951" y="2819"/>
                  </a:lnTo>
                  <a:lnTo>
                    <a:pt x="24184" y="2625"/>
                  </a:lnTo>
                  <a:lnTo>
                    <a:pt x="24418" y="2469"/>
                  </a:lnTo>
                  <a:lnTo>
                    <a:pt x="24651" y="2333"/>
                  </a:lnTo>
                  <a:lnTo>
                    <a:pt x="24865" y="2217"/>
                  </a:lnTo>
                  <a:lnTo>
                    <a:pt x="25079" y="2139"/>
                  </a:lnTo>
                  <a:lnTo>
                    <a:pt x="25254" y="2061"/>
                  </a:lnTo>
                  <a:lnTo>
                    <a:pt x="25526" y="1983"/>
                  </a:lnTo>
                  <a:lnTo>
                    <a:pt x="25642" y="1945"/>
                  </a:lnTo>
                  <a:lnTo>
                    <a:pt x="25584" y="1886"/>
                  </a:lnTo>
                  <a:lnTo>
                    <a:pt x="25448" y="1692"/>
                  </a:lnTo>
                  <a:lnTo>
                    <a:pt x="25215" y="1420"/>
                  </a:lnTo>
                  <a:lnTo>
                    <a:pt x="24884" y="1128"/>
                  </a:lnTo>
                  <a:lnTo>
                    <a:pt x="24709" y="973"/>
                  </a:lnTo>
                  <a:lnTo>
                    <a:pt x="24495" y="817"/>
                  </a:lnTo>
                  <a:lnTo>
                    <a:pt x="24282" y="681"/>
                  </a:lnTo>
                  <a:lnTo>
                    <a:pt x="24029" y="564"/>
                  </a:lnTo>
                  <a:lnTo>
                    <a:pt x="23776" y="448"/>
                  </a:lnTo>
                  <a:lnTo>
                    <a:pt x="23523" y="370"/>
                  </a:lnTo>
                  <a:lnTo>
                    <a:pt x="23232" y="312"/>
                  </a:lnTo>
                  <a:lnTo>
                    <a:pt x="22940" y="292"/>
                  </a:lnTo>
                  <a:lnTo>
                    <a:pt x="22746" y="312"/>
                  </a:lnTo>
                  <a:lnTo>
                    <a:pt x="22551" y="331"/>
                  </a:lnTo>
                  <a:lnTo>
                    <a:pt x="22240" y="389"/>
                  </a:lnTo>
                  <a:lnTo>
                    <a:pt x="21949" y="487"/>
                  </a:lnTo>
                  <a:lnTo>
                    <a:pt x="21696" y="603"/>
                  </a:lnTo>
                  <a:lnTo>
                    <a:pt x="21482" y="739"/>
                  </a:lnTo>
                  <a:lnTo>
                    <a:pt x="21288" y="895"/>
                  </a:lnTo>
                  <a:lnTo>
                    <a:pt x="21132" y="1050"/>
                  </a:lnTo>
                  <a:lnTo>
                    <a:pt x="20977" y="1206"/>
                  </a:lnTo>
                  <a:lnTo>
                    <a:pt x="20860" y="1381"/>
                  </a:lnTo>
                  <a:lnTo>
                    <a:pt x="20763" y="1536"/>
                  </a:lnTo>
                  <a:lnTo>
                    <a:pt x="20705" y="1692"/>
                  </a:lnTo>
                  <a:lnTo>
                    <a:pt x="20588" y="1945"/>
                  </a:lnTo>
                  <a:lnTo>
                    <a:pt x="20549" y="2139"/>
                  </a:lnTo>
                  <a:lnTo>
                    <a:pt x="20530" y="2197"/>
                  </a:lnTo>
                  <a:lnTo>
                    <a:pt x="20238" y="2100"/>
                  </a:lnTo>
                  <a:lnTo>
                    <a:pt x="19985" y="2022"/>
                  </a:lnTo>
                  <a:lnTo>
                    <a:pt x="19733" y="1983"/>
                  </a:lnTo>
                  <a:lnTo>
                    <a:pt x="19499" y="1964"/>
                  </a:lnTo>
                  <a:lnTo>
                    <a:pt x="19305" y="1983"/>
                  </a:lnTo>
                  <a:lnTo>
                    <a:pt x="19149" y="2003"/>
                  </a:lnTo>
                  <a:lnTo>
                    <a:pt x="18994" y="2042"/>
                  </a:lnTo>
                  <a:lnTo>
                    <a:pt x="18838" y="2081"/>
                  </a:lnTo>
                  <a:lnTo>
                    <a:pt x="18722" y="2139"/>
                  </a:lnTo>
                  <a:lnTo>
                    <a:pt x="18586" y="2197"/>
                  </a:lnTo>
                  <a:lnTo>
                    <a:pt x="18391" y="2333"/>
                  </a:lnTo>
                  <a:lnTo>
                    <a:pt x="18236" y="2469"/>
                  </a:lnTo>
                  <a:lnTo>
                    <a:pt x="18119" y="2606"/>
                  </a:lnTo>
                  <a:lnTo>
                    <a:pt x="18041" y="2722"/>
                  </a:lnTo>
                  <a:lnTo>
                    <a:pt x="18216" y="2781"/>
                  </a:lnTo>
                  <a:lnTo>
                    <a:pt x="18372" y="2858"/>
                  </a:lnTo>
                  <a:lnTo>
                    <a:pt x="18508" y="2955"/>
                  </a:lnTo>
                  <a:lnTo>
                    <a:pt x="18624" y="3053"/>
                  </a:lnTo>
                  <a:lnTo>
                    <a:pt x="18722" y="3150"/>
                  </a:lnTo>
                  <a:lnTo>
                    <a:pt x="18819" y="3247"/>
                  </a:lnTo>
                  <a:lnTo>
                    <a:pt x="18935" y="3442"/>
                  </a:lnTo>
                  <a:lnTo>
                    <a:pt x="19033" y="3616"/>
                  </a:lnTo>
                  <a:lnTo>
                    <a:pt x="19091" y="3772"/>
                  </a:lnTo>
                  <a:lnTo>
                    <a:pt x="19110" y="3908"/>
                  </a:lnTo>
                  <a:lnTo>
                    <a:pt x="19033" y="3753"/>
                  </a:lnTo>
                  <a:lnTo>
                    <a:pt x="18916" y="3616"/>
                  </a:lnTo>
                  <a:lnTo>
                    <a:pt x="18799" y="3500"/>
                  </a:lnTo>
                  <a:lnTo>
                    <a:pt x="18683" y="3403"/>
                  </a:lnTo>
                  <a:lnTo>
                    <a:pt x="18547" y="3305"/>
                  </a:lnTo>
                  <a:lnTo>
                    <a:pt x="18391" y="3228"/>
                  </a:lnTo>
                  <a:lnTo>
                    <a:pt x="18255" y="3169"/>
                  </a:lnTo>
                  <a:lnTo>
                    <a:pt x="18100" y="3111"/>
                  </a:lnTo>
                  <a:lnTo>
                    <a:pt x="17808" y="3033"/>
                  </a:lnTo>
                  <a:lnTo>
                    <a:pt x="17536" y="2994"/>
                  </a:lnTo>
                  <a:lnTo>
                    <a:pt x="17322" y="2975"/>
                  </a:lnTo>
                  <a:lnTo>
                    <a:pt x="17069" y="2975"/>
                  </a:lnTo>
                  <a:lnTo>
                    <a:pt x="17030" y="2839"/>
                  </a:lnTo>
                  <a:lnTo>
                    <a:pt x="16972" y="2703"/>
                  </a:lnTo>
                  <a:lnTo>
                    <a:pt x="16855" y="2528"/>
                  </a:lnTo>
                  <a:lnTo>
                    <a:pt x="16778" y="2450"/>
                  </a:lnTo>
                  <a:lnTo>
                    <a:pt x="16680" y="2353"/>
                  </a:lnTo>
                  <a:lnTo>
                    <a:pt x="16564" y="2256"/>
                  </a:lnTo>
                  <a:lnTo>
                    <a:pt x="16428" y="2178"/>
                  </a:lnTo>
                  <a:lnTo>
                    <a:pt x="16272" y="2081"/>
                  </a:lnTo>
                  <a:lnTo>
                    <a:pt x="16097" y="2003"/>
                  </a:lnTo>
                  <a:lnTo>
                    <a:pt x="15883" y="1945"/>
                  </a:lnTo>
                  <a:lnTo>
                    <a:pt x="15650" y="1886"/>
                  </a:lnTo>
                  <a:lnTo>
                    <a:pt x="15417" y="1847"/>
                  </a:lnTo>
                  <a:lnTo>
                    <a:pt x="15008" y="1847"/>
                  </a:lnTo>
                  <a:lnTo>
                    <a:pt x="14834" y="1867"/>
                  </a:lnTo>
                  <a:lnTo>
                    <a:pt x="14659" y="1925"/>
                  </a:lnTo>
                  <a:lnTo>
                    <a:pt x="14484" y="1964"/>
                  </a:lnTo>
                  <a:lnTo>
                    <a:pt x="14328" y="2042"/>
                  </a:lnTo>
                  <a:lnTo>
                    <a:pt x="14192" y="2100"/>
                  </a:lnTo>
                  <a:lnTo>
                    <a:pt x="13939" y="2256"/>
                  </a:lnTo>
                  <a:lnTo>
                    <a:pt x="13745" y="2411"/>
                  </a:lnTo>
                  <a:lnTo>
                    <a:pt x="13609" y="2547"/>
                  </a:lnTo>
                  <a:lnTo>
                    <a:pt x="13473" y="2664"/>
                  </a:lnTo>
                  <a:lnTo>
                    <a:pt x="13434" y="2606"/>
                  </a:lnTo>
                  <a:lnTo>
                    <a:pt x="13278" y="2450"/>
                  </a:lnTo>
                  <a:lnTo>
                    <a:pt x="13026" y="2217"/>
                  </a:lnTo>
                  <a:lnTo>
                    <a:pt x="12676" y="1945"/>
                  </a:lnTo>
                  <a:lnTo>
                    <a:pt x="12481" y="1809"/>
                  </a:lnTo>
                  <a:lnTo>
                    <a:pt x="12248" y="1692"/>
                  </a:lnTo>
                  <a:lnTo>
                    <a:pt x="12015" y="1556"/>
                  </a:lnTo>
                  <a:lnTo>
                    <a:pt x="11762" y="1459"/>
                  </a:lnTo>
                  <a:lnTo>
                    <a:pt x="11470" y="1361"/>
                  </a:lnTo>
                  <a:lnTo>
                    <a:pt x="11179" y="1284"/>
                  </a:lnTo>
                  <a:lnTo>
                    <a:pt x="10868" y="1245"/>
                  </a:lnTo>
                  <a:lnTo>
                    <a:pt x="10537" y="1225"/>
                  </a:lnTo>
                  <a:lnTo>
                    <a:pt x="10246" y="1245"/>
                  </a:lnTo>
                  <a:lnTo>
                    <a:pt x="9954" y="1284"/>
                  </a:lnTo>
                  <a:lnTo>
                    <a:pt x="9760" y="1322"/>
                  </a:lnTo>
                  <a:lnTo>
                    <a:pt x="9585" y="1361"/>
                  </a:lnTo>
                  <a:lnTo>
                    <a:pt x="9235" y="1497"/>
                  </a:lnTo>
                  <a:lnTo>
                    <a:pt x="8943" y="1653"/>
                  </a:lnTo>
                  <a:lnTo>
                    <a:pt x="8690" y="1828"/>
                  </a:lnTo>
                  <a:lnTo>
                    <a:pt x="8457" y="2022"/>
                  </a:lnTo>
                  <a:lnTo>
                    <a:pt x="8263" y="2217"/>
                  </a:lnTo>
                  <a:lnTo>
                    <a:pt x="8088" y="2431"/>
                  </a:lnTo>
                  <a:lnTo>
                    <a:pt x="7952" y="2644"/>
                  </a:lnTo>
                  <a:lnTo>
                    <a:pt x="7835" y="2858"/>
                  </a:lnTo>
                  <a:lnTo>
                    <a:pt x="7738" y="3053"/>
                  </a:lnTo>
                  <a:lnTo>
                    <a:pt x="7621" y="3403"/>
                  </a:lnTo>
                  <a:lnTo>
                    <a:pt x="7543" y="3655"/>
                  </a:lnTo>
                  <a:lnTo>
                    <a:pt x="7524" y="3733"/>
                  </a:lnTo>
                  <a:lnTo>
                    <a:pt x="7349" y="3714"/>
                  </a:lnTo>
                  <a:lnTo>
                    <a:pt x="7174" y="3694"/>
                  </a:lnTo>
                  <a:lnTo>
                    <a:pt x="7057" y="3694"/>
                  </a:lnTo>
                  <a:lnTo>
                    <a:pt x="6960" y="3714"/>
                  </a:lnTo>
                  <a:lnTo>
                    <a:pt x="6785" y="3772"/>
                  </a:lnTo>
                  <a:lnTo>
                    <a:pt x="6630" y="3869"/>
                  </a:lnTo>
                  <a:lnTo>
                    <a:pt x="6532" y="3966"/>
                  </a:lnTo>
                  <a:lnTo>
                    <a:pt x="6455" y="4064"/>
                  </a:lnTo>
                  <a:lnTo>
                    <a:pt x="6396" y="4141"/>
                  </a:lnTo>
                  <a:lnTo>
                    <a:pt x="6357" y="4239"/>
                  </a:lnTo>
                  <a:lnTo>
                    <a:pt x="6202" y="4180"/>
                  </a:lnTo>
                  <a:lnTo>
                    <a:pt x="6008" y="4141"/>
                  </a:lnTo>
                  <a:lnTo>
                    <a:pt x="5755" y="4122"/>
                  </a:lnTo>
                  <a:lnTo>
                    <a:pt x="5541" y="4122"/>
                  </a:lnTo>
                  <a:lnTo>
                    <a:pt x="5347" y="4161"/>
                  </a:lnTo>
                  <a:lnTo>
                    <a:pt x="5113" y="4239"/>
                  </a:lnTo>
                  <a:lnTo>
                    <a:pt x="4880" y="4336"/>
                  </a:lnTo>
                  <a:lnTo>
                    <a:pt x="4744" y="4433"/>
                  </a:lnTo>
                  <a:lnTo>
                    <a:pt x="4608" y="4550"/>
                  </a:lnTo>
                  <a:lnTo>
                    <a:pt x="4511" y="4666"/>
                  </a:lnTo>
                  <a:lnTo>
                    <a:pt x="4433" y="4802"/>
                  </a:lnTo>
                  <a:lnTo>
                    <a:pt x="4355" y="4938"/>
                  </a:lnTo>
                  <a:lnTo>
                    <a:pt x="4297" y="5075"/>
                  </a:lnTo>
                  <a:lnTo>
                    <a:pt x="4219" y="5366"/>
                  </a:lnTo>
                  <a:lnTo>
                    <a:pt x="4180" y="5638"/>
                  </a:lnTo>
                  <a:lnTo>
                    <a:pt x="4161" y="5852"/>
                  </a:lnTo>
                  <a:lnTo>
                    <a:pt x="4161" y="6047"/>
                  </a:lnTo>
                  <a:lnTo>
                    <a:pt x="3966" y="5891"/>
                  </a:lnTo>
                  <a:lnTo>
                    <a:pt x="3772" y="5755"/>
                  </a:lnTo>
                  <a:lnTo>
                    <a:pt x="3577" y="5658"/>
                  </a:lnTo>
                  <a:lnTo>
                    <a:pt x="3402" y="5599"/>
                  </a:lnTo>
                  <a:lnTo>
                    <a:pt x="3208" y="5541"/>
                  </a:lnTo>
                  <a:lnTo>
                    <a:pt x="3053" y="5522"/>
                  </a:lnTo>
                  <a:lnTo>
                    <a:pt x="2800" y="5502"/>
                  </a:lnTo>
                  <a:lnTo>
                    <a:pt x="2703" y="5502"/>
                  </a:lnTo>
                  <a:lnTo>
                    <a:pt x="2683" y="5619"/>
                  </a:lnTo>
                  <a:lnTo>
                    <a:pt x="2683" y="5716"/>
                  </a:lnTo>
                  <a:lnTo>
                    <a:pt x="2683" y="5813"/>
                  </a:lnTo>
                  <a:lnTo>
                    <a:pt x="2703" y="5910"/>
                  </a:lnTo>
                  <a:lnTo>
                    <a:pt x="2780" y="6085"/>
                  </a:lnTo>
                  <a:lnTo>
                    <a:pt x="2878" y="6241"/>
                  </a:lnTo>
                  <a:lnTo>
                    <a:pt x="2994" y="6358"/>
                  </a:lnTo>
                  <a:lnTo>
                    <a:pt x="3091" y="6455"/>
                  </a:lnTo>
                  <a:lnTo>
                    <a:pt x="3189" y="6533"/>
                  </a:lnTo>
                  <a:lnTo>
                    <a:pt x="3189" y="6533"/>
                  </a:lnTo>
                  <a:lnTo>
                    <a:pt x="2994" y="6474"/>
                  </a:lnTo>
                  <a:lnTo>
                    <a:pt x="2839" y="6396"/>
                  </a:lnTo>
                  <a:lnTo>
                    <a:pt x="2567" y="6241"/>
                  </a:lnTo>
                  <a:lnTo>
                    <a:pt x="2372" y="6105"/>
                  </a:lnTo>
                  <a:lnTo>
                    <a:pt x="2255" y="5969"/>
                  </a:lnTo>
                  <a:lnTo>
                    <a:pt x="2178" y="5852"/>
                  </a:lnTo>
                  <a:lnTo>
                    <a:pt x="2139" y="5755"/>
                  </a:lnTo>
                  <a:lnTo>
                    <a:pt x="2119" y="5677"/>
                  </a:lnTo>
                  <a:lnTo>
                    <a:pt x="1808" y="5697"/>
                  </a:lnTo>
                  <a:lnTo>
                    <a:pt x="1517" y="5755"/>
                  </a:lnTo>
                  <a:lnTo>
                    <a:pt x="1264" y="5852"/>
                  </a:lnTo>
                  <a:lnTo>
                    <a:pt x="1031" y="5969"/>
                  </a:lnTo>
                  <a:lnTo>
                    <a:pt x="836" y="6105"/>
                  </a:lnTo>
                  <a:lnTo>
                    <a:pt x="661" y="6241"/>
                  </a:lnTo>
                  <a:lnTo>
                    <a:pt x="506" y="6396"/>
                  </a:lnTo>
                  <a:lnTo>
                    <a:pt x="389" y="6552"/>
                  </a:lnTo>
                  <a:lnTo>
                    <a:pt x="273" y="6708"/>
                  </a:lnTo>
                  <a:lnTo>
                    <a:pt x="195" y="6863"/>
                  </a:lnTo>
                  <a:lnTo>
                    <a:pt x="78" y="7135"/>
                  </a:lnTo>
                  <a:lnTo>
                    <a:pt x="20" y="7330"/>
                  </a:lnTo>
                  <a:lnTo>
                    <a:pt x="0" y="7407"/>
                  </a:lnTo>
                  <a:lnTo>
                    <a:pt x="47416" y="7407"/>
                  </a:lnTo>
                  <a:lnTo>
                    <a:pt x="47455" y="7213"/>
                  </a:lnTo>
                  <a:lnTo>
                    <a:pt x="47455" y="7038"/>
                  </a:lnTo>
                  <a:lnTo>
                    <a:pt x="47455" y="6882"/>
                  </a:lnTo>
                  <a:lnTo>
                    <a:pt x="47455" y="6727"/>
                  </a:lnTo>
                  <a:lnTo>
                    <a:pt x="47435" y="6591"/>
                  </a:lnTo>
                  <a:lnTo>
                    <a:pt x="47416" y="6474"/>
                  </a:lnTo>
                  <a:lnTo>
                    <a:pt x="47319" y="6222"/>
                  </a:lnTo>
                  <a:lnTo>
                    <a:pt x="47202" y="6027"/>
                  </a:lnTo>
                  <a:lnTo>
                    <a:pt x="47066" y="5872"/>
                  </a:lnTo>
                  <a:lnTo>
                    <a:pt x="46891" y="5716"/>
                  </a:lnTo>
                  <a:lnTo>
                    <a:pt x="46716" y="5619"/>
                  </a:lnTo>
                  <a:lnTo>
                    <a:pt x="46541" y="5522"/>
                  </a:lnTo>
                  <a:lnTo>
                    <a:pt x="46347" y="5444"/>
                  </a:lnTo>
                  <a:lnTo>
                    <a:pt x="46172" y="5405"/>
                  </a:lnTo>
                  <a:lnTo>
                    <a:pt x="45997" y="5366"/>
                  </a:lnTo>
                  <a:lnTo>
                    <a:pt x="45686" y="5327"/>
                  </a:lnTo>
                  <a:lnTo>
                    <a:pt x="45452" y="5327"/>
                  </a:lnTo>
                  <a:lnTo>
                    <a:pt x="45491" y="5152"/>
                  </a:lnTo>
                  <a:lnTo>
                    <a:pt x="45511" y="4997"/>
                  </a:lnTo>
                  <a:lnTo>
                    <a:pt x="45511" y="4725"/>
                  </a:lnTo>
                  <a:lnTo>
                    <a:pt x="45472" y="4491"/>
                  </a:lnTo>
                  <a:lnTo>
                    <a:pt x="45414" y="4297"/>
                  </a:lnTo>
                  <a:lnTo>
                    <a:pt x="45355" y="4141"/>
                  </a:lnTo>
                  <a:lnTo>
                    <a:pt x="45277" y="4044"/>
                  </a:lnTo>
                  <a:lnTo>
                    <a:pt x="45219" y="3966"/>
                  </a:lnTo>
                  <a:lnTo>
                    <a:pt x="45083" y="3966"/>
                  </a:lnTo>
                  <a:lnTo>
                    <a:pt x="44986" y="3986"/>
                  </a:lnTo>
                  <a:lnTo>
                    <a:pt x="44811" y="4083"/>
                  </a:lnTo>
                  <a:lnTo>
                    <a:pt x="44655" y="4219"/>
                  </a:lnTo>
                  <a:lnTo>
                    <a:pt x="44500" y="4375"/>
                  </a:lnTo>
                  <a:lnTo>
                    <a:pt x="44267" y="4647"/>
                  </a:lnTo>
                  <a:lnTo>
                    <a:pt x="44169" y="4783"/>
                  </a:lnTo>
                  <a:lnTo>
                    <a:pt x="44169" y="4666"/>
                  </a:lnTo>
                  <a:lnTo>
                    <a:pt x="44208" y="4550"/>
                  </a:lnTo>
                  <a:lnTo>
                    <a:pt x="44267" y="4336"/>
                  </a:lnTo>
                  <a:lnTo>
                    <a:pt x="44364" y="4161"/>
                  </a:lnTo>
                  <a:lnTo>
                    <a:pt x="44480" y="4005"/>
                  </a:lnTo>
                  <a:lnTo>
                    <a:pt x="44597" y="3869"/>
                  </a:lnTo>
                  <a:lnTo>
                    <a:pt x="44694" y="3772"/>
                  </a:lnTo>
                  <a:lnTo>
                    <a:pt x="44791" y="3694"/>
                  </a:lnTo>
                  <a:lnTo>
                    <a:pt x="44636" y="3480"/>
                  </a:lnTo>
                  <a:lnTo>
                    <a:pt x="44480" y="3286"/>
                  </a:lnTo>
                  <a:lnTo>
                    <a:pt x="44305" y="3130"/>
                  </a:lnTo>
                  <a:lnTo>
                    <a:pt x="44111" y="3033"/>
                  </a:lnTo>
                  <a:lnTo>
                    <a:pt x="43917" y="2955"/>
                  </a:lnTo>
                  <a:lnTo>
                    <a:pt x="43722" y="2897"/>
                  </a:lnTo>
                  <a:lnTo>
                    <a:pt x="43508" y="2858"/>
                  </a:lnTo>
                  <a:lnTo>
                    <a:pt x="43120" y="2858"/>
                  </a:lnTo>
                  <a:lnTo>
                    <a:pt x="42945" y="2878"/>
                  </a:lnTo>
                  <a:lnTo>
                    <a:pt x="42614" y="2955"/>
                  </a:lnTo>
                  <a:lnTo>
                    <a:pt x="42400" y="3014"/>
                  </a:lnTo>
                  <a:lnTo>
                    <a:pt x="42322" y="3033"/>
                  </a:lnTo>
                  <a:lnTo>
                    <a:pt x="42303" y="2994"/>
                  </a:lnTo>
                  <a:lnTo>
                    <a:pt x="42225" y="2897"/>
                  </a:lnTo>
                  <a:lnTo>
                    <a:pt x="42128" y="2819"/>
                  </a:lnTo>
                  <a:lnTo>
                    <a:pt x="42031" y="2722"/>
                  </a:lnTo>
                  <a:lnTo>
                    <a:pt x="41875" y="2625"/>
                  </a:lnTo>
                  <a:lnTo>
                    <a:pt x="41681" y="2508"/>
                  </a:lnTo>
                  <a:lnTo>
                    <a:pt x="41584" y="2469"/>
                  </a:lnTo>
                  <a:lnTo>
                    <a:pt x="41467" y="2431"/>
                  </a:lnTo>
                  <a:lnTo>
                    <a:pt x="41370" y="2411"/>
                  </a:lnTo>
                  <a:lnTo>
                    <a:pt x="41156" y="2411"/>
                  </a:lnTo>
                  <a:lnTo>
                    <a:pt x="41039" y="2450"/>
                  </a:lnTo>
                  <a:lnTo>
                    <a:pt x="40942" y="2469"/>
                  </a:lnTo>
                  <a:lnTo>
                    <a:pt x="40864" y="2508"/>
                  </a:lnTo>
                  <a:lnTo>
                    <a:pt x="40748" y="2586"/>
                  </a:lnTo>
                  <a:lnTo>
                    <a:pt x="40709" y="2625"/>
                  </a:lnTo>
                  <a:lnTo>
                    <a:pt x="40670" y="2469"/>
                  </a:lnTo>
                  <a:lnTo>
                    <a:pt x="40592" y="2314"/>
                  </a:lnTo>
                  <a:lnTo>
                    <a:pt x="40495" y="2120"/>
                  </a:lnTo>
                  <a:lnTo>
                    <a:pt x="40359" y="1925"/>
                  </a:lnTo>
                  <a:lnTo>
                    <a:pt x="40262" y="1828"/>
                  </a:lnTo>
                  <a:lnTo>
                    <a:pt x="40165" y="1731"/>
                  </a:lnTo>
                  <a:lnTo>
                    <a:pt x="40028" y="1634"/>
                  </a:lnTo>
                  <a:lnTo>
                    <a:pt x="39892" y="1556"/>
                  </a:lnTo>
                  <a:lnTo>
                    <a:pt x="39737" y="1497"/>
                  </a:lnTo>
                  <a:lnTo>
                    <a:pt x="39562" y="1439"/>
                  </a:lnTo>
                  <a:lnTo>
                    <a:pt x="39368" y="1400"/>
                  </a:lnTo>
                  <a:lnTo>
                    <a:pt x="39037" y="1400"/>
                  </a:lnTo>
                  <a:lnTo>
                    <a:pt x="38881" y="1420"/>
                  </a:lnTo>
                  <a:lnTo>
                    <a:pt x="38609" y="1478"/>
                  </a:lnTo>
                  <a:lnTo>
                    <a:pt x="38376" y="1575"/>
                  </a:lnTo>
                  <a:lnTo>
                    <a:pt x="38162" y="1672"/>
                  </a:lnTo>
                  <a:lnTo>
                    <a:pt x="37987" y="1789"/>
                  </a:lnTo>
                  <a:lnTo>
                    <a:pt x="37851" y="1867"/>
                  </a:lnTo>
                  <a:lnTo>
                    <a:pt x="37735" y="1964"/>
                  </a:lnTo>
                  <a:lnTo>
                    <a:pt x="37676" y="2081"/>
                  </a:lnTo>
                  <a:lnTo>
                    <a:pt x="37579" y="2158"/>
                  </a:lnTo>
                  <a:lnTo>
                    <a:pt x="37482" y="2256"/>
                  </a:lnTo>
                  <a:lnTo>
                    <a:pt x="37385" y="2314"/>
                  </a:lnTo>
                  <a:lnTo>
                    <a:pt x="37171" y="2431"/>
                  </a:lnTo>
                  <a:lnTo>
                    <a:pt x="36957" y="2489"/>
                  </a:lnTo>
                  <a:lnTo>
                    <a:pt x="36743" y="2547"/>
                  </a:lnTo>
                  <a:lnTo>
                    <a:pt x="36588" y="2567"/>
                  </a:lnTo>
                  <a:lnTo>
                    <a:pt x="36432" y="2567"/>
                  </a:lnTo>
                  <a:lnTo>
                    <a:pt x="36665" y="2489"/>
                  </a:lnTo>
                  <a:lnTo>
                    <a:pt x="36860" y="2392"/>
                  </a:lnTo>
                  <a:lnTo>
                    <a:pt x="37054" y="2275"/>
                  </a:lnTo>
                  <a:lnTo>
                    <a:pt x="37210" y="2158"/>
                  </a:lnTo>
                  <a:lnTo>
                    <a:pt x="37423" y="1964"/>
                  </a:lnTo>
                  <a:lnTo>
                    <a:pt x="37501" y="1867"/>
                  </a:lnTo>
                  <a:lnTo>
                    <a:pt x="37501" y="1809"/>
                  </a:lnTo>
                  <a:lnTo>
                    <a:pt x="37462" y="1653"/>
                  </a:lnTo>
                  <a:lnTo>
                    <a:pt x="37404" y="1400"/>
                  </a:lnTo>
                  <a:lnTo>
                    <a:pt x="37346" y="1264"/>
                  </a:lnTo>
                  <a:lnTo>
                    <a:pt x="37287" y="1109"/>
                  </a:lnTo>
                  <a:lnTo>
                    <a:pt x="37190" y="953"/>
                  </a:lnTo>
                  <a:lnTo>
                    <a:pt x="37074" y="798"/>
                  </a:lnTo>
                  <a:lnTo>
                    <a:pt x="36918" y="642"/>
                  </a:lnTo>
                  <a:lnTo>
                    <a:pt x="36743" y="506"/>
                  </a:lnTo>
                  <a:lnTo>
                    <a:pt x="36549" y="370"/>
                  </a:lnTo>
                  <a:lnTo>
                    <a:pt x="36296" y="253"/>
                  </a:lnTo>
                  <a:lnTo>
                    <a:pt x="36024" y="137"/>
                  </a:lnTo>
                  <a:lnTo>
                    <a:pt x="35693" y="59"/>
                  </a:lnTo>
                  <a:lnTo>
                    <a:pt x="35402" y="20"/>
                  </a:lnTo>
                  <a:lnTo>
                    <a:pt x="351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9"/>
          <p:cNvGrpSpPr/>
          <p:nvPr/>
        </p:nvGrpSpPr>
        <p:grpSpPr>
          <a:xfrm>
            <a:off x="3748807" y="138495"/>
            <a:ext cx="965604" cy="239081"/>
            <a:chOff x="4036326" y="-955475"/>
            <a:chExt cx="1775987" cy="439811"/>
          </a:xfrm>
        </p:grpSpPr>
        <p:sp>
          <p:nvSpPr>
            <p:cNvPr id="1020" name="Google Shape;1020;p9"/>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9"/>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9"/>
          <p:cNvGrpSpPr/>
          <p:nvPr/>
        </p:nvGrpSpPr>
        <p:grpSpPr>
          <a:xfrm>
            <a:off x="7553332" y="92995"/>
            <a:ext cx="965604" cy="239081"/>
            <a:chOff x="4036326" y="-955475"/>
            <a:chExt cx="1775987" cy="439811"/>
          </a:xfrm>
        </p:grpSpPr>
        <p:sp>
          <p:nvSpPr>
            <p:cNvPr id="1023" name="Google Shape;1023;p9"/>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9"/>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9"/>
          <p:cNvGrpSpPr/>
          <p:nvPr/>
        </p:nvGrpSpPr>
        <p:grpSpPr>
          <a:xfrm>
            <a:off x="85525" y="3197463"/>
            <a:ext cx="665236" cy="1946062"/>
            <a:chOff x="8991157" y="-2384450"/>
            <a:chExt cx="665236" cy="1946062"/>
          </a:xfrm>
        </p:grpSpPr>
        <p:sp>
          <p:nvSpPr>
            <p:cNvPr id="1026" name="Google Shape;1026;p9"/>
            <p:cNvSpPr/>
            <p:nvPr/>
          </p:nvSpPr>
          <p:spPr>
            <a:xfrm>
              <a:off x="8991157" y="-2114777"/>
              <a:ext cx="652289" cy="1676389"/>
            </a:xfrm>
            <a:custGeom>
              <a:avLst/>
              <a:gdLst/>
              <a:ahLst/>
              <a:cxnLst/>
              <a:rect l="l" t="t" r="r" b="b"/>
              <a:pathLst>
                <a:path w="17633" h="45317" extrusionOk="0">
                  <a:moveTo>
                    <a:pt x="0" y="0"/>
                  </a:moveTo>
                  <a:lnTo>
                    <a:pt x="0" y="45316"/>
                  </a:lnTo>
                  <a:lnTo>
                    <a:pt x="17633" y="45316"/>
                  </a:lnTo>
                  <a:lnTo>
                    <a:pt x="176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9"/>
            <p:cNvSpPr/>
            <p:nvPr/>
          </p:nvSpPr>
          <p:spPr>
            <a:xfrm>
              <a:off x="8991157" y="-2114777"/>
              <a:ext cx="652289" cy="1676389"/>
            </a:xfrm>
            <a:custGeom>
              <a:avLst/>
              <a:gdLst/>
              <a:ahLst/>
              <a:cxnLst/>
              <a:rect l="l" t="t" r="r" b="b"/>
              <a:pathLst>
                <a:path w="17633" h="45317" fill="none" extrusionOk="0">
                  <a:moveTo>
                    <a:pt x="17633" y="0"/>
                  </a:moveTo>
                  <a:lnTo>
                    <a:pt x="0" y="0"/>
                  </a:lnTo>
                  <a:lnTo>
                    <a:pt x="0" y="45316"/>
                  </a:lnTo>
                  <a:lnTo>
                    <a:pt x="17633" y="45316"/>
                  </a:lnTo>
                  <a:lnTo>
                    <a:pt x="1763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9"/>
            <p:cNvSpPr/>
            <p:nvPr/>
          </p:nvSpPr>
          <p:spPr>
            <a:xfrm>
              <a:off x="8991157" y="-2114777"/>
              <a:ext cx="165430" cy="1676389"/>
            </a:xfrm>
            <a:custGeom>
              <a:avLst/>
              <a:gdLst/>
              <a:ahLst/>
              <a:cxnLst/>
              <a:rect l="l" t="t" r="r" b="b"/>
              <a:pathLst>
                <a:path w="4472" h="45317" extrusionOk="0">
                  <a:moveTo>
                    <a:pt x="0" y="0"/>
                  </a:moveTo>
                  <a:lnTo>
                    <a:pt x="0" y="45316"/>
                  </a:lnTo>
                  <a:lnTo>
                    <a:pt x="4471" y="45316"/>
                  </a:lnTo>
                  <a:lnTo>
                    <a:pt x="447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9"/>
            <p:cNvSpPr/>
            <p:nvPr/>
          </p:nvSpPr>
          <p:spPr>
            <a:xfrm>
              <a:off x="8991157" y="-2114777"/>
              <a:ext cx="165430" cy="1676389"/>
            </a:xfrm>
            <a:custGeom>
              <a:avLst/>
              <a:gdLst/>
              <a:ahLst/>
              <a:cxnLst/>
              <a:rect l="l" t="t" r="r" b="b"/>
              <a:pathLst>
                <a:path w="4472" h="45317" fill="none" extrusionOk="0">
                  <a:moveTo>
                    <a:pt x="4471" y="0"/>
                  </a:moveTo>
                  <a:lnTo>
                    <a:pt x="0" y="0"/>
                  </a:lnTo>
                  <a:lnTo>
                    <a:pt x="0" y="45316"/>
                  </a:lnTo>
                  <a:lnTo>
                    <a:pt x="4471" y="45316"/>
                  </a:lnTo>
                  <a:lnTo>
                    <a:pt x="44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9"/>
            <p:cNvSpPr/>
            <p:nvPr/>
          </p:nvSpPr>
          <p:spPr>
            <a:xfrm>
              <a:off x="9477271" y="-2114777"/>
              <a:ext cx="166170" cy="1676389"/>
            </a:xfrm>
            <a:custGeom>
              <a:avLst/>
              <a:gdLst/>
              <a:ahLst/>
              <a:cxnLst/>
              <a:rect l="l" t="t" r="r" b="b"/>
              <a:pathLst>
                <a:path w="4492" h="45317" extrusionOk="0">
                  <a:moveTo>
                    <a:pt x="1" y="0"/>
                  </a:moveTo>
                  <a:lnTo>
                    <a:pt x="1" y="45316"/>
                  </a:lnTo>
                  <a:lnTo>
                    <a:pt x="4492" y="45316"/>
                  </a:lnTo>
                  <a:lnTo>
                    <a:pt x="4492"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9"/>
            <p:cNvSpPr/>
            <p:nvPr/>
          </p:nvSpPr>
          <p:spPr>
            <a:xfrm>
              <a:off x="9477271" y="-2114777"/>
              <a:ext cx="166170" cy="1676389"/>
            </a:xfrm>
            <a:custGeom>
              <a:avLst/>
              <a:gdLst/>
              <a:ahLst/>
              <a:cxnLst/>
              <a:rect l="l" t="t" r="r" b="b"/>
              <a:pathLst>
                <a:path w="4492" h="45317" fill="none" extrusionOk="0">
                  <a:moveTo>
                    <a:pt x="4492" y="0"/>
                  </a:moveTo>
                  <a:lnTo>
                    <a:pt x="1" y="0"/>
                  </a:lnTo>
                  <a:lnTo>
                    <a:pt x="1" y="45316"/>
                  </a:lnTo>
                  <a:lnTo>
                    <a:pt x="4492" y="45316"/>
                  </a:lnTo>
                  <a:lnTo>
                    <a:pt x="44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9"/>
            <p:cNvSpPr/>
            <p:nvPr/>
          </p:nvSpPr>
          <p:spPr>
            <a:xfrm>
              <a:off x="8991157" y="-2114777"/>
              <a:ext cx="146712" cy="1676389"/>
            </a:xfrm>
            <a:custGeom>
              <a:avLst/>
              <a:gdLst/>
              <a:ahLst/>
              <a:cxnLst/>
              <a:rect l="l" t="t" r="r" b="b"/>
              <a:pathLst>
                <a:path w="3966" h="45317" extrusionOk="0">
                  <a:moveTo>
                    <a:pt x="0" y="0"/>
                  </a:moveTo>
                  <a:lnTo>
                    <a:pt x="0" y="45316"/>
                  </a:lnTo>
                  <a:lnTo>
                    <a:pt x="3966" y="45316"/>
                  </a:lnTo>
                  <a:lnTo>
                    <a:pt x="3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9"/>
            <p:cNvSpPr/>
            <p:nvPr/>
          </p:nvSpPr>
          <p:spPr>
            <a:xfrm>
              <a:off x="9047940" y="-2114777"/>
              <a:ext cx="33145" cy="1676389"/>
            </a:xfrm>
            <a:custGeom>
              <a:avLst/>
              <a:gdLst/>
              <a:ahLst/>
              <a:cxnLst/>
              <a:rect l="l" t="t" r="r" b="b"/>
              <a:pathLst>
                <a:path w="896"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9"/>
            <p:cNvSpPr/>
            <p:nvPr/>
          </p:nvSpPr>
          <p:spPr>
            <a:xfrm>
              <a:off x="9496692" y="-2114777"/>
              <a:ext cx="146749" cy="1676389"/>
            </a:xfrm>
            <a:custGeom>
              <a:avLst/>
              <a:gdLst/>
              <a:ahLst/>
              <a:cxnLst/>
              <a:rect l="l" t="t" r="r" b="b"/>
              <a:pathLst>
                <a:path w="3967" h="45317" extrusionOk="0">
                  <a:moveTo>
                    <a:pt x="1" y="0"/>
                  </a:moveTo>
                  <a:lnTo>
                    <a:pt x="1" y="45316"/>
                  </a:lnTo>
                  <a:lnTo>
                    <a:pt x="3967" y="45316"/>
                  </a:lnTo>
                  <a:lnTo>
                    <a:pt x="39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9"/>
            <p:cNvSpPr/>
            <p:nvPr/>
          </p:nvSpPr>
          <p:spPr>
            <a:xfrm>
              <a:off x="9098287" y="-2283794"/>
              <a:ext cx="197799" cy="169056"/>
            </a:xfrm>
            <a:custGeom>
              <a:avLst/>
              <a:gdLst/>
              <a:ahLst/>
              <a:cxnLst/>
              <a:rect l="l" t="t" r="r" b="b"/>
              <a:pathLst>
                <a:path w="5347" h="4570" extrusionOk="0">
                  <a:moveTo>
                    <a:pt x="1" y="1"/>
                  </a:moveTo>
                  <a:lnTo>
                    <a:pt x="1" y="4569"/>
                  </a:lnTo>
                  <a:lnTo>
                    <a:pt x="5347" y="4569"/>
                  </a:lnTo>
                  <a:lnTo>
                    <a:pt x="53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9"/>
            <p:cNvSpPr/>
            <p:nvPr/>
          </p:nvSpPr>
          <p:spPr>
            <a:xfrm>
              <a:off x="9202568" y="-2033505"/>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9"/>
            <p:cNvSpPr/>
            <p:nvPr/>
          </p:nvSpPr>
          <p:spPr>
            <a:xfrm>
              <a:off x="9202568" y="-2033505"/>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9"/>
            <p:cNvSpPr/>
            <p:nvPr/>
          </p:nvSpPr>
          <p:spPr>
            <a:xfrm>
              <a:off x="9202568" y="-1809148"/>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
            <p:cNvSpPr/>
            <p:nvPr/>
          </p:nvSpPr>
          <p:spPr>
            <a:xfrm>
              <a:off x="9202568" y="-1809148"/>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9"/>
            <p:cNvSpPr/>
            <p:nvPr/>
          </p:nvSpPr>
          <p:spPr>
            <a:xfrm>
              <a:off x="9202568" y="-1585493"/>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9"/>
            <p:cNvSpPr/>
            <p:nvPr/>
          </p:nvSpPr>
          <p:spPr>
            <a:xfrm>
              <a:off x="9202568" y="-1585493"/>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
            <p:cNvSpPr/>
            <p:nvPr/>
          </p:nvSpPr>
          <p:spPr>
            <a:xfrm>
              <a:off x="9202568" y="-1361099"/>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
            <p:cNvSpPr/>
            <p:nvPr/>
          </p:nvSpPr>
          <p:spPr>
            <a:xfrm>
              <a:off x="9202568" y="-1361099"/>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9"/>
            <p:cNvSpPr/>
            <p:nvPr/>
          </p:nvSpPr>
          <p:spPr>
            <a:xfrm>
              <a:off x="9202568" y="-1137444"/>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
            <p:cNvSpPr/>
            <p:nvPr/>
          </p:nvSpPr>
          <p:spPr>
            <a:xfrm>
              <a:off x="9202568" y="-1137444"/>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
            <p:cNvSpPr/>
            <p:nvPr/>
          </p:nvSpPr>
          <p:spPr>
            <a:xfrm>
              <a:off x="9202568" y="-913790"/>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9"/>
            <p:cNvSpPr/>
            <p:nvPr/>
          </p:nvSpPr>
          <p:spPr>
            <a:xfrm>
              <a:off x="9202568" y="-913790"/>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9"/>
            <p:cNvSpPr/>
            <p:nvPr/>
          </p:nvSpPr>
          <p:spPr>
            <a:xfrm>
              <a:off x="9202568" y="-689432"/>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9"/>
            <p:cNvSpPr/>
            <p:nvPr/>
          </p:nvSpPr>
          <p:spPr>
            <a:xfrm>
              <a:off x="9202568" y="-689432"/>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9"/>
            <p:cNvSpPr/>
            <p:nvPr/>
          </p:nvSpPr>
          <p:spPr>
            <a:xfrm>
              <a:off x="9553512" y="-2114777"/>
              <a:ext cx="33108" cy="1676389"/>
            </a:xfrm>
            <a:custGeom>
              <a:avLst/>
              <a:gdLst/>
              <a:ahLst/>
              <a:cxnLst/>
              <a:rect l="l" t="t" r="r" b="b"/>
              <a:pathLst>
                <a:path w="895"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
            <p:cNvSpPr/>
            <p:nvPr/>
          </p:nvSpPr>
          <p:spPr>
            <a:xfrm>
              <a:off x="9098287" y="-2384450"/>
              <a:ext cx="438028" cy="269712"/>
            </a:xfrm>
            <a:custGeom>
              <a:avLst/>
              <a:gdLst/>
              <a:ahLst/>
              <a:cxnLst/>
              <a:rect l="l" t="t" r="r" b="b"/>
              <a:pathLst>
                <a:path w="11841" h="7291" extrusionOk="0">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9"/>
            <p:cNvSpPr/>
            <p:nvPr/>
          </p:nvSpPr>
          <p:spPr>
            <a:xfrm>
              <a:off x="9296047" y="-2384450"/>
              <a:ext cx="240266" cy="225839"/>
            </a:xfrm>
            <a:custGeom>
              <a:avLst/>
              <a:gdLst/>
              <a:ahLst/>
              <a:cxnLst/>
              <a:rect l="l" t="t" r="r" b="b"/>
              <a:pathLst>
                <a:path w="6495" h="6105" extrusionOk="0">
                  <a:moveTo>
                    <a:pt x="1" y="0"/>
                  </a:moveTo>
                  <a:lnTo>
                    <a:pt x="1" y="6104"/>
                  </a:lnTo>
                  <a:lnTo>
                    <a:pt x="6494" y="6104"/>
                  </a:lnTo>
                  <a:lnTo>
                    <a:pt x="6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9"/>
            <p:cNvSpPr/>
            <p:nvPr/>
          </p:nvSpPr>
          <p:spPr>
            <a:xfrm>
              <a:off x="8991860" y="-2165826"/>
              <a:ext cx="664533" cy="51087"/>
            </a:xfrm>
            <a:custGeom>
              <a:avLst/>
              <a:gdLst/>
              <a:ahLst/>
              <a:cxnLst/>
              <a:rect l="l" t="t" r="r" b="b"/>
              <a:pathLst>
                <a:path w="17964" h="1381" extrusionOk="0">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9"/>
          <p:cNvGrpSpPr/>
          <p:nvPr/>
        </p:nvGrpSpPr>
        <p:grpSpPr>
          <a:xfrm flipH="1">
            <a:off x="8232149" y="3132754"/>
            <a:ext cx="764487" cy="2010759"/>
            <a:chOff x="9765662" y="-2191721"/>
            <a:chExt cx="764487" cy="2010759"/>
          </a:xfrm>
        </p:grpSpPr>
        <p:sp>
          <p:nvSpPr>
            <p:cNvPr id="1055" name="Google Shape;1055;p9"/>
            <p:cNvSpPr/>
            <p:nvPr/>
          </p:nvSpPr>
          <p:spPr>
            <a:xfrm>
              <a:off x="9978552" y="-1622153"/>
              <a:ext cx="338037" cy="1441191"/>
            </a:xfrm>
            <a:custGeom>
              <a:avLst/>
              <a:gdLst/>
              <a:ahLst/>
              <a:cxnLst/>
              <a:rect l="l" t="t" r="r" b="b"/>
              <a:pathLst>
                <a:path w="9138" h="38959" extrusionOk="0">
                  <a:moveTo>
                    <a:pt x="0" y="0"/>
                  </a:moveTo>
                  <a:lnTo>
                    <a:pt x="0" y="38959"/>
                  </a:lnTo>
                  <a:lnTo>
                    <a:pt x="9137" y="38959"/>
                  </a:lnTo>
                  <a:lnTo>
                    <a:pt x="9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9"/>
            <p:cNvSpPr/>
            <p:nvPr/>
          </p:nvSpPr>
          <p:spPr>
            <a:xfrm>
              <a:off x="9978552" y="-1622153"/>
              <a:ext cx="338037" cy="1441191"/>
            </a:xfrm>
            <a:custGeom>
              <a:avLst/>
              <a:gdLst/>
              <a:ahLst/>
              <a:cxnLst/>
              <a:rect l="l" t="t" r="r" b="b"/>
              <a:pathLst>
                <a:path w="9138" h="38959" fill="none" extrusionOk="0">
                  <a:moveTo>
                    <a:pt x="9137" y="0"/>
                  </a:moveTo>
                  <a:lnTo>
                    <a:pt x="0" y="0"/>
                  </a:lnTo>
                  <a:lnTo>
                    <a:pt x="0" y="38959"/>
                  </a:lnTo>
                  <a:lnTo>
                    <a:pt x="9137" y="38959"/>
                  </a:lnTo>
                  <a:lnTo>
                    <a:pt x="9137"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9"/>
            <p:cNvSpPr/>
            <p:nvPr/>
          </p:nvSpPr>
          <p:spPr>
            <a:xfrm>
              <a:off x="10215857" y="-1622153"/>
              <a:ext cx="51087" cy="1441191"/>
            </a:xfrm>
            <a:custGeom>
              <a:avLst/>
              <a:gdLst/>
              <a:ahLst/>
              <a:cxnLst/>
              <a:rect l="l" t="t" r="r" b="b"/>
              <a:pathLst>
                <a:path w="1381" h="38959" extrusionOk="0">
                  <a:moveTo>
                    <a:pt x="0" y="0"/>
                  </a:moveTo>
                  <a:lnTo>
                    <a:pt x="0" y="38959"/>
                  </a:lnTo>
                  <a:lnTo>
                    <a:pt x="1381" y="38959"/>
                  </a:lnTo>
                  <a:lnTo>
                    <a:pt x="138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
            <p:cNvSpPr/>
            <p:nvPr/>
          </p:nvSpPr>
          <p:spPr>
            <a:xfrm>
              <a:off x="10215857" y="-1622153"/>
              <a:ext cx="51087" cy="1441191"/>
            </a:xfrm>
            <a:custGeom>
              <a:avLst/>
              <a:gdLst/>
              <a:ahLst/>
              <a:cxnLst/>
              <a:rect l="l" t="t" r="r" b="b"/>
              <a:pathLst>
                <a:path w="1381" h="38959" fill="none" extrusionOk="0">
                  <a:moveTo>
                    <a:pt x="1381" y="0"/>
                  </a:moveTo>
                  <a:lnTo>
                    <a:pt x="0" y="0"/>
                  </a:lnTo>
                  <a:lnTo>
                    <a:pt x="0" y="38959"/>
                  </a:lnTo>
                  <a:lnTo>
                    <a:pt x="1381" y="38959"/>
                  </a:lnTo>
                  <a:lnTo>
                    <a:pt x="1381"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9"/>
            <p:cNvSpPr/>
            <p:nvPr/>
          </p:nvSpPr>
          <p:spPr>
            <a:xfrm>
              <a:off x="9978552" y="-1376229"/>
              <a:ext cx="338037" cy="168316"/>
            </a:xfrm>
            <a:custGeom>
              <a:avLst/>
              <a:gdLst/>
              <a:ahLst/>
              <a:cxnLst/>
              <a:rect l="l" t="t" r="r" b="b"/>
              <a:pathLst>
                <a:path w="9138" h="4550" extrusionOk="0">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9"/>
            <p:cNvSpPr/>
            <p:nvPr/>
          </p:nvSpPr>
          <p:spPr>
            <a:xfrm>
              <a:off x="9978552" y="-1376229"/>
              <a:ext cx="237344" cy="168316"/>
            </a:xfrm>
            <a:custGeom>
              <a:avLst/>
              <a:gdLst/>
              <a:ahLst/>
              <a:cxnLst/>
              <a:rect l="l" t="t" r="r" b="b"/>
              <a:pathLst>
                <a:path w="6416" h="4550" fill="none" extrusionOk="0">
                  <a:moveTo>
                    <a:pt x="6415" y="1"/>
                  </a:moveTo>
                  <a:lnTo>
                    <a:pt x="0" y="1"/>
                  </a:lnTo>
                  <a:lnTo>
                    <a:pt x="0" y="4550"/>
                  </a:lnTo>
                  <a:lnTo>
                    <a:pt x="6415" y="2684"/>
                  </a:lnTo>
                  <a:lnTo>
                    <a:pt x="641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9"/>
            <p:cNvSpPr/>
            <p:nvPr/>
          </p:nvSpPr>
          <p:spPr>
            <a:xfrm>
              <a:off x="10266906" y="-1376229"/>
              <a:ext cx="49681" cy="84195"/>
            </a:xfrm>
            <a:custGeom>
              <a:avLst/>
              <a:gdLst/>
              <a:ahLst/>
              <a:cxnLst/>
              <a:rect l="l" t="t" r="r" b="b"/>
              <a:pathLst>
                <a:path w="1343" h="2276" fill="none" extrusionOk="0">
                  <a:moveTo>
                    <a:pt x="1342" y="1"/>
                  </a:moveTo>
                  <a:lnTo>
                    <a:pt x="1" y="1"/>
                  </a:lnTo>
                  <a:lnTo>
                    <a:pt x="1" y="2275"/>
                  </a:lnTo>
                  <a:lnTo>
                    <a:pt x="1342" y="1887"/>
                  </a:lnTo>
                  <a:lnTo>
                    <a:pt x="13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9"/>
            <p:cNvSpPr/>
            <p:nvPr/>
          </p:nvSpPr>
          <p:spPr>
            <a:xfrm>
              <a:off x="10215857" y="-1376229"/>
              <a:ext cx="51087" cy="99288"/>
            </a:xfrm>
            <a:custGeom>
              <a:avLst/>
              <a:gdLst/>
              <a:ahLst/>
              <a:cxnLst/>
              <a:rect l="l" t="t" r="r" b="b"/>
              <a:pathLst>
                <a:path w="1381" h="2684" extrusionOk="0">
                  <a:moveTo>
                    <a:pt x="0" y="1"/>
                  </a:moveTo>
                  <a:lnTo>
                    <a:pt x="0" y="2684"/>
                  </a:lnTo>
                  <a:lnTo>
                    <a:pt x="1381" y="2275"/>
                  </a:lnTo>
                  <a:lnTo>
                    <a:pt x="138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9"/>
            <p:cNvSpPr/>
            <p:nvPr/>
          </p:nvSpPr>
          <p:spPr>
            <a:xfrm>
              <a:off x="10215857" y="-1376229"/>
              <a:ext cx="51087" cy="99288"/>
            </a:xfrm>
            <a:custGeom>
              <a:avLst/>
              <a:gdLst/>
              <a:ahLst/>
              <a:cxnLst/>
              <a:rect l="l" t="t" r="r" b="b"/>
              <a:pathLst>
                <a:path w="1381" h="2684" fill="none" extrusionOk="0">
                  <a:moveTo>
                    <a:pt x="1381" y="1"/>
                  </a:moveTo>
                  <a:lnTo>
                    <a:pt x="0" y="1"/>
                  </a:lnTo>
                  <a:lnTo>
                    <a:pt x="0" y="2684"/>
                  </a:lnTo>
                  <a:lnTo>
                    <a:pt x="1381" y="2275"/>
                  </a:lnTo>
                  <a:lnTo>
                    <a:pt x="13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9"/>
            <p:cNvSpPr/>
            <p:nvPr/>
          </p:nvSpPr>
          <p:spPr>
            <a:xfrm>
              <a:off x="10131700" y="-2191721"/>
              <a:ext cx="31703" cy="156811"/>
            </a:xfrm>
            <a:custGeom>
              <a:avLst/>
              <a:gdLst/>
              <a:ahLst/>
              <a:cxnLst/>
              <a:rect l="l" t="t" r="r" b="b"/>
              <a:pathLst>
                <a:path w="857" h="4239" extrusionOk="0">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
            <p:cNvSpPr/>
            <p:nvPr/>
          </p:nvSpPr>
          <p:spPr>
            <a:xfrm>
              <a:off x="10131700" y="-2191721"/>
              <a:ext cx="31703" cy="156811"/>
            </a:xfrm>
            <a:custGeom>
              <a:avLst/>
              <a:gdLst/>
              <a:ahLst/>
              <a:cxnLst/>
              <a:rect l="l" t="t" r="r" b="b"/>
              <a:pathLst>
                <a:path w="857" h="4239" fill="none" extrusionOk="0">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9"/>
            <p:cNvSpPr/>
            <p:nvPr/>
          </p:nvSpPr>
          <p:spPr>
            <a:xfrm>
              <a:off x="10131700" y="-2164421"/>
              <a:ext cx="31703" cy="43207"/>
            </a:xfrm>
            <a:custGeom>
              <a:avLst/>
              <a:gdLst/>
              <a:ahLst/>
              <a:cxnLst/>
              <a:rect l="l" t="t" r="r" b="b"/>
              <a:pathLst>
                <a:path w="857" h="1168" extrusionOk="0">
                  <a:moveTo>
                    <a:pt x="1" y="1"/>
                  </a:moveTo>
                  <a:lnTo>
                    <a:pt x="1" y="1167"/>
                  </a:lnTo>
                  <a:lnTo>
                    <a:pt x="856" y="1167"/>
                  </a:lnTo>
                  <a:lnTo>
                    <a:pt x="856"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9"/>
            <p:cNvSpPr/>
            <p:nvPr/>
          </p:nvSpPr>
          <p:spPr>
            <a:xfrm>
              <a:off x="10131700" y="-2164421"/>
              <a:ext cx="31703" cy="43207"/>
            </a:xfrm>
            <a:custGeom>
              <a:avLst/>
              <a:gdLst/>
              <a:ahLst/>
              <a:cxnLst/>
              <a:rect l="l" t="t" r="r" b="b"/>
              <a:pathLst>
                <a:path w="857" h="1168" fill="none" extrusionOk="0">
                  <a:moveTo>
                    <a:pt x="856" y="1"/>
                  </a:moveTo>
                  <a:lnTo>
                    <a:pt x="1" y="1"/>
                  </a:lnTo>
                  <a:lnTo>
                    <a:pt x="1" y="1167"/>
                  </a:lnTo>
                  <a:lnTo>
                    <a:pt x="856" y="1167"/>
                  </a:lnTo>
                  <a:lnTo>
                    <a:pt x="8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9"/>
            <p:cNvSpPr/>
            <p:nvPr/>
          </p:nvSpPr>
          <p:spPr>
            <a:xfrm>
              <a:off x="9990057" y="-2159390"/>
              <a:ext cx="315028" cy="22343"/>
            </a:xfrm>
            <a:custGeom>
              <a:avLst/>
              <a:gdLst/>
              <a:ahLst/>
              <a:cxnLst/>
              <a:rect l="l" t="t" r="r" b="b"/>
              <a:pathLst>
                <a:path w="8516" h="604" extrusionOk="0">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
            <p:cNvSpPr/>
            <p:nvPr/>
          </p:nvSpPr>
          <p:spPr>
            <a:xfrm>
              <a:off x="9775021" y="-1668208"/>
              <a:ext cx="742920" cy="199242"/>
            </a:xfrm>
            <a:custGeom>
              <a:avLst/>
              <a:gdLst/>
              <a:ahLst/>
              <a:cxnLst/>
              <a:rect l="l" t="t" r="r" b="b"/>
              <a:pathLst>
                <a:path w="20083" h="5386" extrusionOk="0">
                  <a:moveTo>
                    <a:pt x="0" y="1"/>
                  </a:moveTo>
                  <a:lnTo>
                    <a:pt x="0" y="5386"/>
                  </a:lnTo>
                  <a:lnTo>
                    <a:pt x="20082" y="5386"/>
                  </a:lnTo>
                  <a:lnTo>
                    <a:pt x="200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
            <p:cNvSpPr/>
            <p:nvPr/>
          </p:nvSpPr>
          <p:spPr>
            <a:xfrm>
              <a:off x="9775021" y="-1668208"/>
              <a:ext cx="742920" cy="199242"/>
            </a:xfrm>
            <a:custGeom>
              <a:avLst/>
              <a:gdLst/>
              <a:ahLst/>
              <a:cxnLst/>
              <a:rect l="l" t="t" r="r" b="b"/>
              <a:pathLst>
                <a:path w="20083" h="5386" fill="none" extrusionOk="0">
                  <a:moveTo>
                    <a:pt x="20082" y="5386"/>
                  </a:moveTo>
                  <a:lnTo>
                    <a:pt x="0" y="5386"/>
                  </a:lnTo>
                  <a:lnTo>
                    <a:pt x="0" y="1"/>
                  </a:lnTo>
                  <a:lnTo>
                    <a:pt x="20082" y="1"/>
                  </a:lnTo>
                  <a:lnTo>
                    <a:pt x="20082" y="5386"/>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
            <p:cNvSpPr/>
            <p:nvPr/>
          </p:nvSpPr>
          <p:spPr>
            <a:xfrm>
              <a:off x="9901571" y="-2001877"/>
              <a:ext cx="492666" cy="199242"/>
            </a:xfrm>
            <a:custGeom>
              <a:avLst/>
              <a:gdLst/>
              <a:ahLst/>
              <a:cxnLst/>
              <a:rect l="l" t="t" r="r" b="b"/>
              <a:pathLst>
                <a:path w="13318" h="5386" extrusionOk="0">
                  <a:moveTo>
                    <a:pt x="1" y="0"/>
                  </a:moveTo>
                  <a:lnTo>
                    <a:pt x="953" y="5386"/>
                  </a:lnTo>
                  <a:lnTo>
                    <a:pt x="12365" y="5386"/>
                  </a:lnTo>
                  <a:lnTo>
                    <a:pt x="13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
            <p:cNvSpPr/>
            <p:nvPr/>
          </p:nvSpPr>
          <p:spPr>
            <a:xfrm>
              <a:off x="9901571" y="-2001877"/>
              <a:ext cx="492666" cy="199242"/>
            </a:xfrm>
            <a:custGeom>
              <a:avLst/>
              <a:gdLst/>
              <a:ahLst/>
              <a:cxnLst/>
              <a:rect l="l" t="t" r="r" b="b"/>
              <a:pathLst>
                <a:path w="13318" h="5386" fill="none" extrusionOk="0">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
            <p:cNvSpPr/>
            <p:nvPr/>
          </p:nvSpPr>
          <p:spPr>
            <a:xfrm>
              <a:off x="9901571" y="-2001877"/>
              <a:ext cx="133802" cy="176232"/>
            </a:xfrm>
            <a:custGeom>
              <a:avLst/>
              <a:gdLst/>
              <a:ahLst/>
              <a:cxnLst/>
              <a:rect l="l" t="t" r="r" b="b"/>
              <a:pathLst>
                <a:path w="3617" h="4764" extrusionOk="0">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
            <p:cNvSpPr/>
            <p:nvPr/>
          </p:nvSpPr>
          <p:spPr>
            <a:xfrm>
              <a:off x="9901571" y="-2001877"/>
              <a:ext cx="133802" cy="176232"/>
            </a:xfrm>
            <a:custGeom>
              <a:avLst/>
              <a:gdLst/>
              <a:ahLst/>
              <a:cxnLst/>
              <a:rect l="l" t="t" r="r" b="b"/>
              <a:pathLst>
                <a:path w="3617" h="4764" fill="none" extrusionOk="0">
                  <a:moveTo>
                    <a:pt x="1" y="0"/>
                  </a:moveTo>
                  <a:lnTo>
                    <a:pt x="1" y="0"/>
                  </a:lnTo>
                  <a:lnTo>
                    <a:pt x="837" y="4763"/>
                  </a:lnTo>
                  <a:lnTo>
                    <a:pt x="837" y="4530"/>
                  </a:lnTo>
                  <a:lnTo>
                    <a:pt x="3617" y="4530"/>
                  </a:lnTo>
                  <a:lnTo>
                    <a:pt x="3189" y="1361"/>
                  </a:lnTo>
                  <a:lnTo>
                    <a:pt x="234" y="1361"/>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9"/>
            <p:cNvSpPr/>
            <p:nvPr/>
          </p:nvSpPr>
          <p:spPr>
            <a:xfrm>
              <a:off x="10259730" y="-2001877"/>
              <a:ext cx="134505" cy="176232"/>
            </a:xfrm>
            <a:custGeom>
              <a:avLst/>
              <a:gdLst/>
              <a:ahLst/>
              <a:cxnLst/>
              <a:rect l="l" t="t" r="r" b="b"/>
              <a:pathLst>
                <a:path w="3636" h="4764" extrusionOk="0">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9"/>
            <p:cNvSpPr/>
            <p:nvPr/>
          </p:nvSpPr>
          <p:spPr>
            <a:xfrm>
              <a:off x="10259730" y="-2001877"/>
              <a:ext cx="134505" cy="176232"/>
            </a:xfrm>
            <a:custGeom>
              <a:avLst/>
              <a:gdLst/>
              <a:ahLst/>
              <a:cxnLst/>
              <a:rect l="l" t="t" r="r" b="b"/>
              <a:pathLst>
                <a:path w="3636" h="4764" fill="none" extrusionOk="0">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9"/>
            <p:cNvSpPr/>
            <p:nvPr/>
          </p:nvSpPr>
          <p:spPr>
            <a:xfrm>
              <a:off x="10013066" y="-2001877"/>
              <a:ext cx="268972" cy="50384"/>
            </a:xfrm>
            <a:custGeom>
              <a:avLst/>
              <a:gdLst/>
              <a:ahLst/>
              <a:cxnLst/>
              <a:rect l="l" t="t" r="r" b="b"/>
              <a:pathLst>
                <a:path w="7271" h="1362" extrusionOk="0">
                  <a:moveTo>
                    <a:pt x="0" y="0"/>
                  </a:moveTo>
                  <a:lnTo>
                    <a:pt x="175" y="1361"/>
                  </a:lnTo>
                  <a:lnTo>
                    <a:pt x="7096" y="1361"/>
                  </a:lnTo>
                  <a:lnTo>
                    <a:pt x="7271"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9"/>
            <p:cNvSpPr/>
            <p:nvPr/>
          </p:nvSpPr>
          <p:spPr>
            <a:xfrm>
              <a:off x="10013066" y="-2001877"/>
              <a:ext cx="268972" cy="50384"/>
            </a:xfrm>
            <a:custGeom>
              <a:avLst/>
              <a:gdLst/>
              <a:ahLst/>
              <a:cxnLst/>
              <a:rect l="l" t="t" r="r" b="b"/>
              <a:pathLst>
                <a:path w="7271" h="1362" fill="none" extrusionOk="0">
                  <a:moveTo>
                    <a:pt x="7271" y="0"/>
                  </a:moveTo>
                  <a:lnTo>
                    <a:pt x="5269" y="0"/>
                  </a:lnTo>
                  <a:lnTo>
                    <a:pt x="2003" y="0"/>
                  </a:lnTo>
                  <a:lnTo>
                    <a:pt x="0" y="0"/>
                  </a:lnTo>
                  <a:lnTo>
                    <a:pt x="175" y="1361"/>
                  </a:lnTo>
                  <a:lnTo>
                    <a:pt x="7096" y="1361"/>
                  </a:lnTo>
                  <a:lnTo>
                    <a:pt x="72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9"/>
            <p:cNvSpPr/>
            <p:nvPr/>
          </p:nvSpPr>
          <p:spPr>
            <a:xfrm>
              <a:off x="9901571" y="-2001877"/>
              <a:ext cx="118006" cy="50384"/>
            </a:xfrm>
            <a:custGeom>
              <a:avLst/>
              <a:gdLst/>
              <a:ahLst/>
              <a:cxnLst/>
              <a:rect l="l" t="t" r="r" b="b"/>
              <a:pathLst>
                <a:path w="3190" h="1362" extrusionOk="0">
                  <a:moveTo>
                    <a:pt x="1" y="0"/>
                  </a:moveTo>
                  <a:lnTo>
                    <a:pt x="234" y="1361"/>
                  </a:lnTo>
                  <a:lnTo>
                    <a:pt x="3189" y="1361"/>
                  </a:lnTo>
                  <a:lnTo>
                    <a:pt x="3014"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9"/>
            <p:cNvSpPr/>
            <p:nvPr/>
          </p:nvSpPr>
          <p:spPr>
            <a:xfrm>
              <a:off x="9901571" y="-2001877"/>
              <a:ext cx="118006" cy="50384"/>
            </a:xfrm>
            <a:custGeom>
              <a:avLst/>
              <a:gdLst/>
              <a:ahLst/>
              <a:cxnLst/>
              <a:rect l="l" t="t" r="r" b="b"/>
              <a:pathLst>
                <a:path w="3190" h="1362" fill="none" extrusionOk="0">
                  <a:moveTo>
                    <a:pt x="3014" y="0"/>
                  </a:moveTo>
                  <a:lnTo>
                    <a:pt x="1" y="0"/>
                  </a:lnTo>
                  <a:lnTo>
                    <a:pt x="234" y="1361"/>
                  </a:lnTo>
                  <a:lnTo>
                    <a:pt x="3189" y="1361"/>
                  </a:lnTo>
                  <a:lnTo>
                    <a:pt x="30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9"/>
            <p:cNvSpPr/>
            <p:nvPr/>
          </p:nvSpPr>
          <p:spPr>
            <a:xfrm>
              <a:off x="10275525" y="-2001877"/>
              <a:ext cx="118709" cy="50384"/>
            </a:xfrm>
            <a:custGeom>
              <a:avLst/>
              <a:gdLst/>
              <a:ahLst/>
              <a:cxnLst/>
              <a:rect l="l" t="t" r="r" b="b"/>
              <a:pathLst>
                <a:path w="3209" h="1362" extrusionOk="0">
                  <a:moveTo>
                    <a:pt x="176" y="0"/>
                  </a:moveTo>
                  <a:lnTo>
                    <a:pt x="1" y="1361"/>
                  </a:lnTo>
                  <a:lnTo>
                    <a:pt x="2956" y="1361"/>
                  </a:lnTo>
                  <a:lnTo>
                    <a:pt x="320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9"/>
            <p:cNvSpPr/>
            <p:nvPr/>
          </p:nvSpPr>
          <p:spPr>
            <a:xfrm>
              <a:off x="10275525" y="-2001877"/>
              <a:ext cx="118709" cy="50384"/>
            </a:xfrm>
            <a:custGeom>
              <a:avLst/>
              <a:gdLst/>
              <a:ahLst/>
              <a:cxnLst/>
              <a:rect l="l" t="t" r="r" b="b"/>
              <a:pathLst>
                <a:path w="3209" h="1362" fill="none" extrusionOk="0">
                  <a:moveTo>
                    <a:pt x="3209" y="0"/>
                  </a:moveTo>
                  <a:lnTo>
                    <a:pt x="176" y="0"/>
                  </a:lnTo>
                  <a:lnTo>
                    <a:pt x="1" y="1361"/>
                  </a:lnTo>
                  <a:lnTo>
                    <a:pt x="2956" y="1361"/>
                  </a:lnTo>
                  <a:lnTo>
                    <a:pt x="320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9"/>
            <p:cNvSpPr/>
            <p:nvPr/>
          </p:nvSpPr>
          <p:spPr>
            <a:xfrm>
              <a:off x="9932497" y="-1834303"/>
              <a:ext cx="430112" cy="87043"/>
            </a:xfrm>
            <a:custGeom>
              <a:avLst/>
              <a:gdLst/>
              <a:ahLst/>
              <a:cxnLst/>
              <a:rect l="l" t="t" r="r" b="b"/>
              <a:pathLst>
                <a:path w="11627" h="2353" extrusionOk="0">
                  <a:moveTo>
                    <a:pt x="1" y="0"/>
                  </a:moveTo>
                  <a:lnTo>
                    <a:pt x="1" y="2352"/>
                  </a:lnTo>
                  <a:lnTo>
                    <a:pt x="11626" y="2352"/>
                  </a:lnTo>
                  <a:lnTo>
                    <a:pt x="116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9"/>
            <p:cNvSpPr/>
            <p:nvPr/>
          </p:nvSpPr>
          <p:spPr>
            <a:xfrm>
              <a:off x="9932497" y="-1834303"/>
              <a:ext cx="430112" cy="87043"/>
            </a:xfrm>
            <a:custGeom>
              <a:avLst/>
              <a:gdLst/>
              <a:ahLst/>
              <a:cxnLst/>
              <a:rect l="l" t="t" r="r" b="b"/>
              <a:pathLst>
                <a:path w="11627" h="2353" fill="none" extrusionOk="0">
                  <a:moveTo>
                    <a:pt x="11626" y="2352"/>
                  </a:moveTo>
                  <a:lnTo>
                    <a:pt x="1" y="2352"/>
                  </a:lnTo>
                  <a:lnTo>
                    <a:pt x="1" y="0"/>
                  </a:lnTo>
                  <a:lnTo>
                    <a:pt x="11626" y="0"/>
                  </a:lnTo>
                  <a:lnTo>
                    <a:pt x="11626" y="23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9"/>
            <p:cNvSpPr/>
            <p:nvPr/>
          </p:nvSpPr>
          <p:spPr>
            <a:xfrm>
              <a:off x="9932497" y="-1834303"/>
              <a:ext cx="430112" cy="43170"/>
            </a:xfrm>
            <a:custGeom>
              <a:avLst/>
              <a:gdLst/>
              <a:ahLst/>
              <a:cxnLst/>
              <a:rect l="l" t="t" r="r" b="b"/>
              <a:pathLst>
                <a:path w="11627" h="1167" extrusionOk="0">
                  <a:moveTo>
                    <a:pt x="1" y="0"/>
                  </a:moveTo>
                  <a:lnTo>
                    <a:pt x="1" y="1167"/>
                  </a:lnTo>
                  <a:lnTo>
                    <a:pt x="11626" y="1167"/>
                  </a:lnTo>
                  <a:lnTo>
                    <a:pt x="11626"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9"/>
            <p:cNvSpPr/>
            <p:nvPr/>
          </p:nvSpPr>
          <p:spPr>
            <a:xfrm>
              <a:off x="9775021" y="-1658849"/>
              <a:ext cx="742920" cy="36734"/>
            </a:xfrm>
            <a:custGeom>
              <a:avLst/>
              <a:gdLst/>
              <a:ahLst/>
              <a:cxnLst/>
              <a:rect l="l" t="t" r="r" b="b"/>
              <a:pathLst>
                <a:path w="20083" h="993" extrusionOk="0">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
            <p:cNvSpPr/>
            <p:nvPr/>
          </p:nvSpPr>
          <p:spPr>
            <a:xfrm>
              <a:off x="9775021" y="-1658849"/>
              <a:ext cx="80570" cy="36734"/>
            </a:xfrm>
            <a:custGeom>
              <a:avLst/>
              <a:gdLst/>
              <a:ahLst/>
              <a:cxnLst/>
              <a:rect l="l" t="t" r="r" b="b"/>
              <a:pathLst>
                <a:path w="2178" h="993" fill="none" extrusionOk="0">
                  <a:moveTo>
                    <a:pt x="2178" y="1"/>
                  </a:moveTo>
                  <a:lnTo>
                    <a:pt x="0" y="1"/>
                  </a:lnTo>
                  <a:lnTo>
                    <a:pt x="0" y="992"/>
                  </a:lnTo>
                  <a:lnTo>
                    <a:pt x="2178" y="992"/>
                  </a:lnTo>
                  <a:lnTo>
                    <a:pt x="2178"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9"/>
            <p:cNvSpPr/>
            <p:nvPr/>
          </p:nvSpPr>
          <p:spPr>
            <a:xfrm>
              <a:off x="9867058" y="-1658849"/>
              <a:ext cx="83455" cy="36734"/>
            </a:xfrm>
            <a:custGeom>
              <a:avLst/>
              <a:gdLst/>
              <a:ahLst/>
              <a:cxnLst/>
              <a:rect l="l" t="t" r="r" b="b"/>
              <a:pathLst>
                <a:path w="2256" h="993" fill="none" extrusionOk="0">
                  <a:moveTo>
                    <a:pt x="2256" y="1"/>
                  </a:moveTo>
                  <a:lnTo>
                    <a:pt x="253" y="1"/>
                  </a:ln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9"/>
            <p:cNvSpPr/>
            <p:nvPr/>
          </p:nvSpPr>
          <p:spPr>
            <a:xfrm>
              <a:off x="9961980" y="-1658849"/>
              <a:ext cx="83455" cy="36734"/>
            </a:xfrm>
            <a:custGeom>
              <a:avLst/>
              <a:gdLst/>
              <a:ahLst/>
              <a:cxnLst/>
              <a:rect l="l" t="t" r="r" b="b"/>
              <a:pathLst>
                <a:path w="2256" h="993" fill="none" extrusionOk="0">
                  <a:moveTo>
                    <a:pt x="2256" y="1"/>
                  </a:move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9"/>
            <p:cNvSpPr/>
            <p:nvPr/>
          </p:nvSpPr>
          <p:spPr>
            <a:xfrm>
              <a:off x="10056939" y="-1658849"/>
              <a:ext cx="84158" cy="36734"/>
            </a:xfrm>
            <a:custGeom>
              <a:avLst/>
              <a:gdLst/>
              <a:ahLst/>
              <a:cxnLst/>
              <a:rect l="l" t="t" r="r" b="b"/>
              <a:pathLst>
                <a:path w="2275" h="993" fill="none" extrusionOk="0">
                  <a:moveTo>
                    <a:pt x="2275" y="1"/>
                  </a:moveTo>
                  <a:lnTo>
                    <a:pt x="0" y="1"/>
                  </a:lnTo>
                  <a:lnTo>
                    <a:pt x="0" y="992"/>
                  </a:lnTo>
                  <a:lnTo>
                    <a:pt x="2275" y="992"/>
                  </a:lnTo>
                  <a:lnTo>
                    <a:pt x="227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9"/>
            <p:cNvSpPr/>
            <p:nvPr/>
          </p:nvSpPr>
          <p:spPr>
            <a:xfrm>
              <a:off x="10151860" y="-1658849"/>
              <a:ext cx="84158" cy="36734"/>
            </a:xfrm>
            <a:custGeom>
              <a:avLst/>
              <a:gdLst/>
              <a:ahLst/>
              <a:cxnLst/>
              <a:rect l="l" t="t" r="r" b="b"/>
              <a:pathLst>
                <a:path w="2275" h="993" fill="none" extrusionOk="0">
                  <a:moveTo>
                    <a:pt x="2275" y="1"/>
                  </a:moveTo>
                  <a:lnTo>
                    <a:pt x="0" y="1"/>
                  </a:lnTo>
                  <a:lnTo>
                    <a:pt x="0" y="992"/>
                  </a:lnTo>
                  <a:lnTo>
                    <a:pt x="2275" y="992"/>
                  </a:lnTo>
                  <a:lnTo>
                    <a:pt x="2275"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9"/>
            <p:cNvSpPr/>
            <p:nvPr/>
          </p:nvSpPr>
          <p:spPr>
            <a:xfrm>
              <a:off x="10247485" y="-1658849"/>
              <a:ext cx="83455" cy="36734"/>
            </a:xfrm>
            <a:custGeom>
              <a:avLst/>
              <a:gdLst/>
              <a:ahLst/>
              <a:cxnLst/>
              <a:rect l="l" t="t" r="r" b="b"/>
              <a:pathLst>
                <a:path w="2256" h="993" fill="none" extrusionOk="0">
                  <a:moveTo>
                    <a:pt x="2256" y="1"/>
                  </a:move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
            <p:cNvSpPr/>
            <p:nvPr/>
          </p:nvSpPr>
          <p:spPr>
            <a:xfrm>
              <a:off x="10342407" y="-1658849"/>
              <a:ext cx="83492" cy="36734"/>
            </a:xfrm>
            <a:custGeom>
              <a:avLst/>
              <a:gdLst/>
              <a:ahLst/>
              <a:cxnLst/>
              <a:rect l="l" t="t" r="r" b="b"/>
              <a:pathLst>
                <a:path w="2257" h="993" fill="none" extrusionOk="0">
                  <a:moveTo>
                    <a:pt x="2256" y="1"/>
                  </a:moveTo>
                  <a:lnTo>
                    <a:pt x="2062" y="1"/>
                  </a:lnTo>
                  <a:lnTo>
                    <a:pt x="1" y="1"/>
                  </a:lnTo>
                  <a:lnTo>
                    <a:pt x="1" y="992"/>
                  </a:lnTo>
                  <a:lnTo>
                    <a:pt x="2256" y="992"/>
                  </a:lnTo>
                  <a:lnTo>
                    <a:pt x="2256"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9"/>
            <p:cNvSpPr/>
            <p:nvPr/>
          </p:nvSpPr>
          <p:spPr>
            <a:xfrm>
              <a:off x="10437366" y="-1658849"/>
              <a:ext cx="80570" cy="36734"/>
            </a:xfrm>
            <a:custGeom>
              <a:avLst/>
              <a:gdLst/>
              <a:ahLst/>
              <a:cxnLst/>
              <a:rect l="l" t="t" r="r" b="b"/>
              <a:pathLst>
                <a:path w="2178" h="993" fill="none" extrusionOk="0">
                  <a:moveTo>
                    <a:pt x="2177" y="1"/>
                  </a:moveTo>
                  <a:lnTo>
                    <a:pt x="0" y="1"/>
                  </a:lnTo>
                  <a:lnTo>
                    <a:pt x="0" y="992"/>
                  </a:lnTo>
                  <a:lnTo>
                    <a:pt x="2177" y="992"/>
                  </a:lnTo>
                  <a:lnTo>
                    <a:pt x="217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9"/>
            <p:cNvSpPr/>
            <p:nvPr/>
          </p:nvSpPr>
          <p:spPr>
            <a:xfrm>
              <a:off x="9855553"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9"/>
            <p:cNvSpPr/>
            <p:nvPr/>
          </p:nvSpPr>
          <p:spPr>
            <a:xfrm>
              <a:off x="9855553"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9"/>
            <p:cNvSpPr/>
            <p:nvPr/>
          </p:nvSpPr>
          <p:spPr>
            <a:xfrm>
              <a:off x="9855553"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9"/>
            <p:cNvSpPr/>
            <p:nvPr/>
          </p:nvSpPr>
          <p:spPr>
            <a:xfrm>
              <a:off x="9855553"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
            <p:cNvSpPr/>
            <p:nvPr/>
          </p:nvSpPr>
          <p:spPr>
            <a:xfrm>
              <a:off x="9950475"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9"/>
            <p:cNvSpPr/>
            <p:nvPr/>
          </p:nvSpPr>
          <p:spPr>
            <a:xfrm>
              <a:off x="9950475"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9"/>
            <p:cNvSpPr/>
            <p:nvPr/>
          </p:nvSpPr>
          <p:spPr>
            <a:xfrm>
              <a:off x="9950475"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9"/>
            <p:cNvSpPr/>
            <p:nvPr/>
          </p:nvSpPr>
          <p:spPr>
            <a:xfrm>
              <a:off x="9950475"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9"/>
            <p:cNvSpPr/>
            <p:nvPr/>
          </p:nvSpPr>
          <p:spPr>
            <a:xfrm>
              <a:off x="10045397" y="-1622153"/>
              <a:ext cx="11579" cy="134505"/>
            </a:xfrm>
            <a:custGeom>
              <a:avLst/>
              <a:gdLst/>
              <a:ahLst/>
              <a:cxnLst/>
              <a:rect l="l" t="t" r="r" b="b"/>
              <a:pathLst>
                <a:path w="313"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9"/>
            <p:cNvSpPr/>
            <p:nvPr/>
          </p:nvSpPr>
          <p:spPr>
            <a:xfrm>
              <a:off x="10045397" y="-1622153"/>
              <a:ext cx="11579" cy="134505"/>
            </a:xfrm>
            <a:custGeom>
              <a:avLst/>
              <a:gdLst/>
              <a:ahLst/>
              <a:cxnLst/>
              <a:rect l="l" t="t" r="r" b="b"/>
              <a:pathLst>
                <a:path w="313" h="3636" fill="none" extrusionOk="0">
                  <a:moveTo>
                    <a:pt x="312" y="0"/>
                  </a:moveTo>
                  <a:lnTo>
                    <a:pt x="1" y="0"/>
                  </a:lnTo>
                  <a:lnTo>
                    <a:pt x="1" y="3635"/>
                  </a:lnTo>
                  <a:lnTo>
                    <a:pt x="312" y="3635"/>
                  </a:lnTo>
                  <a:lnTo>
                    <a:pt x="31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9"/>
            <p:cNvSpPr/>
            <p:nvPr/>
          </p:nvSpPr>
          <p:spPr>
            <a:xfrm>
              <a:off x="10045397" y="-1658849"/>
              <a:ext cx="11579" cy="36734"/>
            </a:xfrm>
            <a:custGeom>
              <a:avLst/>
              <a:gdLst/>
              <a:ahLst/>
              <a:cxnLst/>
              <a:rect l="l" t="t" r="r" b="b"/>
              <a:pathLst>
                <a:path w="313"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9"/>
            <p:cNvSpPr/>
            <p:nvPr/>
          </p:nvSpPr>
          <p:spPr>
            <a:xfrm>
              <a:off x="10141059" y="-1622153"/>
              <a:ext cx="10839" cy="134505"/>
            </a:xfrm>
            <a:custGeom>
              <a:avLst/>
              <a:gdLst/>
              <a:ahLst/>
              <a:cxnLst/>
              <a:rect l="l" t="t" r="r" b="b"/>
              <a:pathLst>
                <a:path w="293" h="3636" extrusionOk="0">
                  <a:moveTo>
                    <a:pt x="1" y="0"/>
                  </a:moveTo>
                  <a:lnTo>
                    <a:pt x="1" y="3635"/>
                  </a:lnTo>
                  <a:lnTo>
                    <a:pt x="292" y="3635"/>
                  </a:lnTo>
                  <a:lnTo>
                    <a:pt x="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9"/>
            <p:cNvSpPr/>
            <p:nvPr/>
          </p:nvSpPr>
          <p:spPr>
            <a:xfrm>
              <a:off x="10141059" y="-1658849"/>
              <a:ext cx="10839" cy="36734"/>
            </a:xfrm>
            <a:custGeom>
              <a:avLst/>
              <a:gdLst/>
              <a:ahLst/>
              <a:cxnLst/>
              <a:rect l="l" t="t" r="r" b="b"/>
              <a:pathLst>
                <a:path w="293" h="993" extrusionOk="0">
                  <a:moveTo>
                    <a:pt x="1" y="1"/>
                  </a:moveTo>
                  <a:lnTo>
                    <a:pt x="1" y="992"/>
                  </a:lnTo>
                  <a:lnTo>
                    <a:pt x="292" y="992"/>
                  </a:lnTo>
                  <a:lnTo>
                    <a:pt x="29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9"/>
            <p:cNvSpPr/>
            <p:nvPr/>
          </p:nvSpPr>
          <p:spPr>
            <a:xfrm>
              <a:off x="10235981"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9"/>
            <p:cNvSpPr/>
            <p:nvPr/>
          </p:nvSpPr>
          <p:spPr>
            <a:xfrm>
              <a:off x="10235981"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9"/>
            <p:cNvSpPr/>
            <p:nvPr/>
          </p:nvSpPr>
          <p:spPr>
            <a:xfrm>
              <a:off x="10235981"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9"/>
            <p:cNvSpPr/>
            <p:nvPr/>
          </p:nvSpPr>
          <p:spPr>
            <a:xfrm>
              <a:off x="10235981" y="-1658849"/>
              <a:ext cx="11542" cy="36734"/>
            </a:xfrm>
            <a:custGeom>
              <a:avLst/>
              <a:gdLst/>
              <a:ahLst/>
              <a:cxnLst/>
              <a:rect l="l" t="t" r="r" b="b"/>
              <a:pathLst>
                <a:path w="312" h="993" fill="none" extrusionOk="0">
                  <a:moveTo>
                    <a:pt x="312" y="1"/>
                  </a:moveTo>
                  <a:lnTo>
                    <a:pt x="1" y="1"/>
                  </a:lnTo>
                  <a:lnTo>
                    <a:pt x="1" y="992"/>
                  </a:lnTo>
                  <a:lnTo>
                    <a:pt x="312" y="992"/>
                  </a:lnTo>
                  <a:lnTo>
                    <a:pt x="312" y="1"/>
                  </a:lnTo>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9"/>
            <p:cNvSpPr/>
            <p:nvPr/>
          </p:nvSpPr>
          <p:spPr>
            <a:xfrm>
              <a:off x="10330902" y="-1622153"/>
              <a:ext cx="11542" cy="134505"/>
            </a:xfrm>
            <a:custGeom>
              <a:avLst/>
              <a:gdLst/>
              <a:ahLst/>
              <a:cxnLst/>
              <a:rect l="l" t="t" r="r" b="b"/>
              <a:pathLst>
                <a:path w="312" h="3636" extrusionOk="0">
                  <a:moveTo>
                    <a:pt x="1" y="0"/>
                  </a:moveTo>
                  <a:lnTo>
                    <a:pt x="1" y="3635"/>
                  </a:lnTo>
                  <a:lnTo>
                    <a:pt x="312" y="3635"/>
                  </a:lnTo>
                  <a:lnTo>
                    <a:pt x="3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9"/>
            <p:cNvSpPr/>
            <p:nvPr/>
          </p:nvSpPr>
          <p:spPr>
            <a:xfrm>
              <a:off x="10330902" y="-1622153"/>
              <a:ext cx="11542" cy="134505"/>
            </a:xfrm>
            <a:custGeom>
              <a:avLst/>
              <a:gdLst/>
              <a:ahLst/>
              <a:cxnLst/>
              <a:rect l="l" t="t" r="r" b="b"/>
              <a:pathLst>
                <a:path w="312" h="3636" fill="none" extrusionOk="0">
                  <a:moveTo>
                    <a:pt x="312" y="0"/>
                  </a:moveTo>
                  <a:lnTo>
                    <a:pt x="1" y="0"/>
                  </a:lnTo>
                  <a:lnTo>
                    <a:pt x="1" y="3635"/>
                  </a:lnTo>
                  <a:lnTo>
                    <a:pt x="312" y="3635"/>
                  </a:lnTo>
                  <a:lnTo>
                    <a:pt x="312"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
            <p:cNvSpPr/>
            <p:nvPr/>
          </p:nvSpPr>
          <p:spPr>
            <a:xfrm>
              <a:off x="10330902" y="-1658849"/>
              <a:ext cx="11542" cy="36734"/>
            </a:xfrm>
            <a:custGeom>
              <a:avLst/>
              <a:gdLst/>
              <a:ahLst/>
              <a:cxnLst/>
              <a:rect l="l" t="t" r="r" b="b"/>
              <a:pathLst>
                <a:path w="312" h="993" extrusionOk="0">
                  <a:moveTo>
                    <a:pt x="1" y="1"/>
                  </a:moveTo>
                  <a:lnTo>
                    <a:pt x="1" y="992"/>
                  </a:lnTo>
                  <a:lnTo>
                    <a:pt x="312" y="992"/>
                  </a:lnTo>
                  <a:lnTo>
                    <a:pt x="312"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9"/>
            <p:cNvSpPr/>
            <p:nvPr/>
          </p:nvSpPr>
          <p:spPr>
            <a:xfrm>
              <a:off x="10425861" y="-1622153"/>
              <a:ext cx="11542" cy="134505"/>
            </a:xfrm>
            <a:custGeom>
              <a:avLst/>
              <a:gdLst/>
              <a:ahLst/>
              <a:cxnLst/>
              <a:rect l="l" t="t" r="r" b="b"/>
              <a:pathLst>
                <a:path w="312" h="3636" extrusionOk="0">
                  <a:moveTo>
                    <a:pt x="0" y="0"/>
                  </a:moveTo>
                  <a:lnTo>
                    <a:pt x="0" y="3635"/>
                  </a:lnTo>
                  <a:lnTo>
                    <a:pt x="311" y="3635"/>
                  </a:lnTo>
                  <a:lnTo>
                    <a:pt x="3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9"/>
            <p:cNvSpPr/>
            <p:nvPr/>
          </p:nvSpPr>
          <p:spPr>
            <a:xfrm>
              <a:off x="10425861" y="-1658849"/>
              <a:ext cx="11542" cy="36734"/>
            </a:xfrm>
            <a:custGeom>
              <a:avLst/>
              <a:gdLst/>
              <a:ahLst/>
              <a:cxnLst/>
              <a:rect l="l" t="t" r="r" b="b"/>
              <a:pathLst>
                <a:path w="312" h="993" extrusionOk="0">
                  <a:moveTo>
                    <a:pt x="0" y="1"/>
                  </a:moveTo>
                  <a:lnTo>
                    <a:pt x="0" y="992"/>
                  </a:lnTo>
                  <a:lnTo>
                    <a:pt x="311" y="992"/>
                  </a:lnTo>
                  <a:lnTo>
                    <a:pt x="311"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
            <p:cNvSpPr/>
            <p:nvPr/>
          </p:nvSpPr>
          <p:spPr>
            <a:xfrm>
              <a:off x="9765662" y="-1769603"/>
              <a:ext cx="764487" cy="110793"/>
            </a:xfrm>
            <a:custGeom>
              <a:avLst/>
              <a:gdLst/>
              <a:ahLst/>
              <a:cxnLst/>
              <a:rect l="l" t="t" r="r" b="b"/>
              <a:pathLst>
                <a:path w="20666" h="2995" extrusionOk="0">
                  <a:moveTo>
                    <a:pt x="1148" y="1"/>
                  </a:moveTo>
                  <a:lnTo>
                    <a:pt x="1" y="2995"/>
                  </a:lnTo>
                  <a:lnTo>
                    <a:pt x="20666" y="2995"/>
                  </a:lnTo>
                  <a:lnTo>
                    <a:pt x="19499" y="1"/>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
            <p:cNvSpPr/>
            <p:nvPr/>
          </p:nvSpPr>
          <p:spPr>
            <a:xfrm>
              <a:off x="9765662" y="-1769603"/>
              <a:ext cx="764487" cy="110793"/>
            </a:xfrm>
            <a:custGeom>
              <a:avLst/>
              <a:gdLst/>
              <a:ahLst/>
              <a:cxnLst/>
              <a:rect l="l" t="t" r="r" b="b"/>
              <a:pathLst>
                <a:path w="20666" h="2995" fill="none" extrusionOk="0">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
            <p:cNvSpPr/>
            <p:nvPr/>
          </p:nvSpPr>
          <p:spPr>
            <a:xfrm>
              <a:off x="10171281" y="-1769603"/>
              <a:ext cx="222954" cy="110793"/>
            </a:xfrm>
            <a:custGeom>
              <a:avLst/>
              <a:gdLst/>
              <a:ahLst/>
              <a:cxnLst/>
              <a:rect l="l" t="t" r="r" b="b"/>
              <a:pathLst>
                <a:path w="6027" h="2995" extrusionOk="0">
                  <a:moveTo>
                    <a:pt x="0" y="1"/>
                  </a:moveTo>
                  <a:lnTo>
                    <a:pt x="0" y="2995"/>
                  </a:lnTo>
                  <a:lnTo>
                    <a:pt x="6027" y="2995"/>
                  </a:lnTo>
                  <a:lnTo>
                    <a:pt x="6027"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
            <p:cNvSpPr/>
            <p:nvPr/>
          </p:nvSpPr>
          <p:spPr>
            <a:xfrm>
              <a:off x="9765662" y="-1769603"/>
              <a:ext cx="628577" cy="110793"/>
            </a:xfrm>
            <a:custGeom>
              <a:avLst/>
              <a:gdLst/>
              <a:ahLst/>
              <a:cxnLst/>
              <a:rect l="l" t="t" r="r" b="b"/>
              <a:pathLst>
                <a:path w="16992" h="2995" fill="none" extrusionOk="0">
                  <a:moveTo>
                    <a:pt x="16992" y="1"/>
                  </a:moveTo>
                  <a:lnTo>
                    <a:pt x="10965" y="1"/>
                  </a:lnTo>
                  <a:lnTo>
                    <a:pt x="10965" y="2995"/>
                  </a:lnTo>
                  <a:lnTo>
                    <a:pt x="1" y="2995"/>
                  </a:lnTo>
                  <a:lnTo>
                    <a:pt x="16992" y="2995"/>
                  </a:lnTo>
                  <a:lnTo>
                    <a:pt x="169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9"/>
            <p:cNvSpPr/>
            <p:nvPr/>
          </p:nvSpPr>
          <p:spPr>
            <a:xfrm>
              <a:off x="9932497" y="-1769603"/>
              <a:ext cx="238824" cy="110793"/>
            </a:xfrm>
            <a:custGeom>
              <a:avLst/>
              <a:gdLst/>
              <a:ahLst/>
              <a:cxnLst/>
              <a:rect l="l" t="t" r="r" b="b"/>
              <a:pathLst>
                <a:path w="6456" h="2995" extrusionOk="0">
                  <a:moveTo>
                    <a:pt x="1" y="1"/>
                  </a:moveTo>
                  <a:lnTo>
                    <a:pt x="1" y="2995"/>
                  </a:lnTo>
                  <a:lnTo>
                    <a:pt x="6455" y="2995"/>
                  </a:lnTo>
                  <a:lnTo>
                    <a:pt x="6455"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9"/>
            <p:cNvSpPr/>
            <p:nvPr/>
          </p:nvSpPr>
          <p:spPr>
            <a:xfrm>
              <a:off x="9765662" y="-1769603"/>
              <a:ext cx="405660" cy="110793"/>
            </a:xfrm>
            <a:custGeom>
              <a:avLst/>
              <a:gdLst/>
              <a:ahLst/>
              <a:cxnLst/>
              <a:rect l="l" t="t" r="r" b="b"/>
              <a:pathLst>
                <a:path w="10966" h="2995" fill="none" extrusionOk="0">
                  <a:moveTo>
                    <a:pt x="10965" y="1"/>
                  </a:moveTo>
                  <a:lnTo>
                    <a:pt x="4511" y="1"/>
                  </a:lnTo>
                  <a:lnTo>
                    <a:pt x="4511" y="2995"/>
                  </a:lnTo>
                  <a:lnTo>
                    <a:pt x="1" y="2995"/>
                  </a:lnTo>
                  <a:lnTo>
                    <a:pt x="10965" y="2995"/>
                  </a:lnTo>
                  <a:lnTo>
                    <a:pt x="1096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
            <p:cNvSpPr/>
            <p:nvPr/>
          </p:nvSpPr>
          <p:spPr>
            <a:xfrm>
              <a:off x="9765662" y="-1769603"/>
              <a:ext cx="166873" cy="110793"/>
            </a:xfrm>
            <a:custGeom>
              <a:avLst/>
              <a:gdLst/>
              <a:ahLst/>
              <a:cxnLst/>
              <a:rect l="l" t="t" r="r" b="b"/>
              <a:pathLst>
                <a:path w="4511" h="2995" extrusionOk="0">
                  <a:moveTo>
                    <a:pt x="1148" y="1"/>
                  </a:moveTo>
                  <a:lnTo>
                    <a:pt x="1" y="2995"/>
                  </a:lnTo>
                  <a:lnTo>
                    <a:pt x="4511" y="2995"/>
                  </a:lnTo>
                  <a:lnTo>
                    <a:pt x="451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
            <p:cNvSpPr/>
            <p:nvPr/>
          </p:nvSpPr>
          <p:spPr>
            <a:xfrm>
              <a:off x="9765662" y="-1769603"/>
              <a:ext cx="166873" cy="110793"/>
            </a:xfrm>
            <a:custGeom>
              <a:avLst/>
              <a:gdLst/>
              <a:ahLst/>
              <a:cxnLst/>
              <a:rect l="l" t="t" r="r" b="b"/>
              <a:pathLst>
                <a:path w="4511" h="2995" fill="none" extrusionOk="0">
                  <a:moveTo>
                    <a:pt x="4511" y="1"/>
                  </a:moveTo>
                  <a:lnTo>
                    <a:pt x="4511" y="1"/>
                  </a:lnTo>
                  <a:lnTo>
                    <a:pt x="2994" y="1"/>
                  </a:lnTo>
                  <a:lnTo>
                    <a:pt x="1148" y="1"/>
                  </a:lnTo>
                  <a:lnTo>
                    <a:pt x="1" y="2995"/>
                  </a:lnTo>
                  <a:lnTo>
                    <a:pt x="4511" y="2995"/>
                  </a:lnTo>
                  <a:lnTo>
                    <a:pt x="451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
            <p:cNvSpPr/>
            <p:nvPr/>
          </p:nvSpPr>
          <p:spPr>
            <a:xfrm>
              <a:off x="9765662" y="-1487686"/>
              <a:ext cx="764487" cy="111495"/>
            </a:xfrm>
            <a:custGeom>
              <a:avLst/>
              <a:gdLst/>
              <a:ahLst/>
              <a:cxnLst/>
              <a:rect l="l" t="t" r="r" b="b"/>
              <a:pathLst>
                <a:path w="20666" h="3014" extrusionOk="0">
                  <a:moveTo>
                    <a:pt x="1" y="0"/>
                  </a:moveTo>
                  <a:lnTo>
                    <a:pt x="1148" y="3014"/>
                  </a:lnTo>
                  <a:lnTo>
                    <a:pt x="19499" y="3014"/>
                  </a:lnTo>
                  <a:lnTo>
                    <a:pt x="206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
            <p:cNvSpPr/>
            <p:nvPr/>
          </p:nvSpPr>
          <p:spPr>
            <a:xfrm>
              <a:off x="9765662" y="-1487686"/>
              <a:ext cx="764487" cy="111495"/>
            </a:xfrm>
            <a:custGeom>
              <a:avLst/>
              <a:gdLst/>
              <a:ahLst/>
              <a:cxnLst/>
              <a:rect l="l" t="t" r="r" b="b"/>
              <a:pathLst>
                <a:path w="20666" h="3014" fill="none" extrusionOk="0">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9"/>
            <p:cNvSpPr/>
            <p:nvPr/>
          </p:nvSpPr>
          <p:spPr>
            <a:xfrm>
              <a:off x="10171281" y="-1487686"/>
              <a:ext cx="222954" cy="111495"/>
            </a:xfrm>
            <a:custGeom>
              <a:avLst/>
              <a:gdLst/>
              <a:ahLst/>
              <a:cxnLst/>
              <a:rect l="l" t="t" r="r" b="b"/>
              <a:pathLst>
                <a:path w="6027" h="3014" extrusionOk="0">
                  <a:moveTo>
                    <a:pt x="0" y="0"/>
                  </a:moveTo>
                  <a:lnTo>
                    <a:pt x="0" y="3014"/>
                  </a:lnTo>
                  <a:lnTo>
                    <a:pt x="6027" y="3014"/>
                  </a:lnTo>
                  <a:lnTo>
                    <a:pt x="6027"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
            <p:cNvSpPr/>
            <p:nvPr/>
          </p:nvSpPr>
          <p:spPr>
            <a:xfrm>
              <a:off x="9765662" y="-1487686"/>
              <a:ext cx="628577" cy="111495"/>
            </a:xfrm>
            <a:custGeom>
              <a:avLst/>
              <a:gdLst/>
              <a:ahLst/>
              <a:cxnLst/>
              <a:rect l="l" t="t" r="r" b="b"/>
              <a:pathLst>
                <a:path w="16992" h="3014" fill="none" extrusionOk="0">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
            <p:cNvSpPr/>
            <p:nvPr/>
          </p:nvSpPr>
          <p:spPr>
            <a:xfrm>
              <a:off x="9932497" y="-1487686"/>
              <a:ext cx="238824" cy="111495"/>
            </a:xfrm>
            <a:custGeom>
              <a:avLst/>
              <a:gdLst/>
              <a:ahLst/>
              <a:cxnLst/>
              <a:rect l="l" t="t" r="r" b="b"/>
              <a:pathLst>
                <a:path w="6456" h="3014" extrusionOk="0">
                  <a:moveTo>
                    <a:pt x="1" y="0"/>
                  </a:moveTo>
                  <a:lnTo>
                    <a:pt x="1" y="3014"/>
                  </a:lnTo>
                  <a:lnTo>
                    <a:pt x="6455" y="3014"/>
                  </a:lnTo>
                  <a:lnTo>
                    <a:pt x="6455"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
            <p:cNvSpPr/>
            <p:nvPr/>
          </p:nvSpPr>
          <p:spPr>
            <a:xfrm>
              <a:off x="9765662" y="-1487686"/>
              <a:ext cx="405660" cy="111495"/>
            </a:xfrm>
            <a:custGeom>
              <a:avLst/>
              <a:gdLst/>
              <a:ahLst/>
              <a:cxnLst/>
              <a:rect l="l" t="t" r="r" b="b"/>
              <a:pathLst>
                <a:path w="10966" h="3014" fill="none" extrusionOk="0">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
            <p:cNvSpPr/>
            <p:nvPr/>
          </p:nvSpPr>
          <p:spPr>
            <a:xfrm>
              <a:off x="9765662" y="-1487686"/>
              <a:ext cx="166873" cy="111495"/>
            </a:xfrm>
            <a:custGeom>
              <a:avLst/>
              <a:gdLst/>
              <a:ahLst/>
              <a:cxnLst/>
              <a:rect l="l" t="t" r="r" b="b"/>
              <a:pathLst>
                <a:path w="4511" h="3014" extrusionOk="0">
                  <a:moveTo>
                    <a:pt x="1" y="0"/>
                  </a:moveTo>
                  <a:lnTo>
                    <a:pt x="1148" y="3014"/>
                  </a:lnTo>
                  <a:lnTo>
                    <a:pt x="4511" y="3014"/>
                  </a:lnTo>
                  <a:lnTo>
                    <a:pt x="451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
            <p:cNvSpPr/>
            <p:nvPr/>
          </p:nvSpPr>
          <p:spPr>
            <a:xfrm>
              <a:off x="9765662" y="-1487686"/>
              <a:ext cx="166873" cy="111495"/>
            </a:xfrm>
            <a:custGeom>
              <a:avLst/>
              <a:gdLst/>
              <a:ahLst/>
              <a:cxnLst/>
              <a:rect l="l" t="t" r="r" b="b"/>
              <a:pathLst>
                <a:path w="4511" h="3014" fill="none" extrusionOk="0">
                  <a:moveTo>
                    <a:pt x="4511" y="0"/>
                  </a:moveTo>
                  <a:lnTo>
                    <a:pt x="2994" y="0"/>
                  </a:lnTo>
                  <a:lnTo>
                    <a:pt x="2742" y="0"/>
                  </a:lnTo>
                  <a:lnTo>
                    <a:pt x="2431" y="0"/>
                  </a:lnTo>
                  <a:lnTo>
                    <a:pt x="1" y="0"/>
                  </a:lnTo>
                  <a:lnTo>
                    <a:pt x="1148" y="3014"/>
                  </a:lnTo>
                  <a:lnTo>
                    <a:pt x="4511" y="3014"/>
                  </a:lnTo>
                  <a:lnTo>
                    <a:pt x="45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
            <p:cNvSpPr/>
            <p:nvPr/>
          </p:nvSpPr>
          <p:spPr>
            <a:xfrm>
              <a:off x="9880005" y="-1879618"/>
              <a:ext cx="535097" cy="76981"/>
            </a:xfrm>
            <a:custGeom>
              <a:avLst/>
              <a:gdLst/>
              <a:ahLst/>
              <a:cxnLst/>
              <a:rect l="l" t="t" r="r" b="b"/>
              <a:pathLst>
                <a:path w="14465" h="2081" extrusionOk="0">
                  <a:moveTo>
                    <a:pt x="1" y="0"/>
                  </a:moveTo>
                  <a:lnTo>
                    <a:pt x="234" y="2081"/>
                  </a:lnTo>
                  <a:lnTo>
                    <a:pt x="14251" y="2081"/>
                  </a:lnTo>
                  <a:lnTo>
                    <a:pt x="14464"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
            <p:cNvSpPr/>
            <p:nvPr/>
          </p:nvSpPr>
          <p:spPr>
            <a:xfrm>
              <a:off x="9880005" y="-1879618"/>
              <a:ext cx="426487" cy="76981"/>
            </a:xfrm>
            <a:custGeom>
              <a:avLst/>
              <a:gdLst/>
              <a:ahLst/>
              <a:cxnLst/>
              <a:rect l="l" t="t" r="r" b="b"/>
              <a:pathLst>
                <a:path w="11529" h="2081" extrusionOk="0">
                  <a:moveTo>
                    <a:pt x="1" y="0"/>
                  </a:moveTo>
                  <a:lnTo>
                    <a:pt x="234" y="2081"/>
                  </a:lnTo>
                  <a:lnTo>
                    <a:pt x="11315" y="2081"/>
                  </a:lnTo>
                  <a:lnTo>
                    <a:pt x="115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
            <p:cNvSpPr/>
            <p:nvPr/>
          </p:nvSpPr>
          <p:spPr>
            <a:xfrm>
              <a:off x="9880005" y="-1879618"/>
              <a:ext cx="243115" cy="76981"/>
            </a:xfrm>
            <a:custGeom>
              <a:avLst/>
              <a:gdLst/>
              <a:ahLst/>
              <a:cxnLst/>
              <a:rect l="l" t="t" r="r" b="b"/>
              <a:pathLst>
                <a:path w="6572" h="2081" extrusionOk="0">
                  <a:moveTo>
                    <a:pt x="1" y="0"/>
                  </a:moveTo>
                  <a:lnTo>
                    <a:pt x="234" y="2081"/>
                  </a:lnTo>
                  <a:lnTo>
                    <a:pt x="6358" y="2081"/>
                  </a:lnTo>
                  <a:lnTo>
                    <a:pt x="6572"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9"/>
            <p:cNvSpPr/>
            <p:nvPr/>
          </p:nvSpPr>
          <p:spPr>
            <a:xfrm>
              <a:off x="9833987" y="-2078118"/>
              <a:ext cx="627134" cy="76279"/>
            </a:xfrm>
            <a:custGeom>
              <a:avLst/>
              <a:gdLst/>
              <a:ahLst/>
              <a:cxnLst/>
              <a:rect l="l" t="t" r="r" b="b"/>
              <a:pathLst>
                <a:path w="16953" h="2062" extrusionOk="0">
                  <a:moveTo>
                    <a:pt x="0" y="1"/>
                  </a:moveTo>
                  <a:lnTo>
                    <a:pt x="253" y="2061"/>
                  </a:lnTo>
                  <a:lnTo>
                    <a:pt x="16700" y="2061"/>
                  </a:lnTo>
                  <a:lnTo>
                    <a:pt x="169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
            <p:cNvSpPr/>
            <p:nvPr/>
          </p:nvSpPr>
          <p:spPr>
            <a:xfrm>
              <a:off x="9833987" y="-2078118"/>
              <a:ext cx="627134" cy="76279"/>
            </a:xfrm>
            <a:custGeom>
              <a:avLst/>
              <a:gdLst/>
              <a:ahLst/>
              <a:cxnLst/>
              <a:rect l="l" t="t" r="r" b="b"/>
              <a:pathLst>
                <a:path w="16953" h="2062" fill="none" extrusionOk="0">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
            <p:cNvSpPr/>
            <p:nvPr/>
          </p:nvSpPr>
          <p:spPr>
            <a:xfrm>
              <a:off x="10109430" y="-2078118"/>
              <a:ext cx="224397" cy="76279"/>
            </a:xfrm>
            <a:custGeom>
              <a:avLst/>
              <a:gdLst/>
              <a:ahLst/>
              <a:cxnLst/>
              <a:rect l="l" t="t" r="r" b="b"/>
              <a:pathLst>
                <a:path w="6066" h="2062" extrusionOk="0">
                  <a:moveTo>
                    <a:pt x="253" y="1"/>
                  </a:moveTo>
                  <a:lnTo>
                    <a:pt x="0" y="2061"/>
                  </a:lnTo>
                  <a:lnTo>
                    <a:pt x="5813" y="2061"/>
                  </a:lnTo>
                  <a:lnTo>
                    <a:pt x="6066"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
            <p:cNvSpPr/>
            <p:nvPr/>
          </p:nvSpPr>
          <p:spPr>
            <a:xfrm>
              <a:off x="9833987" y="-2078118"/>
              <a:ext cx="499843" cy="76279"/>
            </a:xfrm>
            <a:custGeom>
              <a:avLst/>
              <a:gdLst/>
              <a:ahLst/>
              <a:cxnLst/>
              <a:rect l="l" t="t" r="r" b="b"/>
              <a:pathLst>
                <a:path w="13512" h="2062" fill="none" extrusionOk="0">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9"/>
            <p:cNvSpPr/>
            <p:nvPr/>
          </p:nvSpPr>
          <p:spPr>
            <a:xfrm>
              <a:off x="9833987" y="-2078118"/>
              <a:ext cx="284805" cy="76279"/>
            </a:xfrm>
            <a:custGeom>
              <a:avLst/>
              <a:gdLst/>
              <a:ahLst/>
              <a:cxnLst/>
              <a:rect l="l" t="t" r="r" b="b"/>
              <a:pathLst>
                <a:path w="7699" h="2062" extrusionOk="0">
                  <a:moveTo>
                    <a:pt x="0" y="1"/>
                  </a:moveTo>
                  <a:lnTo>
                    <a:pt x="253" y="2061"/>
                  </a:lnTo>
                  <a:lnTo>
                    <a:pt x="7446" y="2061"/>
                  </a:lnTo>
                  <a:lnTo>
                    <a:pt x="7699"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9"/>
            <p:cNvSpPr/>
            <p:nvPr/>
          </p:nvSpPr>
          <p:spPr>
            <a:xfrm>
              <a:off x="9833987" y="-2078118"/>
              <a:ext cx="284805" cy="76279"/>
            </a:xfrm>
            <a:custGeom>
              <a:avLst/>
              <a:gdLst/>
              <a:ahLst/>
              <a:cxnLst/>
              <a:rect l="l" t="t" r="r" b="b"/>
              <a:pathLst>
                <a:path w="7699" h="2062" fill="none" extrusionOk="0">
                  <a:moveTo>
                    <a:pt x="7699" y="1"/>
                  </a:moveTo>
                  <a:lnTo>
                    <a:pt x="7057" y="1"/>
                  </a:lnTo>
                  <a:lnTo>
                    <a:pt x="4686" y="1"/>
                  </a:lnTo>
                  <a:lnTo>
                    <a:pt x="2372" y="1"/>
                  </a:lnTo>
                  <a:lnTo>
                    <a:pt x="0" y="1"/>
                  </a:lnTo>
                  <a:lnTo>
                    <a:pt x="253" y="2061"/>
                  </a:lnTo>
                  <a:lnTo>
                    <a:pt x="7446" y="2061"/>
                  </a:lnTo>
                  <a:lnTo>
                    <a:pt x="769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33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337"/>
        <p:cNvGrpSpPr/>
        <p:nvPr/>
      </p:nvGrpSpPr>
      <p:grpSpPr>
        <a:xfrm>
          <a:off x="0" y="0"/>
          <a:ext cx="0" cy="0"/>
          <a:chOff x="0" y="0"/>
          <a:chExt cx="0" cy="0"/>
        </a:xfrm>
      </p:grpSpPr>
      <p:grpSp>
        <p:nvGrpSpPr>
          <p:cNvPr id="1338" name="Google Shape;1338;p13"/>
          <p:cNvGrpSpPr/>
          <p:nvPr/>
        </p:nvGrpSpPr>
        <p:grpSpPr>
          <a:xfrm>
            <a:off x="-622046" y="4070300"/>
            <a:ext cx="10388092" cy="1073228"/>
            <a:chOff x="-622046" y="4070300"/>
            <a:chExt cx="10388092" cy="1073228"/>
          </a:xfrm>
        </p:grpSpPr>
        <p:sp>
          <p:nvSpPr>
            <p:cNvPr id="1339" name="Google Shape;1339;p13"/>
            <p:cNvSpPr/>
            <p:nvPr/>
          </p:nvSpPr>
          <p:spPr>
            <a:xfrm>
              <a:off x="-622046"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3"/>
            <p:cNvSpPr/>
            <p:nvPr/>
          </p:nvSpPr>
          <p:spPr>
            <a:xfrm flipH="1">
              <a:off x="5900117" y="4070300"/>
              <a:ext cx="3865929" cy="1073228"/>
            </a:xfrm>
            <a:custGeom>
              <a:avLst/>
              <a:gdLst/>
              <a:ahLst/>
              <a:cxnLst/>
              <a:rect l="l" t="t" r="r" b="b"/>
              <a:pathLst>
                <a:path w="89427" h="24826" extrusionOk="0">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3"/>
            <p:cNvSpPr/>
            <p:nvPr/>
          </p:nvSpPr>
          <p:spPr>
            <a:xfrm>
              <a:off x="3243875" y="4593900"/>
              <a:ext cx="2656200" cy="54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13"/>
          <p:cNvGrpSpPr/>
          <p:nvPr/>
        </p:nvGrpSpPr>
        <p:grpSpPr>
          <a:xfrm flipH="1">
            <a:off x="-98027" y="3938138"/>
            <a:ext cx="811246" cy="1205364"/>
            <a:chOff x="8044750" y="-1789024"/>
            <a:chExt cx="811246" cy="1205364"/>
          </a:xfrm>
        </p:grpSpPr>
        <p:sp>
          <p:nvSpPr>
            <p:cNvPr id="1343" name="Google Shape;1343;p13"/>
            <p:cNvSpPr/>
            <p:nvPr/>
          </p:nvSpPr>
          <p:spPr>
            <a:xfrm>
              <a:off x="8064874" y="-1789024"/>
              <a:ext cx="770961" cy="1205364"/>
            </a:xfrm>
            <a:custGeom>
              <a:avLst/>
              <a:gdLst/>
              <a:ahLst/>
              <a:cxnLst/>
              <a:rect l="l" t="t" r="r" b="b"/>
              <a:pathLst>
                <a:path w="20841" h="32584" extrusionOk="0">
                  <a:moveTo>
                    <a:pt x="1" y="1"/>
                  </a:moveTo>
                  <a:lnTo>
                    <a:pt x="1" y="32583"/>
                  </a:lnTo>
                  <a:lnTo>
                    <a:pt x="20841" y="32583"/>
                  </a:lnTo>
                  <a:lnTo>
                    <a:pt x="20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3"/>
            <p:cNvSpPr/>
            <p:nvPr/>
          </p:nvSpPr>
          <p:spPr>
            <a:xfrm>
              <a:off x="8044750" y="-1789024"/>
              <a:ext cx="811246" cy="56155"/>
            </a:xfrm>
            <a:custGeom>
              <a:avLst/>
              <a:gdLst/>
              <a:ahLst/>
              <a:cxnLst/>
              <a:rect l="l" t="t" r="r" b="b"/>
              <a:pathLst>
                <a:path w="21930" h="1518" extrusionOk="0">
                  <a:moveTo>
                    <a:pt x="0" y="1"/>
                  </a:moveTo>
                  <a:lnTo>
                    <a:pt x="0" y="1517"/>
                  </a:lnTo>
                  <a:lnTo>
                    <a:pt x="21929" y="1517"/>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3"/>
            <p:cNvSpPr/>
            <p:nvPr/>
          </p:nvSpPr>
          <p:spPr>
            <a:xfrm>
              <a:off x="8044750" y="-13992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3"/>
            <p:cNvSpPr/>
            <p:nvPr/>
          </p:nvSpPr>
          <p:spPr>
            <a:xfrm>
              <a:off x="8161978"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3"/>
            <p:cNvSpPr/>
            <p:nvPr/>
          </p:nvSpPr>
          <p:spPr>
            <a:xfrm>
              <a:off x="8325927" y="-1666765"/>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3"/>
            <p:cNvSpPr/>
            <p:nvPr/>
          </p:nvSpPr>
          <p:spPr>
            <a:xfrm>
              <a:off x="8489914"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3"/>
            <p:cNvSpPr/>
            <p:nvPr/>
          </p:nvSpPr>
          <p:spPr>
            <a:xfrm>
              <a:off x="8653863" y="-1666765"/>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3"/>
            <p:cNvSpPr/>
            <p:nvPr/>
          </p:nvSpPr>
          <p:spPr>
            <a:xfrm>
              <a:off x="8161978"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3"/>
            <p:cNvSpPr/>
            <p:nvPr/>
          </p:nvSpPr>
          <p:spPr>
            <a:xfrm>
              <a:off x="8325927" y="-15330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3"/>
            <p:cNvSpPr/>
            <p:nvPr/>
          </p:nvSpPr>
          <p:spPr>
            <a:xfrm>
              <a:off x="8489914"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3"/>
            <p:cNvSpPr/>
            <p:nvPr/>
          </p:nvSpPr>
          <p:spPr>
            <a:xfrm>
              <a:off x="8653863" y="-15330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3"/>
            <p:cNvSpPr/>
            <p:nvPr/>
          </p:nvSpPr>
          <p:spPr>
            <a:xfrm>
              <a:off x="8044750" y="-9749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3"/>
            <p:cNvSpPr/>
            <p:nvPr/>
          </p:nvSpPr>
          <p:spPr>
            <a:xfrm>
              <a:off x="8161978"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3"/>
            <p:cNvSpPr/>
            <p:nvPr/>
          </p:nvSpPr>
          <p:spPr>
            <a:xfrm>
              <a:off x="8325927" y="-1242465"/>
              <a:ext cx="84898" cy="90669"/>
            </a:xfrm>
            <a:custGeom>
              <a:avLst/>
              <a:gdLst/>
              <a:ahLst/>
              <a:cxnLst/>
              <a:rect l="l" t="t" r="r" b="b"/>
              <a:pathLst>
                <a:path w="2295" h="2451" extrusionOk="0">
                  <a:moveTo>
                    <a:pt x="1" y="1"/>
                  </a:moveTo>
                  <a:lnTo>
                    <a:pt x="1" y="2450"/>
                  </a:lnTo>
                  <a:lnTo>
                    <a:pt x="2295" y="245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3"/>
            <p:cNvSpPr/>
            <p:nvPr/>
          </p:nvSpPr>
          <p:spPr>
            <a:xfrm>
              <a:off x="8489914"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3"/>
            <p:cNvSpPr/>
            <p:nvPr/>
          </p:nvSpPr>
          <p:spPr>
            <a:xfrm>
              <a:off x="8653863" y="-1242465"/>
              <a:ext cx="84898" cy="90669"/>
            </a:xfrm>
            <a:custGeom>
              <a:avLst/>
              <a:gdLst/>
              <a:ahLst/>
              <a:cxnLst/>
              <a:rect l="l" t="t" r="r" b="b"/>
              <a:pathLst>
                <a:path w="2295" h="2451" extrusionOk="0">
                  <a:moveTo>
                    <a:pt x="1" y="1"/>
                  </a:moveTo>
                  <a:lnTo>
                    <a:pt x="1"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3"/>
            <p:cNvSpPr/>
            <p:nvPr/>
          </p:nvSpPr>
          <p:spPr>
            <a:xfrm>
              <a:off x="8161978"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3"/>
            <p:cNvSpPr/>
            <p:nvPr/>
          </p:nvSpPr>
          <p:spPr>
            <a:xfrm>
              <a:off x="8325927" y="-11087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3"/>
            <p:cNvSpPr/>
            <p:nvPr/>
          </p:nvSpPr>
          <p:spPr>
            <a:xfrm>
              <a:off x="8489914"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3"/>
            <p:cNvSpPr/>
            <p:nvPr/>
          </p:nvSpPr>
          <p:spPr>
            <a:xfrm>
              <a:off x="8653863" y="-11087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13"/>
          <p:cNvGrpSpPr/>
          <p:nvPr/>
        </p:nvGrpSpPr>
        <p:grpSpPr>
          <a:xfrm flipH="1">
            <a:off x="8430786" y="3938138"/>
            <a:ext cx="811246" cy="1205364"/>
            <a:chOff x="8044750" y="-1789024"/>
            <a:chExt cx="811246" cy="1205364"/>
          </a:xfrm>
        </p:grpSpPr>
        <p:sp>
          <p:nvSpPr>
            <p:cNvPr id="1364" name="Google Shape;1364;p13"/>
            <p:cNvSpPr/>
            <p:nvPr/>
          </p:nvSpPr>
          <p:spPr>
            <a:xfrm>
              <a:off x="8064874" y="-1789024"/>
              <a:ext cx="770961" cy="1205364"/>
            </a:xfrm>
            <a:custGeom>
              <a:avLst/>
              <a:gdLst/>
              <a:ahLst/>
              <a:cxnLst/>
              <a:rect l="l" t="t" r="r" b="b"/>
              <a:pathLst>
                <a:path w="20841" h="32584" extrusionOk="0">
                  <a:moveTo>
                    <a:pt x="1" y="1"/>
                  </a:moveTo>
                  <a:lnTo>
                    <a:pt x="1" y="32583"/>
                  </a:lnTo>
                  <a:lnTo>
                    <a:pt x="20841" y="32583"/>
                  </a:lnTo>
                  <a:lnTo>
                    <a:pt x="20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3"/>
            <p:cNvSpPr/>
            <p:nvPr/>
          </p:nvSpPr>
          <p:spPr>
            <a:xfrm>
              <a:off x="8044750" y="-1789024"/>
              <a:ext cx="811246" cy="56155"/>
            </a:xfrm>
            <a:custGeom>
              <a:avLst/>
              <a:gdLst/>
              <a:ahLst/>
              <a:cxnLst/>
              <a:rect l="l" t="t" r="r" b="b"/>
              <a:pathLst>
                <a:path w="21930" h="1518" extrusionOk="0">
                  <a:moveTo>
                    <a:pt x="0" y="1"/>
                  </a:moveTo>
                  <a:lnTo>
                    <a:pt x="0" y="1517"/>
                  </a:lnTo>
                  <a:lnTo>
                    <a:pt x="21929" y="1517"/>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3"/>
            <p:cNvSpPr/>
            <p:nvPr/>
          </p:nvSpPr>
          <p:spPr>
            <a:xfrm>
              <a:off x="8044750" y="-13992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3"/>
            <p:cNvSpPr/>
            <p:nvPr/>
          </p:nvSpPr>
          <p:spPr>
            <a:xfrm>
              <a:off x="8161978"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3"/>
            <p:cNvSpPr/>
            <p:nvPr/>
          </p:nvSpPr>
          <p:spPr>
            <a:xfrm>
              <a:off x="8325927" y="-1666765"/>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3"/>
            <p:cNvSpPr/>
            <p:nvPr/>
          </p:nvSpPr>
          <p:spPr>
            <a:xfrm>
              <a:off x="8489914"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3"/>
            <p:cNvSpPr/>
            <p:nvPr/>
          </p:nvSpPr>
          <p:spPr>
            <a:xfrm>
              <a:off x="8653863" y="-1666765"/>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3"/>
            <p:cNvSpPr/>
            <p:nvPr/>
          </p:nvSpPr>
          <p:spPr>
            <a:xfrm>
              <a:off x="8161978"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3"/>
            <p:cNvSpPr/>
            <p:nvPr/>
          </p:nvSpPr>
          <p:spPr>
            <a:xfrm>
              <a:off x="8325927" y="-15330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3"/>
            <p:cNvSpPr/>
            <p:nvPr/>
          </p:nvSpPr>
          <p:spPr>
            <a:xfrm>
              <a:off x="8489914"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3"/>
            <p:cNvSpPr/>
            <p:nvPr/>
          </p:nvSpPr>
          <p:spPr>
            <a:xfrm>
              <a:off x="8653863" y="-15330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3"/>
            <p:cNvSpPr/>
            <p:nvPr/>
          </p:nvSpPr>
          <p:spPr>
            <a:xfrm>
              <a:off x="8044750" y="-9749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3"/>
            <p:cNvSpPr/>
            <p:nvPr/>
          </p:nvSpPr>
          <p:spPr>
            <a:xfrm>
              <a:off x="8161978"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3"/>
            <p:cNvSpPr/>
            <p:nvPr/>
          </p:nvSpPr>
          <p:spPr>
            <a:xfrm>
              <a:off x="8325927" y="-1242465"/>
              <a:ext cx="84898" cy="90669"/>
            </a:xfrm>
            <a:custGeom>
              <a:avLst/>
              <a:gdLst/>
              <a:ahLst/>
              <a:cxnLst/>
              <a:rect l="l" t="t" r="r" b="b"/>
              <a:pathLst>
                <a:path w="2295" h="2451" extrusionOk="0">
                  <a:moveTo>
                    <a:pt x="1" y="1"/>
                  </a:moveTo>
                  <a:lnTo>
                    <a:pt x="1" y="2450"/>
                  </a:lnTo>
                  <a:lnTo>
                    <a:pt x="2295" y="245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3"/>
            <p:cNvSpPr/>
            <p:nvPr/>
          </p:nvSpPr>
          <p:spPr>
            <a:xfrm>
              <a:off x="8489914"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3"/>
            <p:cNvSpPr/>
            <p:nvPr/>
          </p:nvSpPr>
          <p:spPr>
            <a:xfrm>
              <a:off x="8653863" y="-1242465"/>
              <a:ext cx="84898" cy="90669"/>
            </a:xfrm>
            <a:custGeom>
              <a:avLst/>
              <a:gdLst/>
              <a:ahLst/>
              <a:cxnLst/>
              <a:rect l="l" t="t" r="r" b="b"/>
              <a:pathLst>
                <a:path w="2295" h="2451" extrusionOk="0">
                  <a:moveTo>
                    <a:pt x="1" y="1"/>
                  </a:moveTo>
                  <a:lnTo>
                    <a:pt x="1"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3"/>
            <p:cNvSpPr/>
            <p:nvPr/>
          </p:nvSpPr>
          <p:spPr>
            <a:xfrm>
              <a:off x="8161978"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3"/>
            <p:cNvSpPr/>
            <p:nvPr/>
          </p:nvSpPr>
          <p:spPr>
            <a:xfrm>
              <a:off x="8325927" y="-11087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3"/>
            <p:cNvSpPr/>
            <p:nvPr/>
          </p:nvSpPr>
          <p:spPr>
            <a:xfrm>
              <a:off x="8489914"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3"/>
            <p:cNvSpPr/>
            <p:nvPr/>
          </p:nvSpPr>
          <p:spPr>
            <a:xfrm>
              <a:off x="8653863" y="-11087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13"/>
          <p:cNvSpPr txBox="1">
            <a:spLocks noGrp="1"/>
          </p:cNvSpPr>
          <p:nvPr>
            <p:ph type="title"/>
          </p:nvPr>
        </p:nvSpPr>
        <p:spPr>
          <a:xfrm>
            <a:off x="2073704" y="1595165"/>
            <a:ext cx="23406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b="1">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85" name="Google Shape;1385;p13"/>
          <p:cNvSpPr txBox="1">
            <a:spLocks noGrp="1"/>
          </p:cNvSpPr>
          <p:nvPr>
            <p:ph type="subTitle" idx="1"/>
          </p:nvPr>
        </p:nvSpPr>
        <p:spPr>
          <a:xfrm>
            <a:off x="2073704" y="1809966"/>
            <a:ext cx="23406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6" name="Google Shape;1386;p13"/>
          <p:cNvSpPr txBox="1">
            <a:spLocks noGrp="1"/>
          </p:cNvSpPr>
          <p:nvPr>
            <p:ph type="title" idx="2"/>
          </p:nvPr>
        </p:nvSpPr>
        <p:spPr>
          <a:xfrm flipH="1">
            <a:off x="5645595" y="1595156"/>
            <a:ext cx="23409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b="1">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87" name="Google Shape;1387;p13"/>
          <p:cNvSpPr txBox="1">
            <a:spLocks noGrp="1"/>
          </p:cNvSpPr>
          <p:nvPr>
            <p:ph type="subTitle" idx="3"/>
          </p:nvPr>
        </p:nvSpPr>
        <p:spPr>
          <a:xfrm flipH="1">
            <a:off x="5645595" y="1809956"/>
            <a:ext cx="23406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8" name="Google Shape;1388;p13"/>
          <p:cNvSpPr txBox="1">
            <a:spLocks noGrp="1"/>
          </p:cNvSpPr>
          <p:nvPr>
            <p:ph type="title" idx="4" hasCustomPrompt="1"/>
          </p:nvPr>
        </p:nvSpPr>
        <p:spPr>
          <a:xfrm>
            <a:off x="1169664" y="1748315"/>
            <a:ext cx="7347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9" name="Google Shape;1389;p13"/>
          <p:cNvSpPr txBox="1">
            <a:spLocks noGrp="1"/>
          </p:cNvSpPr>
          <p:nvPr>
            <p:ph type="title" idx="5" hasCustomPrompt="1"/>
          </p:nvPr>
        </p:nvSpPr>
        <p:spPr>
          <a:xfrm flipH="1">
            <a:off x="4739839" y="1748315"/>
            <a:ext cx="7347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0" name="Google Shape;1390;p13"/>
          <p:cNvSpPr txBox="1">
            <a:spLocks noGrp="1"/>
          </p:cNvSpPr>
          <p:nvPr>
            <p:ph type="title" idx="6"/>
          </p:nvPr>
        </p:nvSpPr>
        <p:spPr>
          <a:xfrm>
            <a:off x="720000" y="365760"/>
            <a:ext cx="7704000" cy="548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91" name="Google Shape;1391;p13"/>
          <p:cNvSpPr txBox="1">
            <a:spLocks noGrp="1"/>
          </p:cNvSpPr>
          <p:nvPr>
            <p:ph type="title" idx="7"/>
          </p:nvPr>
        </p:nvSpPr>
        <p:spPr>
          <a:xfrm>
            <a:off x="2073704" y="3052048"/>
            <a:ext cx="23406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b="1">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92" name="Google Shape;1392;p13"/>
          <p:cNvSpPr txBox="1">
            <a:spLocks noGrp="1"/>
          </p:cNvSpPr>
          <p:nvPr>
            <p:ph type="subTitle" idx="8"/>
          </p:nvPr>
        </p:nvSpPr>
        <p:spPr>
          <a:xfrm>
            <a:off x="2073704" y="3268083"/>
            <a:ext cx="23409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3" name="Google Shape;1393;p13"/>
          <p:cNvSpPr txBox="1">
            <a:spLocks noGrp="1"/>
          </p:cNvSpPr>
          <p:nvPr>
            <p:ph type="title" idx="9"/>
          </p:nvPr>
        </p:nvSpPr>
        <p:spPr>
          <a:xfrm flipH="1">
            <a:off x="5645595" y="3052049"/>
            <a:ext cx="23409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b="1">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94" name="Google Shape;1394;p13"/>
          <p:cNvSpPr txBox="1">
            <a:spLocks noGrp="1"/>
          </p:cNvSpPr>
          <p:nvPr>
            <p:ph type="subTitle" idx="13"/>
          </p:nvPr>
        </p:nvSpPr>
        <p:spPr>
          <a:xfrm flipH="1">
            <a:off x="5645595" y="3268084"/>
            <a:ext cx="23406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5" name="Google Shape;1395;p13"/>
          <p:cNvSpPr txBox="1">
            <a:spLocks noGrp="1"/>
          </p:cNvSpPr>
          <p:nvPr>
            <p:ph type="title" idx="14" hasCustomPrompt="1"/>
          </p:nvPr>
        </p:nvSpPr>
        <p:spPr>
          <a:xfrm>
            <a:off x="1169664" y="3205815"/>
            <a:ext cx="7347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6" name="Google Shape;1396;p13"/>
          <p:cNvSpPr txBox="1">
            <a:spLocks noGrp="1"/>
          </p:cNvSpPr>
          <p:nvPr>
            <p:ph type="title" idx="15" hasCustomPrompt="1"/>
          </p:nvPr>
        </p:nvSpPr>
        <p:spPr>
          <a:xfrm flipH="1">
            <a:off x="4739839" y="3205815"/>
            <a:ext cx="7347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1397" name="Google Shape;1397;p13"/>
          <p:cNvGrpSpPr/>
          <p:nvPr/>
        </p:nvGrpSpPr>
        <p:grpSpPr>
          <a:xfrm>
            <a:off x="146057" y="152408"/>
            <a:ext cx="965604" cy="239081"/>
            <a:chOff x="4036326" y="-955475"/>
            <a:chExt cx="1775987" cy="439811"/>
          </a:xfrm>
        </p:grpSpPr>
        <p:sp>
          <p:nvSpPr>
            <p:cNvPr id="1398" name="Google Shape;1398;p13"/>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3"/>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13"/>
          <p:cNvGrpSpPr/>
          <p:nvPr/>
        </p:nvGrpSpPr>
        <p:grpSpPr>
          <a:xfrm>
            <a:off x="7986511" y="172169"/>
            <a:ext cx="734726" cy="181906"/>
            <a:chOff x="4036326" y="-955475"/>
            <a:chExt cx="1775987" cy="439811"/>
          </a:xfrm>
        </p:grpSpPr>
        <p:sp>
          <p:nvSpPr>
            <p:cNvPr id="1401" name="Google Shape;1401;p13"/>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3"/>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365760"/>
            <a:ext cx="7708500" cy="548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Raleway Black"/>
              <a:buNone/>
              <a:defRPr sz="3000" i="1">
                <a:solidFill>
                  <a:schemeClr val="dk1"/>
                </a:solidFill>
                <a:latin typeface="Raleway Black"/>
                <a:ea typeface="Raleway Black"/>
                <a:cs typeface="Raleway Black"/>
                <a:sym typeface="Raleway Black"/>
              </a:defRPr>
            </a:lvl1pPr>
            <a:lvl2pPr lvl="1" rtl="0">
              <a:spcBef>
                <a:spcPts val="0"/>
              </a:spcBef>
              <a:spcAft>
                <a:spcPts val="0"/>
              </a:spcAft>
              <a:buClr>
                <a:schemeClr val="dk1"/>
              </a:buClr>
              <a:buSzPts val="3500"/>
              <a:buFont typeface="Anton"/>
              <a:buNone/>
              <a:defRPr sz="3500" i="1">
                <a:solidFill>
                  <a:schemeClr val="dk1"/>
                </a:solidFill>
                <a:latin typeface="Anton"/>
                <a:ea typeface="Anton"/>
                <a:cs typeface="Anton"/>
                <a:sym typeface="Anton"/>
              </a:defRPr>
            </a:lvl2pPr>
            <a:lvl3pPr lvl="2" rtl="0">
              <a:spcBef>
                <a:spcPts val="0"/>
              </a:spcBef>
              <a:spcAft>
                <a:spcPts val="0"/>
              </a:spcAft>
              <a:buClr>
                <a:schemeClr val="dk1"/>
              </a:buClr>
              <a:buSzPts val="3500"/>
              <a:buFont typeface="Anton"/>
              <a:buNone/>
              <a:defRPr sz="3500" i="1">
                <a:solidFill>
                  <a:schemeClr val="dk1"/>
                </a:solidFill>
                <a:latin typeface="Anton"/>
                <a:ea typeface="Anton"/>
                <a:cs typeface="Anton"/>
                <a:sym typeface="Anton"/>
              </a:defRPr>
            </a:lvl3pPr>
            <a:lvl4pPr lvl="3" rtl="0">
              <a:spcBef>
                <a:spcPts val="0"/>
              </a:spcBef>
              <a:spcAft>
                <a:spcPts val="0"/>
              </a:spcAft>
              <a:buClr>
                <a:schemeClr val="dk1"/>
              </a:buClr>
              <a:buSzPts val="3500"/>
              <a:buFont typeface="Anton"/>
              <a:buNone/>
              <a:defRPr sz="3500" i="1">
                <a:solidFill>
                  <a:schemeClr val="dk1"/>
                </a:solidFill>
                <a:latin typeface="Anton"/>
                <a:ea typeface="Anton"/>
                <a:cs typeface="Anton"/>
                <a:sym typeface="Anton"/>
              </a:defRPr>
            </a:lvl4pPr>
            <a:lvl5pPr lvl="4" rtl="0">
              <a:spcBef>
                <a:spcPts val="0"/>
              </a:spcBef>
              <a:spcAft>
                <a:spcPts val="0"/>
              </a:spcAft>
              <a:buClr>
                <a:schemeClr val="dk1"/>
              </a:buClr>
              <a:buSzPts val="3500"/>
              <a:buFont typeface="Anton"/>
              <a:buNone/>
              <a:defRPr sz="3500" i="1">
                <a:solidFill>
                  <a:schemeClr val="dk1"/>
                </a:solidFill>
                <a:latin typeface="Anton"/>
                <a:ea typeface="Anton"/>
                <a:cs typeface="Anton"/>
                <a:sym typeface="Anton"/>
              </a:defRPr>
            </a:lvl5pPr>
            <a:lvl6pPr lvl="5" rtl="0">
              <a:spcBef>
                <a:spcPts val="0"/>
              </a:spcBef>
              <a:spcAft>
                <a:spcPts val="0"/>
              </a:spcAft>
              <a:buClr>
                <a:schemeClr val="dk1"/>
              </a:buClr>
              <a:buSzPts val="3500"/>
              <a:buFont typeface="Anton"/>
              <a:buNone/>
              <a:defRPr sz="3500" i="1">
                <a:solidFill>
                  <a:schemeClr val="dk1"/>
                </a:solidFill>
                <a:latin typeface="Anton"/>
                <a:ea typeface="Anton"/>
                <a:cs typeface="Anton"/>
                <a:sym typeface="Anton"/>
              </a:defRPr>
            </a:lvl6pPr>
            <a:lvl7pPr lvl="6" rtl="0">
              <a:spcBef>
                <a:spcPts val="0"/>
              </a:spcBef>
              <a:spcAft>
                <a:spcPts val="0"/>
              </a:spcAft>
              <a:buClr>
                <a:schemeClr val="dk1"/>
              </a:buClr>
              <a:buSzPts val="3500"/>
              <a:buFont typeface="Anton"/>
              <a:buNone/>
              <a:defRPr sz="3500" i="1">
                <a:solidFill>
                  <a:schemeClr val="dk1"/>
                </a:solidFill>
                <a:latin typeface="Anton"/>
                <a:ea typeface="Anton"/>
                <a:cs typeface="Anton"/>
                <a:sym typeface="Anton"/>
              </a:defRPr>
            </a:lvl7pPr>
            <a:lvl8pPr lvl="7" rtl="0">
              <a:spcBef>
                <a:spcPts val="0"/>
              </a:spcBef>
              <a:spcAft>
                <a:spcPts val="0"/>
              </a:spcAft>
              <a:buClr>
                <a:schemeClr val="dk1"/>
              </a:buClr>
              <a:buSzPts val="3500"/>
              <a:buFont typeface="Anton"/>
              <a:buNone/>
              <a:defRPr sz="3500" i="1">
                <a:solidFill>
                  <a:schemeClr val="dk1"/>
                </a:solidFill>
                <a:latin typeface="Anton"/>
                <a:ea typeface="Anton"/>
                <a:cs typeface="Anton"/>
                <a:sym typeface="Anton"/>
              </a:defRPr>
            </a:lvl8pPr>
            <a:lvl9pPr lvl="8" rtl="0">
              <a:spcBef>
                <a:spcPts val="0"/>
              </a:spcBef>
              <a:spcAft>
                <a:spcPts val="0"/>
              </a:spcAft>
              <a:buClr>
                <a:schemeClr val="dk1"/>
              </a:buClr>
              <a:buSzPts val="3500"/>
              <a:buFont typeface="Anton"/>
              <a:buNone/>
              <a:defRPr sz="3500" i="1">
                <a:solidFill>
                  <a:schemeClr val="dk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 PLUS 1p"/>
              <a:buChar char="●"/>
              <a:defRPr>
                <a:solidFill>
                  <a:schemeClr val="dk2"/>
                </a:solidFill>
                <a:latin typeface="M PLUS 1p"/>
                <a:ea typeface="M PLUS 1p"/>
                <a:cs typeface="M PLUS 1p"/>
                <a:sym typeface="M PLUS 1p"/>
              </a:defRPr>
            </a:lvl1pPr>
            <a:lvl2pPr marL="914400" lvl="1" indent="-317500">
              <a:lnSpc>
                <a:spcPct val="100000"/>
              </a:lnSpc>
              <a:spcBef>
                <a:spcPts val="0"/>
              </a:spcBef>
              <a:spcAft>
                <a:spcPts val="0"/>
              </a:spcAft>
              <a:buClr>
                <a:schemeClr val="dk2"/>
              </a:buClr>
              <a:buSzPts val="1400"/>
              <a:buFont typeface="M PLUS 1p"/>
              <a:buChar char="○"/>
              <a:defRPr>
                <a:solidFill>
                  <a:schemeClr val="dk2"/>
                </a:solidFill>
                <a:latin typeface="M PLUS 1p"/>
                <a:ea typeface="M PLUS 1p"/>
                <a:cs typeface="M PLUS 1p"/>
                <a:sym typeface="M PLUS 1p"/>
              </a:defRPr>
            </a:lvl2pPr>
            <a:lvl3pPr marL="1371600" lvl="2" indent="-317500">
              <a:lnSpc>
                <a:spcPct val="100000"/>
              </a:lnSpc>
              <a:spcBef>
                <a:spcPts val="0"/>
              </a:spcBef>
              <a:spcAft>
                <a:spcPts val="0"/>
              </a:spcAft>
              <a:buClr>
                <a:schemeClr val="dk2"/>
              </a:buClr>
              <a:buSzPts val="1400"/>
              <a:buFont typeface="M PLUS 1p"/>
              <a:buChar char="■"/>
              <a:defRPr>
                <a:solidFill>
                  <a:schemeClr val="dk2"/>
                </a:solidFill>
                <a:latin typeface="M PLUS 1p"/>
                <a:ea typeface="M PLUS 1p"/>
                <a:cs typeface="M PLUS 1p"/>
                <a:sym typeface="M PLUS 1p"/>
              </a:defRPr>
            </a:lvl3pPr>
            <a:lvl4pPr marL="1828800" lvl="3" indent="-317500">
              <a:lnSpc>
                <a:spcPct val="100000"/>
              </a:lnSpc>
              <a:spcBef>
                <a:spcPts val="0"/>
              </a:spcBef>
              <a:spcAft>
                <a:spcPts val="0"/>
              </a:spcAft>
              <a:buClr>
                <a:schemeClr val="dk2"/>
              </a:buClr>
              <a:buSzPts val="1400"/>
              <a:buFont typeface="M PLUS 1p"/>
              <a:buChar char="●"/>
              <a:defRPr>
                <a:solidFill>
                  <a:schemeClr val="dk2"/>
                </a:solidFill>
                <a:latin typeface="M PLUS 1p"/>
                <a:ea typeface="M PLUS 1p"/>
                <a:cs typeface="M PLUS 1p"/>
                <a:sym typeface="M PLUS 1p"/>
              </a:defRPr>
            </a:lvl4pPr>
            <a:lvl5pPr marL="2286000" lvl="4" indent="-317500">
              <a:lnSpc>
                <a:spcPct val="100000"/>
              </a:lnSpc>
              <a:spcBef>
                <a:spcPts val="0"/>
              </a:spcBef>
              <a:spcAft>
                <a:spcPts val="0"/>
              </a:spcAft>
              <a:buClr>
                <a:schemeClr val="dk2"/>
              </a:buClr>
              <a:buSzPts val="1400"/>
              <a:buFont typeface="M PLUS 1p"/>
              <a:buChar char="○"/>
              <a:defRPr>
                <a:solidFill>
                  <a:schemeClr val="dk2"/>
                </a:solidFill>
                <a:latin typeface="M PLUS 1p"/>
                <a:ea typeface="M PLUS 1p"/>
                <a:cs typeface="M PLUS 1p"/>
                <a:sym typeface="M PLUS 1p"/>
              </a:defRPr>
            </a:lvl5pPr>
            <a:lvl6pPr marL="2743200" lvl="5" indent="-317500">
              <a:lnSpc>
                <a:spcPct val="100000"/>
              </a:lnSpc>
              <a:spcBef>
                <a:spcPts val="0"/>
              </a:spcBef>
              <a:spcAft>
                <a:spcPts val="0"/>
              </a:spcAft>
              <a:buClr>
                <a:schemeClr val="dk2"/>
              </a:buClr>
              <a:buSzPts val="1400"/>
              <a:buFont typeface="M PLUS 1p"/>
              <a:buChar char="■"/>
              <a:defRPr>
                <a:solidFill>
                  <a:schemeClr val="dk2"/>
                </a:solidFill>
                <a:latin typeface="M PLUS 1p"/>
                <a:ea typeface="M PLUS 1p"/>
                <a:cs typeface="M PLUS 1p"/>
                <a:sym typeface="M PLUS 1p"/>
              </a:defRPr>
            </a:lvl6pPr>
            <a:lvl7pPr marL="3200400" lvl="6" indent="-317500">
              <a:lnSpc>
                <a:spcPct val="100000"/>
              </a:lnSpc>
              <a:spcBef>
                <a:spcPts val="0"/>
              </a:spcBef>
              <a:spcAft>
                <a:spcPts val="0"/>
              </a:spcAft>
              <a:buClr>
                <a:schemeClr val="dk2"/>
              </a:buClr>
              <a:buSzPts val="1400"/>
              <a:buFont typeface="M PLUS 1p"/>
              <a:buChar char="●"/>
              <a:defRPr>
                <a:solidFill>
                  <a:schemeClr val="dk2"/>
                </a:solidFill>
                <a:latin typeface="M PLUS 1p"/>
                <a:ea typeface="M PLUS 1p"/>
                <a:cs typeface="M PLUS 1p"/>
                <a:sym typeface="M PLUS 1p"/>
              </a:defRPr>
            </a:lvl7pPr>
            <a:lvl8pPr marL="3657600" lvl="7" indent="-317500">
              <a:lnSpc>
                <a:spcPct val="100000"/>
              </a:lnSpc>
              <a:spcBef>
                <a:spcPts val="0"/>
              </a:spcBef>
              <a:spcAft>
                <a:spcPts val="0"/>
              </a:spcAft>
              <a:buClr>
                <a:schemeClr val="dk2"/>
              </a:buClr>
              <a:buSzPts val="1400"/>
              <a:buFont typeface="M PLUS 1p"/>
              <a:buChar char="○"/>
              <a:defRPr>
                <a:solidFill>
                  <a:schemeClr val="dk2"/>
                </a:solidFill>
                <a:latin typeface="M PLUS 1p"/>
                <a:ea typeface="M PLUS 1p"/>
                <a:cs typeface="M PLUS 1p"/>
                <a:sym typeface="M PLUS 1p"/>
              </a:defRPr>
            </a:lvl8pPr>
            <a:lvl9pPr marL="4114800" lvl="8" indent="-317500">
              <a:lnSpc>
                <a:spcPct val="100000"/>
              </a:lnSpc>
              <a:spcBef>
                <a:spcPts val="0"/>
              </a:spcBef>
              <a:spcAft>
                <a:spcPts val="0"/>
              </a:spcAft>
              <a:buClr>
                <a:schemeClr val="dk2"/>
              </a:buClr>
              <a:buSzPts val="1400"/>
              <a:buFont typeface="M PLUS 1p"/>
              <a:buChar char="■"/>
              <a:defRPr>
                <a:solidFill>
                  <a:schemeClr val="dk2"/>
                </a:solidFill>
                <a:latin typeface="M PLUS 1p"/>
                <a:ea typeface="M PLUS 1p"/>
                <a:cs typeface="M PLUS 1p"/>
                <a:sym typeface="M PLUS 1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8" r:id="rId8"/>
    <p:sldLayoutId id="2147483659" r:id="rId9"/>
    <p:sldLayoutId id="2147483663" r:id="rId10"/>
    <p:sldLayoutId id="2147483664" r:id="rId11"/>
    <p:sldLayoutId id="2147483665" r:id="rId12"/>
    <p:sldLayoutId id="2147483667" r:id="rId13"/>
    <p:sldLayoutId id="2147483670" r:id="rId14"/>
    <p:sldLayoutId id="2147483672" r:id="rId15"/>
    <p:sldLayoutId id="2147483677" r:id="rId16"/>
    <p:sldLayoutId id="2147483678" r:id="rId17"/>
    <p:sldLayoutId id="2147483679" r:id="rId18"/>
    <p:sldLayoutId id="2147483680"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53"/>
        <p:cNvGrpSpPr/>
        <p:nvPr/>
      </p:nvGrpSpPr>
      <p:grpSpPr>
        <a:xfrm>
          <a:off x="0" y="0"/>
          <a:ext cx="0" cy="0"/>
          <a:chOff x="0" y="0"/>
          <a:chExt cx="0" cy="0"/>
        </a:xfrm>
      </p:grpSpPr>
      <p:grpSp>
        <p:nvGrpSpPr>
          <p:cNvPr id="3254" name="Google Shape;3254;p38"/>
          <p:cNvGrpSpPr/>
          <p:nvPr/>
        </p:nvGrpSpPr>
        <p:grpSpPr>
          <a:xfrm>
            <a:off x="7460020" y="3197463"/>
            <a:ext cx="665236" cy="1946062"/>
            <a:chOff x="8991157" y="-2384450"/>
            <a:chExt cx="665236" cy="1946062"/>
          </a:xfrm>
        </p:grpSpPr>
        <p:sp>
          <p:nvSpPr>
            <p:cNvPr id="3255" name="Google Shape;3255;p38"/>
            <p:cNvSpPr/>
            <p:nvPr/>
          </p:nvSpPr>
          <p:spPr>
            <a:xfrm>
              <a:off x="8991157" y="-2114777"/>
              <a:ext cx="652289" cy="1676389"/>
            </a:xfrm>
            <a:custGeom>
              <a:avLst/>
              <a:gdLst/>
              <a:ahLst/>
              <a:cxnLst/>
              <a:rect l="l" t="t" r="r" b="b"/>
              <a:pathLst>
                <a:path w="17633" h="45317" extrusionOk="0">
                  <a:moveTo>
                    <a:pt x="0" y="0"/>
                  </a:moveTo>
                  <a:lnTo>
                    <a:pt x="0" y="45316"/>
                  </a:lnTo>
                  <a:lnTo>
                    <a:pt x="17633" y="45316"/>
                  </a:lnTo>
                  <a:lnTo>
                    <a:pt x="176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8"/>
            <p:cNvSpPr/>
            <p:nvPr/>
          </p:nvSpPr>
          <p:spPr>
            <a:xfrm>
              <a:off x="8991157" y="-2114777"/>
              <a:ext cx="652289" cy="1676389"/>
            </a:xfrm>
            <a:custGeom>
              <a:avLst/>
              <a:gdLst/>
              <a:ahLst/>
              <a:cxnLst/>
              <a:rect l="l" t="t" r="r" b="b"/>
              <a:pathLst>
                <a:path w="17633" h="45317" fill="none" extrusionOk="0">
                  <a:moveTo>
                    <a:pt x="17633" y="0"/>
                  </a:moveTo>
                  <a:lnTo>
                    <a:pt x="0" y="0"/>
                  </a:lnTo>
                  <a:lnTo>
                    <a:pt x="0" y="45316"/>
                  </a:lnTo>
                  <a:lnTo>
                    <a:pt x="17633" y="45316"/>
                  </a:lnTo>
                  <a:lnTo>
                    <a:pt x="1763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8"/>
            <p:cNvSpPr/>
            <p:nvPr/>
          </p:nvSpPr>
          <p:spPr>
            <a:xfrm>
              <a:off x="8991157" y="-2114777"/>
              <a:ext cx="165430" cy="1676389"/>
            </a:xfrm>
            <a:custGeom>
              <a:avLst/>
              <a:gdLst/>
              <a:ahLst/>
              <a:cxnLst/>
              <a:rect l="l" t="t" r="r" b="b"/>
              <a:pathLst>
                <a:path w="4472" h="45317" extrusionOk="0">
                  <a:moveTo>
                    <a:pt x="0" y="0"/>
                  </a:moveTo>
                  <a:lnTo>
                    <a:pt x="0" y="45316"/>
                  </a:lnTo>
                  <a:lnTo>
                    <a:pt x="4471" y="45316"/>
                  </a:lnTo>
                  <a:lnTo>
                    <a:pt x="447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8"/>
            <p:cNvSpPr/>
            <p:nvPr/>
          </p:nvSpPr>
          <p:spPr>
            <a:xfrm>
              <a:off x="8991157" y="-2114777"/>
              <a:ext cx="165430" cy="1676389"/>
            </a:xfrm>
            <a:custGeom>
              <a:avLst/>
              <a:gdLst/>
              <a:ahLst/>
              <a:cxnLst/>
              <a:rect l="l" t="t" r="r" b="b"/>
              <a:pathLst>
                <a:path w="4472" h="45317" fill="none" extrusionOk="0">
                  <a:moveTo>
                    <a:pt x="4471" y="0"/>
                  </a:moveTo>
                  <a:lnTo>
                    <a:pt x="0" y="0"/>
                  </a:lnTo>
                  <a:lnTo>
                    <a:pt x="0" y="45316"/>
                  </a:lnTo>
                  <a:lnTo>
                    <a:pt x="4471" y="45316"/>
                  </a:lnTo>
                  <a:lnTo>
                    <a:pt x="44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8"/>
            <p:cNvSpPr/>
            <p:nvPr/>
          </p:nvSpPr>
          <p:spPr>
            <a:xfrm>
              <a:off x="9477271" y="-2114777"/>
              <a:ext cx="166170" cy="1676389"/>
            </a:xfrm>
            <a:custGeom>
              <a:avLst/>
              <a:gdLst/>
              <a:ahLst/>
              <a:cxnLst/>
              <a:rect l="l" t="t" r="r" b="b"/>
              <a:pathLst>
                <a:path w="4492" h="45317" extrusionOk="0">
                  <a:moveTo>
                    <a:pt x="1" y="0"/>
                  </a:moveTo>
                  <a:lnTo>
                    <a:pt x="1" y="45316"/>
                  </a:lnTo>
                  <a:lnTo>
                    <a:pt x="4492" y="45316"/>
                  </a:lnTo>
                  <a:lnTo>
                    <a:pt x="4492"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8"/>
            <p:cNvSpPr/>
            <p:nvPr/>
          </p:nvSpPr>
          <p:spPr>
            <a:xfrm>
              <a:off x="9477271" y="-2114777"/>
              <a:ext cx="166170" cy="1676389"/>
            </a:xfrm>
            <a:custGeom>
              <a:avLst/>
              <a:gdLst/>
              <a:ahLst/>
              <a:cxnLst/>
              <a:rect l="l" t="t" r="r" b="b"/>
              <a:pathLst>
                <a:path w="4492" h="45317" fill="none" extrusionOk="0">
                  <a:moveTo>
                    <a:pt x="4492" y="0"/>
                  </a:moveTo>
                  <a:lnTo>
                    <a:pt x="1" y="0"/>
                  </a:lnTo>
                  <a:lnTo>
                    <a:pt x="1" y="45316"/>
                  </a:lnTo>
                  <a:lnTo>
                    <a:pt x="4492" y="45316"/>
                  </a:lnTo>
                  <a:lnTo>
                    <a:pt x="44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8"/>
            <p:cNvSpPr/>
            <p:nvPr/>
          </p:nvSpPr>
          <p:spPr>
            <a:xfrm>
              <a:off x="8991157" y="-2114777"/>
              <a:ext cx="146712" cy="1676389"/>
            </a:xfrm>
            <a:custGeom>
              <a:avLst/>
              <a:gdLst/>
              <a:ahLst/>
              <a:cxnLst/>
              <a:rect l="l" t="t" r="r" b="b"/>
              <a:pathLst>
                <a:path w="3966" h="45317" extrusionOk="0">
                  <a:moveTo>
                    <a:pt x="0" y="0"/>
                  </a:moveTo>
                  <a:lnTo>
                    <a:pt x="0" y="45316"/>
                  </a:lnTo>
                  <a:lnTo>
                    <a:pt x="3966" y="45316"/>
                  </a:lnTo>
                  <a:lnTo>
                    <a:pt x="3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8"/>
            <p:cNvSpPr/>
            <p:nvPr/>
          </p:nvSpPr>
          <p:spPr>
            <a:xfrm>
              <a:off x="9047940" y="-2114777"/>
              <a:ext cx="33145" cy="1676389"/>
            </a:xfrm>
            <a:custGeom>
              <a:avLst/>
              <a:gdLst/>
              <a:ahLst/>
              <a:cxnLst/>
              <a:rect l="l" t="t" r="r" b="b"/>
              <a:pathLst>
                <a:path w="896"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8"/>
            <p:cNvSpPr/>
            <p:nvPr/>
          </p:nvSpPr>
          <p:spPr>
            <a:xfrm>
              <a:off x="9496692" y="-2114777"/>
              <a:ext cx="146749" cy="1676389"/>
            </a:xfrm>
            <a:custGeom>
              <a:avLst/>
              <a:gdLst/>
              <a:ahLst/>
              <a:cxnLst/>
              <a:rect l="l" t="t" r="r" b="b"/>
              <a:pathLst>
                <a:path w="3967" h="45317" extrusionOk="0">
                  <a:moveTo>
                    <a:pt x="1" y="0"/>
                  </a:moveTo>
                  <a:lnTo>
                    <a:pt x="1" y="45316"/>
                  </a:lnTo>
                  <a:lnTo>
                    <a:pt x="3967" y="45316"/>
                  </a:lnTo>
                  <a:lnTo>
                    <a:pt x="39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8"/>
            <p:cNvSpPr/>
            <p:nvPr/>
          </p:nvSpPr>
          <p:spPr>
            <a:xfrm>
              <a:off x="9098287" y="-2283794"/>
              <a:ext cx="197799" cy="169056"/>
            </a:xfrm>
            <a:custGeom>
              <a:avLst/>
              <a:gdLst/>
              <a:ahLst/>
              <a:cxnLst/>
              <a:rect l="l" t="t" r="r" b="b"/>
              <a:pathLst>
                <a:path w="5347" h="4570" extrusionOk="0">
                  <a:moveTo>
                    <a:pt x="1" y="1"/>
                  </a:moveTo>
                  <a:lnTo>
                    <a:pt x="1" y="4569"/>
                  </a:lnTo>
                  <a:lnTo>
                    <a:pt x="5347" y="4569"/>
                  </a:lnTo>
                  <a:lnTo>
                    <a:pt x="53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8"/>
            <p:cNvSpPr/>
            <p:nvPr/>
          </p:nvSpPr>
          <p:spPr>
            <a:xfrm>
              <a:off x="9202568" y="-2033505"/>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8"/>
            <p:cNvSpPr/>
            <p:nvPr/>
          </p:nvSpPr>
          <p:spPr>
            <a:xfrm>
              <a:off x="9202568" y="-2033505"/>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8"/>
            <p:cNvSpPr/>
            <p:nvPr/>
          </p:nvSpPr>
          <p:spPr>
            <a:xfrm>
              <a:off x="9202568" y="-1809148"/>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8"/>
            <p:cNvSpPr/>
            <p:nvPr/>
          </p:nvSpPr>
          <p:spPr>
            <a:xfrm>
              <a:off x="9202568" y="-1809148"/>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8"/>
            <p:cNvSpPr/>
            <p:nvPr/>
          </p:nvSpPr>
          <p:spPr>
            <a:xfrm>
              <a:off x="9202568" y="-1585493"/>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8"/>
            <p:cNvSpPr/>
            <p:nvPr/>
          </p:nvSpPr>
          <p:spPr>
            <a:xfrm>
              <a:off x="9202568" y="-1585493"/>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8"/>
            <p:cNvSpPr/>
            <p:nvPr/>
          </p:nvSpPr>
          <p:spPr>
            <a:xfrm>
              <a:off x="9202568" y="-1361099"/>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8"/>
            <p:cNvSpPr/>
            <p:nvPr/>
          </p:nvSpPr>
          <p:spPr>
            <a:xfrm>
              <a:off x="9202568" y="-1361099"/>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8"/>
            <p:cNvSpPr/>
            <p:nvPr/>
          </p:nvSpPr>
          <p:spPr>
            <a:xfrm>
              <a:off x="9202568" y="-1137444"/>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8"/>
            <p:cNvSpPr/>
            <p:nvPr/>
          </p:nvSpPr>
          <p:spPr>
            <a:xfrm>
              <a:off x="9202568" y="-1137444"/>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8"/>
            <p:cNvSpPr/>
            <p:nvPr/>
          </p:nvSpPr>
          <p:spPr>
            <a:xfrm>
              <a:off x="9202568" y="-913790"/>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8"/>
            <p:cNvSpPr/>
            <p:nvPr/>
          </p:nvSpPr>
          <p:spPr>
            <a:xfrm>
              <a:off x="9202568" y="-913790"/>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8"/>
            <p:cNvSpPr/>
            <p:nvPr/>
          </p:nvSpPr>
          <p:spPr>
            <a:xfrm>
              <a:off x="9202568" y="-689432"/>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8"/>
            <p:cNvSpPr/>
            <p:nvPr/>
          </p:nvSpPr>
          <p:spPr>
            <a:xfrm>
              <a:off x="9202568" y="-689432"/>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8"/>
            <p:cNvSpPr/>
            <p:nvPr/>
          </p:nvSpPr>
          <p:spPr>
            <a:xfrm>
              <a:off x="9553512" y="-2114777"/>
              <a:ext cx="33108" cy="1676389"/>
            </a:xfrm>
            <a:custGeom>
              <a:avLst/>
              <a:gdLst/>
              <a:ahLst/>
              <a:cxnLst/>
              <a:rect l="l" t="t" r="r" b="b"/>
              <a:pathLst>
                <a:path w="895"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8"/>
            <p:cNvSpPr/>
            <p:nvPr/>
          </p:nvSpPr>
          <p:spPr>
            <a:xfrm>
              <a:off x="9098287" y="-2384450"/>
              <a:ext cx="438028" cy="269712"/>
            </a:xfrm>
            <a:custGeom>
              <a:avLst/>
              <a:gdLst/>
              <a:ahLst/>
              <a:cxnLst/>
              <a:rect l="l" t="t" r="r" b="b"/>
              <a:pathLst>
                <a:path w="11841" h="7291" extrusionOk="0">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8"/>
            <p:cNvSpPr/>
            <p:nvPr/>
          </p:nvSpPr>
          <p:spPr>
            <a:xfrm>
              <a:off x="9296047" y="-2384450"/>
              <a:ext cx="240266" cy="225839"/>
            </a:xfrm>
            <a:custGeom>
              <a:avLst/>
              <a:gdLst/>
              <a:ahLst/>
              <a:cxnLst/>
              <a:rect l="l" t="t" r="r" b="b"/>
              <a:pathLst>
                <a:path w="6495" h="6105" extrusionOk="0">
                  <a:moveTo>
                    <a:pt x="1" y="0"/>
                  </a:moveTo>
                  <a:lnTo>
                    <a:pt x="1" y="6104"/>
                  </a:lnTo>
                  <a:lnTo>
                    <a:pt x="6494" y="6104"/>
                  </a:lnTo>
                  <a:lnTo>
                    <a:pt x="6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8"/>
            <p:cNvSpPr/>
            <p:nvPr/>
          </p:nvSpPr>
          <p:spPr>
            <a:xfrm>
              <a:off x="8991860" y="-2165826"/>
              <a:ext cx="664533" cy="51087"/>
            </a:xfrm>
            <a:custGeom>
              <a:avLst/>
              <a:gdLst/>
              <a:ahLst/>
              <a:cxnLst/>
              <a:rect l="l" t="t" r="r" b="b"/>
              <a:pathLst>
                <a:path w="17964" h="1381" extrusionOk="0">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3" name="Google Shape;3283;p38"/>
          <p:cNvSpPr txBox="1">
            <a:spLocks noGrp="1"/>
          </p:cNvSpPr>
          <p:nvPr>
            <p:ph type="ctrTitle"/>
          </p:nvPr>
        </p:nvSpPr>
        <p:spPr>
          <a:xfrm>
            <a:off x="744350" y="1202852"/>
            <a:ext cx="4655400" cy="9478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What are the factors that influence flight delays in reaching </a:t>
            </a:r>
            <a:r>
              <a:rPr lang="en-US" sz="3000" dirty="0"/>
              <a:t>their </a:t>
            </a:r>
            <a:r>
              <a:rPr lang="en" sz="3000" dirty="0"/>
              <a:t>destination?</a:t>
            </a:r>
            <a:br>
              <a:rPr lang="en" sz="3000" dirty="0"/>
            </a:br>
            <a:br>
              <a:rPr lang="en" sz="3000" dirty="0"/>
            </a:br>
            <a:br>
              <a:rPr lang="en" sz="3000" dirty="0"/>
            </a:br>
            <a:br>
              <a:rPr lang="en" sz="3000" dirty="0"/>
            </a:br>
            <a:endParaRPr sz="3000" dirty="0">
              <a:solidFill>
                <a:schemeClr val="lt2"/>
              </a:solidFill>
            </a:endParaRPr>
          </a:p>
        </p:txBody>
      </p:sp>
      <p:grpSp>
        <p:nvGrpSpPr>
          <p:cNvPr id="3285" name="Google Shape;3285;p38"/>
          <p:cNvGrpSpPr/>
          <p:nvPr/>
        </p:nvGrpSpPr>
        <p:grpSpPr>
          <a:xfrm>
            <a:off x="5516375" y="1285717"/>
            <a:ext cx="3480245" cy="1373835"/>
            <a:chOff x="4112050" y="-2536483"/>
            <a:chExt cx="3480245" cy="1373835"/>
          </a:xfrm>
        </p:grpSpPr>
        <p:sp>
          <p:nvSpPr>
            <p:cNvPr id="3286" name="Google Shape;3286;p38"/>
            <p:cNvSpPr/>
            <p:nvPr/>
          </p:nvSpPr>
          <p:spPr>
            <a:xfrm>
              <a:off x="5347543" y="-1715908"/>
              <a:ext cx="272000" cy="553260"/>
            </a:xfrm>
            <a:custGeom>
              <a:avLst/>
              <a:gdLst/>
              <a:ahLst/>
              <a:cxnLst/>
              <a:rect l="l" t="t" r="r" b="b"/>
              <a:pathLst>
                <a:path w="10104" h="20552" extrusionOk="0">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8"/>
            <p:cNvSpPr/>
            <p:nvPr/>
          </p:nvSpPr>
          <p:spPr>
            <a:xfrm>
              <a:off x="5347543" y="-1715908"/>
              <a:ext cx="272000" cy="553260"/>
            </a:xfrm>
            <a:custGeom>
              <a:avLst/>
              <a:gdLst/>
              <a:ahLst/>
              <a:cxnLst/>
              <a:rect l="l" t="t" r="r" b="b"/>
              <a:pathLst>
                <a:path w="10104" h="20552" extrusionOk="0">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8"/>
            <p:cNvSpPr/>
            <p:nvPr/>
          </p:nvSpPr>
          <p:spPr>
            <a:xfrm>
              <a:off x="5952274" y="-2294607"/>
              <a:ext cx="752333" cy="316579"/>
            </a:xfrm>
            <a:custGeom>
              <a:avLst/>
              <a:gdLst/>
              <a:ahLst/>
              <a:cxnLst/>
              <a:rect l="l" t="t" r="r" b="b"/>
              <a:pathLst>
                <a:path w="27947" h="11760" extrusionOk="0">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8"/>
            <p:cNvSpPr/>
            <p:nvPr/>
          </p:nvSpPr>
          <p:spPr>
            <a:xfrm>
              <a:off x="5952274" y="-2294607"/>
              <a:ext cx="752333" cy="316579"/>
            </a:xfrm>
            <a:custGeom>
              <a:avLst/>
              <a:gdLst/>
              <a:ahLst/>
              <a:cxnLst/>
              <a:rect l="l" t="t" r="r" b="b"/>
              <a:pathLst>
                <a:path w="27947" h="11760" extrusionOk="0">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8"/>
            <p:cNvSpPr/>
            <p:nvPr/>
          </p:nvSpPr>
          <p:spPr>
            <a:xfrm>
              <a:off x="5958062" y="-2441590"/>
              <a:ext cx="526636" cy="159743"/>
            </a:xfrm>
            <a:custGeom>
              <a:avLst/>
              <a:gdLst/>
              <a:ahLst/>
              <a:cxnLst/>
              <a:rect l="l" t="t" r="r" b="b"/>
              <a:pathLst>
                <a:path w="19563" h="5934" extrusionOk="0">
                  <a:moveTo>
                    <a:pt x="2279" y="0"/>
                  </a:moveTo>
                  <a:lnTo>
                    <a:pt x="1978" y="151"/>
                  </a:lnTo>
                  <a:lnTo>
                    <a:pt x="1699" y="323"/>
                  </a:lnTo>
                  <a:lnTo>
                    <a:pt x="1441" y="495"/>
                  </a:lnTo>
                  <a:lnTo>
                    <a:pt x="1226" y="688"/>
                  </a:lnTo>
                  <a:lnTo>
                    <a:pt x="1032" y="903"/>
                  </a:lnTo>
                  <a:lnTo>
                    <a:pt x="839" y="1118"/>
                  </a:lnTo>
                  <a:lnTo>
                    <a:pt x="688" y="1333"/>
                  </a:lnTo>
                  <a:lnTo>
                    <a:pt x="538" y="1570"/>
                  </a:lnTo>
                  <a:lnTo>
                    <a:pt x="430" y="1806"/>
                  </a:lnTo>
                  <a:lnTo>
                    <a:pt x="323" y="2043"/>
                  </a:lnTo>
                  <a:lnTo>
                    <a:pt x="237" y="2301"/>
                  </a:lnTo>
                  <a:lnTo>
                    <a:pt x="172" y="2537"/>
                  </a:lnTo>
                  <a:lnTo>
                    <a:pt x="108" y="2795"/>
                  </a:lnTo>
                  <a:lnTo>
                    <a:pt x="65" y="3053"/>
                  </a:lnTo>
                  <a:lnTo>
                    <a:pt x="22" y="3547"/>
                  </a:lnTo>
                  <a:lnTo>
                    <a:pt x="0" y="4020"/>
                  </a:lnTo>
                  <a:lnTo>
                    <a:pt x="22" y="4450"/>
                  </a:lnTo>
                  <a:lnTo>
                    <a:pt x="65" y="4859"/>
                  </a:lnTo>
                  <a:lnTo>
                    <a:pt x="108" y="5224"/>
                  </a:lnTo>
                  <a:lnTo>
                    <a:pt x="215" y="5740"/>
                  </a:lnTo>
                  <a:lnTo>
                    <a:pt x="258" y="5934"/>
                  </a:lnTo>
                  <a:lnTo>
                    <a:pt x="19562" y="3547"/>
                  </a:lnTo>
                  <a:lnTo>
                    <a:pt x="2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8"/>
            <p:cNvSpPr/>
            <p:nvPr/>
          </p:nvSpPr>
          <p:spPr>
            <a:xfrm>
              <a:off x="5382835" y="-2302118"/>
              <a:ext cx="526636" cy="159743"/>
            </a:xfrm>
            <a:custGeom>
              <a:avLst/>
              <a:gdLst/>
              <a:ahLst/>
              <a:cxnLst/>
              <a:rect l="l" t="t" r="r" b="b"/>
              <a:pathLst>
                <a:path w="19563" h="5934" extrusionOk="0">
                  <a:moveTo>
                    <a:pt x="2279" y="0"/>
                  </a:moveTo>
                  <a:lnTo>
                    <a:pt x="1978" y="151"/>
                  </a:lnTo>
                  <a:lnTo>
                    <a:pt x="1699" y="323"/>
                  </a:lnTo>
                  <a:lnTo>
                    <a:pt x="1462" y="495"/>
                  </a:lnTo>
                  <a:lnTo>
                    <a:pt x="1226" y="688"/>
                  </a:lnTo>
                  <a:lnTo>
                    <a:pt x="1033" y="903"/>
                  </a:lnTo>
                  <a:lnTo>
                    <a:pt x="839" y="1118"/>
                  </a:lnTo>
                  <a:lnTo>
                    <a:pt x="689" y="1333"/>
                  </a:lnTo>
                  <a:lnTo>
                    <a:pt x="560" y="1569"/>
                  </a:lnTo>
                  <a:lnTo>
                    <a:pt x="431" y="1806"/>
                  </a:lnTo>
                  <a:lnTo>
                    <a:pt x="323" y="2064"/>
                  </a:lnTo>
                  <a:lnTo>
                    <a:pt x="237" y="2300"/>
                  </a:lnTo>
                  <a:lnTo>
                    <a:pt x="173" y="2558"/>
                  </a:lnTo>
                  <a:lnTo>
                    <a:pt x="108" y="2795"/>
                  </a:lnTo>
                  <a:lnTo>
                    <a:pt x="65" y="3053"/>
                  </a:lnTo>
                  <a:lnTo>
                    <a:pt x="22" y="3547"/>
                  </a:lnTo>
                  <a:lnTo>
                    <a:pt x="1" y="4020"/>
                  </a:lnTo>
                  <a:lnTo>
                    <a:pt x="22" y="4471"/>
                  </a:lnTo>
                  <a:lnTo>
                    <a:pt x="65" y="4858"/>
                  </a:lnTo>
                  <a:lnTo>
                    <a:pt x="108" y="5224"/>
                  </a:lnTo>
                  <a:lnTo>
                    <a:pt x="216" y="5740"/>
                  </a:lnTo>
                  <a:lnTo>
                    <a:pt x="259" y="5933"/>
                  </a:lnTo>
                  <a:lnTo>
                    <a:pt x="19563" y="3547"/>
                  </a:lnTo>
                  <a:lnTo>
                    <a:pt x="2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8"/>
            <p:cNvSpPr/>
            <p:nvPr/>
          </p:nvSpPr>
          <p:spPr>
            <a:xfrm>
              <a:off x="5958062" y="-2396445"/>
              <a:ext cx="526636" cy="114598"/>
            </a:xfrm>
            <a:custGeom>
              <a:avLst/>
              <a:gdLst/>
              <a:ahLst/>
              <a:cxnLst/>
              <a:rect l="l" t="t" r="r" b="b"/>
              <a:pathLst>
                <a:path w="19563" h="4257" extrusionOk="0">
                  <a:moveTo>
                    <a:pt x="10426" y="0"/>
                  </a:moveTo>
                  <a:lnTo>
                    <a:pt x="4708" y="1226"/>
                  </a:lnTo>
                  <a:lnTo>
                    <a:pt x="0" y="2236"/>
                  </a:lnTo>
                  <a:lnTo>
                    <a:pt x="0" y="2644"/>
                  </a:lnTo>
                  <a:lnTo>
                    <a:pt x="43" y="3031"/>
                  </a:lnTo>
                  <a:lnTo>
                    <a:pt x="86" y="3375"/>
                  </a:lnTo>
                  <a:lnTo>
                    <a:pt x="129" y="3676"/>
                  </a:lnTo>
                  <a:lnTo>
                    <a:pt x="215" y="4106"/>
                  </a:lnTo>
                  <a:lnTo>
                    <a:pt x="258" y="4257"/>
                  </a:lnTo>
                  <a:lnTo>
                    <a:pt x="19562" y="1870"/>
                  </a:lnTo>
                  <a:lnTo>
                    <a:pt x="10426"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8"/>
            <p:cNvSpPr/>
            <p:nvPr/>
          </p:nvSpPr>
          <p:spPr>
            <a:xfrm>
              <a:off x="5385150" y="-2270298"/>
              <a:ext cx="524321" cy="105930"/>
            </a:xfrm>
            <a:custGeom>
              <a:avLst/>
              <a:gdLst/>
              <a:ahLst/>
              <a:cxnLst/>
              <a:rect l="l" t="t" r="r" b="b"/>
              <a:pathLst>
                <a:path w="19477" h="3935" extrusionOk="0">
                  <a:moveTo>
                    <a:pt x="7954" y="0"/>
                  </a:moveTo>
                  <a:lnTo>
                    <a:pt x="87" y="1398"/>
                  </a:lnTo>
                  <a:lnTo>
                    <a:pt x="1" y="1742"/>
                  </a:lnTo>
                  <a:lnTo>
                    <a:pt x="6772" y="3934"/>
                  </a:lnTo>
                  <a:lnTo>
                    <a:pt x="19477" y="2365"/>
                  </a:lnTo>
                  <a:lnTo>
                    <a:pt x="7954"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8"/>
            <p:cNvSpPr/>
            <p:nvPr/>
          </p:nvSpPr>
          <p:spPr>
            <a:xfrm>
              <a:off x="4763648" y="-1801567"/>
              <a:ext cx="451987" cy="241338"/>
            </a:xfrm>
            <a:custGeom>
              <a:avLst/>
              <a:gdLst/>
              <a:ahLst/>
              <a:cxnLst/>
              <a:rect l="l" t="t" r="r" b="b"/>
              <a:pathLst>
                <a:path w="16790" h="8965" extrusionOk="0">
                  <a:moveTo>
                    <a:pt x="3633" y="1"/>
                  </a:moveTo>
                  <a:lnTo>
                    <a:pt x="3375" y="22"/>
                  </a:lnTo>
                  <a:lnTo>
                    <a:pt x="3117" y="44"/>
                  </a:lnTo>
                  <a:lnTo>
                    <a:pt x="2881" y="108"/>
                  </a:lnTo>
                  <a:lnTo>
                    <a:pt x="2644" y="194"/>
                  </a:lnTo>
                  <a:lnTo>
                    <a:pt x="2429" y="280"/>
                  </a:lnTo>
                  <a:lnTo>
                    <a:pt x="2021" y="517"/>
                  </a:lnTo>
                  <a:lnTo>
                    <a:pt x="1806" y="667"/>
                  </a:lnTo>
                  <a:lnTo>
                    <a:pt x="1591" y="818"/>
                  </a:lnTo>
                  <a:lnTo>
                    <a:pt x="1376" y="1011"/>
                  </a:lnTo>
                  <a:lnTo>
                    <a:pt x="1183" y="1226"/>
                  </a:lnTo>
                  <a:lnTo>
                    <a:pt x="968" y="1441"/>
                  </a:lnTo>
                  <a:lnTo>
                    <a:pt x="796" y="1699"/>
                  </a:lnTo>
                  <a:lnTo>
                    <a:pt x="602" y="1957"/>
                  </a:lnTo>
                  <a:lnTo>
                    <a:pt x="452" y="2258"/>
                  </a:lnTo>
                  <a:lnTo>
                    <a:pt x="323" y="2602"/>
                  </a:lnTo>
                  <a:lnTo>
                    <a:pt x="194" y="2946"/>
                  </a:lnTo>
                  <a:lnTo>
                    <a:pt x="108" y="3333"/>
                  </a:lnTo>
                  <a:lnTo>
                    <a:pt x="43" y="3741"/>
                  </a:lnTo>
                  <a:lnTo>
                    <a:pt x="0" y="4171"/>
                  </a:lnTo>
                  <a:lnTo>
                    <a:pt x="0" y="4644"/>
                  </a:lnTo>
                  <a:lnTo>
                    <a:pt x="22" y="4859"/>
                  </a:lnTo>
                  <a:lnTo>
                    <a:pt x="86" y="5053"/>
                  </a:lnTo>
                  <a:lnTo>
                    <a:pt x="194" y="5246"/>
                  </a:lnTo>
                  <a:lnTo>
                    <a:pt x="344" y="5440"/>
                  </a:lnTo>
                  <a:lnTo>
                    <a:pt x="516" y="5611"/>
                  </a:lnTo>
                  <a:lnTo>
                    <a:pt x="710" y="5740"/>
                  </a:lnTo>
                  <a:lnTo>
                    <a:pt x="968" y="5869"/>
                  </a:lnTo>
                  <a:lnTo>
                    <a:pt x="1226" y="5977"/>
                  </a:lnTo>
                  <a:lnTo>
                    <a:pt x="2171" y="6299"/>
                  </a:lnTo>
                  <a:lnTo>
                    <a:pt x="3397" y="6665"/>
                  </a:lnTo>
                  <a:lnTo>
                    <a:pt x="4837" y="7052"/>
                  </a:lnTo>
                  <a:lnTo>
                    <a:pt x="6514" y="7482"/>
                  </a:lnTo>
                  <a:lnTo>
                    <a:pt x="7417" y="7697"/>
                  </a:lnTo>
                  <a:lnTo>
                    <a:pt x="8362" y="7912"/>
                  </a:lnTo>
                  <a:lnTo>
                    <a:pt x="9373" y="8105"/>
                  </a:lnTo>
                  <a:lnTo>
                    <a:pt x="10405" y="8299"/>
                  </a:lnTo>
                  <a:lnTo>
                    <a:pt x="11501" y="8492"/>
                  </a:lnTo>
                  <a:lnTo>
                    <a:pt x="12619" y="8664"/>
                  </a:lnTo>
                  <a:lnTo>
                    <a:pt x="13758" y="8814"/>
                  </a:lnTo>
                  <a:lnTo>
                    <a:pt x="14962" y="8965"/>
                  </a:lnTo>
                  <a:lnTo>
                    <a:pt x="16789" y="2946"/>
                  </a:lnTo>
                  <a:lnTo>
                    <a:pt x="4386" y="87"/>
                  </a:lnTo>
                  <a:lnTo>
                    <a:pt x="4149" y="22"/>
                  </a:lnTo>
                  <a:lnTo>
                    <a:pt x="38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8"/>
            <p:cNvSpPr/>
            <p:nvPr/>
          </p:nvSpPr>
          <p:spPr>
            <a:xfrm>
              <a:off x="4833667" y="-1546366"/>
              <a:ext cx="452552" cy="240772"/>
            </a:xfrm>
            <a:custGeom>
              <a:avLst/>
              <a:gdLst/>
              <a:ahLst/>
              <a:cxnLst/>
              <a:rect l="l" t="t" r="r" b="b"/>
              <a:pathLst>
                <a:path w="16811" h="8944" extrusionOk="0">
                  <a:moveTo>
                    <a:pt x="3375" y="1"/>
                  </a:moveTo>
                  <a:lnTo>
                    <a:pt x="3139" y="44"/>
                  </a:lnTo>
                  <a:lnTo>
                    <a:pt x="2881" y="108"/>
                  </a:lnTo>
                  <a:lnTo>
                    <a:pt x="2666" y="173"/>
                  </a:lnTo>
                  <a:lnTo>
                    <a:pt x="2429" y="280"/>
                  </a:lnTo>
                  <a:lnTo>
                    <a:pt x="2021" y="517"/>
                  </a:lnTo>
                  <a:lnTo>
                    <a:pt x="1806" y="646"/>
                  </a:lnTo>
                  <a:lnTo>
                    <a:pt x="1591" y="818"/>
                  </a:lnTo>
                  <a:lnTo>
                    <a:pt x="1398" y="1011"/>
                  </a:lnTo>
                  <a:lnTo>
                    <a:pt x="1183" y="1205"/>
                  </a:lnTo>
                  <a:lnTo>
                    <a:pt x="989" y="1441"/>
                  </a:lnTo>
                  <a:lnTo>
                    <a:pt x="796" y="1678"/>
                  </a:lnTo>
                  <a:lnTo>
                    <a:pt x="624" y="1957"/>
                  </a:lnTo>
                  <a:lnTo>
                    <a:pt x="473" y="2258"/>
                  </a:lnTo>
                  <a:lnTo>
                    <a:pt x="323" y="2580"/>
                  </a:lnTo>
                  <a:lnTo>
                    <a:pt x="215" y="2946"/>
                  </a:lnTo>
                  <a:lnTo>
                    <a:pt x="108" y="3311"/>
                  </a:lnTo>
                  <a:lnTo>
                    <a:pt x="43" y="3720"/>
                  </a:lnTo>
                  <a:lnTo>
                    <a:pt x="0" y="4171"/>
                  </a:lnTo>
                  <a:lnTo>
                    <a:pt x="0" y="4644"/>
                  </a:lnTo>
                  <a:lnTo>
                    <a:pt x="22" y="4859"/>
                  </a:lnTo>
                  <a:lnTo>
                    <a:pt x="108" y="5053"/>
                  </a:lnTo>
                  <a:lnTo>
                    <a:pt x="194" y="5246"/>
                  </a:lnTo>
                  <a:lnTo>
                    <a:pt x="344" y="5418"/>
                  </a:lnTo>
                  <a:lnTo>
                    <a:pt x="516" y="5590"/>
                  </a:lnTo>
                  <a:lnTo>
                    <a:pt x="731" y="5741"/>
                  </a:lnTo>
                  <a:lnTo>
                    <a:pt x="968" y="5869"/>
                  </a:lnTo>
                  <a:lnTo>
                    <a:pt x="1226" y="5977"/>
                  </a:lnTo>
                  <a:lnTo>
                    <a:pt x="2193" y="6278"/>
                  </a:lnTo>
                  <a:lnTo>
                    <a:pt x="3397" y="6643"/>
                  </a:lnTo>
                  <a:lnTo>
                    <a:pt x="4859" y="7052"/>
                  </a:lnTo>
                  <a:lnTo>
                    <a:pt x="6514" y="7482"/>
                  </a:lnTo>
                  <a:lnTo>
                    <a:pt x="7438" y="7675"/>
                  </a:lnTo>
                  <a:lnTo>
                    <a:pt x="8384" y="7890"/>
                  </a:lnTo>
                  <a:lnTo>
                    <a:pt x="9373" y="8105"/>
                  </a:lnTo>
                  <a:lnTo>
                    <a:pt x="10426" y="8299"/>
                  </a:lnTo>
                  <a:lnTo>
                    <a:pt x="11501" y="8471"/>
                  </a:lnTo>
                  <a:lnTo>
                    <a:pt x="12619" y="8643"/>
                  </a:lnTo>
                  <a:lnTo>
                    <a:pt x="13780" y="8815"/>
                  </a:lnTo>
                  <a:lnTo>
                    <a:pt x="14962" y="8944"/>
                  </a:lnTo>
                  <a:lnTo>
                    <a:pt x="16811" y="2946"/>
                  </a:lnTo>
                  <a:lnTo>
                    <a:pt x="4407" y="65"/>
                  </a:lnTo>
                  <a:lnTo>
                    <a:pt x="4149" y="22"/>
                  </a:lnTo>
                  <a:lnTo>
                    <a:pt x="38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8"/>
            <p:cNvSpPr/>
            <p:nvPr/>
          </p:nvSpPr>
          <p:spPr>
            <a:xfrm>
              <a:off x="4902529" y="-1794622"/>
              <a:ext cx="313107" cy="234392"/>
            </a:xfrm>
            <a:custGeom>
              <a:avLst/>
              <a:gdLst/>
              <a:ahLst/>
              <a:cxnLst/>
              <a:rect l="l" t="t" r="r" b="b"/>
              <a:pathLst>
                <a:path w="11631" h="8707" extrusionOk="0">
                  <a:moveTo>
                    <a:pt x="0" y="1"/>
                  </a:moveTo>
                  <a:lnTo>
                    <a:pt x="1247" y="1871"/>
                  </a:lnTo>
                  <a:lnTo>
                    <a:pt x="3526" y="7718"/>
                  </a:lnTo>
                  <a:lnTo>
                    <a:pt x="4988" y="7998"/>
                  </a:lnTo>
                  <a:lnTo>
                    <a:pt x="6514" y="8256"/>
                  </a:lnTo>
                  <a:lnTo>
                    <a:pt x="8126" y="8492"/>
                  </a:lnTo>
                  <a:lnTo>
                    <a:pt x="9803" y="8707"/>
                  </a:lnTo>
                  <a:lnTo>
                    <a:pt x="11630" y="2688"/>
                  </a:lnTo>
                  <a:lnTo>
                    <a:pt x="0"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8"/>
            <p:cNvSpPr/>
            <p:nvPr/>
          </p:nvSpPr>
          <p:spPr>
            <a:xfrm>
              <a:off x="5020573" y="-1528410"/>
              <a:ext cx="265647" cy="222817"/>
            </a:xfrm>
            <a:custGeom>
              <a:avLst/>
              <a:gdLst/>
              <a:ahLst/>
              <a:cxnLst/>
              <a:rect l="l" t="t" r="r" b="b"/>
              <a:pathLst>
                <a:path w="9868" h="8277" extrusionOk="0">
                  <a:moveTo>
                    <a:pt x="1" y="0"/>
                  </a:moveTo>
                  <a:lnTo>
                    <a:pt x="2946" y="7524"/>
                  </a:lnTo>
                  <a:lnTo>
                    <a:pt x="4150" y="7739"/>
                  </a:lnTo>
                  <a:lnTo>
                    <a:pt x="5396" y="7933"/>
                  </a:lnTo>
                  <a:lnTo>
                    <a:pt x="6686" y="8126"/>
                  </a:lnTo>
                  <a:lnTo>
                    <a:pt x="8019" y="8277"/>
                  </a:lnTo>
                  <a:lnTo>
                    <a:pt x="9868" y="2279"/>
                  </a:lnTo>
                  <a:lnTo>
                    <a:pt x="1"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8"/>
            <p:cNvSpPr/>
            <p:nvPr/>
          </p:nvSpPr>
          <p:spPr>
            <a:xfrm>
              <a:off x="6835358" y="-1828756"/>
              <a:ext cx="756937" cy="277222"/>
            </a:xfrm>
            <a:custGeom>
              <a:avLst/>
              <a:gdLst/>
              <a:ahLst/>
              <a:cxnLst/>
              <a:rect l="l" t="t" r="r" b="b"/>
              <a:pathLst>
                <a:path w="28118" h="10298" extrusionOk="0">
                  <a:moveTo>
                    <a:pt x="19132" y="0"/>
                  </a:move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lnTo>
                    <a:pt x="28118" y="1054"/>
                  </a:lnTo>
                  <a:lnTo>
                    <a:pt x="27194" y="860"/>
                  </a:lnTo>
                  <a:lnTo>
                    <a:pt x="26162" y="688"/>
                  </a:lnTo>
                  <a:lnTo>
                    <a:pt x="24851" y="473"/>
                  </a:lnTo>
                  <a:lnTo>
                    <a:pt x="23346" y="258"/>
                  </a:lnTo>
                  <a:lnTo>
                    <a:pt x="22529" y="172"/>
                  </a:lnTo>
                  <a:lnTo>
                    <a:pt x="21691" y="108"/>
                  </a:lnTo>
                  <a:lnTo>
                    <a:pt x="20852" y="43"/>
                  </a:lnTo>
                  <a:lnTo>
                    <a:pt x="19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8"/>
            <p:cNvSpPr/>
            <p:nvPr/>
          </p:nvSpPr>
          <p:spPr>
            <a:xfrm>
              <a:off x="6835358" y="-1828756"/>
              <a:ext cx="756937" cy="277222"/>
            </a:xfrm>
            <a:custGeom>
              <a:avLst/>
              <a:gdLst/>
              <a:ahLst/>
              <a:cxnLst/>
              <a:rect l="l" t="t" r="r" b="b"/>
              <a:pathLst>
                <a:path w="28118" h="10298" fill="none" extrusionOk="0">
                  <a:moveTo>
                    <a:pt x="7997" y="10297"/>
                  </a:moveTo>
                  <a:lnTo>
                    <a:pt x="28118" y="1054"/>
                  </a:lnTo>
                  <a:lnTo>
                    <a:pt x="28118" y="1054"/>
                  </a:lnTo>
                  <a:lnTo>
                    <a:pt x="27194" y="860"/>
                  </a:lnTo>
                  <a:lnTo>
                    <a:pt x="26162" y="688"/>
                  </a:lnTo>
                  <a:lnTo>
                    <a:pt x="24851" y="473"/>
                  </a:lnTo>
                  <a:lnTo>
                    <a:pt x="23346" y="258"/>
                  </a:lnTo>
                  <a:lnTo>
                    <a:pt x="22529" y="172"/>
                  </a:lnTo>
                  <a:lnTo>
                    <a:pt x="21691" y="108"/>
                  </a:lnTo>
                  <a:lnTo>
                    <a:pt x="20852" y="43"/>
                  </a:lnTo>
                  <a:lnTo>
                    <a:pt x="19992" y="0"/>
                  </a:lnTo>
                  <a:lnTo>
                    <a:pt x="19132" y="0"/>
                  </a:lnTo>
                  <a:lnTo>
                    <a:pt x="18316" y="22"/>
                  </a:ln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8"/>
            <p:cNvSpPr/>
            <p:nvPr/>
          </p:nvSpPr>
          <p:spPr>
            <a:xfrm>
              <a:off x="4112050" y="-2490208"/>
              <a:ext cx="3054909" cy="1005220"/>
            </a:xfrm>
            <a:custGeom>
              <a:avLst/>
              <a:gdLst/>
              <a:ahLst/>
              <a:cxnLst/>
              <a:rect l="l" t="t" r="r" b="b"/>
              <a:pathLst>
                <a:path w="113481" h="37341" extrusionOk="0">
                  <a:moveTo>
                    <a:pt x="10942" y="1"/>
                  </a:move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6638" y="14962"/>
                  </a:lnTo>
                  <a:lnTo>
                    <a:pt x="21045" y="16489"/>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2404" y="44"/>
                  </a:lnTo>
                  <a:lnTo>
                    <a:pt x="116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8"/>
            <p:cNvSpPr/>
            <p:nvPr/>
          </p:nvSpPr>
          <p:spPr>
            <a:xfrm>
              <a:off x="4112050" y="-2490208"/>
              <a:ext cx="3054909" cy="1005220"/>
            </a:xfrm>
            <a:custGeom>
              <a:avLst/>
              <a:gdLst/>
              <a:ahLst/>
              <a:cxnLst/>
              <a:rect l="l" t="t" r="r" b="b"/>
              <a:pathLst>
                <a:path w="113481" h="37341" fill="none" extrusionOk="0">
                  <a:moveTo>
                    <a:pt x="3719" y="2451"/>
                  </a:move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2468" y="13565"/>
                  </a:lnTo>
                  <a:lnTo>
                    <a:pt x="16638" y="14962"/>
                  </a:lnTo>
                  <a:lnTo>
                    <a:pt x="21045" y="16489"/>
                  </a:lnTo>
                  <a:lnTo>
                    <a:pt x="25968" y="18208"/>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3177" y="87"/>
                  </a:lnTo>
                  <a:lnTo>
                    <a:pt x="12404" y="44"/>
                  </a:lnTo>
                  <a:lnTo>
                    <a:pt x="11651" y="1"/>
                  </a:lnTo>
                  <a:lnTo>
                    <a:pt x="10942" y="1"/>
                  </a:ln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8"/>
            <p:cNvSpPr/>
            <p:nvPr/>
          </p:nvSpPr>
          <p:spPr>
            <a:xfrm>
              <a:off x="6440684" y="-2230376"/>
              <a:ext cx="899316" cy="600128"/>
            </a:xfrm>
            <a:custGeom>
              <a:avLst/>
              <a:gdLst/>
              <a:ahLst/>
              <a:cxnLst/>
              <a:rect l="l" t="t" r="r" b="b"/>
              <a:pathLst>
                <a:path w="33407" h="22293" extrusionOk="0">
                  <a:moveTo>
                    <a:pt x="25646" y="1"/>
                  </a:moveTo>
                  <a:lnTo>
                    <a:pt x="3548" y="13759"/>
                  </a:lnTo>
                  <a:lnTo>
                    <a:pt x="1" y="13759"/>
                  </a:lnTo>
                  <a:lnTo>
                    <a:pt x="1699" y="14640"/>
                  </a:lnTo>
                  <a:lnTo>
                    <a:pt x="3440" y="15521"/>
                  </a:lnTo>
                  <a:lnTo>
                    <a:pt x="5181" y="16360"/>
                  </a:lnTo>
                  <a:lnTo>
                    <a:pt x="6901" y="17155"/>
                  </a:lnTo>
                  <a:lnTo>
                    <a:pt x="8578" y="17886"/>
                  </a:lnTo>
                  <a:lnTo>
                    <a:pt x="10212" y="18595"/>
                  </a:lnTo>
                  <a:lnTo>
                    <a:pt x="11759" y="19262"/>
                  </a:lnTo>
                  <a:lnTo>
                    <a:pt x="13243" y="19864"/>
                  </a:lnTo>
                  <a:lnTo>
                    <a:pt x="15844" y="20874"/>
                  </a:lnTo>
                  <a:lnTo>
                    <a:pt x="17886" y="21648"/>
                  </a:lnTo>
                  <a:lnTo>
                    <a:pt x="19219" y="22121"/>
                  </a:lnTo>
                  <a:lnTo>
                    <a:pt x="19692" y="22293"/>
                  </a:lnTo>
                  <a:lnTo>
                    <a:pt x="33406" y="2000"/>
                  </a:lnTo>
                  <a:lnTo>
                    <a:pt x="256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8"/>
            <p:cNvSpPr/>
            <p:nvPr/>
          </p:nvSpPr>
          <p:spPr>
            <a:xfrm>
              <a:off x="5422758" y="-2536483"/>
              <a:ext cx="1784150" cy="497105"/>
            </a:xfrm>
            <a:custGeom>
              <a:avLst/>
              <a:gdLst/>
              <a:ahLst/>
              <a:cxnLst/>
              <a:rect l="l" t="t" r="r" b="b"/>
              <a:pathLst>
                <a:path w="66276" h="18466" extrusionOk="0">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8"/>
            <p:cNvSpPr/>
            <p:nvPr/>
          </p:nvSpPr>
          <p:spPr>
            <a:xfrm>
              <a:off x="4200563" y="-2424819"/>
              <a:ext cx="54432" cy="64285"/>
            </a:xfrm>
            <a:custGeom>
              <a:avLst/>
              <a:gdLst/>
              <a:ahLst/>
              <a:cxnLst/>
              <a:rect l="l" t="t" r="r" b="b"/>
              <a:pathLst>
                <a:path w="2022" h="2388" extrusionOk="0">
                  <a:moveTo>
                    <a:pt x="882" y="1"/>
                  </a:moveTo>
                  <a:lnTo>
                    <a:pt x="796" y="108"/>
                  </a:lnTo>
                  <a:lnTo>
                    <a:pt x="710" y="216"/>
                  </a:lnTo>
                  <a:lnTo>
                    <a:pt x="646" y="280"/>
                  </a:lnTo>
                  <a:lnTo>
                    <a:pt x="302" y="495"/>
                  </a:lnTo>
                  <a:lnTo>
                    <a:pt x="1" y="667"/>
                  </a:lnTo>
                  <a:lnTo>
                    <a:pt x="65" y="839"/>
                  </a:lnTo>
                  <a:lnTo>
                    <a:pt x="130" y="1033"/>
                  </a:lnTo>
                  <a:lnTo>
                    <a:pt x="259" y="1248"/>
                  </a:lnTo>
                  <a:lnTo>
                    <a:pt x="431" y="1527"/>
                  </a:lnTo>
                  <a:lnTo>
                    <a:pt x="646" y="1807"/>
                  </a:lnTo>
                  <a:lnTo>
                    <a:pt x="796" y="1957"/>
                  </a:lnTo>
                  <a:lnTo>
                    <a:pt x="947" y="2086"/>
                  </a:lnTo>
                  <a:lnTo>
                    <a:pt x="1119" y="2237"/>
                  </a:lnTo>
                  <a:lnTo>
                    <a:pt x="1312" y="2387"/>
                  </a:lnTo>
                  <a:lnTo>
                    <a:pt x="2022" y="1506"/>
                  </a:lnTo>
                  <a:lnTo>
                    <a:pt x="1871" y="1334"/>
                  </a:lnTo>
                  <a:lnTo>
                    <a:pt x="1527" y="925"/>
                  </a:lnTo>
                  <a:lnTo>
                    <a:pt x="1334" y="689"/>
                  </a:lnTo>
                  <a:lnTo>
                    <a:pt x="1140" y="431"/>
                  </a:lnTo>
                  <a:lnTo>
                    <a:pt x="990" y="194"/>
                  </a:lnTo>
                  <a:lnTo>
                    <a:pt x="8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8"/>
            <p:cNvSpPr/>
            <p:nvPr/>
          </p:nvSpPr>
          <p:spPr>
            <a:xfrm>
              <a:off x="4299521" y="-2320639"/>
              <a:ext cx="55590" cy="100142"/>
            </a:xfrm>
            <a:custGeom>
              <a:avLst/>
              <a:gdLst/>
              <a:ahLst/>
              <a:cxnLst/>
              <a:rect l="l" t="t" r="r" b="b"/>
              <a:pathLst>
                <a:path w="2065" h="3720" extrusionOk="0">
                  <a:moveTo>
                    <a:pt x="732" y="0"/>
                  </a:moveTo>
                  <a:lnTo>
                    <a:pt x="646" y="22"/>
                  </a:lnTo>
                  <a:lnTo>
                    <a:pt x="560" y="65"/>
                  </a:lnTo>
                  <a:lnTo>
                    <a:pt x="495" y="108"/>
                  </a:lnTo>
                  <a:lnTo>
                    <a:pt x="452" y="172"/>
                  </a:lnTo>
                  <a:lnTo>
                    <a:pt x="409" y="237"/>
                  </a:lnTo>
                  <a:lnTo>
                    <a:pt x="388" y="323"/>
                  </a:lnTo>
                  <a:lnTo>
                    <a:pt x="1" y="2881"/>
                  </a:lnTo>
                  <a:lnTo>
                    <a:pt x="1" y="3010"/>
                  </a:lnTo>
                  <a:lnTo>
                    <a:pt x="44" y="3117"/>
                  </a:lnTo>
                  <a:lnTo>
                    <a:pt x="108" y="3225"/>
                  </a:lnTo>
                  <a:lnTo>
                    <a:pt x="194" y="3289"/>
                  </a:lnTo>
                  <a:lnTo>
                    <a:pt x="1076" y="3698"/>
                  </a:lnTo>
                  <a:lnTo>
                    <a:pt x="1162" y="3719"/>
                  </a:lnTo>
                  <a:lnTo>
                    <a:pt x="1334" y="3719"/>
                  </a:lnTo>
                  <a:lnTo>
                    <a:pt x="1398" y="3698"/>
                  </a:lnTo>
                  <a:lnTo>
                    <a:pt x="1484" y="3633"/>
                  </a:lnTo>
                  <a:lnTo>
                    <a:pt x="1527" y="3590"/>
                  </a:lnTo>
                  <a:lnTo>
                    <a:pt x="1570" y="3504"/>
                  </a:lnTo>
                  <a:lnTo>
                    <a:pt x="1592" y="3418"/>
                  </a:lnTo>
                  <a:lnTo>
                    <a:pt x="2065" y="817"/>
                  </a:lnTo>
                  <a:lnTo>
                    <a:pt x="2065" y="688"/>
                  </a:lnTo>
                  <a:lnTo>
                    <a:pt x="2022" y="581"/>
                  </a:lnTo>
                  <a:lnTo>
                    <a:pt x="1936" y="473"/>
                  </a:lnTo>
                  <a:lnTo>
                    <a:pt x="1828" y="409"/>
                  </a:lnTo>
                  <a:lnTo>
                    <a:pt x="882" y="43"/>
                  </a:lnTo>
                  <a:lnTo>
                    <a:pt x="818" y="22"/>
                  </a:lnTo>
                  <a:lnTo>
                    <a:pt x="7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8"/>
            <p:cNvSpPr/>
            <p:nvPr/>
          </p:nvSpPr>
          <p:spPr>
            <a:xfrm>
              <a:off x="4299521" y="-2320639"/>
              <a:ext cx="55590" cy="100142"/>
            </a:xfrm>
            <a:custGeom>
              <a:avLst/>
              <a:gdLst/>
              <a:ahLst/>
              <a:cxnLst/>
              <a:rect l="l" t="t" r="r" b="b"/>
              <a:pathLst>
                <a:path w="2065" h="3720" fill="none" extrusionOk="0">
                  <a:moveTo>
                    <a:pt x="1828" y="409"/>
                  </a:moveTo>
                  <a:lnTo>
                    <a:pt x="882" y="43"/>
                  </a:lnTo>
                  <a:lnTo>
                    <a:pt x="882" y="43"/>
                  </a:lnTo>
                  <a:lnTo>
                    <a:pt x="818" y="22"/>
                  </a:lnTo>
                  <a:lnTo>
                    <a:pt x="732" y="0"/>
                  </a:lnTo>
                  <a:lnTo>
                    <a:pt x="646" y="22"/>
                  </a:lnTo>
                  <a:lnTo>
                    <a:pt x="560" y="65"/>
                  </a:lnTo>
                  <a:lnTo>
                    <a:pt x="495" y="108"/>
                  </a:lnTo>
                  <a:lnTo>
                    <a:pt x="452" y="172"/>
                  </a:lnTo>
                  <a:lnTo>
                    <a:pt x="409" y="237"/>
                  </a:lnTo>
                  <a:lnTo>
                    <a:pt x="388" y="323"/>
                  </a:lnTo>
                  <a:lnTo>
                    <a:pt x="1" y="2881"/>
                  </a:lnTo>
                  <a:lnTo>
                    <a:pt x="1" y="2881"/>
                  </a:lnTo>
                  <a:lnTo>
                    <a:pt x="1" y="3010"/>
                  </a:lnTo>
                  <a:lnTo>
                    <a:pt x="44" y="3117"/>
                  </a:lnTo>
                  <a:lnTo>
                    <a:pt x="108" y="3225"/>
                  </a:lnTo>
                  <a:lnTo>
                    <a:pt x="194" y="3289"/>
                  </a:lnTo>
                  <a:lnTo>
                    <a:pt x="1076" y="3698"/>
                  </a:lnTo>
                  <a:lnTo>
                    <a:pt x="1076" y="3698"/>
                  </a:lnTo>
                  <a:lnTo>
                    <a:pt x="1162" y="3719"/>
                  </a:lnTo>
                  <a:lnTo>
                    <a:pt x="1248" y="3719"/>
                  </a:lnTo>
                  <a:lnTo>
                    <a:pt x="1334" y="3719"/>
                  </a:lnTo>
                  <a:lnTo>
                    <a:pt x="1398" y="3698"/>
                  </a:lnTo>
                  <a:lnTo>
                    <a:pt x="1484" y="3633"/>
                  </a:lnTo>
                  <a:lnTo>
                    <a:pt x="1527" y="3590"/>
                  </a:lnTo>
                  <a:lnTo>
                    <a:pt x="1570" y="3504"/>
                  </a:lnTo>
                  <a:lnTo>
                    <a:pt x="1592" y="3418"/>
                  </a:lnTo>
                  <a:lnTo>
                    <a:pt x="2065" y="817"/>
                  </a:lnTo>
                  <a:lnTo>
                    <a:pt x="2065" y="817"/>
                  </a:lnTo>
                  <a:lnTo>
                    <a:pt x="2065" y="688"/>
                  </a:lnTo>
                  <a:lnTo>
                    <a:pt x="2022" y="581"/>
                  </a:lnTo>
                  <a:lnTo>
                    <a:pt x="1936" y="473"/>
                  </a:lnTo>
                  <a:lnTo>
                    <a:pt x="1828" y="409"/>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8"/>
            <p:cNvSpPr/>
            <p:nvPr/>
          </p:nvSpPr>
          <p:spPr>
            <a:xfrm>
              <a:off x="4378235" y="-2261630"/>
              <a:ext cx="24901" cy="29558"/>
            </a:xfrm>
            <a:custGeom>
              <a:avLst/>
              <a:gdLst/>
              <a:ahLst/>
              <a:cxnLst/>
              <a:rect l="l" t="t" r="r" b="b"/>
              <a:pathLst>
                <a:path w="925" h="1098" extrusionOk="0">
                  <a:moveTo>
                    <a:pt x="237" y="1"/>
                  </a:moveTo>
                  <a:lnTo>
                    <a:pt x="151" y="22"/>
                  </a:lnTo>
                  <a:lnTo>
                    <a:pt x="108" y="87"/>
                  </a:lnTo>
                  <a:lnTo>
                    <a:pt x="65" y="151"/>
                  </a:lnTo>
                  <a:lnTo>
                    <a:pt x="0" y="710"/>
                  </a:lnTo>
                  <a:lnTo>
                    <a:pt x="0" y="775"/>
                  </a:lnTo>
                  <a:lnTo>
                    <a:pt x="22" y="818"/>
                  </a:lnTo>
                  <a:lnTo>
                    <a:pt x="65" y="861"/>
                  </a:lnTo>
                  <a:lnTo>
                    <a:pt x="108" y="882"/>
                  </a:lnTo>
                  <a:lnTo>
                    <a:pt x="559" y="1076"/>
                  </a:lnTo>
                  <a:lnTo>
                    <a:pt x="645" y="1097"/>
                  </a:lnTo>
                  <a:lnTo>
                    <a:pt x="731" y="1054"/>
                  </a:lnTo>
                  <a:lnTo>
                    <a:pt x="796" y="1011"/>
                  </a:lnTo>
                  <a:lnTo>
                    <a:pt x="817" y="925"/>
                  </a:lnTo>
                  <a:lnTo>
                    <a:pt x="925" y="366"/>
                  </a:lnTo>
                  <a:lnTo>
                    <a:pt x="903" y="302"/>
                  </a:lnTo>
                  <a:lnTo>
                    <a:pt x="903" y="259"/>
                  </a:lnTo>
                  <a:lnTo>
                    <a:pt x="860" y="194"/>
                  </a:lnTo>
                  <a:lnTo>
                    <a:pt x="796" y="173"/>
                  </a:lnTo>
                  <a:lnTo>
                    <a:pt x="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8"/>
            <p:cNvSpPr/>
            <p:nvPr/>
          </p:nvSpPr>
          <p:spPr>
            <a:xfrm>
              <a:off x="4378235" y="-2261630"/>
              <a:ext cx="24901" cy="29558"/>
            </a:xfrm>
            <a:custGeom>
              <a:avLst/>
              <a:gdLst/>
              <a:ahLst/>
              <a:cxnLst/>
              <a:rect l="l" t="t" r="r" b="b"/>
              <a:pathLst>
                <a:path w="925" h="1098" fill="none" extrusionOk="0">
                  <a:moveTo>
                    <a:pt x="796" y="173"/>
                  </a:moveTo>
                  <a:lnTo>
                    <a:pt x="323" y="1"/>
                  </a:lnTo>
                  <a:lnTo>
                    <a:pt x="323" y="1"/>
                  </a:lnTo>
                  <a:lnTo>
                    <a:pt x="237" y="1"/>
                  </a:lnTo>
                  <a:lnTo>
                    <a:pt x="151" y="22"/>
                  </a:lnTo>
                  <a:lnTo>
                    <a:pt x="108" y="87"/>
                  </a:lnTo>
                  <a:lnTo>
                    <a:pt x="65" y="151"/>
                  </a:lnTo>
                  <a:lnTo>
                    <a:pt x="0" y="710"/>
                  </a:lnTo>
                  <a:lnTo>
                    <a:pt x="0" y="710"/>
                  </a:lnTo>
                  <a:lnTo>
                    <a:pt x="0" y="775"/>
                  </a:lnTo>
                  <a:lnTo>
                    <a:pt x="22" y="818"/>
                  </a:lnTo>
                  <a:lnTo>
                    <a:pt x="65" y="861"/>
                  </a:lnTo>
                  <a:lnTo>
                    <a:pt x="108" y="882"/>
                  </a:lnTo>
                  <a:lnTo>
                    <a:pt x="559" y="1076"/>
                  </a:lnTo>
                  <a:lnTo>
                    <a:pt x="559" y="1076"/>
                  </a:lnTo>
                  <a:lnTo>
                    <a:pt x="645" y="1097"/>
                  </a:lnTo>
                  <a:lnTo>
                    <a:pt x="731" y="1054"/>
                  </a:lnTo>
                  <a:lnTo>
                    <a:pt x="796" y="1011"/>
                  </a:lnTo>
                  <a:lnTo>
                    <a:pt x="817" y="925"/>
                  </a:lnTo>
                  <a:lnTo>
                    <a:pt x="925" y="366"/>
                  </a:lnTo>
                  <a:lnTo>
                    <a:pt x="925" y="366"/>
                  </a:lnTo>
                  <a:lnTo>
                    <a:pt x="903" y="302"/>
                  </a:lnTo>
                  <a:lnTo>
                    <a:pt x="903" y="259"/>
                  </a:lnTo>
                  <a:lnTo>
                    <a:pt x="860" y="194"/>
                  </a:lnTo>
                  <a:lnTo>
                    <a:pt x="796"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8"/>
            <p:cNvSpPr/>
            <p:nvPr/>
          </p:nvSpPr>
          <p:spPr>
            <a:xfrm>
              <a:off x="4408897" y="-2250054"/>
              <a:ext cx="24336" cy="29558"/>
            </a:xfrm>
            <a:custGeom>
              <a:avLst/>
              <a:gdLst/>
              <a:ahLst/>
              <a:cxnLst/>
              <a:rect l="l" t="t" r="r" b="b"/>
              <a:pathLst>
                <a:path w="904" h="1098" extrusionOk="0">
                  <a:moveTo>
                    <a:pt x="237" y="1"/>
                  </a:moveTo>
                  <a:lnTo>
                    <a:pt x="151" y="44"/>
                  </a:lnTo>
                  <a:lnTo>
                    <a:pt x="108" y="87"/>
                  </a:lnTo>
                  <a:lnTo>
                    <a:pt x="65" y="173"/>
                  </a:lnTo>
                  <a:lnTo>
                    <a:pt x="1" y="710"/>
                  </a:lnTo>
                  <a:lnTo>
                    <a:pt x="1" y="775"/>
                  </a:lnTo>
                  <a:lnTo>
                    <a:pt x="22" y="818"/>
                  </a:lnTo>
                  <a:lnTo>
                    <a:pt x="65" y="861"/>
                  </a:lnTo>
                  <a:lnTo>
                    <a:pt x="108" y="904"/>
                  </a:lnTo>
                  <a:lnTo>
                    <a:pt x="560" y="1076"/>
                  </a:lnTo>
                  <a:lnTo>
                    <a:pt x="646" y="1097"/>
                  </a:lnTo>
                  <a:lnTo>
                    <a:pt x="732" y="1076"/>
                  </a:lnTo>
                  <a:lnTo>
                    <a:pt x="775" y="1011"/>
                  </a:lnTo>
                  <a:lnTo>
                    <a:pt x="818" y="947"/>
                  </a:lnTo>
                  <a:lnTo>
                    <a:pt x="904" y="366"/>
                  </a:lnTo>
                  <a:lnTo>
                    <a:pt x="904" y="323"/>
                  </a:lnTo>
                  <a:lnTo>
                    <a:pt x="882" y="259"/>
                  </a:lnTo>
                  <a:lnTo>
                    <a:pt x="861" y="216"/>
                  </a:lnTo>
                  <a:lnTo>
                    <a:pt x="796" y="173"/>
                  </a:lnTo>
                  <a:lnTo>
                    <a:pt x="323" y="22"/>
                  </a:lnTo>
                  <a:lnTo>
                    <a:pt x="2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8"/>
            <p:cNvSpPr/>
            <p:nvPr/>
          </p:nvSpPr>
          <p:spPr>
            <a:xfrm>
              <a:off x="4408897" y="-2250054"/>
              <a:ext cx="24336" cy="29558"/>
            </a:xfrm>
            <a:custGeom>
              <a:avLst/>
              <a:gdLst/>
              <a:ahLst/>
              <a:cxnLst/>
              <a:rect l="l" t="t" r="r" b="b"/>
              <a:pathLst>
                <a:path w="904" h="1098" fill="none" extrusionOk="0">
                  <a:moveTo>
                    <a:pt x="796" y="173"/>
                  </a:moveTo>
                  <a:lnTo>
                    <a:pt x="323" y="22"/>
                  </a:lnTo>
                  <a:lnTo>
                    <a:pt x="323" y="22"/>
                  </a:lnTo>
                  <a:lnTo>
                    <a:pt x="237" y="1"/>
                  </a:lnTo>
                  <a:lnTo>
                    <a:pt x="151"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75" y="1011"/>
                  </a:lnTo>
                  <a:lnTo>
                    <a:pt x="818" y="947"/>
                  </a:lnTo>
                  <a:lnTo>
                    <a:pt x="904" y="366"/>
                  </a:lnTo>
                  <a:lnTo>
                    <a:pt x="904" y="366"/>
                  </a:lnTo>
                  <a:lnTo>
                    <a:pt x="904" y="323"/>
                  </a:lnTo>
                  <a:lnTo>
                    <a:pt x="882" y="259"/>
                  </a:lnTo>
                  <a:lnTo>
                    <a:pt x="861" y="216"/>
                  </a:lnTo>
                  <a:lnTo>
                    <a:pt x="796"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8"/>
            <p:cNvSpPr/>
            <p:nvPr/>
          </p:nvSpPr>
          <p:spPr>
            <a:xfrm>
              <a:off x="4439585" y="-2237886"/>
              <a:ext cx="24309" cy="28966"/>
            </a:xfrm>
            <a:custGeom>
              <a:avLst/>
              <a:gdLst/>
              <a:ahLst/>
              <a:cxnLst/>
              <a:rect l="l" t="t" r="r" b="b"/>
              <a:pathLst>
                <a:path w="903" h="1076" extrusionOk="0">
                  <a:moveTo>
                    <a:pt x="237" y="0"/>
                  </a:moveTo>
                  <a:lnTo>
                    <a:pt x="151" y="22"/>
                  </a:lnTo>
                  <a:lnTo>
                    <a:pt x="86" y="86"/>
                  </a:lnTo>
                  <a:lnTo>
                    <a:pt x="65" y="151"/>
                  </a:lnTo>
                  <a:lnTo>
                    <a:pt x="0" y="710"/>
                  </a:lnTo>
                  <a:lnTo>
                    <a:pt x="0" y="753"/>
                  </a:lnTo>
                  <a:lnTo>
                    <a:pt x="22" y="817"/>
                  </a:lnTo>
                  <a:lnTo>
                    <a:pt x="65" y="860"/>
                  </a:lnTo>
                  <a:lnTo>
                    <a:pt x="108" y="882"/>
                  </a:lnTo>
                  <a:lnTo>
                    <a:pt x="559" y="1075"/>
                  </a:lnTo>
                  <a:lnTo>
                    <a:pt x="645" y="1075"/>
                  </a:lnTo>
                  <a:lnTo>
                    <a:pt x="710" y="1054"/>
                  </a:lnTo>
                  <a:lnTo>
                    <a:pt x="774" y="1011"/>
                  </a:lnTo>
                  <a:lnTo>
                    <a:pt x="817" y="925"/>
                  </a:lnTo>
                  <a:lnTo>
                    <a:pt x="903" y="366"/>
                  </a:lnTo>
                  <a:lnTo>
                    <a:pt x="903" y="301"/>
                  </a:lnTo>
                  <a:lnTo>
                    <a:pt x="881" y="237"/>
                  </a:lnTo>
                  <a:lnTo>
                    <a:pt x="838" y="194"/>
                  </a:lnTo>
                  <a:lnTo>
                    <a:pt x="795" y="172"/>
                  </a:lnTo>
                  <a:lnTo>
                    <a:pt x="3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8"/>
            <p:cNvSpPr/>
            <p:nvPr/>
          </p:nvSpPr>
          <p:spPr>
            <a:xfrm>
              <a:off x="4439585" y="-2237886"/>
              <a:ext cx="24309" cy="28966"/>
            </a:xfrm>
            <a:custGeom>
              <a:avLst/>
              <a:gdLst/>
              <a:ahLst/>
              <a:cxnLst/>
              <a:rect l="l" t="t" r="r" b="b"/>
              <a:pathLst>
                <a:path w="903" h="1076" fill="none" extrusionOk="0">
                  <a:moveTo>
                    <a:pt x="795" y="172"/>
                  </a:moveTo>
                  <a:lnTo>
                    <a:pt x="323" y="0"/>
                  </a:lnTo>
                  <a:lnTo>
                    <a:pt x="323" y="0"/>
                  </a:lnTo>
                  <a:lnTo>
                    <a:pt x="237" y="0"/>
                  </a:lnTo>
                  <a:lnTo>
                    <a:pt x="151" y="22"/>
                  </a:lnTo>
                  <a:lnTo>
                    <a:pt x="86" y="86"/>
                  </a:lnTo>
                  <a:lnTo>
                    <a:pt x="65" y="151"/>
                  </a:lnTo>
                  <a:lnTo>
                    <a:pt x="0" y="710"/>
                  </a:lnTo>
                  <a:lnTo>
                    <a:pt x="0" y="710"/>
                  </a:lnTo>
                  <a:lnTo>
                    <a:pt x="0" y="753"/>
                  </a:lnTo>
                  <a:lnTo>
                    <a:pt x="22" y="817"/>
                  </a:lnTo>
                  <a:lnTo>
                    <a:pt x="65" y="860"/>
                  </a:lnTo>
                  <a:lnTo>
                    <a:pt x="108" y="882"/>
                  </a:lnTo>
                  <a:lnTo>
                    <a:pt x="559" y="1075"/>
                  </a:lnTo>
                  <a:lnTo>
                    <a:pt x="559" y="1075"/>
                  </a:lnTo>
                  <a:lnTo>
                    <a:pt x="645" y="1075"/>
                  </a:lnTo>
                  <a:lnTo>
                    <a:pt x="710" y="1054"/>
                  </a:lnTo>
                  <a:lnTo>
                    <a:pt x="774" y="1011"/>
                  </a:lnTo>
                  <a:lnTo>
                    <a:pt x="817" y="925"/>
                  </a:lnTo>
                  <a:lnTo>
                    <a:pt x="903" y="366"/>
                  </a:lnTo>
                  <a:lnTo>
                    <a:pt x="903" y="366"/>
                  </a:lnTo>
                  <a:lnTo>
                    <a:pt x="903" y="301"/>
                  </a:lnTo>
                  <a:lnTo>
                    <a:pt x="881" y="237"/>
                  </a:lnTo>
                  <a:lnTo>
                    <a:pt x="838" y="194"/>
                  </a:lnTo>
                  <a:lnTo>
                    <a:pt x="795"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8"/>
            <p:cNvSpPr/>
            <p:nvPr/>
          </p:nvSpPr>
          <p:spPr>
            <a:xfrm>
              <a:off x="4470247" y="-2226311"/>
              <a:ext cx="24336" cy="29531"/>
            </a:xfrm>
            <a:custGeom>
              <a:avLst/>
              <a:gdLst/>
              <a:ahLst/>
              <a:cxnLst/>
              <a:rect l="l" t="t" r="r" b="b"/>
              <a:pathLst>
                <a:path w="904" h="1097" extrusionOk="0">
                  <a:moveTo>
                    <a:pt x="237" y="0"/>
                  </a:moveTo>
                  <a:lnTo>
                    <a:pt x="151" y="43"/>
                  </a:lnTo>
                  <a:lnTo>
                    <a:pt x="86" y="86"/>
                  </a:lnTo>
                  <a:lnTo>
                    <a:pt x="65" y="172"/>
                  </a:lnTo>
                  <a:lnTo>
                    <a:pt x="0" y="710"/>
                  </a:lnTo>
                  <a:lnTo>
                    <a:pt x="0" y="774"/>
                  </a:lnTo>
                  <a:lnTo>
                    <a:pt x="22" y="817"/>
                  </a:lnTo>
                  <a:lnTo>
                    <a:pt x="65" y="860"/>
                  </a:lnTo>
                  <a:lnTo>
                    <a:pt x="108" y="903"/>
                  </a:lnTo>
                  <a:lnTo>
                    <a:pt x="559" y="1075"/>
                  </a:lnTo>
                  <a:lnTo>
                    <a:pt x="645" y="1097"/>
                  </a:lnTo>
                  <a:lnTo>
                    <a:pt x="710" y="1075"/>
                  </a:lnTo>
                  <a:lnTo>
                    <a:pt x="774" y="1011"/>
                  </a:lnTo>
                  <a:lnTo>
                    <a:pt x="817" y="946"/>
                  </a:lnTo>
                  <a:lnTo>
                    <a:pt x="903" y="366"/>
                  </a:lnTo>
                  <a:lnTo>
                    <a:pt x="903" y="301"/>
                  </a:lnTo>
                  <a:lnTo>
                    <a:pt x="882" y="258"/>
                  </a:lnTo>
                  <a:lnTo>
                    <a:pt x="839" y="215"/>
                  </a:lnTo>
                  <a:lnTo>
                    <a:pt x="796" y="172"/>
                  </a:lnTo>
                  <a:lnTo>
                    <a:pt x="323" y="22"/>
                  </a:lnTo>
                  <a:lnTo>
                    <a:pt x="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8"/>
            <p:cNvSpPr/>
            <p:nvPr/>
          </p:nvSpPr>
          <p:spPr>
            <a:xfrm>
              <a:off x="4470247" y="-2226311"/>
              <a:ext cx="24336" cy="29531"/>
            </a:xfrm>
            <a:custGeom>
              <a:avLst/>
              <a:gdLst/>
              <a:ahLst/>
              <a:cxnLst/>
              <a:rect l="l" t="t" r="r" b="b"/>
              <a:pathLst>
                <a:path w="904" h="1097" fill="none" extrusionOk="0">
                  <a:moveTo>
                    <a:pt x="796" y="172"/>
                  </a:moveTo>
                  <a:lnTo>
                    <a:pt x="323" y="22"/>
                  </a:lnTo>
                  <a:lnTo>
                    <a:pt x="323" y="22"/>
                  </a:lnTo>
                  <a:lnTo>
                    <a:pt x="237" y="0"/>
                  </a:lnTo>
                  <a:lnTo>
                    <a:pt x="151" y="43"/>
                  </a:lnTo>
                  <a:lnTo>
                    <a:pt x="86" y="86"/>
                  </a:lnTo>
                  <a:lnTo>
                    <a:pt x="65" y="172"/>
                  </a:lnTo>
                  <a:lnTo>
                    <a:pt x="0" y="710"/>
                  </a:lnTo>
                  <a:lnTo>
                    <a:pt x="0" y="710"/>
                  </a:lnTo>
                  <a:lnTo>
                    <a:pt x="0" y="774"/>
                  </a:lnTo>
                  <a:lnTo>
                    <a:pt x="22" y="817"/>
                  </a:lnTo>
                  <a:lnTo>
                    <a:pt x="65" y="860"/>
                  </a:lnTo>
                  <a:lnTo>
                    <a:pt x="108" y="903"/>
                  </a:lnTo>
                  <a:lnTo>
                    <a:pt x="559" y="1075"/>
                  </a:lnTo>
                  <a:lnTo>
                    <a:pt x="559" y="1075"/>
                  </a:lnTo>
                  <a:lnTo>
                    <a:pt x="645" y="1097"/>
                  </a:lnTo>
                  <a:lnTo>
                    <a:pt x="710" y="1075"/>
                  </a:lnTo>
                  <a:lnTo>
                    <a:pt x="774" y="1011"/>
                  </a:lnTo>
                  <a:lnTo>
                    <a:pt x="817" y="946"/>
                  </a:lnTo>
                  <a:lnTo>
                    <a:pt x="903" y="366"/>
                  </a:lnTo>
                  <a:lnTo>
                    <a:pt x="903" y="366"/>
                  </a:lnTo>
                  <a:lnTo>
                    <a:pt x="903" y="301"/>
                  </a:lnTo>
                  <a:lnTo>
                    <a:pt x="882" y="258"/>
                  </a:lnTo>
                  <a:lnTo>
                    <a:pt x="839" y="215"/>
                  </a:lnTo>
                  <a:lnTo>
                    <a:pt x="796"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8"/>
            <p:cNvSpPr/>
            <p:nvPr/>
          </p:nvSpPr>
          <p:spPr>
            <a:xfrm>
              <a:off x="4500909" y="-2214170"/>
              <a:ext cx="24336" cy="28966"/>
            </a:xfrm>
            <a:custGeom>
              <a:avLst/>
              <a:gdLst/>
              <a:ahLst/>
              <a:cxnLst/>
              <a:rect l="l" t="t" r="r" b="b"/>
              <a:pathLst>
                <a:path w="904" h="1076" extrusionOk="0">
                  <a:moveTo>
                    <a:pt x="237" y="1"/>
                  </a:moveTo>
                  <a:lnTo>
                    <a:pt x="151" y="22"/>
                  </a:lnTo>
                  <a:lnTo>
                    <a:pt x="87" y="87"/>
                  </a:lnTo>
                  <a:lnTo>
                    <a:pt x="65" y="151"/>
                  </a:lnTo>
                  <a:lnTo>
                    <a:pt x="1" y="710"/>
                  </a:lnTo>
                  <a:lnTo>
                    <a:pt x="1" y="753"/>
                  </a:lnTo>
                  <a:lnTo>
                    <a:pt x="22" y="818"/>
                  </a:lnTo>
                  <a:lnTo>
                    <a:pt x="65" y="861"/>
                  </a:lnTo>
                  <a:lnTo>
                    <a:pt x="108" y="882"/>
                  </a:lnTo>
                  <a:lnTo>
                    <a:pt x="538" y="1076"/>
                  </a:lnTo>
                  <a:lnTo>
                    <a:pt x="624" y="1076"/>
                  </a:lnTo>
                  <a:lnTo>
                    <a:pt x="710" y="1054"/>
                  </a:lnTo>
                  <a:lnTo>
                    <a:pt x="775" y="1011"/>
                  </a:lnTo>
                  <a:lnTo>
                    <a:pt x="818" y="925"/>
                  </a:lnTo>
                  <a:lnTo>
                    <a:pt x="904" y="366"/>
                  </a:lnTo>
                  <a:lnTo>
                    <a:pt x="904" y="302"/>
                  </a:lnTo>
                  <a:lnTo>
                    <a:pt x="882" y="237"/>
                  </a:lnTo>
                  <a:lnTo>
                    <a:pt x="839" y="194"/>
                  </a:lnTo>
                  <a:lnTo>
                    <a:pt x="796" y="173"/>
                  </a:lnTo>
                  <a:lnTo>
                    <a:pt x="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8"/>
            <p:cNvSpPr/>
            <p:nvPr/>
          </p:nvSpPr>
          <p:spPr>
            <a:xfrm>
              <a:off x="4500909" y="-2214170"/>
              <a:ext cx="24336" cy="28966"/>
            </a:xfrm>
            <a:custGeom>
              <a:avLst/>
              <a:gdLst/>
              <a:ahLst/>
              <a:cxnLst/>
              <a:rect l="l" t="t" r="r" b="b"/>
              <a:pathLst>
                <a:path w="904" h="1076" fill="none" extrusionOk="0">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38" y="1076"/>
                  </a:lnTo>
                  <a:lnTo>
                    <a:pt x="538" y="1076"/>
                  </a:lnTo>
                  <a:lnTo>
                    <a:pt x="624" y="1076"/>
                  </a:lnTo>
                  <a:lnTo>
                    <a:pt x="710" y="1054"/>
                  </a:lnTo>
                  <a:lnTo>
                    <a:pt x="775" y="1011"/>
                  </a:lnTo>
                  <a:lnTo>
                    <a:pt x="818" y="925"/>
                  </a:lnTo>
                  <a:lnTo>
                    <a:pt x="904" y="366"/>
                  </a:lnTo>
                  <a:lnTo>
                    <a:pt x="904" y="366"/>
                  </a:lnTo>
                  <a:lnTo>
                    <a:pt x="904" y="302"/>
                  </a:lnTo>
                  <a:lnTo>
                    <a:pt x="882" y="237"/>
                  </a:lnTo>
                  <a:lnTo>
                    <a:pt x="839" y="194"/>
                  </a:lnTo>
                  <a:lnTo>
                    <a:pt x="796"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8"/>
            <p:cNvSpPr/>
            <p:nvPr/>
          </p:nvSpPr>
          <p:spPr>
            <a:xfrm>
              <a:off x="4531598" y="-2202594"/>
              <a:ext cx="24309" cy="29531"/>
            </a:xfrm>
            <a:custGeom>
              <a:avLst/>
              <a:gdLst/>
              <a:ahLst/>
              <a:cxnLst/>
              <a:rect l="l" t="t" r="r" b="b"/>
              <a:pathLst>
                <a:path w="903" h="1097" extrusionOk="0">
                  <a:moveTo>
                    <a:pt x="237" y="1"/>
                  </a:moveTo>
                  <a:lnTo>
                    <a:pt x="151" y="22"/>
                  </a:lnTo>
                  <a:lnTo>
                    <a:pt x="86" y="87"/>
                  </a:lnTo>
                  <a:lnTo>
                    <a:pt x="65" y="173"/>
                  </a:lnTo>
                  <a:lnTo>
                    <a:pt x="0" y="710"/>
                  </a:lnTo>
                  <a:lnTo>
                    <a:pt x="0" y="774"/>
                  </a:lnTo>
                  <a:lnTo>
                    <a:pt x="22" y="817"/>
                  </a:lnTo>
                  <a:lnTo>
                    <a:pt x="43" y="860"/>
                  </a:lnTo>
                  <a:lnTo>
                    <a:pt x="108" y="903"/>
                  </a:lnTo>
                  <a:lnTo>
                    <a:pt x="538" y="1075"/>
                  </a:lnTo>
                  <a:lnTo>
                    <a:pt x="623" y="1097"/>
                  </a:lnTo>
                  <a:lnTo>
                    <a:pt x="709" y="1075"/>
                  </a:lnTo>
                  <a:lnTo>
                    <a:pt x="774" y="1011"/>
                  </a:lnTo>
                  <a:lnTo>
                    <a:pt x="817" y="925"/>
                  </a:lnTo>
                  <a:lnTo>
                    <a:pt x="903" y="366"/>
                  </a:lnTo>
                  <a:lnTo>
                    <a:pt x="903" y="302"/>
                  </a:lnTo>
                  <a:lnTo>
                    <a:pt x="881" y="259"/>
                  </a:lnTo>
                  <a:lnTo>
                    <a:pt x="838" y="216"/>
                  </a:lnTo>
                  <a:lnTo>
                    <a:pt x="795" y="173"/>
                  </a:lnTo>
                  <a:lnTo>
                    <a:pt x="301" y="22"/>
                  </a:lnTo>
                  <a:lnTo>
                    <a:pt x="2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8"/>
            <p:cNvSpPr/>
            <p:nvPr/>
          </p:nvSpPr>
          <p:spPr>
            <a:xfrm>
              <a:off x="4531598" y="-2202594"/>
              <a:ext cx="24309" cy="29531"/>
            </a:xfrm>
            <a:custGeom>
              <a:avLst/>
              <a:gdLst/>
              <a:ahLst/>
              <a:cxnLst/>
              <a:rect l="l" t="t" r="r" b="b"/>
              <a:pathLst>
                <a:path w="903" h="1097" fill="none" extrusionOk="0">
                  <a:moveTo>
                    <a:pt x="795" y="173"/>
                  </a:moveTo>
                  <a:lnTo>
                    <a:pt x="301" y="22"/>
                  </a:lnTo>
                  <a:lnTo>
                    <a:pt x="301" y="22"/>
                  </a:lnTo>
                  <a:lnTo>
                    <a:pt x="237" y="1"/>
                  </a:lnTo>
                  <a:lnTo>
                    <a:pt x="151" y="22"/>
                  </a:lnTo>
                  <a:lnTo>
                    <a:pt x="86" y="87"/>
                  </a:lnTo>
                  <a:lnTo>
                    <a:pt x="65" y="173"/>
                  </a:lnTo>
                  <a:lnTo>
                    <a:pt x="0" y="710"/>
                  </a:lnTo>
                  <a:lnTo>
                    <a:pt x="0" y="710"/>
                  </a:lnTo>
                  <a:lnTo>
                    <a:pt x="0" y="774"/>
                  </a:lnTo>
                  <a:lnTo>
                    <a:pt x="22" y="817"/>
                  </a:lnTo>
                  <a:lnTo>
                    <a:pt x="43" y="860"/>
                  </a:lnTo>
                  <a:lnTo>
                    <a:pt x="108" y="903"/>
                  </a:lnTo>
                  <a:lnTo>
                    <a:pt x="538" y="1075"/>
                  </a:lnTo>
                  <a:lnTo>
                    <a:pt x="538" y="1075"/>
                  </a:lnTo>
                  <a:lnTo>
                    <a:pt x="623" y="1097"/>
                  </a:lnTo>
                  <a:lnTo>
                    <a:pt x="709" y="1075"/>
                  </a:lnTo>
                  <a:lnTo>
                    <a:pt x="774" y="1011"/>
                  </a:lnTo>
                  <a:lnTo>
                    <a:pt x="817" y="925"/>
                  </a:lnTo>
                  <a:lnTo>
                    <a:pt x="903" y="366"/>
                  </a:lnTo>
                  <a:lnTo>
                    <a:pt x="903" y="366"/>
                  </a:lnTo>
                  <a:lnTo>
                    <a:pt x="903" y="302"/>
                  </a:lnTo>
                  <a:lnTo>
                    <a:pt x="881" y="259"/>
                  </a:lnTo>
                  <a:lnTo>
                    <a:pt x="838" y="216"/>
                  </a:lnTo>
                  <a:lnTo>
                    <a:pt x="795"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8"/>
            <p:cNvSpPr/>
            <p:nvPr/>
          </p:nvSpPr>
          <p:spPr>
            <a:xfrm>
              <a:off x="4562260" y="-2190427"/>
              <a:ext cx="24336" cy="28939"/>
            </a:xfrm>
            <a:custGeom>
              <a:avLst/>
              <a:gdLst/>
              <a:ahLst/>
              <a:cxnLst/>
              <a:rect l="l" t="t" r="r" b="b"/>
              <a:pathLst>
                <a:path w="904" h="1075" extrusionOk="0">
                  <a:moveTo>
                    <a:pt x="215" y="0"/>
                  </a:moveTo>
                  <a:lnTo>
                    <a:pt x="151" y="22"/>
                  </a:lnTo>
                  <a:lnTo>
                    <a:pt x="86" y="65"/>
                  </a:lnTo>
                  <a:lnTo>
                    <a:pt x="65" y="151"/>
                  </a:lnTo>
                  <a:lnTo>
                    <a:pt x="0" y="688"/>
                  </a:lnTo>
                  <a:lnTo>
                    <a:pt x="0" y="752"/>
                  </a:lnTo>
                  <a:lnTo>
                    <a:pt x="22" y="817"/>
                  </a:lnTo>
                  <a:lnTo>
                    <a:pt x="43" y="860"/>
                  </a:lnTo>
                  <a:lnTo>
                    <a:pt x="108" y="881"/>
                  </a:lnTo>
                  <a:lnTo>
                    <a:pt x="538" y="1053"/>
                  </a:lnTo>
                  <a:lnTo>
                    <a:pt x="624" y="1075"/>
                  </a:lnTo>
                  <a:lnTo>
                    <a:pt x="710" y="1053"/>
                  </a:lnTo>
                  <a:lnTo>
                    <a:pt x="774" y="989"/>
                  </a:lnTo>
                  <a:lnTo>
                    <a:pt x="796" y="924"/>
                  </a:lnTo>
                  <a:lnTo>
                    <a:pt x="903" y="365"/>
                  </a:lnTo>
                  <a:lnTo>
                    <a:pt x="903" y="301"/>
                  </a:lnTo>
                  <a:lnTo>
                    <a:pt x="882" y="237"/>
                  </a:lnTo>
                  <a:lnTo>
                    <a:pt x="839" y="194"/>
                  </a:lnTo>
                  <a:lnTo>
                    <a:pt x="774" y="172"/>
                  </a:ln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8"/>
            <p:cNvSpPr/>
            <p:nvPr/>
          </p:nvSpPr>
          <p:spPr>
            <a:xfrm>
              <a:off x="4562260" y="-2190427"/>
              <a:ext cx="24336" cy="28939"/>
            </a:xfrm>
            <a:custGeom>
              <a:avLst/>
              <a:gdLst/>
              <a:ahLst/>
              <a:cxnLst/>
              <a:rect l="l" t="t" r="r" b="b"/>
              <a:pathLst>
                <a:path w="904" h="1075" fill="none" extrusionOk="0">
                  <a:moveTo>
                    <a:pt x="774" y="172"/>
                  </a:moveTo>
                  <a:lnTo>
                    <a:pt x="301" y="0"/>
                  </a:lnTo>
                  <a:lnTo>
                    <a:pt x="301" y="0"/>
                  </a:lnTo>
                  <a:lnTo>
                    <a:pt x="215" y="0"/>
                  </a:lnTo>
                  <a:lnTo>
                    <a:pt x="151" y="22"/>
                  </a:lnTo>
                  <a:lnTo>
                    <a:pt x="86" y="65"/>
                  </a:lnTo>
                  <a:lnTo>
                    <a:pt x="65" y="151"/>
                  </a:lnTo>
                  <a:lnTo>
                    <a:pt x="0" y="688"/>
                  </a:lnTo>
                  <a:lnTo>
                    <a:pt x="0" y="688"/>
                  </a:lnTo>
                  <a:lnTo>
                    <a:pt x="0" y="752"/>
                  </a:lnTo>
                  <a:lnTo>
                    <a:pt x="22" y="817"/>
                  </a:lnTo>
                  <a:lnTo>
                    <a:pt x="43" y="860"/>
                  </a:lnTo>
                  <a:lnTo>
                    <a:pt x="108" y="881"/>
                  </a:lnTo>
                  <a:lnTo>
                    <a:pt x="538" y="1053"/>
                  </a:lnTo>
                  <a:lnTo>
                    <a:pt x="538" y="1053"/>
                  </a:lnTo>
                  <a:lnTo>
                    <a:pt x="624" y="1075"/>
                  </a:lnTo>
                  <a:lnTo>
                    <a:pt x="710" y="1053"/>
                  </a:lnTo>
                  <a:lnTo>
                    <a:pt x="774" y="989"/>
                  </a:lnTo>
                  <a:lnTo>
                    <a:pt x="796" y="924"/>
                  </a:lnTo>
                  <a:lnTo>
                    <a:pt x="903" y="365"/>
                  </a:lnTo>
                  <a:lnTo>
                    <a:pt x="903" y="365"/>
                  </a:lnTo>
                  <a:lnTo>
                    <a:pt x="903" y="301"/>
                  </a:lnTo>
                  <a:lnTo>
                    <a:pt x="882" y="237"/>
                  </a:lnTo>
                  <a:lnTo>
                    <a:pt x="839" y="194"/>
                  </a:lnTo>
                  <a:lnTo>
                    <a:pt x="774"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8"/>
            <p:cNvSpPr/>
            <p:nvPr/>
          </p:nvSpPr>
          <p:spPr>
            <a:xfrm>
              <a:off x="4592922" y="-2178878"/>
              <a:ext cx="24336" cy="29558"/>
            </a:xfrm>
            <a:custGeom>
              <a:avLst/>
              <a:gdLst/>
              <a:ahLst/>
              <a:cxnLst/>
              <a:rect l="l" t="t" r="r" b="b"/>
              <a:pathLst>
                <a:path w="904" h="1098" extrusionOk="0">
                  <a:moveTo>
                    <a:pt x="216" y="1"/>
                  </a:moveTo>
                  <a:lnTo>
                    <a:pt x="151" y="22"/>
                  </a:lnTo>
                  <a:lnTo>
                    <a:pt x="87" y="87"/>
                  </a:lnTo>
                  <a:lnTo>
                    <a:pt x="44" y="151"/>
                  </a:lnTo>
                  <a:lnTo>
                    <a:pt x="1" y="710"/>
                  </a:lnTo>
                  <a:lnTo>
                    <a:pt x="1" y="775"/>
                  </a:lnTo>
                  <a:lnTo>
                    <a:pt x="22" y="818"/>
                  </a:lnTo>
                  <a:lnTo>
                    <a:pt x="44" y="861"/>
                  </a:lnTo>
                  <a:lnTo>
                    <a:pt x="108" y="882"/>
                  </a:lnTo>
                  <a:lnTo>
                    <a:pt x="538" y="1076"/>
                  </a:lnTo>
                  <a:lnTo>
                    <a:pt x="624" y="1097"/>
                  </a:lnTo>
                  <a:lnTo>
                    <a:pt x="710" y="1054"/>
                  </a:lnTo>
                  <a:lnTo>
                    <a:pt x="775" y="1011"/>
                  </a:lnTo>
                  <a:lnTo>
                    <a:pt x="796" y="925"/>
                  </a:lnTo>
                  <a:lnTo>
                    <a:pt x="904" y="366"/>
                  </a:lnTo>
                  <a:lnTo>
                    <a:pt x="904" y="302"/>
                  </a:lnTo>
                  <a:lnTo>
                    <a:pt x="882" y="259"/>
                  </a:lnTo>
                  <a:lnTo>
                    <a:pt x="839" y="194"/>
                  </a:lnTo>
                  <a:lnTo>
                    <a:pt x="775" y="173"/>
                  </a:lnTo>
                  <a:lnTo>
                    <a:pt x="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8"/>
            <p:cNvSpPr/>
            <p:nvPr/>
          </p:nvSpPr>
          <p:spPr>
            <a:xfrm>
              <a:off x="4592922" y="-2178878"/>
              <a:ext cx="24336" cy="29558"/>
            </a:xfrm>
            <a:custGeom>
              <a:avLst/>
              <a:gdLst/>
              <a:ahLst/>
              <a:cxnLst/>
              <a:rect l="l" t="t" r="r" b="b"/>
              <a:pathLst>
                <a:path w="904" h="1098" fill="none" extrusionOk="0">
                  <a:moveTo>
                    <a:pt x="775" y="173"/>
                  </a:moveTo>
                  <a:lnTo>
                    <a:pt x="302" y="1"/>
                  </a:lnTo>
                  <a:lnTo>
                    <a:pt x="302" y="1"/>
                  </a:lnTo>
                  <a:lnTo>
                    <a:pt x="216" y="1"/>
                  </a:lnTo>
                  <a:lnTo>
                    <a:pt x="151" y="22"/>
                  </a:lnTo>
                  <a:lnTo>
                    <a:pt x="87" y="87"/>
                  </a:lnTo>
                  <a:lnTo>
                    <a:pt x="44"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796" y="925"/>
                  </a:lnTo>
                  <a:lnTo>
                    <a:pt x="904" y="366"/>
                  </a:lnTo>
                  <a:lnTo>
                    <a:pt x="904" y="366"/>
                  </a:lnTo>
                  <a:lnTo>
                    <a:pt x="904" y="302"/>
                  </a:lnTo>
                  <a:lnTo>
                    <a:pt x="882" y="259"/>
                  </a:lnTo>
                  <a:lnTo>
                    <a:pt x="839" y="194"/>
                  </a:lnTo>
                  <a:lnTo>
                    <a:pt x="775"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8"/>
            <p:cNvSpPr/>
            <p:nvPr/>
          </p:nvSpPr>
          <p:spPr>
            <a:xfrm>
              <a:off x="4623611" y="-2167302"/>
              <a:ext cx="24309" cy="29558"/>
            </a:xfrm>
            <a:custGeom>
              <a:avLst/>
              <a:gdLst/>
              <a:ahLst/>
              <a:cxnLst/>
              <a:rect l="l" t="t" r="r" b="b"/>
              <a:pathLst>
                <a:path w="903" h="1098" extrusionOk="0">
                  <a:moveTo>
                    <a:pt x="215" y="1"/>
                  </a:moveTo>
                  <a:lnTo>
                    <a:pt x="151" y="44"/>
                  </a:lnTo>
                  <a:lnTo>
                    <a:pt x="86" y="87"/>
                  </a:lnTo>
                  <a:lnTo>
                    <a:pt x="43" y="173"/>
                  </a:lnTo>
                  <a:lnTo>
                    <a:pt x="0" y="710"/>
                  </a:lnTo>
                  <a:lnTo>
                    <a:pt x="0" y="775"/>
                  </a:lnTo>
                  <a:lnTo>
                    <a:pt x="0" y="818"/>
                  </a:lnTo>
                  <a:lnTo>
                    <a:pt x="43" y="861"/>
                  </a:lnTo>
                  <a:lnTo>
                    <a:pt x="86" y="904"/>
                  </a:lnTo>
                  <a:lnTo>
                    <a:pt x="537" y="1076"/>
                  </a:lnTo>
                  <a:lnTo>
                    <a:pt x="623" y="1097"/>
                  </a:lnTo>
                  <a:lnTo>
                    <a:pt x="709" y="1076"/>
                  </a:lnTo>
                  <a:lnTo>
                    <a:pt x="774" y="1011"/>
                  </a:lnTo>
                  <a:lnTo>
                    <a:pt x="795" y="947"/>
                  </a:lnTo>
                  <a:lnTo>
                    <a:pt x="903" y="366"/>
                  </a:lnTo>
                  <a:lnTo>
                    <a:pt x="903" y="323"/>
                  </a:lnTo>
                  <a:lnTo>
                    <a:pt x="881" y="259"/>
                  </a:lnTo>
                  <a:lnTo>
                    <a:pt x="838" y="216"/>
                  </a:lnTo>
                  <a:lnTo>
                    <a:pt x="774" y="173"/>
                  </a:lnTo>
                  <a:lnTo>
                    <a:pt x="301" y="22"/>
                  </a:lnTo>
                  <a:lnTo>
                    <a:pt x="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8"/>
            <p:cNvSpPr/>
            <p:nvPr/>
          </p:nvSpPr>
          <p:spPr>
            <a:xfrm>
              <a:off x="4623611" y="-2167302"/>
              <a:ext cx="24309" cy="29558"/>
            </a:xfrm>
            <a:custGeom>
              <a:avLst/>
              <a:gdLst/>
              <a:ahLst/>
              <a:cxnLst/>
              <a:rect l="l" t="t" r="r" b="b"/>
              <a:pathLst>
                <a:path w="903" h="1098" fill="none" extrusionOk="0">
                  <a:moveTo>
                    <a:pt x="774" y="173"/>
                  </a:moveTo>
                  <a:lnTo>
                    <a:pt x="301" y="22"/>
                  </a:lnTo>
                  <a:lnTo>
                    <a:pt x="301" y="22"/>
                  </a:lnTo>
                  <a:lnTo>
                    <a:pt x="215" y="1"/>
                  </a:lnTo>
                  <a:lnTo>
                    <a:pt x="151" y="44"/>
                  </a:lnTo>
                  <a:lnTo>
                    <a:pt x="86" y="87"/>
                  </a:lnTo>
                  <a:lnTo>
                    <a:pt x="43" y="173"/>
                  </a:lnTo>
                  <a:lnTo>
                    <a:pt x="0" y="710"/>
                  </a:lnTo>
                  <a:lnTo>
                    <a:pt x="0" y="710"/>
                  </a:lnTo>
                  <a:lnTo>
                    <a:pt x="0" y="775"/>
                  </a:lnTo>
                  <a:lnTo>
                    <a:pt x="0" y="818"/>
                  </a:lnTo>
                  <a:lnTo>
                    <a:pt x="43" y="861"/>
                  </a:lnTo>
                  <a:lnTo>
                    <a:pt x="86" y="904"/>
                  </a:lnTo>
                  <a:lnTo>
                    <a:pt x="537" y="1076"/>
                  </a:lnTo>
                  <a:lnTo>
                    <a:pt x="537" y="1076"/>
                  </a:lnTo>
                  <a:lnTo>
                    <a:pt x="623" y="1097"/>
                  </a:lnTo>
                  <a:lnTo>
                    <a:pt x="709" y="1076"/>
                  </a:lnTo>
                  <a:lnTo>
                    <a:pt x="774" y="1011"/>
                  </a:lnTo>
                  <a:lnTo>
                    <a:pt x="795" y="947"/>
                  </a:lnTo>
                  <a:lnTo>
                    <a:pt x="903" y="366"/>
                  </a:lnTo>
                  <a:lnTo>
                    <a:pt x="903" y="366"/>
                  </a:lnTo>
                  <a:lnTo>
                    <a:pt x="903" y="323"/>
                  </a:lnTo>
                  <a:lnTo>
                    <a:pt x="881" y="259"/>
                  </a:lnTo>
                  <a:lnTo>
                    <a:pt x="838" y="216"/>
                  </a:lnTo>
                  <a:lnTo>
                    <a:pt x="774"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8"/>
            <p:cNvSpPr/>
            <p:nvPr/>
          </p:nvSpPr>
          <p:spPr>
            <a:xfrm>
              <a:off x="4653680" y="-2155134"/>
              <a:ext cx="24928" cy="28966"/>
            </a:xfrm>
            <a:custGeom>
              <a:avLst/>
              <a:gdLst/>
              <a:ahLst/>
              <a:cxnLst/>
              <a:rect l="l" t="t" r="r" b="b"/>
              <a:pathLst>
                <a:path w="926" h="1076" extrusionOk="0">
                  <a:moveTo>
                    <a:pt x="237" y="0"/>
                  </a:moveTo>
                  <a:lnTo>
                    <a:pt x="173" y="22"/>
                  </a:lnTo>
                  <a:lnTo>
                    <a:pt x="108" y="86"/>
                  </a:lnTo>
                  <a:lnTo>
                    <a:pt x="65" y="151"/>
                  </a:lnTo>
                  <a:lnTo>
                    <a:pt x="1" y="710"/>
                  </a:lnTo>
                  <a:lnTo>
                    <a:pt x="1" y="753"/>
                  </a:lnTo>
                  <a:lnTo>
                    <a:pt x="22" y="817"/>
                  </a:lnTo>
                  <a:lnTo>
                    <a:pt x="65" y="860"/>
                  </a:lnTo>
                  <a:lnTo>
                    <a:pt x="108" y="882"/>
                  </a:lnTo>
                  <a:lnTo>
                    <a:pt x="560" y="1075"/>
                  </a:lnTo>
                  <a:lnTo>
                    <a:pt x="646" y="1075"/>
                  </a:lnTo>
                  <a:lnTo>
                    <a:pt x="732" y="1054"/>
                  </a:lnTo>
                  <a:lnTo>
                    <a:pt x="796" y="1011"/>
                  </a:lnTo>
                  <a:lnTo>
                    <a:pt x="818" y="925"/>
                  </a:lnTo>
                  <a:lnTo>
                    <a:pt x="925" y="366"/>
                  </a:lnTo>
                  <a:lnTo>
                    <a:pt x="925" y="301"/>
                  </a:lnTo>
                  <a:lnTo>
                    <a:pt x="904" y="237"/>
                  </a:lnTo>
                  <a:lnTo>
                    <a:pt x="861" y="194"/>
                  </a:lnTo>
                  <a:lnTo>
                    <a:pt x="796" y="172"/>
                  </a:lnTo>
                  <a:lnTo>
                    <a:pt x="3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8"/>
            <p:cNvSpPr/>
            <p:nvPr/>
          </p:nvSpPr>
          <p:spPr>
            <a:xfrm>
              <a:off x="4653680" y="-2155134"/>
              <a:ext cx="24928" cy="28966"/>
            </a:xfrm>
            <a:custGeom>
              <a:avLst/>
              <a:gdLst/>
              <a:ahLst/>
              <a:cxnLst/>
              <a:rect l="l" t="t" r="r" b="b"/>
              <a:pathLst>
                <a:path w="926" h="1076" fill="none" extrusionOk="0">
                  <a:moveTo>
                    <a:pt x="796" y="172"/>
                  </a:moveTo>
                  <a:lnTo>
                    <a:pt x="323" y="0"/>
                  </a:lnTo>
                  <a:lnTo>
                    <a:pt x="323" y="0"/>
                  </a:lnTo>
                  <a:lnTo>
                    <a:pt x="237" y="0"/>
                  </a:lnTo>
                  <a:lnTo>
                    <a:pt x="173" y="22"/>
                  </a:lnTo>
                  <a:lnTo>
                    <a:pt x="108" y="86"/>
                  </a:lnTo>
                  <a:lnTo>
                    <a:pt x="65" y="151"/>
                  </a:lnTo>
                  <a:lnTo>
                    <a:pt x="1" y="710"/>
                  </a:lnTo>
                  <a:lnTo>
                    <a:pt x="1" y="710"/>
                  </a:lnTo>
                  <a:lnTo>
                    <a:pt x="1" y="753"/>
                  </a:lnTo>
                  <a:lnTo>
                    <a:pt x="22" y="817"/>
                  </a:lnTo>
                  <a:lnTo>
                    <a:pt x="65" y="860"/>
                  </a:lnTo>
                  <a:lnTo>
                    <a:pt x="108" y="882"/>
                  </a:lnTo>
                  <a:lnTo>
                    <a:pt x="560" y="1075"/>
                  </a:lnTo>
                  <a:lnTo>
                    <a:pt x="560" y="1075"/>
                  </a:lnTo>
                  <a:lnTo>
                    <a:pt x="646" y="1075"/>
                  </a:lnTo>
                  <a:lnTo>
                    <a:pt x="732" y="1054"/>
                  </a:lnTo>
                  <a:lnTo>
                    <a:pt x="796" y="1011"/>
                  </a:lnTo>
                  <a:lnTo>
                    <a:pt x="818" y="925"/>
                  </a:lnTo>
                  <a:lnTo>
                    <a:pt x="925" y="366"/>
                  </a:lnTo>
                  <a:lnTo>
                    <a:pt x="925" y="366"/>
                  </a:lnTo>
                  <a:lnTo>
                    <a:pt x="925" y="301"/>
                  </a:lnTo>
                  <a:lnTo>
                    <a:pt x="904" y="237"/>
                  </a:lnTo>
                  <a:lnTo>
                    <a:pt x="861" y="194"/>
                  </a:lnTo>
                  <a:lnTo>
                    <a:pt x="796"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8"/>
            <p:cNvSpPr/>
            <p:nvPr/>
          </p:nvSpPr>
          <p:spPr>
            <a:xfrm>
              <a:off x="4684369" y="-2143559"/>
              <a:ext cx="24336" cy="29531"/>
            </a:xfrm>
            <a:custGeom>
              <a:avLst/>
              <a:gdLst/>
              <a:ahLst/>
              <a:cxnLst/>
              <a:rect l="l" t="t" r="r" b="b"/>
              <a:pathLst>
                <a:path w="904" h="1097" extrusionOk="0">
                  <a:moveTo>
                    <a:pt x="237" y="0"/>
                  </a:moveTo>
                  <a:lnTo>
                    <a:pt x="151" y="43"/>
                  </a:lnTo>
                  <a:lnTo>
                    <a:pt x="108" y="86"/>
                  </a:lnTo>
                  <a:lnTo>
                    <a:pt x="65" y="172"/>
                  </a:lnTo>
                  <a:lnTo>
                    <a:pt x="0" y="710"/>
                  </a:lnTo>
                  <a:lnTo>
                    <a:pt x="0" y="774"/>
                  </a:lnTo>
                  <a:lnTo>
                    <a:pt x="22" y="817"/>
                  </a:lnTo>
                  <a:lnTo>
                    <a:pt x="65" y="860"/>
                  </a:lnTo>
                  <a:lnTo>
                    <a:pt x="108" y="903"/>
                  </a:lnTo>
                  <a:lnTo>
                    <a:pt x="559" y="1075"/>
                  </a:lnTo>
                  <a:lnTo>
                    <a:pt x="645" y="1097"/>
                  </a:lnTo>
                  <a:lnTo>
                    <a:pt x="731" y="1075"/>
                  </a:lnTo>
                  <a:lnTo>
                    <a:pt x="774" y="1011"/>
                  </a:lnTo>
                  <a:lnTo>
                    <a:pt x="817" y="946"/>
                  </a:lnTo>
                  <a:lnTo>
                    <a:pt x="903" y="366"/>
                  </a:lnTo>
                  <a:lnTo>
                    <a:pt x="903" y="301"/>
                  </a:lnTo>
                  <a:lnTo>
                    <a:pt x="882" y="258"/>
                  </a:lnTo>
                  <a:lnTo>
                    <a:pt x="860" y="215"/>
                  </a:lnTo>
                  <a:lnTo>
                    <a:pt x="796" y="172"/>
                  </a:lnTo>
                  <a:lnTo>
                    <a:pt x="323" y="22"/>
                  </a:lnTo>
                  <a:lnTo>
                    <a:pt x="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8"/>
            <p:cNvSpPr/>
            <p:nvPr/>
          </p:nvSpPr>
          <p:spPr>
            <a:xfrm>
              <a:off x="4684369" y="-2143559"/>
              <a:ext cx="24336" cy="29531"/>
            </a:xfrm>
            <a:custGeom>
              <a:avLst/>
              <a:gdLst/>
              <a:ahLst/>
              <a:cxnLst/>
              <a:rect l="l" t="t" r="r" b="b"/>
              <a:pathLst>
                <a:path w="904" h="1097" fill="none" extrusionOk="0">
                  <a:moveTo>
                    <a:pt x="796" y="172"/>
                  </a:moveTo>
                  <a:lnTo>
                    <a:pt x="323" y="22"/>
                  </a:lnTo>
                  <a:lnTo>
                    <a:pt x="323" y="22"/>
                  </a:lnTo>
                  <a:lnTo>
                    <a:pt x="237" y="0"/>
                  </a:lnTo>
                  <a:lnTo>
                    <a:pt x="151" y="43"/>
                  </a:lnTo>
                  <a:lnTo>
                    <a:pt x="108" y="86"/>
                  </a:lnTo>
                  <a:lnTo>
                    <a:pt x="65" y="172"/>
                  </a:lnTo>
                  <a:lnTo>
                    <a:pt x="0" y="710"/>
                  </a:lnTo>
                  <a:lnTo>
                    <a:pt x="0" y="710"/>
                  </a:lnTo>
                  <a:lnTo>
                    <a:pt x="0" y="774"/>
                  </a:lnTo>
                  <a:lnTo>
                    <a:pt x="22" y="817"/>
                  </a:lnTo>
                  <a:lnTo>
                    <a:pt x="65" y="860"/>
                  </a:lnTo>
                  <a:lnTo>
                    <a:pt x="108" y="903"/>
                  </a:lnTo>
                  <a:lnTo>
                    <a:pt x="559" y="1075"/>
                  </a:lnTo>
                  <a:lnTo>
                    <a:pt x="559" y="1075"/>
                  </a:lnTo>
                  <a:lnTo>
                    <a:pt x="645" y="1097"/>
                  </a:lnTo>
                  <a:lnTo>
                    <a:pt x="731" y="1075"/>
                  </a:lnTo>
                  <a:lnTo>
                    <a:pt x="774" y="1011"/>
                  </a:lnTo>
                  <a:lnTo>
                    <a:pt x="817" y="946"/>
                  </a:lnTo>
                  <a:lnTo>
                    <a:pt x="903" y="366"/>
                  </a:lnTo>
                  <a:lnTo>
                    <a:pt x="903" y="366"/>
                  </a:lnTo>
                  <a:lnTo>
                    <a:pt x="903" y="301"/>
                  </a:lnTo>
                  <a:lnTo>
                    <a:pt x="882" y="258"/>
                  </a:lnTo>
                  <a:lnTo>
                    <a:pt x="860" y="215"/>
                  </a:lnTo>
                  <a:lnTo>
                    <a:pt x="796"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8"/>
            <p:cNvSpPr/>
            <p:nvPr/>
          </p:nvSpPr>
          <p:spPr>
            <a:xfrm>
              <a:off x="4715031" y="-2131418"/>
              <a:ext cx="24336" cy="28966"/>
            </a:xfrm>
            <a:custGeom>
              <a:avLst/>
              <a:gdLst/>
              <a:ahLst/>
              <a:cxnLst/>
              <a:rect l="l" t="t" r="r" b="b"/>
              <a:pathLst>
                <a:path w="904" h="1076" extrusionOk="0">
                  <a:moveTo>
                    <a:pt x="237" y="1"/>
                  </a:moveTo>
                  <a:lnTo>
                    <a:pt x="151" y="22"/>
                  </a:lnTo>
                  <a:lnTo>
                    <a:pt x="87" y="87"/>
                  </a:lnTo>
                  <a:lnTo>
                    <a:pt x="65" y="151"/>
                  </a:lnTo>
                  <a:lnTo>
                    <a:pt x="1" y="710"/>
                  </a:lnTo>
                  <a:lnTo>
                    <a:pt x="1" y="753"/>
                  </a:lnTo>
                  <a:lnTo>
                    <a:pt x="22" y="818"/>
                  </a:lnTo>
                  <a:lnTo>
                    <a:pt x="65" y="861"/>
                  </a:lnTo>
                  <a:lnTo>
                    <a:pt x="108" y="882"/>
                  </a:lnTo>
                  <a:lnTo>
                    <a:pt x="559" y="1076"/>
                  </a:lnTo>
                  <a:lnTo>
                    <a:pt x="645" y="1076"/>
                  </a:lnTo>
                  <a:lnTo>
                    <a:pt x="710" y="1054"/>
                  </a:lnTo>
                  <a:lnTo>
                    <a:pt x="774" y="1011"/>
                  </a:lnTo>
                  <a:lnTo>
                    <a:pt x="817" y="925"/>
                  </a:lnTo>
                  <a:lnTo>
                    <a:pt x="903" y="366"/>
                  </a:lnTo>
                  <a:lnTo>
                    <a:pt x="903" y="302"/>
                  </a:lnTo>
                  <a:lnTo>
                    <a:pt x="882" y="237"/>
                  </a:lnTo>
                  <a:lnTo>
                    <a:pt x="839" y="194"/>
                  </a:lnTo>
                  <a:lnTo>
                    <a:pt x="796" y="173"/>
                  </a:lnTo>
                  <a:lnTo>
                    <a:pt x="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8"/>
            <p:cNvSpPr/>
            <p:nvPr/>
          </p:nvSpPr>
          <p:spPr>
            <a:xfrm>
              <a:off x="4715031" y="-2131418"/>
              <a:ext cx="24336" cy="28966"/>
            </a:xfrm>
            <a:custGeom>
              <a:avLst/>
              <a:gdLst/>
              <a:ahLst/>
              <a:cxnLst/>
              <a:rect l="l" t="t" r="r" b="b"/>
              <a:pathLst>
                <a:path w="904" h="1076" fill="none" extrusionOk="0">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59" y="1076"/>
                  </a:lnTo>
                  <a:lnTo>
                    <a:pt x="559" y="1076"/>
                  </a:lnTo>
                  <a:lnTo>
                    <a:pt x="645" y="1076"/>
                  </a:lnTo>
                  <a:lnTo>
                    <a:pt x="710" y="1054"/>
                  </a:lnTo>
                  <a:lnTo>
                    <a:pt x="774" y="1011"/>
                  </a:lnTo>
                  <a:lnTo>
                    <a:pt x="817" y="925"/>
                  </a:lnTo>
                  <a:lnTo>
                    <a:pt x="903" y="366"/>
                  </a:lnTo>
                  <a:lnTo>
                    <a:pt x="903" y="366"/>
                  </a:lnTo>
                  <a:lnTo>
                    <a:pt x="903" y="302"/>
                  </a:lnTo>
                  <a:lnTo>
                    <a:pt x="882" y="237"/>
                  </a:lnTo>
                  <a:lnTo>
                    <a:pt x="839" y="194"/>
                  </a:lnTo>
                  <a:lnTo>
                    <a:pt x="796"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8"/>
            <p:cNvSpPr/>
            <p:nvPr/>
          </p:nvSpPr>
          <p:spPr>
            <a:xfrm>
              <a:off x="4745693" y="-2119842"/>
              <a:ext cx="24336" cy="29531"/>
            </a:xfrm>
            <a:custGeom>
              <a:avLst/>
              <a:gdLst/>
              <a:ahLst/>
              <a:cxnLst/>
              <a:rect l="l" t="t" r="r" b="b"/>
              <a:pathLst>
                <a:path w="904" h="1097" extrusionOk="0">
                  <a:moveTo>
                    <a:pt x="237" y="1"/>
                  </a:moveTo>
                  <a:lnTo>
                    <a:pt x="151" y="22"/>
                  </a:lnTo>
                  <a:lnTo>
                    <a:pt x="87" y="87"/>
                  </a:lnTo>
                  <a:lnTo>
                    <a:pt x="65" y="173"/>
                  </a:lnTo>
                  <a:lnTo>
                    <a:pt x="1" y="710"/>
                  </a:lnTo>
                  <a:lnTo>
                    <a:pt x="1" y="775"/>
                  </a:lnTo>
                  <a:lnTo>
                    <a:pt x="22" y="818"/>
                  </a:lnTo>
                  <a:lnTo>
                    <a:pt x="65" y="861"/>
                  </a:lnTo>
                  <a:lnTo>
                    <a:pt x="108" y="903"/>
                  </a:lnTo>
                  <a:lnTo>
                    <a:pt x="560" y="1075"/>
                  </a:lnTo>
                  <a:lnTo>
                    <a:pt x="646" y="1097"/>
                  </a:lnTo>
                  <a:lnTo>
                    <a:pt x="710" y="1075"/>
                  </a:lnTo>
                  <a:lnTo>
                    <a:pt x="775" y="1011"/>
                  </a:lnTo>
                  <a:lnTo>
                    <a:pt x="818" y="925"/>
                  </a:lnTo>
                  <a:lnTo>
                    <a:pt x="904" y="366"/>
                  </a:lnTo>
                  <a:lnTo>
                    <a:pt x="904" y="302"/>
                  </a:lnTo>
                  <a:lnTo>
                    <a:pt x="882" y="259"/>
                  </a:lnTo>
                  <a:lnTo>
                    <a:pt x="839" y="216"/>
                  </a:lnTo>
                  <a:lnTo>
                    <a:pt x="796" y="173"/>
                  </a:lnTo>
                  <a:lnTo>
                    <a:pt x="323" y="22"/>
                  </a:lnTo>
                  <a:lnTo>
                    <a:pt x="2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8"/>
            <p:cNvSpPr/>
            <p:nvPr/>
          </p:nvSpPr>
          <p:spPr>
            <a:xfrm>
              <a:off x="4745693" y="-2119842"/>
              <a:ext cx="24336" cy="29531"/>
            </a:xfrm>
            <a:custGeom>
              <a:avLst/>
              <a:gdLst/>
              <a:ahLst/>
              <a:cxnLst/>
              <a:rect l="l" t="t" r="r" b="b"/>
              <a:pathLst>
                <a:path w="904" h="1097" fill="none" extrusionOk="0">
                  <a:moveTo>
                    <a:pt x="796" y="173"/>
                  </a:moveTo>
                  <a:lnTo>
                    <a:pt x="323" y="22"/>
                  </a:lnTo>
                  <a:lnTo>
                    <a:pt x="323" y="22"/>
                  </a:lnTo>
                  <a:lnTo>
                    <a:pt x="237" y="1"/>
                  </a:lnTo>
                  <a:lnTo>
                    <a:pt x="151" y="22"/>
                  </a:lnTo>
                  <a:lnTo>
                    <a:pt x="87" y="87"/>
                  </a:lnTo>
                  <a:lnTo>
                    <a:pt x="65" y="173"/>
                  </a:lnTo>
                  <a:lnTo>
                    <a:pt x="1" y="710"/>
                  </a:lnTo>
                  <a:lnTo>
                    <a:pt x="1" y="710"/>
                  </a:lnTo>
                  <a:lnTo>
                    <a:pt x="1" y="775"/>
                  </a:lnTo>
                  <a:lnTo>
                    <a:pt x="22" y="818"/>
                  </a:lnTo>
                  <a:lnTo>
                    <a:pt x="65" y="861"/>
                  </a:lnTo>
                  <a:lnTo>
                    <a:pt x="108" y="903"/>
                  </a:lnTo>
                  <a:lnTo>
                    <a:pt x="560" y="1075"/>
                  </a:lnTo>
                  <a:lnTo>
                    <a:pt x="560" y="1075"/>
                  </a:lnTo>
                  <a:lnTo>
                    <a:pt x="646" y="1097"/>
                  </a:lnTo>
                  <a:lnTo>
                    <a:pt x="710" y="1075"/>
                  </a:lnTo>
                  <a:lnTo>
                    <a:pt x="775" y="1011"/>
                  </a:lnTo>
                  <a:lnTo>
                    <a:pt x="818" y="925"/>
                  </a:lnTo>
                  <a:lnTo>
                    <a:pt x="904" y="366"/>
                  </a:lnTo>
                  <a:lnTo>
                    <a:pt x="904" y="366"/>
                  </a:lnTo>
                  <a:lnTo>
                    <a:pt x="904" y="302"/>
                  </a:lnTo>
                  <a:lnTo>
                    <a:pt x="882" y="259"/>
                  </a:lnTo>
                  <a:lnTo>
                    <a:pt x="839" y="216"/>
                  </a:lnTo>
                  <a:lnTo>
                    <a:pt x="796"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8"/>
            <p:cNvSpPr/>
            <p:nvPr/>
          </p:nvSpPr>
          <p:spPr>
            <a:xfrm>
              <a:off x="4881127" y="-2088588"/>
              <a:ext cx="24309" cy="28966"/>
            </a:xfrm>
            <a:custGeom>
              <a:avLst/>
              <a:gdLst/>
              <a:ahLst/>
              <a:cxnLst/>
              <a:rect l="l" t="t" r="r" b="b"/>
              <a:pathLst>
                <a:path w="903" h="1076" extrusionOk="0">
                  <a:moveTo>
                    <a:pt x="237" y="0"/>
                  </a:moveTo>
                  <a:lnTo>
                    <a:pt x="151" y="22"/>
                  </a:lnTo>
                  <a:lnTo>
                    <a:pt x="86" y="86"/>
                  </a:lnTo>
                  <a:lnTo>
                    <a:pt x="65" y="151"/>
                  </a:lnTo>
                  <a:lnTo>
                    <a:pt x="0" y="688"/>
                  </a:lnTo>
                  <a:lnTo>
                    <a:pt x="0" y="753"/>
                  </a:lnTo>
                  <a:lnTo>
                    <a:pt x="22" y="817"/>
                  </a:lnTo>
                  <a:lnTo>
                    <a:pt x="43" y="860"/>
                  </a:lnTo>
                  <a:lnTo>
                    <a:pt x="108" y="882"/>
                  </a:lnTo>
                  <a:lnTo>
                    <a:pt x="538" y="1075"/>
                  </a:lnTo>
                  <a:lnTo>
                    <a:pt x="623" y="1075"/>
                  </a:lnTo>
                  <a:lnTo>
                    <a:pt x="709" y="1054"/>
                  </a:lnTo>
                  <a:lnTo>
                    <a:pt x="774" y="1011"/>
                  </a:lnTo>
                  <a:lnTo>
                    <a:pt x="817" y="925"/>
                  </a:lnTo>
                  <a:lnTo>
                    <a:pt x="903" y="366"/>
                  </a:lnTo>
                  <a:lnTo>
                    <a:pt x="903" y="301"/>
                  </a:lnTo>
                  <a:lnTo>
                    <a:pt x="881" y="237"/>
                  </a:lnTo>
                  <a:lnTo>
                    <a:pt x="838" y="194"/>
                  </a:lnTo>
                  <a:lnTo>
                    <a:pt x="795" y="172"/>
                  </a:ln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8"/>
            <p:cNvSpPr/>
            <p:nvPr/>
          </p:nvSpPr>
          <p:spPr>
            <a:xfrm>
              <a:off x="4881127" y="-2088588"/>
              <a:ext cx="24309" cy="28966"/>
            </a:xfrm>
            <a:custGeom>
              <a:avLst/>
              <a:gdLst/>
              <a:ahLst/>
              <a:cxnLst/>
              <a:rect l="l" t="t" r="r" b="b"/>
              <a:pathLst>
                <a:path w="903" h="1076" fill="none" extrusionOk="0">
                  <a:moveTo>
                    <a:pt x="795" y="172"/>
                  </a:moveTo>
                  <a:lnTo>
                    <a:pt x="301" y="0"/>
                  </a:lnTo>
                  <a:lnTo>
                    <a:pt x="301" y="0"/>
                  </a:lnTo>
                  <a:lnTo>
                    <a:pt x="237" y="0"/>
                  </a:lnTo>
                  <a:lnTo>
                    <a:pt x="151" y="22"/>
                  </a:lnTo>
                  <a:lnTo>
                    <a:pt x="86" y="86"/>
                  </a:lnTo>
                  <a:lnTo>
                    <a:pt x="65" y="151"/>
                  </a:lnTo>
                  <a:lnTo>
                    <a:pt x="0" y="688"/>
                  </a:lnTo>
                  <a:lnTo>
                    <a:pt x="0" y="688"/>
                  </a:lnTo>
                  <a:lnTo>
                    <a:pt x="0" y="753"/>
                  </a:lnTo>
                  <a:lnTo>
                    <a:pt x="22" y="817"/>
                  </a:lnTo>
                  <a:lnTo>
                    <a:pt x="43" y="860"/>
                  </a:lnTo>
                  <a:lnTo>
                    <a:pt x="108" y="882"/>
                  </a:lnTo>
                  <a:lnTo>
                    <a:pt x="538" y="1075"/>
                  </a:lnTo>
                  <a:lnTo>
                    <a:pt x="538" y="1075"/>
                  </a:lnTo>
                  <a:lnTo>
                    <a:pt x="623" y="1075"/>
                  </a:lnTo>
                  <a:lnTo>
                    <a:pt x="709" y="1054"/>
                  </a:lnTo>
                  <a:lnTo>
                    <a:pt x="774" y="1011"/>
                  </a:lnTo>
                  <a:lnTo>
                    <a:pt x="817" y="925"/>
                  </a:lnTo>
                  <a:lnTo>
                    <a:pt x="903" y="366"/>
                  </a:lnTo>
                  <a:lnTo>
                    <a:pt x="903" y="366"/>
                  </a:lnTo>
                  <a:lnTo>
                    <a:pt x="903" y="301"/>
                  </a:lnTo>
                  <a:lnTo>
                    <a:pt x="881" y="237"/>
                  </a:lnTo>
                  <a:lnTo>
                    <a:pt x="838" y="194"/>
                  </a:lnTo>
                  <a:lnTo>
                    <a:pt x="795"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8"/>
            <p:cNvSpPr/>
            <p:nvPr/>
          </p:nvSpPr>
          <p:spPr>
            <a:xfrm>
              <a:off x="4911789" y="-2077013"/>
              <a:ext cx="24336" cy="29531"/>
            </a:xfrm>
            <a:custGeom>
              <a:avLst/>
              <a:gdLst/>
              <a:ahLst/>
              <a:cxnLst/>
              <a:rect l="l" t="t" r="r" b="b"/>
              <a:pathLst>
                <a:path w="904" h="1097" extrusionOk="0">
                  <a:moveTo>
                    <a:pt x="215" y="0"/>
                  </a:moveTo>
                  <a:lnTo>
                    <a:pt x="151" y="22"/>
                  </a:lnTo>
                  <a:lnTo>
                    <a:pt x="86" y="86"/>
                  </a:lnTo>
                  <a:lnTo>
                    <a:pt x="65" y="172"/>
                  </a:lnTo>
                  <a:lnTo>
                    <a:pt x="0" y="710"/>
                  </a:lnTo>
                  <a:lnTo>
                    <a:pt x="0" y="774"/>
                  </a:lnTo>
                  <a:lnTo>
                    <a:pt x="22" y="817"/>
                  </a:lnTo>
                  <a:lnTo>
                    <a:pt x="43" y="860"/>
                  </a:lnTo>
                  <a:lnTo>
                    <a:pt x="108" y="903"/>
                  </a:lnTo>
                  <a:lnTo>
                    <a:pt x="538" y="1075"/>
                  </a:lnTo>
                  <a:lnTo>
                    <a:pt x="624" y="1097"/>
                  </a:lnTo>
                  <a:lnTo>
                    <a:pt x="710" y="1075"/>
                  </a:lnTo>
                  <a:lnTo>
                    <a:pt x="774" y="1011"/>
                  </a:lnTo>
                  <a:lnTo>
                    <a:pt x="796" y="925"/>
                  </a:lnTo>
                  <a:lnTo>
                    <a:pt x="903" y="366"/>
                  </a:lnTo>
                  <a:lnTo>
                    <a:pt x="903" y="301"/>
                  </a:lnTo>
                  <a:lnTo>
                    <a:pt x="882" y="258"/>
                  </a:lnTo>
                  <a:lnTo>
                    <a:pt x="839" y="215"/>
                  </a:lnTo>
                  <a:lnTo>
                    <a:pt x="774" y="172"/>
                  </a:lnTo>
                  <a:lnTo>
                    <a:pt x="301" y="22"/>
                  </a:ln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8"/>
            <p:cNvSpPr/>
            <p:nvPr/>
          </p:nvSpPr>
          <p:spPr>
            <a:xfrm>
              <a:off x="4911789" y="-2077013"/>
              <a:ext cx="24336" cy="29531"/>
            </a:xfrm>
            <a:custGeom>
              <a:avLst/>
              <a:gdLst/>
              <a:ahLst/>
              <a:cxnLst/>
              <a:rect l="l" t="t" r="r" b="b"/>
              <a:pathLst>
                <a:path w="904" h="1097" fill="none" extrusionOk="0">
                  <a:moveTo>
                    <a:pt x="774" y="172"/>
                  </a:moveTo>
                  <a:lnTo>
                    <a:pt x="301" y="22"/>
                  </a:lnTo>
                  <a:lnTo>
                    <a:pt x="301" y="22"/>
                  </a:lnTo>
                  <a:lnTo>
                    <a:pt x="215" y="0"/>
                  </a:lnTo>
                  <a:lnTo>
                    <a:pt x="151" y="22"/>
                  </a:lnTo>
                  <a:lnTo>
                    <a:pt x="86" y="86"/>
                  </a:lnTo>
                  <a:lnTo>
                    <a:pt x="65" y="172"/>
                  </a:lnTo>
                  <a:lnTo>
                    <a:pt x="0" y="710"/>
                  </a:lnTo>
                  <a:lnTo>
                    <a:pt x="0" y="710"/>
                  </a:lnTo>
                  <a:lnTo>
                    <a:pt x="0" y="774"/>
                  </a:lnTo>
                  <a:lnTo>
                    <a:pt x="22" y="817"/>
                  </a:lnTo>
                  <a:lnTo>
                    <a:pt x="43" y="860"/>
                  </a:lnTo>
                  <a:lnTo>
                    <a:pt x="108" y="903"/>
                  </a:lnTo>
                  <a:lnTo>
                    <a:pt x="538" y="1075"/>
                  </a:lnTo>
                  <a:lnTo>
                    <a:pt x="538" y="1075"/>
                  </a:lnTo>
                  <a:lnTo>
                    <a:pt x="624" y="1097"/>
                  </a:lnTo>
                  <a:lnTo>
                    <a:pt x="710" y="1075"/>
                  </a:lnTo>
                  <a:lnTo>
                    <a:pt x="774" y="1011"/>
                  </a:lnTo>
                  <a:lnTo>
                    <a:pt x="796" y="925"/>
                  </a:lnTo>
                  <a:lnTo>
                    <a:pt x="903" y="366"/>
                  </a:lnTo>
                  <a:lnTo>
                    <a:pt x="903" y="366"/>
                  </a:lnTo>
                  <a:lnTo>
                    <a:pt x="903" y="301"/>
                  </a:lnTo>
                  <a:lnTo>
                    <a:pt x="882" y="258"/>
                  </a:lnTo>
                  <a:lnTo>
                    <a:pt x="839" y="215"/>
                  </a:lnTo>
                  <a:lnTo>
                    <a:pt x="774"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8"/>
            <p:cNvSpPr/>
            <p:nvPr/>
          </p:nvSpPr>
          <p:spPr>
            <a:xfrm>
              <a:off x="4942451" y="-2064872"/>
              <a:ext cx="24336" cy="28966"/>
            </a:xfrm>
            <a:custGeom>
              <a:avLst/>
              <a:gdLst/>
              <a:ahLst/>
              <a:cxnLst/>
              <a:rect l="l" t="t" r="r" b="b"/>
              <a:pathLst>
                <a:path w="904" h="1076" extrusionOk="0">
                  <a:moveTo>
                    <a:pt x="216" y="1"/>
                  </a:moveTo>
                  <a:lnTo>
                    <a:pt x="151" y="22"/>
                  </a:lnTo>
                  <a:lnTo>
                    <a:pt x="87" y="65"/>
                  </a:lnTo>
                  <a:lnTo>
                    <a:pt x="44" y="151"/>
                  </a:lnTo>
                  <a:lnTo>
                    <a:pt x="1" y="689"/>
                  </a:lnTo>
                  <a:lnTo>
                    <a:pt x="1" y="753"/>
                  </a:lnTo>
                  <a:lnTo>
                    <a:pt x="22" y="818"/>
                  </a:lnTo>
                  <a:lnTo>
                    <a:pt x="44" y="861"/>
                  </a:lnTo>
                  <a:lnTo>
                    <a:pt x="108" y="882"/>
                  </a:lnTo>
                  <a:lnTo>
                    <a:pt x="538" y="1054"/>
                  </a:lnTo>
                  <a:lnTo>
                    <a:pt x="624" y="1076"/>
                  </a:lnTo>
                  <a:lnTo>
                    <a:pt x="710" y="1054"/>
                  </a:lnTo>
                  <a:lnTo>
                    <a:pt x="775" y="990"/>
                  </a:lnTo>
                  <a:lnTo>
                    <a:pt x="796" y="925"/>
                  </a:lnTo>
                  <a:lnTo>
                    <a:pt x="904" y="366"/>
                  </a:lnTo>
                  <a:lnTo>
                    <a:pt x="904" y="302"/>
                  </a:lnTo>
                  <a:lnTo>
                    <a:pt x="882" y="237"/>
                  </a:lnTo>
                  <a:lnTo>
                    <a:pt x="839" y="194"/>
                  </a:lnTo>
                  <a:lnTo>
                    <a:pt x="775" y="173"/>
                  </a:lnTo>
                  <a:lnTo>
                    <a:pt x="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8"/>
            <p:cNvSpPr/>
            <p:nvPr/>
          </p:nvSpPr>
          <p:spPr>
            <a:xfrm>
              <a:off x="4942451" y="-2064872"/>
              <a:ext cx="24336" cy="28966"/>
            </a:xfrm>
            <a:custGeom>
              <a:avLst/>
              <a:gdLst/>
              <a:ahLst/>
              <a:cxnLst/>
              <a:rect l="l" t="t" r="r" b="b"/>
              <a:pathLst>
                <a:path w="904" h="1076" fill="none" extrusionOk="0">
                  <a:moveTo>
                    <a:pt x="775" y="173"/>
                  </a:moveTo>
                  <a:lnTo>
                    <a:pt x="302" y="1"/>
                  </a:lnTo>
                  <a:lnTo>
                    <a:pt x="302" y="1"/>
                  </a:lnTo>
                  <a:lnTo>
                    <a:pt x="216" y="1"/>
                  </a:lnTo>
                  <a:lnTo>
                    <a:pt x="151" y="22"/>
                  </a:lnTo>
                  <a:lnTo>
                    <a:pt x="87" y="65"/>
                  </a:lnTo>
                  <a:lnTo>
                    <a:pt x="44" y="151"/>
                  </a:lnTo>
                  <a:lnTo>
                    <a:pt x="1" y="689"/>
                  </a:lnTo>
                  <a:lnTo>
                    <a:pt x="1" y="689"/>
                  </a:lnTo>
                  <a:lnTo>
                    <a:pt x="1" y="753"/>
                  </a:lnTo>
                  <a:lnTo>
                    <a:pt x="22" y="818"/>
                  </a:lnTo>
                  <a:lnTo>
                    <a:pt x="44" y="861"/>
                  </a:lnTo>
                  <a:lnTo>
                    <a:pt x="108" y="882"/>
                  </a:lnTo>
                  <a:lnTo>
                    <a:pt x="538" y="1054"/>
                  </a:lnTo>
                  <a:lnTo>
                    <a:pt x="538" y="1054"/>
                  </a:lnTo>
                  <a:lnTo>
                    <a:pt x="624" y="1076"/>
                  </a:lnTo>
                  <a:lnTo>
                    <a:pt x="710" y="1054"/>
                  </a:lnTo>
                  <a:lnTo>
                    <a:pt x="775" y="990"/>
                  </a:lnTo>
                  <a:lnTo>
                    <a:pt x="796" y="925"/>
                  </a:lnTo>
                  <a:lnTo>
                    <a:pt x="904" y="366"/>
                  </a:lnTo>
                  <a:lnTo>
                    <a:pt x="904" y="366"/>
                  </a:lnTo>
                  <a:lnTo>
                    <a:pt x="904" y="302"/>
                  </a:lnTo>
                  <a:lnTo>
                    <a:pt x="882" y="237"/>
                  </a:lnTo>
                  <a:lnTo>
                    <a:pt x="839" y="194"/>
                  </a:lnTo>
                  <a:lnTo>
                    <a:pt x="775"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8"/>
            <p:cNvSpPr/>
            <p:nvPr/>
          </p:nvSpPr>
          <p:spPr>
            <a:xfrm>
              <a:off x="4973140" y="-2053296"/>
              <a:ext cx="24309" cy="28966"/>
            </a:xfrm>
            <a:custGeom>
              <a:avLst/>
              <a:gdLst/>
              <a:ahLst/>
              <a:cxnLst/>
              <a:rect l="l" t="t" r="r" b="b"/>
              <a:pathLst>
                <a:path w="903" h="1076" extrusionOk="0">
                  <a:moveTo>
                    <a:pt x="215" y="1"/>
                  </a:moveTo>
                  <a:lnTo>
                    <a:pt x="151" y="22"/>
                  </a:lnTo>
                  <a:lnTo>
                    <a:pt x="86" y="87"/>
                  </a:lnTo>
                  <a:lnTo>
                    <a:pt x="43" y="151"/>
                  </a:lnTo>
                  <a:lnTo>
                    <a:pt x="0" y="710"/>
                  </a:lnTo>
                  <a:lnTo>
                    <a:pt x="0" y="753"/>
                  </a:lnTo>
                  <a:lnTo>
                    <a:pt x="0" y="818"/>
                  </a:lnTo>
                  <a:lnTo>
                    <a:pt x="43" y="861"/>
                  </a:lnTo>
                  <a:lnTo>
                    <a:pt x="86" y="882"/>
                  </a:lnTo>
                  <a:lnTo>
                    <a:pt x="537" y="1076"/>
                  </a:lnTo>
                  <a:lnTo>
                    <a:pt x="623" y="1076"/>
                  </a:lnTo>
                  <a:lnTo>
                    <a:pt x="709" y="1054"/>
                  </a:lnTo>
                  <a:lnTo>
                    <a:pt x="774" y="1011"/>
                  </a:lnTo>
                  <a:lnTo>
                    <a:pt x="795" y="925"/>
                  </a:lnTo>
                  <a:lnTo>
                    <a:pt x="903" y="366"/>
                  </a:lnTo>
                  <a:lnTo>
                    <a:pt x="903" y="302"/>
                  </a:lnTo>
                  <a:lnTo>
                    <a:pt x="881" y="259"/>
                  </a:lnTo>
                  <a:lnTo>
                    <a:pt x="838" y="194"/>
                  </a:lnTo>
                  <a:lnTo>
                    <a:pt x="774" y="173"/>
                  </a:lnTo>
                  <a:lnTo>
                    <a:pt x="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8"/>
            <p:cNvSpPr/>
            <p:nvPr/>
          </p:nvSpPr>
          <p:spPr>
            <a:xfrm>
              <a:off x="4973140" y="-2053296"/>
              <a:ext cx="24309" cy="28966"/>
            </a:xfrm>
            <a:custGeom>
              <a:avLst/>
              <a:gdLst/>
              <a:ahLst/>
              <a:cxnLst/>
              <a:rect l="l" t="t" r="r" b="b"/>
              <a:pathLst>
                <a:path w="903" h="1076" fill="none" extrusionOk="0">
                  <a:moveTo>
                    <a:pt x="774" y="173"/>
                  </a:moveTo>
                  <a:lnTo>
                    <a:pt x="301" y="1"/>
                  </a:lnTo>
                  <a:lnTo>
                    <a:pt x="301" y="1"/>
                  </a:lnTo>
                  <a:lnTo>
                    <a:pt x="215" y="1"/>
                  </a:lnTo>
                  <a:lnTo>
                    <a:pt x="151" y="22"/>
                  </a:lnTo>
                  <a:lnTo>
                    <a:pt x="86" y="87"/>
                  </a:lnTo>
                  <a:lnTo>
                    <a:pt x="43" y="151"/>
                  </a:lnTo>
                  <a:lnTo>
                    <a:pt x="0" y="710"/>
                  </a:lnTo>
                  <a:lnTo>
                    <a:pt x="0" y="710"/>
                  </a:lnTo>
                  <a:lnTo>
                    <a:pt x="0" y="753"/>
                  </a:lnTo>
                  <a:lnTo>
                    <a:pt x="0" y="818"/>
                  </a:lnTo>
                  <a:lnTo>
                    <a:pt x="43" y="861"/>
                  </a:lnTo>
                  <a:lnTo>
                    <a:pt x="86" y="882"/>
                  </a:lnTo>
                  <a:lnTo>
                    <a:pt x="537" y="1076"/>
                  </a:lnTo>
                  <a:lnTo>
                    <a:pt x="537" y="1076"/>
                  </a:lnTo>
                  <a:lnTo>
                    <a:pt x="623" y="1076"/>
                  </a:lnTo>
                  <a:lnTo>
                    <a:pt x="709" y="1054"/>
                  </a:lnTo>
                  <a:lnTo>
                    <a:pt x="774" y="1011"/>
                  </a:lnTo>
                  <a:lnTo>
                    <a:pt x="795" y="925"/>
                  </a:lnTo>
                  <a:lnTo>
                    <a:pt x="903" y="366"/>
                  </a:lnTo>
                  <a:lnTo>
                    <a:pt x="903" y="366"/>
                  </a:lnTo>
                  <a:lnTo>
                    <a:pt x="903" y="302"/>
                  </a:lnTo>
                  <a:lnTo>
                    <a:pt x="881" y="259"/>
                  </a:lnTo>
                  <a:lnTo>
                    <a:pt x="838" y="194"/>
                  </a:lnTo>
                  <a:lnTo>
                    <a:pt x="774"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8"/>
            <p:cNvSpPr/>
            <p:nvPr/>
          </p:nvSpPr>
          <p:spPr>
            <a:xfrm>
              <a:off x="5003209" y="-2041720"/>
              <a:ext cx="24928" cy="29558"/>
            </a:xfrm>
            <a:custGeom>
              <a:avLst/>
              <a:gdLst/>
              <a:ahLst/>
              <a:cxnLst/>
              <a:rect l="l" t="t" r="r" b="b"/>
              <a:pathLst>
                <a:path w="926" h="1098" extrusionOk="0">
                  <a:moveTo>
                    <a:pt x="237" y="1"/>
                  </a:moveTo>
                  <a:lnTo>
                    <a:pt x="173" y="44"/>
                  </a:lnTo>
                  <a:lnTo>
                    <a:pt x="108" y="87"/>
                  </a:lnTo>
                  <a:lnTo>
                    <a:pt x="65" y="173"/>
                  </a:lnTo>
                  <a:lnTo>
                    <a:pt x="1" y="710"/>
                  </a:lnTo>
                  <a:lnTo>
                    <a:pt x="1" y="775"/>
                  </a:lnTo>
                  <a:lnTo>
                    <a:pt x="22" y="818"/>
                  </a:lnTo>
                  <a:lnTo>
                    <a:pt x="65" y="861"/>
                  </a:lnTo>
                  <a:lnTo>
                    <a:pt x="108" y="904"/>
                  </a:lnTo>
                  <a:lnTo>
                    <a:pt x="560" y="1076"/>
                  </a:lnTo>
                  <a:lnTo>
                    <a:pt x="646" y="1097"/>
                  </a:lnTo>
                  <a:lnTo>
                    <a:pt x="732" y="1076"/>
                  </a:lnTo>
                  <a:lnTo>
                    <a:pt x="796" y="1011"/>
                  </a:lnTo>
                  <a:lnTo>
                    <a:pt x="818" y="947"/>
                  </a:lnTo>
                  <a:lnTo>
                    <a:pt x="925" y="366"/>
                  </a:lnTo>
                  <a:lnTo>
                    <a:pt x="925" y="323"/>
                  </a:lnTo>
                  <a:lnTo>
                    <a:pt x="904" y="259"/>
                  </a:lnTo>
                  <a:lnTo>
                    <a:pt x="861" y="216"/>
                  </a:lnTo>
                  <a:lnTo>
                    <a:pt x="796" y="173"/>
                  </a:lnTo>
                  <a:lnTo>
                    <a:pt x="323" y="22"/>
                  </a:lnTo>
                  <a:lnTo>
                    <a:pt x="2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8"/>
            <p:cNvSpPr/>
            <p:nvPr/>
          </p:nvSpPr>
          <p:spPr>
            <a:xfrm>
              <a:off x="5003209" y="-2041720"/>
              <a:ext cx="24928" cy="29558"/>
            </a:xfrm>
            <a:custGeom>
              <a:avLst/>
              <a:gdLst/>
              <a:ahLst/>
              <a:cxnLst/>
              <a:rect l="l" t="t" r="r" b="b"/>
              <a:pathLst>
                <a:path w="926" h="1098" fill="none" extrusionOk="0">
                  <a:moveTo>
                    <a:pt x="796" y="173"/>
                  </a:moveTo>
                  <a:lnTo>
                    <a:pt x="323" y="22"/>
                  </a:lnTo>
                  <a:lnTo>
                    <a:pt x="323" y="22"/>
                  </a:lnTo>
                  <a:lnTo>
                    <a:pt x="237" y="1"/>
                  </a:lnTo>
                  <a:lnTo>
                    <a:pt x="173"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96" y="1011"/>
                  </a:lnTo>
                  <a:lnTo>
                    <a:pt x="818" y="947"/>
                  </a:lnTo>
                  <a:lnTo>
                    <a:pt x="925" y="366"/>
                  </a:lnTo>
                  <a:lnTo>
                    <a:pt x="925" y="366"/>
                  </a:lnTo>
                  <a:lnTo>
                    <a:pt x="925" y="323"/>
                  </a:lnTo>
                  <a:lnTo>
                    <a:pt x="904" y="259"/>
                  </a:lnTo>
                  <a:lnTo>
                    <a:pt x="861" y="216"/>
                  </a:lnTo>
                  <a:lnTo>
                    <a:pt x="796"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8"/>
            <p:cNvSpPr/>
            <p:nvPr/>
          </p:nvSpPr>
          <p:spPr>
            <a:xfrm>
              <a:off x="5033898" y="-2029553"/>
              <a:ext cx="24336" cy="28939"/>
            </a:xfrm>
            <a:custGeom>
              <a:avLst/>
              <a:gdLst/>
              <a:ahLst/>
              <a:cxnLst/>
              <a:rect l="l" t="t" r="r" b="b"/>
              <a:pathLst>
                <a:path w="904" h="1075" extrusionOk="0">
                  <a:moveTo>
                    <a:pt x="237" y="0"/>
                  </a:moveTo>
                  <a:lnTo>
                    <a:pt x="151" y="22"/>
                  </a:lnTo>
                  <a:lnTo>
                    <a:pt x="108" y="86"/>
                  </a:lnTo>
                  <a:lnTo>
                    <a:pt x="65" y="151"/>
                  </a:lnTo>
                  <a:lnTo>
                    <a:pt x="0" y="710"/>
                  </a:lnTo>
                  <a:lnTo>
                    <a:pt x="0" y="753"/>
                  </a:lnTo>
                  <a:lnTo>
                    <a:pt x="22" y="817"/>
                  </a:lnTo>
                  <a:lnTo>
                    <a:pt x="65" y="860"/>
                  </a:lnTo>
                  <a:lnTo>
                    <a:pt x="108" y="881"/>
                  </a:lnTo>
                  <a:lnTo>
                    <a:pt x="559" y="1075"/>
                  </a:lnTo>
                  <a:lnTo>
                    <a:pt x="645" y="1075"/>
                  </a:lnTo>
                  <a:lnTo>
                    <a:pt x="731" y="1053"/>
                  </a:lnTo>
                  <a:lnTo>
                    <a:pt x="774" y="1010"/>
                  </a:lnTo>
                  <a:lnTo>
                    <a:pt x="817" y="924"/>
                  </a:lnTo>
                  <a:lnTo>
                    <a:pt x="903" y="366"/>
                  </a:lnTo>
                  <a:lnTo>
                    <a:pt x="903" y="301"/>
                  </a:lnTo>
                  <a:lnTo>
                    <a:pt x="882" y="237"/>
                  </a:lnTo>
                  <a:lnTo>
                    <a:pt x="860" y="194"/>
                  </a:lnTo>
                  <a:lnTo>
                    <a:pt x="796" y="172"/>
                  </a:lnTo>
                  <a:lnTo>
                    <a:pt x="3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38"/>
            <p:cNvSpPr/>
            <p:nvPr/>
          </p:nvSpPr>
          <p:spPr>
            <a:xfrm>
              <a:off x="5033898" y="-2029553"/>
              <a:ext cx="24336" cy="28939"/>
            </a:xfrm>
            <a:custGeom>
              <a:avLst/>
              <a:gdLst/>
              <a:ahLst/>
              <a:cxnLst/>
              <a:rect l="l" t="t" r="r" b="b"/>
              <a:pathLst>
                <a:path w="904" h="1075" fill="none" extrusionOk="0">
                  <a:moveTo>
                    <a:pt x="796" y="172"/>
                  </a:moveTo>
                  <a:lnTo>
                    <a:pt x="323" y="0"/>
                  </a:lnTo>
                  <a:lnTo>
                    <a:pt x="323" y="0"/>
                  </a:lnTo>
                  <a:lnTo>
                    <a:pt x="237" y="0"/>
                  </a:lnTo>
                  <a:lnTo>
                    <a:pt x="151" y="22"/>
                  </a:lnTo>
                  <a:lnTo>
                    <a:pt x="108" y="86"/>
                  </a:lnTo>
                  <a:lnTo>
                    <a:pt x="65" y="151"/>
                  </a:lnTo>
                  <a:lnTo>
                    <a:pt x="0" y="710"/>
                  </a:lnTo>
                  <a:lnTo>
                    <a:pt x="0" y="710"/>
                  </a:lnTo>
                  <a:lnTo>
                    <a:pt x="0" y="753"/>
                  </a:lnTo>
                  <a:lnTo>
                    <a:pt x="22" y="817"/>
                  </a:lnTo>
                  <a:lnTo>
                    <a:pt x="65" y="860"/>
                  </a:lnTo>
                  <a:lnTo>
                    <a:pt x="108" y="881"/>
                  </a:lnTo>
                  <a:lnTo>
                    <a:pt x="559" y="1075"/>
                  </a:lnTo>
                  <a:lnTo>
                    <a:pt x="559" y="1075"/>
                  </a:lnTo>
                  <a:lnTo>
                    <a:pt x="645" y="1075"/>
                  </a:lnTo>
                  <a:lnTo>
                    <a:pt x="731" y="1053"/>
                  </a:lnTo>
                  <a:lnTo>
                    <a:pt x="774" y="1010"/>
                  </a:lnTo>
                  <a:lnTo>
                    <a:pt x="817" y="924"/>
                  </a:lnTo>
                  <a:lnTo>
                    <a:pt x="903" y="366"/>
                  </a:lnTo>
                  <a:lnTo>
                    <a:pt x="903" y="366"/>
                  </a:lnTo>
                  <a:lnTo>
                    <a:pt x="903" y="301"/>
                  </a:lnTo>
                  <a:lnTo>
                    <a:pt x="882" y="237"/>
                  </a:lnTo>
                  <a:lnTo>
                    <a:pt x="860" y="194"/>
                  </a:lnTo>
                  <a:lnTo>
                    <a:pt x="796"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38"/>
            <p:cNvSpPr/>
            <p:nvPr/>
          </p:nvSpPr>
          <p:spPr>
            <a:xfrm>
              <a:off x="5064560" y="-2017977"/>
              <a:ext cx="24336" cy="29531"/>
            </a:xfrm>
            <a:custGeom>
              <a:avLst/>
              <a:gdLst/>
              <a:ahLst/>
              <a:cxnLst/>
              <a:rect l="l" t="t" r="r" b="b"/>
              <a:pathLst>
                <a:path w="904" h="1097" extrusionOk="0">
                  <a:moveTo>
                    <a:pt x="237" y="0"/>
                  </a:moveTo>
                  <a:lnTo>
                    <a:pt x="151" y="43"/>
                  </a:lnTo>
                  <a:lnTo>
                    <a:pt x="87" y="86"/>
                  </a:lnTo>
                  <a:lnTo>
                    <a:pt x="65" y="172"/>
                  </a:lnTo>
                  <a:lnTo>
                    <a:pt x="1" y="709"/>
                  </a:lnTo>
                  <a:lnTo>
                    <a:pt x="1" y="774"/>
                  </a:lnTo>
                  <a:lnTo>
                    <a:pt x="22" y="817"/>
                  </a:lnTo>
                  <a:lnTo>
                    <a:pt x="65" y="860"/>
                  </a:lnTo>
                  <a:lnTo>
                    <a:pt x="108" y="903"/>
                  </a:lnTo>
                  <a:lnTo>
                    <a:pt x="559" y="1075"/>
                  </a:lnTo>
                  <a:lnTo>
                    <a:pt x="645" y="1096"/>
                  </a:lnTo>
                  <a:lnTo>
                    <a:pt x="710" y="1075"/>
                  </a:lnTo>
                  <a:lnTo>
                    <a:pt x="774" y="1010"/>
                  </a:lnTo>
                  <a:lnTo>
                    <a:pt x="817" y="924"/>
                  </a:lnTo>
                  <a:lnTo>
                    <a:pt x="903" y="366"/>
                  </a:lnTo>
                  <a:lnTo>
                    <a:pt x="903" y="301"/>
                  </a:lnTo>
                  <a:lnTo>
                    <a:pt x="882" y="258"/>
                  </a:lnTo>
                  <a:lnTo>
                    <a:pt x="839" y="215"/>
                  </a:lnTo>
                  <a:lnTo>
                    <a:pt x="796" y="172"/>
                  </a:lnTo>
                  <a:lnTo>
                    <a:pt x="323" y="22"/>
                  </a:lnTo>
                  <a:lnTo>
                    <a:pt x="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8"/>
            <p:cNvSpPr/>
            <p:nvPr/>
          </p:nvSpPr>
          <p:spPr>
            <a:xfrm>
              <a:off x="5064560" y="-2017977"/>
              <a:ext cx="24336" cy="29531"/>
            </a:xfrm>
            <a:custGeom>
              <a:avLst/>
              <a:gdLst/>
              <a:ahLst/>
              <a:cxnLst/>
              <a:rect l="l" t="t" r="r" b="b"/>
              <a:pathLst>
                <a:path w="904" h="1097" fill="none" extrusionOk="0">
                  <a:moveTo>
                    <a:pt x="796" y="172"/>
                  </a:moveTo>
                  <a:lnTo>
                    <a:pt x="323" y="22"/>
                  </a:lnTo>
                  <a:lnTo>
                    <a:pt x="323" y="22"/>
                  </a:lnTo>
                  <a:lnTo>
                    <a:pt x="237" y="0"/>
                  </a:lnTo>
                  <a:lnTo>
                    <a:pt x="151" y="43"/>
                  </a:lnTo>
                  <a:lnTo>
                    <a:pt x="87" y="86"/>
                  </a:lnTo>
                  <a:lnTo>
                    <a:pt x="65" y="172"/>
                  </a:lnTo>
                  <a:lnTo>
                    <a:pt x="1" y="709"/>
                  </a:lnTo>
                  <a:lnTo>
                    <a:pt x="1" y="709"/>
                  </a:lnTo>
                  <a:lnTo>
                    <a:pt x="1" y="774"/>
                  </a:lnTo>
                  <a:lnTo>
                    <a:pt x="22" y="817"/>
                  </a:lnTo>
                  <a:lnTo>
                    <a:pt x="65" y="860"/>
                  </a:lnTo>
                  <a:lnTo>
                    <a:pt x="108" y="903"/>
                  </a:lnTo>
                  <a:lnTo>
                    <a:pt x="559" y="1075"/>
                  </a:lnTo>
                  <a:lnTo>
                    <a:pt x="559" y="1075"/>
                  </a:lnTo>
                  <a:lnTo>
                    <a:pt x="645" y="1096"/>
                  </a:lnTo>
                  <a:lnTo>
                    <a:pt x="710" y="1075"/>
                  </a:lnTo>
                  <a:lnTo>
                    <a:pt x="774" y="1010"/>
                  </a:lnTo>
                  <a:lnTo>
                    <a:pt x="817" y="924"/>
                  </a:lnTo>
                  <a:lnTo>
                    <a:pt x="903" y="366"/>
                  </a:lnTo>
                  <a:lnTo>
                    <a:pt x="903" y="366"/>
                  </a:lnTo>
                  <a:lnTo>
                    <a:pt x="903" y="301"/>
                  </a:lnTo>
                  <a:lnTo>
                    <a:pt x="882" y="258"/>
                  </a:lnTo>
                  <a:lnTo>
                    <a:pt x="839" y="215"/>
                  </a:lnTo>
                  <a:lnTo>
                    <a:pt x="796"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8"/>
            <p:cNvSpPr/>
            <p:nvPr/>
          </p:nvSpPr>
          <p:spPr>
            <a:xfrm>
              <a:off x="5095222" y="-2005836"/>
              <a:ext cx="24336" cy="28966"/>
            </a:xfrm>
            <a:custGeom>
              <a:avLst/>
              <a:gdLst/>
              <a:ahLst/>
              <a:cxnLst/>
              <a:rect l="l" t="t" r="r" b="b"/>
              <a:pathLst>
                <a:path w="904" h="1076" extrusionOk="0">
                  <a:moveTo>
                    <a:pt x="237" y="0"/>
                  </a:moveTo>
                  <a:lnTo>
                    <a:pt x="151" y="22"/>
                  </a:lnTo>
                  <a:lnTo>
                    <a:pt x="87" y="86"/>
                  </a:lnTo>
                  <a:lnTo>
                    <a:pt x="65" y="151"/>
                  </a:lnTo>
                  <a:lnTo>
                    <a:pt x="1" y="710"/>
                  </a:lnTo>
                  <a:lnTo>
                    <a:pt x="1" y="753"/>
                  </a:lnTo>
                  <a:lnTo>
                    <a:pt x="22" y="817"/>
                  </a:lnTo>
                  <a:lnTo>
                    <a:pt x="65" y="860"/>
                  </a:lnTo>
                  <a:lnTo>
                    <a:pt x="108" y="882"/>
                  </a:lnTo>
                  <a:lnTo>
                    <a:pt x="560" y="1075"/>
                  </a:lnTo>
                  <a:lnTo>
                    <a:pt x="646" y="1075"/>
                  </a:lnTo>
                  <a:lnTo>
                    <a:pt x="710" y="1054"/>
                  </a:lnTo>
                  <a:lnTo>
                    <a:pt x="775" y="1011"/>
                  </a:lnTo>
                  <a:lnTo>
                    <a:pt x="818" y="925"/>
                  </a:lnTo>
                  <a:lnTo>
                    <a:pt x="904" y="366"/>
                  </a:lnTo>
                  <a:lnTo>
                    <a:pt x="904" y="301"/>
                  </a:lnTo>
                  <a:lnTo>
                    <a:pt x="882" y="237"/>
                  </a:lnTo>
                  <a:lnTo>
                    <a:pt x="839" y="194"/>
                  </a:lnTo>
                  <a:lnTo>
                    <a:pt x="796" y="172"/>
                  </a:lnTo>
                  <a:lnTo>
                    <a:pt x="3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8"/>
            <p:cNvSpPr/>
            <p:nvPr/>
          </p:nvSpPr>
          <p:spPr>
            <a:xfrm>
              <a:off x="5095222" y="-2005836"/>
              <a:ext cx="24336" cy="28966"/>
            </a:xfrm>
            <a:custGeom>
              <a:avLst/>
              <a:gdLst/>
              <a:ahLst/>
              <a:cxnLst/>
              <a:rect l="l" t="t" r="r" b="b"/>
              <a:pathLst>
                <a:path w="904" h="1076" fill="none" extrusionOk="0">
                  <a:moveTo>
                    <a:pt x="796" y="172"/>
                  </a:moveTo>
                  <a:lnTo>
                    <a:pt x="323" y="0"/>
                  </a:lnTo>
                  <a:lnTo>
                    <a:pt x="323" y="0"/>
                  </a:lnTo>
                  <a:lnTo>
                    <a:pt x="237" y="0"/>
                  </a:lnTo>
                  <a:lnTo>
                    <a:pt x="151" y="22"/>
                  </a:lnTo>
                  <a:lnTo>
                    <a:pt x="87" y="86"/>
                  </a:lnTo>
                  <a:lnTo>
                    <a:pt x="65" y="151"/>
                  </a:lnTo>
                  <a:lnTo>
                    <a:pt x="1" y="710"/>
                  </a:lnTo>
                  <a:lnTo>
                    <a:pt x="1" y="710"/>
                  </a:lnTo>
                  <a:lnTo>
                    <a:pt x="1" y="753"/>
                  </a:lnTo>
                  <a:lnTo>
                    <a:pt x="22" y="817"/>
                  </a:lnTo>
                  <a:lnTo>
                    <a:pt x="65" y="860"/>
                  </a:lnTo>
                  <a:lnTo>
                    <a:pt x="108" y="882"/>
                  </a:lnTo>
                  <a:lnTo>
                    <a:pt x="560" y="1075"/>
                  </a:lnTo>
                  <a:lnTo>
                    <a:pt x="560" y="1075"/>
                  </a:lnTo>
                  <a:lnTo>
                    <a:pt x="646" y="1075"/>
                  </a:lnTo>
                  <a:lnTo>
                    <a:pt x="710" y="1054"/>
                  </a:lnTo>
                  <a:lnTo>
                    <a:pt x="775" y="1011"/>
                  </a:lnTo>
                  <a:lnTo>
                    <a:pt x="818" y="925"/>
                  </a:lnTo>
                  <a:lnTo>
                    <a:pt x="904" y="366"/>
                  </a:lnTo>
                  <a:lnTo>
                    <a:pt x="904" y="366"/>
                  </a:lnTo>
                  <a:lnTo>
                    <a:pt x="904" y="301"/>
                  </a:lnTo>
                  <a:lnTo>
                    <a:pt x="882" y="237"/>
                  </a:lnTo>
                  <a:lnTo>
                    <a:pt x="839" y="194"/>
                  </a:lnTo>
                  <a:lnTo>
                    <a:pt x="796"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8"/>
            <p:cNvSpPr/>
            <p:nvPr/>
          </p:nvSpPr>
          <p:spPr>
            <a:xfrm>
              <a:off x="5125911" y="-1994260"/>
              <a:ext cx="24336" cy="29531"/>
            </a:xfrm>
            <a:custGeom>
              <a:avLst/>
              <a:gdLst/>
              <a:ahLst/>
              <a:cxnLst/>
              <a:rect l="l" t="t" r="r" b="b"/>
              <a:pathLst>
                <a:path w="904" h="1097" extrusionOk="0">
                  <a:moveTo>
                    <a:pt x="237" y="0"/>
                  </a:moveTo>
                  <a:lnTo>
                    <a:pt x="151" y="22"/>
                  </a:lnTo>
                  <a:lnTo>
                    <a:pt x="86" y="86"/>
                  </a:lnTo>
                  <a:lnTo>
                    <a:pt x="65" y="172"/>
                  </a:lnTo>
                  <a:lnTo>
                    <a:pt x="0" y="710"/>
                  </a:lnTo>
                  <a:lnTo>
                    <a:pt x="0" y="774"/>
                  </a:lnTo>
                  <a:lnTo>
                    <a:pt x="22" y="817"/>
                  </a:lnTo>
                  <a:lnTo>
                    <a:pt x="65" y="860"/>
                  </a:lnTo>
                  <a:lnTo>
                    <a:pt x="108" y="903"/>
                  </a:lnTo>
                  <a:lnTo>
                    <a:pt x="559" y="1075"/>
                  </a:lnTo>
                  <a:lnTo>
                    <a:pt x="624"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8"/>
            <p:cNvSpPr/>
            <p:nvPr/>
          </p:nvSpPr>
          <p:spPr>
            <a:xfrm>
              <a:off x="5125911" y="-1994260"/>
              <a:ext cx="24336" cy="29531"/>
            </a:xfrm>
            <a:custGeom>
              <a:avLst/>
              <a:gdLst/>
              <a:ahLst/>
              <a:cxnLst/>
              <a:rect l="l" t="t" r="r" b="b"/>
              <a:pathLst>
                <a:path w="904" h="1097" fill="none" extrusionOk="0">
                  <a:moveTo>
                    <a:pt x="796" y="172"/>
                  </a:moveTo>
                  <a:lnTo>
                    <a:pt x="323" y="22"/>
                  </a:lnTo>
                  <a:lnTo>
                    <a:pt x="323" y="22"/>
                  </a:lnTo>
                  <a:lnTo>
                    <a:pt x="237" y="0"/>
                  </a:lnTo>
                  <a:lnTo>
                    <a:pt x="151" y="22"/>
                  </a:lnTo>
                  <a:lnTo>
                    <a:pt x="86" y="86"/>
                  </a:lnTo>
                  <a:lnTo>
                    <a:pt x="65" y="172"/>
                  </a:lnTo>
                  <a:lnTo>
                    <a:pt x="0" y="710"/>
                  </a:lnTo>
                  <a:lnTo>
                    <a:pt x="0" y="710"/>
                  </a:lnTo>
                  <a:lnTo>
                    <a:pt x="0" y="774"/>
                  </a:lnTo>
                  <a:lnTo>
                    <a:pt x="22" y="817"/>
                  </a:lnTo>
                  <a:lnTo>
                    <a:pt x="65" y="860"/>
                  </a:lnTo>
                  <a:lnTo>
                    <a:pt x="108" y="903"/>
                  </a:lnTo>
                  <a:lnTo>
                    <a:pt x="559" y="1075"/>
                  </a:lnTo>
                  <a:lnTo>
                    <a:pt x="559" y="1075"/>
                  </a:lnTo>
                  <a:lnTo>
                    <a:pt x="624"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8"/>
            <p:cNvSpPr/>
            <p:nvPr/>
          </p:nvSpPr>
          <p:spPr>
            <a:xfrm>
              <a:off x="5156573" y="-1982120"/>
              <a:ext cx="24336" cy="28966"/>
            </a:xfrm>
            <a:custGeom>
              <a:avLst/>
              <a:gdLst/>
              <a:ahLst/>
              <a:cxnLst/>
              <a:rect l="l" t="t" r="r" b="b"/>
              <a:pathLst>
                <a:path w="904" h="1076" extrusionOk="0">
                  <a:moveTo>
                    <a:pt x="237" y="1"/>
                  </a:moveTo>
                  <a:lnTo>
                    <a:pt x="151" y="22"/>
                  </a:lnTo>
                  <a:lnTo>
                    <a:pt x="86" y="65"/>
                  </a:lnTo>
                  <a:lnTo>
                    <a:pt x="65" y="151"/>
                  </a:lnTo>
                  <a:lnTo>
                    <a:pt x="1" y="689"/>
                  </a:lnTo>
                  <a:lnTo>
                    <a:pt x="1" y="753"/>
                  </a:lnTo>
                  <a:lnTo>
                    <a:pt x="22" y="818"/>
                  </a:lnTo>
                  <a:lnTo>
                    <a:pt x="65" y="861"/>
                  </a:lnTo>
                  <a:lnTo>
                    <a:pt x="108" y="882"/>
                  </a:lnTo>
                  <a:lnTo>
                    <a:pt x="538" y="1054"/>
                  </a:lnTo>
                  <a:lnTo>
                    <a:pt x="624" y="1076"/>
                  </a:lnTo>
                  <a:lnTo>
                    <a:pt x="710" y="1054"/>
                  </a:lnTo>
                  <a:lnTo>
                    <a:pt x="774" y="990"/>
                  </a:lnTo>
                  <a:lnTo>
                    <a:pt x="817" y="925"/>
                  </a:lnTo>
                  <a:lnTo>
                    <a:pt x="903" y="366"/>
                  </a:lnTo>
                  <a:lnTo>
                    <a:pt x="903" y="302"/>
                  </a:lnTo>
                  <a:lnTo>
                    <a:pt x="882" y="237"/>
                  </a:lnTo>
                  <a:lnTo>
                    <a:pt x="839" y="194"/>
                  </a:lnTo>
                  <a:lnTo>
                    <a:pt x="796" y="173"/>
                  </a:lnTo>
                  <a:lnTo>
                    <a:pt x="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8"/>
            <p:cNvSpPr/>
            <p:nvPr/>
          </p:nvSpPr>
          <p:spPr>
            <a:xfrm>
              <a:off x="5156573" y="-1982120"/>
              <a:ext cx="24336" cy="28966"/>
            </a:xfrm>
            <a:custGeom>
              <a:avLst/>
              <a:gdLst/>
              <a:ahLst/>
              <a:cxnLst/>
              <a:rect l="l" t="t" r="r" b="b"/>
              <a:pathLst>
                <a:path w="904" h="1076" fill="none" extrusionOk="0">
                  <a:moveTo>
                    <a:pt x="796" y="173"/>
                  </a:moveTo>
                  <a:lnTo>
                    <a:pt x="323" y="1"/>
                  </a:lnTo>
                  <a:lnTo>
                    <a:pt x="323" y="1"/>
                  </a:lnTo>
                  <a:lnTo>
                    <a:pt x="237" y="1"/>
                  </a:lnTo>
                  <a:lnTo>
                    <a:pt x="151" y="22"/>
                  </a:lnTo>
                  <a:lnTo>
                    <a:pt x="86" y="65"/>
                  </a:lnTo>
                  <a:lnTo>
                    <a:pt x="65" y="151"/>
                  </a:lnTo>
                  <a:lnTo>
                    <a:pt x="1" y="689"/>
                  </a:lnTo>
                  <a:lnTo>
                    <a:pt x="1" y="689"/>
                  </a:lnTo>
                  <a:lnTo>
                    <a:pt x="1" y="753"/>
                  </a:lnTo>
                  <a:lnTo>
                    <a:pt x="22" y="818"/>
                  </a:lnTo>
                  <a:lnTo>
                    <a:pt x="65" y="861"/>
                  </a:lnTo>
                  <a:lnTo>
                    <a:pt x="108" y="882"/>
                  </a:lnTo>
                  <a:lnTo>
                    <a:pt x="538" y="1054"/>
                  </a:lnTo>
                  <a:lnTo>
                    <a:pt x="538" y="1054"/>
                  </a:lnTo>
                  <a:lnTo>
                    <a:pt x="624" y="1076"/>
                  </a:lnTo>
                  <a:lnTo>
                    <a:pt x="710" y="1054"/>
                  </a:lnTo>
                  <a:lnTo>
                    <a:pt x="774" y="990"/>
                  </a:lnTo>
                  <a:lnTo>
                    <a:pt x="817" y="925"/>
                  </a:lnTo>
                  <a:lnTo>
                    <a:pt x="903" y="366"/>
                  </a:lnTo>
                  <a:lnTo>
                    <a:pt x="903" y="366"/>
                  </a:lnTo>
                  <a:lnTo>
                    <a:pt x="903" y="302"/>
                  </a:lnTo>
                  <a:lnTo>
                    <a:pt x="882" y="237"/>
                  </a:lnTo>
                  <a:lnTo>
                    <a:pt x="839" y="194"/>
                  </a:lnTo>
                  <a:lnTo>
                    <a:pt x="796"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8"/>
            <p:cNvSpPr/>
            <p:nvPr/>
          </p:nvSpPr>
          <p:spPr>
            <a:xfrm>
              <a:off x="5187235" y="-1970544"/>
              <a:ext cx="24336" cy="29558"/>
            </a:xfrm>
            <a:custGeom>
              <a:avLst/>
              <a:gdLst/>
              <a:ahLst/>
              <a:cxnLst/>
              <a:rect l="l" t="t" r="r" b="b"/>
              <a:pathLst>
                <a:path w="904" h="1098" extrusionOk="0">
                  <a:moveTo>
                    <a:pt x="216" y="1"/>
                  </a:moveTo>
                  <a:lnTo>
                    <a:pt x="151" y="22"/>
                  </a:lnTo>
                  <a:lnTo>
                    <a:pt x="87" y="87"/>
                  </a:lnTo>
                  <a:lnTo>
                    <a:pt x="65" y="151"/>
                  </a:lnTo>
                  <a:lnTo>
                    <a:pt x="1" y="710"/>
                  </a:lnTo>
                  <a:lnTo>
                    <a:pt x="1" y="775"/>
                  </a:lnTo>
                  <a:lnTo>
                    <a:pt x="22" y="818"/>
                  </a:lnTo>
                  <a:lnTo>
                    <a:pt x="44" y="861"/>
                  </a:lnTo>
                  <a:lnTo>
                    <a:pt x="108" y="882"/>
                  </a:lnTo>
                  <a:lnTo>
                    <a:pt x="538" y="1076"/>
                  </a:lnTo>
                  <a:lnTo>
                    <a:pt x="624" y="1097"/>
                  </a:lnTo>
                  <a:lnTo>
                    <a:pt x="710" y="1054"/>
                  </a:lnTo>
                  <a:lnTo>
                    <a:pt x="775" y="1011"/>
                  </a:lnTo>
                  <a:lnTo>
                    <a:pt x="818" y="925"/>
                  </a:lnTo>
                  <a:lnTo>
                    <a:pt x="904" y="366"/>
                  </a:lnTo>
                  <a:lnTo>
                    <a:pt x="904" y="302"/>
                  </a:lnTo>
                  <a:lnTo>
                    <a:pt x="882" y="259"/>
                  </a:lnTo>
                  <a:lnTo>
                    <a:pt x="839" y="194"/>
                  </a:lnTo>
                  <a:lnTo>
                    <a:pt x="796" y="173"/>
                  </a:lnTo>
                  <a:lnTo>
                    <a:pt x="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8"/>
            <p:cNvSpPr/>
            <p:nvPr/>
          </p:nvSpPr>
          <p:spPr>
            <a:xfrm>
              <a:off x="5187235" y="-1970544"/>
              <a:ext cx="24336" cy="29558"/>
            </a:xfrm>
            <a:custGeom>
              <a:avLst/>
              <a:gdLst/>
              <a:ahLst/>
              <a:cxnLst/>
              <a:rect l="l" t="t" r="r" b="b"/>
              <a:pathLst>
                <a:path w="904" h="1098" fill="none" extrusionOk="0">
                  <a:moveTo>
                    <a:pt x="796" y="173"/>
                  </a:moveTo>
                  <a:lnTo>
                    <a:pt x="302" y="1"/>
                  </a:lnTo>
                  <a:lnTo>
                    <a:pt x="302" y="1"/>
                  </a:lnTo>
                  <a:lnTo>
                    <a:pt x="216" y="1"/>
                  </a:lnTo>
                  <a:lnTo>
                    <a:pt x="151" y="22"/>
                  </a:lnTo>
                  <a:lnTo>
                    <a:pt x="87" y="87"/>
                  </a:lnTo>
                  <a:lnTo>
                    <a:pt x="65"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818" y="925"/>
                  </a:lnTo>
                  <a:lnTo>
                    <a:pt x="904" y="366"/>
                  </a:lnTo>
                  <a:lnTo>
                    <a:pt x="904" y="366"/>
                  </a:lnTo>
                  <a:lnTo>
                    <a:pt x="904" y="302"/>
                  </a:lnTo>
                  <a:lnTo>
                    <a:pt x="882" y="259"/>
                  </a:lnTo>
                  <a:lnTo>
                    <a:pt x="839" y="194"/>
                  </a:lnTo>
                  <a:lnTo>
                    <a:pt x="796"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8"/>
            <p:cNvSpPr/>
            <p:nvPr/>
          </p:nvSpPr>
          <p:spPr>
            <a:xfrm>
              <a:off x="5217923" y="-1958968"/>
              <a:ext cx="24336" cy="29558"/>
            </a:xfrm>
            <a:custGeom>
              <a:avLst/>
              <a:gdLst/>
              <a:ahLst/>
              <a:cxnLst/>
              <a:rect l="l" t="t" r="r" b="b"/>
              <a:pathLst>
                <a:path w="904" h="1098" extrusionOk="0">
                  <a:moveTo>
                    <a:pt x="215" y="1"/>
                  </a:moveTo>
                  <a:lnTo>
                    <a:pt x="151" y="44"/>
                  </a:lnTo>
                  <a:lnTo>
                    <a:pt x="86" y="87"/>
                  </a:lnTo>
                  <a:lnTo>
                    <a:pt x="65" y="173"/>
                  </a:lnTo>
                  <a:lnTo>
                    <a:pt x="0" y="710"/>
                  </a:lnTo>
                  <a:lnTo>
                    <a:pt x="0" y="775"/>
                  </a:lnTo>
                  <a:lnTo>
                    <a:pt x="22" y="818"/>
                  </a:lnTo>
                  <a:lnTo>
                    <a:pt x="43" y="861"/>
                  </a:lnTo>
                  <a:lnTo>
                    <a:pt x="108" y="904"/>
                  </a:lnTo>
                  <a:lnTo>
                    <a:pt x="538" y="1076"/>
                  </a:lnTo>
                  <a:lnTo>
                    <a:pt x="624" y="1097"/>
                  </a:lnTo>
                  <a:lnTo>
                    <a:pt x="710" y="1076"/>
                  </a:lnTo>
                  <a:lnTo>
                    <a:pt x="774" y="1011"/>
                  </a:lnTo>
                  <a:lnTo>
                    <a:pt x="796" y="947"/>
                  </a:lnTo>
                  <a:lnTo>
                    <a:pt x="903" y="366"/>
                  </a:lnTo>
                  <a:lnTo>
                    <a:pt x="903" y="323"/>
                  </a:lnTo>
                  <a:lnTo>
                    <a:pt x="882" y="259"/>
                  </a:lnTo>
                  <a:lnTo>
                    <a:pt x="839" y="216"/>
                  </a:lnTo>
                  <a:lnTo>
                    <a:pt x="774" y="173"/>
                  </a:lnTo>
                  <a:lnTo>
                    <a:pt x="301" y="22"/>
                  </a:lnTo>
                  <a:lnTo>
                    <a:pt x="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8"/>
            <p:cNvSpPr/>
            <p:nvPr/>
          </p:nvSpPr>
          <p:spPr>
            <a:xfrm>
              <a:off x="5217923" y="-1958968"/>
              <a:ext cx="24336" cy="29558"/>
            </a:xfrm>
            <a:custGeom>
              <a:avLst/>
              <a:gdLst/>
              <a:ahLst/>
              <a:cxnLst/>
              <a:rect l="l" t="t" r="r" b="b"/>
              <a:pathLst>
                <a:path w="904" h="1098" fill="none" extrusionOk="0">
                  <a:moveTo>
                    <a:pt x="774" y="173"/>
                  </a:moveTo>
                  <a:lnTo>
                    <a:pt x="301" y="22"/>
                  </a:lnTo>
                  <a:lnTo>
                    <a:pt x="301" y="22"/>
                  </a:lnTo>
                  <a:lnTo>
                    <a:pt x="215" y="1"/>
                  </a:lnTo>
                  <a:lnTo>
                    <a:pt x="151" y="44"/>
                  </a:lnTo>
                  <a:lnTo>
                    <a:pt x="86" y="87"/>
                  </a:lnTo>
                  <a:lnTo>
                    <a:pt x="65" y="173"/>
                  </a:lnTo>
                  <a:lnTo>
                    <a:pt x="0" y="710"/>
                  </a:lnTo>
                  <a:lnTo>
                    <a:pt x="0" y="710"/>
                  </a:lnTo>
                  <a:lnTo>
                    <a:pt x="0" y="775"/>
                  </a:lnTo>
                  <a:lnTo>
                    <a:pt x="22" y="818"/>
                  </a:lnTo>
                  <a:lnTo>
                    <a:pt x="43" y="861"/>
                  </a:lnTo>
                  <a:lnTo>
                    <a:pt x="108" y="904"/>
                  </a:lnTo>
                  <a:lnTo>
                    <a:pt x="538" y="1076"/>
                  </a:lnTo>
                  <a:lnTo>
                    <a:pt x="538" y="1076"/>
                  </a:lnTo>
                  <a:lnTo>
                    <a:pt x="624" y="1097"/>
                  </a:lnTo>
                  <a:lnTo>
                    <a:pt x="710" y="1076"/>
                  </a:lnTo>
                  <a:lnTo>
                    <a:pt x="774" y="1011"/>
                  </a:lnTo>
                  <a:lnTo>
                    <a:pt x="796" y="947"/>
                  </a:lnTo>
                  <a:lnTo>
                    <a:pt x="903" y="366"/>
                  </a:lnTo>
                  <a:lnTo>
                    <a:pt x="903" y="366"/>
                  </a:lnTo>
                  <a:lnTo>
                    <a:pt x="903" y="323"/>
                  </a:lnTo>
                  <a:lnTo>
                    <a:pt x="882" y="259"/>
                  </a:lnTo>
                  <a:lnTo>
                    <a:pt x="839" y="216"/>
                  </a:lnTo>
                  <a:lnTo>
                    <a:pt x="774"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8"/>
            <p:cNvSpPr/>
            <p:nvPr/>
          </p:nvSpPr>
          <p:spPr>
            <a:xfrm>
              <a:off x="5248585" y="-1946801"/>
              <a:ext cx="24336" cy="28939"/>
            </a:xfrm>
            <a:custGeom>
              <a:avLst/>
              <a:gdLst/>
              <a:ahLst/>
              <a:cxnLst/>
              <a:rect l="l" t="t" r="r" b="b"/>
              <a:pathLst>
                <a:path w="904" h="1075" extrusionOk="0">
                  <a:moveTo>
                    <a:pt x="215" y="0"/>
                  </a:moveTo>
                  <a:lnTo>
                    <a:pt x="151" y="22"/>
                  </a:lnTo>
                  <a:lnTo>
                    <a:pt x="86" y="86"/>
                  </a:lnTo>
                  <a:lnTo>
                    <a:pt x="43" y="151"/>
                  </a:lnTo>
                  <a:lnTo>
                    <a:pt x="0" y="710"/>
                  </a:lnTo>
                  <a:lnTo>
                    <a:pt x="0" y="753"/>
                  </a:lnTo>
                  <a:lnTo>
                    <a:pt x="22" y="817"/>
                  </a:lnTo>
                  <a:lnTo>
                    <a:pt x="43" y="860"/>
                  </a:lnTo>
                  <a:lnTo>
                    <a:pt x="108" y="882"/>
                  </a:lnTo>
                  <a:lnTo>
                    <a:pt x="538" y="1075"/>
                  </a:lnTo>
                  <a:lnTo>
                    <a:pt x="624" y="1075"/>
                  </a:lnTo>
                  <a:lnTo>
                    <a:pt x="710" y="1053"/>
                  </a:lnTo>
                  <a:lnTo>
                    <a:pt x="774" y="1011"/>
                  </a:lnTo>
                  <a:lnTo>
                    <a:pt x="796" y="925"/>
                  </a:lnTo>
                  <a:lnTo>
                    <a:pt x="903" y="366"/>
                  </a:lnTo>
                  <a:lnTo>
                    <a:pt x="903" y="301"/>
                  </a:lnTo>
                  <a:lnTo>
                    <a:pt x="882" y="237"/>
                  </a:lnTo>
                  <a:lnTo>
                    <a:pt x="839" y="194"/>
                  </a:lnTo>
                  <a:lnTo>
                    <a:pt x="774" y="172"/>
                  </a:ln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8"/>
            <p:cNvSpPr/>
            <p:nvPr/>
          </p:nvSpPr>
          <p:spPr>
            <a:xfrm>
              <a:off x="5248585" y="-1946801"/>
              <a:ext cx="24336" cy="28939"/>
            </a:xfrm>
            <a:custGeom>
              <a:avLst/>
              <a:gdLst/>
              <a:ahLst/>
              <a:cxnLst/>
              <a:rect l="l" t="t" r="r" b="b"/>
              <a:pathLst>
                <a:path w="904" h="1075" fill="none" extrusionOk="0">
                  <a:moveTo>
                    <a:pt x="774" y="172"/>
                  </a:moveTo>
                  <a:lnTo>
                    <a:pt x="301" y="0"/>
                  </a:lnTo>
                  <a:lnTo>
                    <a:pt x="301" y="0"/>
                  </a:lnTo>
                  <a:lnTo>
                    <a:pt x="215" y="0"/>
                  </a:lnTo>
                  <a:lnTo>
                    <a:pt x="151" y="22"/>
                  </a:lnTo>
                  <a:lnTo>
                    <a:pt x="86" y="86"/>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3"/>
                  </a:lnTo>
                  <a:lnTo>
                    <a:pt x="774" y="1011"/>
                  </a:lnTo>
                  <a:lnTo>
                    <a:pt x="796" y="925"/>
                  </a:lnTo>
                  <a:lnTo>
                    <a:pt x="903" y="366"/>
                  </a:lnTo>
                  <a:lnTo>
                    <a:pt x="903" y="366"/>
                  </a:lnTo>
                  <a:lnTo>
                    <a:pt x="903" y="301"/>
                  </a:lnTo>
                  <a:lnTo>
                    <a:pt x="882" y="237"/>
                  </a:lnTo>
                  <a:lnTo>
                    <a:pt x="839" y="194"/>
                  </a:lnTo>
                  <a:lnTo>
                    <a:pt x="774"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8"/>
            <p:cNvSpPr/>
            <p:nvPr/>
          </p:nvSpPr>
          <p:spPr>
            <a:xfrm>
              <a:off x="5404264" y="-1894737"/>
              <a:ext cx="24309" cy="28966"/>
            </a:xfrm>
            <a:custGeom>
              <a:avLst/>
              <a:gdLst/>
              <a:ahLst/>
              <a:cxnLst/>
              <a:rect l="l" t="t" r="r" b="b"/>
              <a:pathLst>
                <a:path w="903" h="1076" extrusionOk="0">
                  <a:moveTo>
                    <a:pt x="237" y="1"/>
                  </a:moveTo>
                  <a:lnTo>
                    <a:pt x="151" y="22"/>
                  </a:lnTo>
                  <a:lnTo>
                    <a:pt x="86" y="65"/>
                  </a:lnTo>
                  <a:lnTo>
                    <a:pt x="65" y="151"/>
                  </a:lnTo>
                  <a:lnTo>
                    <a:pt x="0" y="689"/>
                  </a:lnTo>
                  <a:lnTo>
                    <a:pt x="0" y="753"/>
                  </a:lnTo>
                  <a:lnTo>
                    <a:pt x="22" y="818"/>
                  </a:lnTo>
                  <a:lnTo>
                    <a:pt x="43" y="861"/>
                  </a:lnTo>
                  <a:lnTo>
                    <a:pt x="108" y="882"/>
                  </a:lnTo>
                  <a:lnTo>
                    <a:pt x="537" y="1054"/>
                  </a:lnTo>
                  <a:lnTo>
                    <a:pt x="623" y="1076"/>
                  </a:lnTo>
                  <a:lnTo>
                    <a:pt x="709" y="1054"/>
                  </a:lnTo>
                  <a:lnTo>
                    <a:pt x="774" y="990"/>
                  </a:lnTo>
                  <a:lnTo>
                    <a:pt x="817" y="925"/>
                  </a:lnTo>
                  <a:lnTo>
                    <a:pt x="903" y="366"/>
                  </a:lnTo>
                  <a:lnTo>
                    <a:pt x="903" y="302"/>
                  </a:lnTo>
                  <a:lnTo>
                    <a:pt x="881" y="237"/>
                  </a:lnTo>
                  <a:lnTo>
                    <a:pt x="838" y="194"/>
                  </a:lnTo>
                  <a:lnTo>
                    <a:pt x="795" y="173"/>
                  </a:lnTo>
                  <a:lnTo>
                    <a:pt x="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8"/>
            <p:cNvSpPr/>
            <p:nvPr/>
          </p:nvSpPr>
          <p:spPr>
            <a:xfrm>
              <a:off x="5404264" y="-1894737"/>
              <a:ext cx="24309" cy="28966"/>
            </a:xfrm>
            <a:custGeom>
              <a:avLst/>
              <a:gdLst/>
              <a:ahLst/>
              <a:cxnLst/>
              <a:rect l="l" t="t" r="r" b="b"/>
              <a:pathLst>
                <a:path w="903" h="1076" fill="none" extrusionOk="0">
                  <a:moveTo>
                    <a:pt x="795" y="173"/>
                  </a:moveTo>
                  <a:lnTo>
                    <a:pt x="301" y="1"/>
                  </a:lnTo>
                  <a:lnTo>
                    <a:pt x="301" y="1"/>
                  </a:lnTo>
                  <a:lnTo>
                    <a:pt x="237" y="1"/>
                  </a:lnTo>
                  <a:lnTo>
                    <a:pt x="151" y="22"/>
                  </a:lnTo>
                  <a:lnTo>
                    <a:pt x="86" y="65"/>
                  </a:lnTo>
                  <a:lnTo>
                    <a:pt x="65" y="151"/>
                  </a:lnTo>
                  <a:lnTo>
                    <a:pt x="0" y="689"/>
                  </a:lnTo>
                  <a:lnTo>
                    <a:pt x="0" y="689"/>
                  </a:lnTo>
                  <a:lnTo>
                    <a:pt x="0" y="753"/>
                  </a:lnTo>
                  <a:lnTo>
                    <a:pt x="22" y="818"/>
                  </a:lnTo>
                  <a:lnTo>
                    <a:pt x="43" y="861"/>
                  </a:lnTo>
                  <a:lnTo>
                    <a:pt x="108" y="882"/>
                  </a:lnTo>
                  <a:lnTo>
                    <a:pt x="537" y="1054"/>
                  </a:lnTo>
                  <a:lnTo>
                    <a:pt x="537" y="1054"/>
                  </a:lnTo>
                  <a:lnTo>
                    <a:pt x="623" y="1076"/>
                  </a:lnTo>
                  <a:lnTo>
                    <a:pt x="709" y="1054"/>
                  </a:lnTo>
                  <a:lnTo>
                    <a:pt x="774" y="990"/>
                  </a:lnTo>
                  <a:lnTo>
                    <a:pt x="817" y="925"/>
                  </a:lnTo>
                  <a:lnTo>
                    <a:pt x="903" y="366"/>
                  </a:lnTo>
                  <a:lnTo>
                    <a:pt x="903" y="366"/>
                  </a:lnTo>
                  <a:lnTo>
                    <a:pt x="903" y="302"/>
                  </a:lnTo>
                  <a:lnTo>
                    <a:pt x="881" y="237"/>
                  </a:lnTo>
                  <a:lnTo>
                    <a:pt x="838" y="194"/>
                  </a:lnTo>
                  <a:lnTo>
                    <a:pt x="795"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8"/>
            <p:cNvSpPr/>
            <p:nvPr/>
          </p:nvSpPr>
          <p:spPr>
            <a:xfrm>
              <a:off x="5434925" y="-1883162"/>
              <a:ext cx="24336" cy="29558"/>
            </a:xfrm>
            <a:custGeom>
              <a:avLst/>
              <a:gdLst/>
              <a:ahLst/>
              <a:cxnLst/>
              <a:rect l="l" t="t" r="r" b="b"/>
              <a:pathLst>
                <a:path w="904" h="1098" extrusionOk="0">
                  <a:moveTo>
                    <a:pt x="215" y="1"/>
                  </a:moveTo>
                  <a:lnTo>
                    <a:pt x="151" y="22"/>
                  </a:lnTo>
                  <a:lnTo>
                    <a:pt x="86" y="87"/>
                  </a:lnTo>
                  <a:lnTo>
                    <a:pt x="65" y="151"/>
                  </a:lnTo>
                  <a:lnTo>
                    <a:pt x="0" y="710"/>
                  </a:lnTo>
                  <a:lnTo>
                    <a:pt x="0" y="775"/>
                  </a:lnTo>
                  <a:lnTo>
                    <a:pt x="22" y="818"/>
                  </a:lnTo>
                  <a:lnTo>
                    <a:pt x="43" y="861"/>
                  </a:lnTo>
                  <a:lnTo>
                    <a:pt x="108" y="882"/>
                  </a:lnTo>
                  <a:lnTo>
                    <a:pt x="538" y="1076"/>
                  </a:lnTo>
                  <a:lnTo>
                    <a:pt x="624" y="1097"/>
                  </a:lnTo>
                  <a:lnTo>
                    <a:pt x="710" y="1054"/>
                  </a:lnTo>
                  <a:lnTo>
                    <a:pt x="774" y="1011"/>
                  </a:lnTo>
                  <a:lnTo>
                    <a:pt x="796" y="925"/>
                  </a:lnTo>
                  <a:lnTo>
                    <a:pt x="903" y="366"/>
                  </a:lnTo>
                  <a:lnTo>
                    <a:pt x="903" y="302"/>
                  </a:lnTo>
                  <a:lnTo>
                    <a:pt x="882" y="259"/>
                  </a:lnTo>
                  <a:lnTo>
                    <a:pt x="839" y="194"/>
                  </a:lnTo>
                  <a:lnTo>
                    <a:pt x="774" y="173"/>
                  </a:lnTo>
                  <a:lnTo>
                    <a:pt x="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8"/>
            <p:cNvSpPr/>
            <p:nvPr/>
          </p:nvSpPr>
          <p:spPr>
            <a:xfrm>
              <a:off x="5434925" y="-1883162"/>
              <a:ext cx="24336" cy="29558"/>
            </a:xfrm>
            <a:custGeom>
              <a:avLst/>
              <a:gdLst/>
              <a:ahLst/>
              <a:cxnLst/>
              <a:rect l="l" t="t" r="r" b="b"/>
              <a:pathLst>
                <a:path w="904" h="1098" fill="none" extrusionOk="0">
                  <a:moveTo>
                    <a:pt x="774" y="173"/>
                  </a:moveTo>
                  <a:lnTo>
                    <a:pt x="301" y="1"/>
                  </a:lnTo>
                  <a:lnTo>
                    <a:pt x="301" y="1"/>
                  </a:lnTo>
                  <a:lnTo>
                    <a:pt x="215" y="1"/>
                  </a:lnTo>
                  <a:lnTo>
                    <a:pt x="151" y="22"/>
                  </a:lnTo>
                  <a:lnTo>
                    <a:pt x="86" y="87"/>
                  </a:lnTo>
                  <a:lnTo>
                    <a:pt x="65" y="151"/>
                  </a:lnTo>
                  <a:lnTo>
                    <a:pt x="0" y="710"/>
                  </a:lnTo>
                  <a:lnTo>
                    <a:pt x="0" y="710"/>
                  </a:lnTo>
                  <a:lnTo>
                    <a:pt x="0" y="775"/>
                  </a:lnTo>
                  <a:lnTo>
                    <a:pt x="22" y="818"/>
                  </a:lnTo>
                  <a:lnTo>
                    <a:pt x="43" y="861"/>
                  </a:lnTo>
                  <a:lnTo>
                    <a:pt x="108" y="882"/>
                  </a:lnTo>
                  <a:lnTo>
                    <a:pt x="538" y="1076"/>
                  </a:lnTo>
                  <a:lnTo>
                    <a:pt x="538" y="1076"/>
                  </a:lnTo>
                  <a:lnTo>
                    <a:pt x="624" y="1097"/>
                  </a:lnTo>
                  <a:lnTo>
                    <a:pt x="710" y="1054"/>
                  </a:lnTo>
                  <a:lnTo>
                    <a:pt x="774" y="1011"/>
                  </a:lnTo>
                  <a:lnTo>
                    <a:pt x="796" y="925"/>
                  </a:lnTo>
                  <a:lnTo>
                    <a:pt x="903" y="366"/>
                  </a:lnTo>
                  <a:lnTo>
                    <a:pt x="903" y="366"/>
                  </a:lnTo>
                  <a:lnTo>
                    <a:pt x="903" y="302"/>
                  </a:lnTo>
                  <a:lnTo>
                    <a:pt x="882" y="259"/>
                  </a:lnTo>
                  <a:lnTo>
                    <a:pt x="839" y="194"/>
                  </a:lnTo>
                  <a:lnTo>
                    <a:pt x="774"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8"/>
            <p:cNvSpPr/>
            <p:nvPr/>
          </p:nvSpPr>
          <p:spPr>
            <a:xfrm>
              <a:off x="5465587" y="-1871586"/>
              <a:ext cx="24336" cy="29558"/>
            </a:xfrm>
            <a:custGeom>
              <a:avLst/>
              <a:gdLst/>
              <a:ahLst/>
              <a:cxnLst/>
              <a:rect l="l" t="t" r="r" b="b"/>
              <a:pathLst>
                <a:path w="904" h="1098" extrusionOk="0">
                  <a:moveTo>
                    <a:pt x="216" y="1"/>
                  </a:moveTo>
                  <a:lnTo>
                    <a:pt x="151" y="44"/>
                  </a:lnTo>
                  <a:lnTo>
                    <a:pt x="87" y="87"/>
                  </a:lnTo>
                  <a:lnTo>
                    <a:pt x="44" y="173"/>
                  </a:lnTo>
                  <a:lnTo>
                    <a:pt x="1" y="710"/>
                  </a:lnTo>
                  <a:lnTo>
                    <a:pt x="1" y="775"/>
                  </a:lnTo>
                  <a:lnTo>
                    <a:pt x="22" y="818"/>
                  </a:lnTo>
                  <a:lnTo>
                    <a:pt x="44" y="861"/>
                  </a:lnTo>
                  <a:lnTo>
                    <a:pt x="108" y="904"/>
                  </a:lnTo>
                  <a:lnTo>
                    <a:pt x="538" y="1076"/>
                  </a:lnTo>
                  <a:lnTo>
                    <a:pt x="624" y="1097"/>
                  </a:lnTo>
                  <a:lnTo>
                    <a:pt x="710" y="1076"/>
                  </a:lnTo>
                  <a:lnTo>
                    <a:pt x="775" y="1011"/>
                  </a:lnTo>
                  <a:lnTo>
                    <a:pt x="796" y="947"/>
                  </a:lnTo>
                  <a:lnTo>
                    <a:pt x="904" y="366"/>
                  </a:lnTo>
                  <a:lnTo>
                    <a:pt x="904" y="323"/>
                  </a:lnTo>
                  <a:lnTo>
                    <a:pt x="882" y="259"/>
                  </a:lnTo>
                  <a:lnTo>
                    <a:pt x="839" y="216"/>
                  </a:lnTo>
                  <a:lnTo>
                    <a:pt x="775" y="173"/>
                  </a:lnTo>
                  <a:lnTo>
                    <a:pt x="302" y="22"/>
                  </a:lnTo>
                  <a:lnTo>
                    <a:pt x="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8"/>
            <p:cNvSpPr/>
            <p:nvPr/>
          </p:nvSpPr>
          <p:spPr>
            <a:xfrm>
              <a:off x="5465587" y="-1871586"/>
              <a:ext cx="24336" cy="29558"/>
            </a:xfrm>
            <a:custGeom>
              <a:avLst/>
              <a:gdLst/>
              <a:ahLst/>
              <a:cxnLst/>
              <a:rect l="l" t="t" r="r" b="b"/>
              <a:pathLst>
                <a:path w="904" h="1098" fill="none" extrusionOk="0">
                  <a:moveTo>
                    <a:pt x="775" y="173"/>
                  </a:moveTo>
                  <a:lnTo>
                    <a:pt x="302" y="22"/>
                  </a:lnTo>
                  <a:lnTo>
                    <a:pt x="302" y="22"/>
                  </a:lnTo>
                  <a:lnTo>
                    <a:pt x="216" y="1"/>
                  </a:lnTo>
                  <a:lnTo>
                    <a:pt x="151" y="44"/>
                  </a:lnTo>
                  <a:lnTo>
                    <a:pt x="87" y="87"/>
                  </a:lnTo>
                  <a:lnTo>
                    <a:pt x="44" y="173"/>
                  </a:lnTo>
                  <a:lnTo>
                    <a:pt x="1" y="710"/>
                  </a:lnTo>
                  <a:lnTo>
                    <a:pt x="1" y="710"/>
                  </a:lnTo>
                  <a:lnTo>
                    <a:pt x="1" y="775"/>
                  </a:lnTo>
                  <a:lnTo>
                    <a:pt x="22" y="818"/>
                  </a:lnTo>
                  <a:lnTo>
                    <a:pt x="44" y="861"/>
                  </a:lnTo>
                  <a:lnTo>
                    <a:pt x="108" y="904"/>
                  </a:lnTo>
                  <a:lnTo>
                    <a:pt x="538" y="1076"/>
                  </a:lnTo>
                  <a:lnTo>
                    <a:pt x="538" y="1076"/>
                  </a:lnTo>
                  <a:lnTo>
                    <a:pt x="624" y="1097"/>
                  </a:lnTo>
                  <a:lnTo>
                    <a:pt x="710" y="1076"/>
                  </a:lnTo>
                  <a:lnTo>
                    <a:pt x="775" y="1011"/>
                  </a:lnTo>
                  <a:lnTo>
                    <a:pt x="796" y="947"/>
                  </a:lnTo>
                  <a:lnTo>
                    <a:pt x="904" y="366"/>
                  </a:lnTo>
                  <a:lnTo>
                    <a:pt x="904" y="366"/>
                  </a:lnTo>
                  <a:lnTo>
                    <a:pt x="904" y="323"/>
                  </a:lnTo>
                  <a:lnTo>
                    <a:pt x="882" y="259"/>
                  </a:lnTo>
                  <a:lnTo>
                    <a:pt x="839" y="216"/>
                  </a:lnTo>
                  <a:lnTo>
                    <a:pt x="775"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8"/>
            <p:cNvSpPr/>
            <p:nvPr/>
          </p:nvSpPr>
          <p:spPr>
            <a:xfrm>
              <a:off x="5496276" y="-1859418"/>
              <a:ext cx="24309" cy="28939"/>
            </a:xfrm>
            <a:custGeom>
              <a:avLst/>
              <a:gdLst/>
              <a:ahLst/>
              <a:cxnLst/>
              <a:rect l="l" t="t" r="r" b="b"/>
              <a:pathLst>
                <a:path w="903" h="1075" extrusionOk="0">
                  <a:moveTo>
                    <a:pt x="215" y="0"/>
                  </a:moveTo>
                  <a:lnTo>
                    <a:pt x="151" y="22"/>
                  </a:lnTo>
                  <a:lnTo>
                    <a:pt x="86" y="86"/>
                  </a:lnTo>
                  <a:lnTo>
                    <a:pt x="43" y="151"/>
                  </a:lnTo>
                  <a:lnTo>
                    <a:pt x="0" y="710"/>
                  </a:lnTo>
                  <a:lnTo>
                    <a:pt x="0" y="753"/>
                  </a:lnTo>
                  <a:lnTo>
                    <a:pt x="0" y="817"/>
                  </a:lnTo>
                  <a:lnTo>
                    <a:pt x="43" y="860"/>
                  </a:lnTo>
                  <a:lnTo>
                    <a:pt x="86" y="882"/>
                  </a:lnTo>
                  <a:lnTo>
                    <a:pt x="537" y="1075"/>
                  </a:lnTo>
                  <a:lnTo>
                    <a:pt x="623" y="1075"/>
                  </a:lnTo>
                  <a:lnTo>
                    <a:pt x="709" y="1054"/>
                  </a:lnTo>
                  <a:lnTo>
                    <a:pt x="774" y="1011"/>
                  </a:lnTo>
                  <a:lnTo>
                    <a:pt x="795" y="925"/>
                  </a:lnTo>
                  <a:lnTo>
                    <a:pt x="903" y="366"/>
                  </a:lnTo>
                  <a:lnTo>
                    <a:pt x="903" y="301"/>
                  </a:lnTo>
                  <a:lnTo>
                    <a:pt x="881" y="237"/>
                  </a:lnTo>
                  <a:lnTo>
                    <a:pt x="838" y="194"/>
                  </a:lnTo>
                  <a:lnTo>
                    <a:pt x="774" y="172"/>
                  </a:ln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8"/>
            <p:cNvSpPr/>
            <p:nvPr/>
          </p:nvSpPr>
          <p:spPr>
            <a:xfrm>
              <a:off x="5496276" y="-1859418"/>
              <a:ext cx="24309" cy="28939"/>
            </a:xfrm>
            <a:custGeom>
              <a:avLst/>
              <a:gdLst/>
              <a:ahLst/>
              <a:cxnLst/>
              <a:rect l="l" t="t" r="r" b="b"/>
              <a:pathLst>
                <a:path w="903" h="1075" fill="none" extrusionOk="0">
                  <a:moveTo>
                    <a:pt x="774" y="172"/>
                  </a:moveTo>
                  <a:lnTo>
                    <a:pt x="301" y="0"/>
                  </a:lnTo>
                  <a:lnTo>
                    <a:pt x="301" y="0"/>
                  </a:lnTo>
                  <a:lnTo>
                    <a:pt x="215" y="0"/>
                  </a:lnTo>
                  <a:lnTo>
                    <a:pt x="151" y="22"/>
                  </a:lnTo>
                  <a:lnTo>
                    <a:pt x="86" y="86"/>
                  </a:lnTo>
                  <a:lnTo>
                    <a:pt x="43" y="151"/>
                  </a:lnTo>
                  <a:lnTo>
                    <a:pt x="0" y="710"/>
                  </a:lnTo>
                  <a:lnTo>
                    <a:pt x="0" y="710"/>
                  </a:lnTo>
                  <a:lnTo>
                    <a:pt x="0" y="753"/>
                  </a:lnTo>
                  <a:lnTo>
                    <a:pt x="0" y="817"/>
                  </a:lnTo>
                  <a:lnTo>
                    <a:pt x="43" y="860"/>
                  </a:lnTo>
                  <a:lnTo>
                    <a:pt x="86" y="882"/>
                  </a:lnTo>
                  <a:lnTo>
                    <a:pt x="537" y="1075"/>
                  </a:lnTo>
                  <a:lnTo>
                    <a:pt x="537" y="1075"/>
                  </a:lnTo>
                  <a:lnTo>
                    <a:pt x="623" y="1075"/>
                  </a:lnTo>
                  <a:lnTo>
                    <a:pt x="709" y="1054"/>
                  </a:lnTo>
                  <a:lnTo>
                    <a:pt x="774" y="1011"/>
                  </a:lnTo>
                  <a:lnTo>
                    <a:pt x="795" y="925"/>
                  </a:lnTo>
                  <a:lnTo>
                    <a:pt x="903" y="366"/>
                  </a:lnTo>
                  <a:lnTo>
                    <a:pt x="903" y="366"/>
                  </a:lnTo>
                  <a:lnTo>
                    <a:pt x="903" y="301"/>
                  </a:lnTo>
                  <a:lnTo>
                    <a:pt x="881" y="237"/>
                  </a:lnTo>
                  <a:lnTo>
                    <a:pt x="838" y="194"/>
                  </a:lnTo>
                  <a:lnTo>
                    <a:pt x="774"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8"/>
            <p:cNvSpPr/>
            <p:nvPr/>
          </p:nvSpPr>
          <p:spPr>
            <a:xfrm>
              <a:off x="5526346" y="-1847843"/>
              <a:ext cx="24928" cy="29531"/>
            </a:xfrm>
            <a:custGeom>
              <a:avLst/>
              <a:gdLst/>
              <a:ahLst/>
              <a:cxnLst/>
              <a:rect l="l" t="t" r="r" b="b"/>
              <a:pathLst>
                <a:path w="926" h="1097" extrusionOk="0">
                  <a:moveTo>
                    <a:pt x="237" y="0"/>
                  </a:moveTo>
                  <a:lnTo>
                    <a:pt x="151" y="43"/>
                  </a:lnTo>
                  <a:lnTo>
                    <a:pt x="108" y="86"/>
                  </a:lnTo>
                  <a:lnTo>
                    <a:pt x="65" y="172"/>
                  </a:lnTo>
                  <a:lnTo>
                    <a:pt x="1" y="709"/>
                  </a:lnTo>
                  <a:lnTo>
                    <a:pt x="1" y="774"/>
                  </a:lnTo>
                  <a:lnTo>
                    <a:pt x="22" y="817"/>
                  </a:lnTo>
                  <a:lnTo>
                    <a:pt x="65" y="860"/>
                  </a:lnTo>
                  <a:lnTo>
                    <a:pt x="108" y="903"/>
                  </a:lnTo>
                  <a:lnTo>
                    <a:pt x="560" y="1075"/>
                  </a:lnTo>
                  <a:lnTo>
                    <a:pt x="646" y="1096"/>
                  </a:lnTo>
                  <a:lnTo>
                    <a:pt x="732" y="1075"/>
                  </a:lnTo>
                  <a:lnTo>
                    <a:pt x="796" y="1010"/>
                  </a:lnTo>
                  <a:lnTo>
                    <a:pt x="818" y="946"/>
                  </a:lnTo>
                  <a:lnTo>
                    <a:pt x="925" y="366"/>
                  </a:lnTo>
                  <a:lnTo>
                    <a:pt x="925" y="301"/>
                  </a:lnTo>
                  <a:lnTo>
                    <a:pt x="904" y="258"/>
                  </a:lnTo>
                  <a:lnTo>
                    <a:pt x="861" y="215"/>
                  </a:lnTo>
                  <a:lnTo>
                    <a:pt x="796" y="172"/>
                  </a:lnTo>
                  <a:lnTo>
                    <a:pt x="323" y="22"/>
                  </a:lnTo>
                  <a:lnTo>
                    <a:pt x="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8"/>
            <p:cNvSpPr/>
            <p:nvPr/>
          </p:nvSpPr>
          <p:spPr>
            <a:xfrm>
              <a:off x="5526346" y="-1847843"/>
              <a:ext cx="24928" cy="29531"/>
            </a:xfrm>
            <a:custGeom>
              <a:avLst/>
              <a:gdLst/>
              <a:ahLst/>
              <a:cxnLst/>
              <a:rect l="l" t="t" r="r" b="b"/>
              <a:pathLst>
                <a:path w="926" h="1097" fill="none" extrusionOk="0">
                  <a:moveTo>
                    <a:pt x="796" y="172"/>
                  </a:moveTo>
                  <a:lnTo>
                    <a:pt x="323" y="22"/>
                  </a:lnTo>
                  <a:lnTo>
                    <a:pt x="323" y="22"/>
                  </a:lnTo>
                  <a:lnTo>
                    <a:pt x="237" y="0"/>
                  </a:lnTo>
                  <a:lnTo>
                    <a:pt x="151" y="43"/>
                  </a:lnTo>
                  <a:lnTo>
                    <a:pt x="108" y="86"/>
                  </a:lnTo>
                  <a:lnTo>
                    <a:pt x="65" y="172"/>
                  </a:lnTo>
                  <a:lnTo>
                    <a:pt x="1" y="709"/>
                  </a:lnTo>
                  <a:lnTo>
                    <a:pt x="1" y="709"/>
                  </a:lnTo>
                  <a:lnTo>
                    <a:pt x="1" y="774"/>
                  </a:lnTo>
                  <a:lnTo>
                    <a:pt x="22" y="817"/>
                  </a:lnTo>
                  <a:lnTo>
                    <a:pt x="65" y="860"/>
                  </a:lnTo>
                  <a:lnTo>
                    <a:pt x="108" y="903"/>
                  </a:lnTo>
                  <a:lnTo>
                    <a:pt x="560" y="1075"/>
                  </a:lnTo>
                  <a:lnTo>
                    <a:pt x="560" y="1075"/>
                  </a:lnTo>
                  <a:lnTo>
                    <a:pt x="646" y="1096"/>
                  </a:lnTo>
                  <a:lnTo>
                    <a:pt x="732" y="1075"/>
                  </a:lnTo>
                  <a:lnTo>
                    <a:pt x="796" y="1010"/>
                  </a:lnTo>
                  <a:lnTo>
                    <a:pt x="818" y="946"/>
                  </a:lnTo>
                  <a:lnTo>
                    <a:pt x="925" y="366"/>
                  </a:lnTo>
                  <a:lnTo>
                    <a:pt x="925" y="366"/>
                  </a:lnTo>
                  <a:lnTo>
                    <a:pt x="925" y="301"/>
                  </a:lnTo>
                  <a:lnTo>
                    <a:pt x="904" y="258"/>
                  </a:lnTo>
                  <a:lnTo>
                    <a:pt x="861" y="215"/>
                  </a:lnTo>
                  <a:lnTo>
                    <a:pt x="796"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8"/>
            <p:cNvSpPr/>
            <p:nvPr/>
          </p:nvSpPr>
          <p:spPr>
            <a:xfrm>
              <a:off x="5557035" y="-1835702"/>
              <a:ext cx="24336" cy="28966"/>
            </a:xfrm>
            <a:custGeom>
              <a:avLst/>
              <a:gdLst/>
              <a:ahLst/>
              <a:cxnLst/>
              <a:rect l="l" t="t" r="r" b="b"/>
              <a:pathLst>
                <a:path w="904" h="1076" extrusionOk="0">
                  <a:moveTo>
                    <a:pt x="237" y="1"/>
                  </a:moveTo>
                  <a:lnTo>
                    <a:pt x="151" y="22"/>
                  </a:lnTo>
                  <a:lnTo>
                    <a:pt x="108" y="87"/>
                  </a:lnTo>
                  <a:lnTo>
                    <a:pt x="65" y="151"/>
                  </a:lnTo>
                  <a:lnTo>
                    <a:pt x="0" y="710"/>
                  </a:lnTo>
                  <a:lnTo>
                    <a:pt x="0" y="753"/>
                  </a:lnTo>
                  <a:lnTo>
                    <a:pt x="22" y="817"/>
                  </a:lnTo>
                  <a:lnTo>
                    <a:pt x="65" y="860"/>
                  </a:lnTo>
                  <a:lnTo>
                    <a:pt x="108" y="882"/>
                  </a:lnTo>
                  <a:lnTo>
                    <a:pt x="559" y="1075"/>
                  </a:lnTo>
                  <a:lnTo>
                    <a:pt x="645" y="1075"/>
                  </a:lnTo>
                  <a:lnTo>
                    <a:pt x="731" y="1054"/>
                  </a:lnTo>
                  <a:lnTo>
                    <a:pt x="774" y="1011"/>
                  </a:lnTo>
                  <a:lnTo>
                    <a:pt x="817" y="925"/>
                  </a:lnTo>
                  <a:lnTo>
                    <a:pt x="903" y="366"/>
                  </a:lnTo>
                  <a:lnTo>
                    <a:pt x="903" y="301"/>
                  </a:lnTo>
                  <a:lnTo>
                    <a:pt x="882" y="237"/>
                  </a:lnTo>
                  <a:lnTo>
                    <a:pt x="860" y="194"/>
                  </a:lnTo>
                  <a:lnTo>
                    <a:pt x="796" y="173"/>
                  </a:lnTo>
                  <a:lnTo>
                    <a:pt x="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8"/>
            <p:cNvSpPr/>
            <p:nvPr/>
          </p:nvSpPr>
          <p:spPr>
            <a:xfrm>
              <a:off x="5557035" y="-1835702"/>
              <a:ext cx="24336" cy="28966"/>
            </a:xfrm>
            <a:custGeom>
              <a:avLst/>
              <a:gdLst/>
              <a:ahLst/>
              <a:cxnLst/>
              <a:rect l="l" t="t" r="r" b="b"/>
              <a:pathLst>
                <a:path w="904" h="1076" fill="none" extrusionOk="0">
                  <a:moveTo>
                    <a:pt x="796" y="173"/>
                  </a:moveTo>
                  <a:lnTo>
                    <a:pt x="323" y="1"/>
                  </a:lnTo>
                  <a:lnTo>
                    <a:pt x="323" y="1"/>
                  </a:lnTo>
                  <a:lnTo>
                    <a:pt x="237" y="1"/>
                  </a:lnTo>
                  <a:lnTo>
                    <a:pt x="151" y="22"/>
                  </a:lnTo>
                  <a:lnTo>
                    <a:pt x="108" y="87"/>
                  </a:lnTo>
                  <a:lnTo>
                    <a:pt x="65" y="151"/>
                  </a:lnTo>
                  <a:lnTo>
                    <a:pt x="0" y="710"/>
                  </a:lnTo>
                  <a:lnTo>
                    <a:pt x="0" y="710"/>
                  </a:lnTo>
                  <a:lnTo>
                    <a:pt x="0" y="753"/>
                  </a:lnTo>
                  <a:lnTo>
                    <a:pt x="22" y="817"/>
                  </a:lnTo>
                  <a:lnTo>
                    <a:pt x="65" y="860"/>
                  </a:lnTo>
                  <a:lnTo>
                    <a:pt x="108" y="882"/>
                  </a:lnTo>
                  <a:lnTo>
                    <a:pt x="559" y="1075"/>
                  </a:lnTo>
                  <a:lnTo>
                    <a:pt x="559" y="1075"/>
                  </a:lnTo>
                  <a:lnTo>
                    <a:pt x="645" y="1075"/>
                  </a:lnTo>
                  <a:lnTo>
                    <a:pt x="731" y="1054"/>
                  </a:lnTo>
                  <a:lnTo>
                    <a:pt x="774" y="1011"/>
                  </a:lnTo>
                  <a:lnTo>
                    <a:pt x="817" y="925"/>
                  </a:lnTo>
                  <a:lnTo>
                    <a:pt x="903" y="366"/>
                  </a:lnTo>
                  <a:lnTo>
                    <a:pt x="903" y="366"/>
                  </a:lnTo>
                  <a:lnTo>
                    <a:pt x="903" y="301"/>
                  </a:lnTo>
                  <a:lnTo>
                    <a:pt x="882" y="237"/>
                  </a:lnTo>
                  <a:lnTo>
                    <a:pt x="860" y="194"/>
                  </a:lnTo>
                  <a:lnTo>
                    <a:pt x="796"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8"/>
            <p:cNvSpPr/>
            <p:nvPr/>
          </p:nvSpPr>
          <p:spPr>
            <a:xfrm>
              <a:off x="5587696" y="-1824126"/>
              <a:ext cx="24336" cy="29531"/>
            </a:xfrm>
            <a:custGeom>
              <a:avLst/>
              <a:gdLst/>
              <a:ahLst/>
              <a:cxnLst/>
              <a:rect l="l" t="t" r="r" b="b"/>
              <a:pathLst>
                <a:path w="904" h="1097" extrusionOk="0">
                  <a:moveTo>
                    <a:pt x="237" y="0"/>
                  </a:moveTo>
                  <a:lnTo>
                    <a:pt x="151" y="22"/>
                  </a:lnTo>
                  <a:lnTo>
                    <a:pt x="87" y="86"/>
                  </a:lnTo>
                  <a:lnTo>
                    <a:pt x="65" y="172"/>
                  </a:lnTo>
                  <a:lnTo>
                    <a:pt x="1" y="710"/>
                  </a:lnTo>
                  <a:lnTo>
                    <a:pt x="1" y="774"/>
                  </a:lnTo>
                  <a:lnTo>
                    <a:pt x="22" y="817"/>
                  </a:lnTo>
                  <a:lnTo>
                    <a:pt x="65" y="860"/>
                  </a:lnTo>
                  <a:lnTo>
                    <a:pt x="108" y="903"/>
                  </a:lnTo>
                  <a:lnTo>
                    <a:pt x="559" y="1075"/>
                  </a:lnTo>
                  <a:lnTo>
                    <a:pt x="645"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8"/>
            <p:cNvSpPr/>
            <p:nvPr/>
          </p:nvSpPr>
          <p:spPr>
            <a:xfrm>
              <a:off x="5587696" y="-1824126"/>
              <a:ext cx="24336" cy="29531"/>
            </a:xfrm>
            <a:custGeom>
              <a:avLst/>
              <a:gdLst/>
              <a:ahLst/>
              <a:cxnLst/>
              <a:rect l="l" t="t" r="r" b="b"/>
              <a:pathLst>
                <a:path w="904" h="1097" fill="none" extrusionOk="0">
                  <a:moveTo>
                    <a:pt x="796" y="172"/>
                  </a:moveTo>
                  <a:lnTo>
                    <a:pt x="323" y="22"/>
                  </a:lnTo>
                  <a:lnTo>
                    <a:pt x="323" y="22"/>
                  </a:lnTo>
                  <a:lnTo>
                    <a:pt x="237" y="0"/>
                  </a:lnTo>
                  <a:lnTo>
                    <a:pt x="151" y="22"/>
                  </a:lnTo>
                  <a:lnTo>
                    <a:pt x="87" y="86"/>
                  </a:lnTo>
                  <a:lnTo>
                    <a:pt x="65" y="172"/>
                  </a:lnTo>
                  <a:lnTo>
                    <a:pt x="1" y="710"/>
                  </a:lnTo>
                  <a:lnTo>
                    <a:pt x="1" y="710"/>
                  </a:lnTo>
                  <a:lnTo>
                    <a:pt x="1" y="774"/>
                  </a:lnTo>
                  <a:lnTo>
                    <a:pt x="22" y="817"/>
                  </a:lnTo>
                  <a:lnTo>
                    <a:pt x="65" y="860"/>
                  </a:lnTo>
                  <a:lnTo>
                    <a:pt x="108" y="903"/>
                  </a:lnTo>
                  <a:lnTo>
                    <a:pt x="559" y="1075"/>
                  </a:lnTo>
                  <a:lnTo>
                    <a:pt x="559" y="1075"/>
                  </a:lnTo>
                  <a:lnTo>
                    <a:pt x="645"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8"/>
            <p:cNvSpPr/>
            <p:nvPr/>
          </p:nvSpPr>
          <p:spPr>
            <a:xfrm>
              <a:off x="5618358" y="-1811985"/>
              <a:ext cx="24336" cy="28966"/>
            </a:xfrm>
            <a:custGeom>
              <a:avLst/>
              <a:gdLst/>
              <a:ahLst/>
              <a:cxnLst/>
              <a:rect l="l" t="t" r="r" b="b"/>
              <a:pathLst>
                <a:path w="904" h="1076" extrusionOk="0">
                  <a:moveTo>
                    <a:pt x="237" y="1"/>
                  </a:moveTo>
                  <a:lnTo>
                    <a:pt x="151" y="22"/>
                  </a:lnTo>
                  <a:lnTo>
                    <a:pt x="87" y="65"/>
                  </a:lnTo>
                  <a:lnTo>
                    <a:pt x="65" y="151"/>
                  </a:lnTo>
                  <a:lnTo>
                    <a:pt x="1" y="689"/>
                  </a:lnTo>
                  <a:lnTo>
                    <a:pt x="1" y="753"/>
                  </a:lnTo>
                  <a:lnTo>
                    <a:pt x="22" y="818"/>
                  </a:lnTo>
                  <a:lnTo>
                    <a:pt x="65" y="861"/>
                  </a:lnTo>
                  <a:lnTo>
                    <a:pt x="108" y="882"/>
                  </a:lnTo>
                  <a:lnTo>
                    <a:pt x="560" y="1054"/>
                  </a:lnTo>
                  <a:lnTo>
                    <a:pt x="646" y="1076"/>
                  </a:lnTo>
                  <a:lnTo>
                    <a:pt x="710" y="1054"/>
                  </a:lnTo>
                  <a:lnTo>
                    <a:pt x="775" y="990"/>
                  </a:lnTo>
                  <a:lnTo>
                    <a:pt x="818" y="925"/>
                  </a:lnTo>
                  <a:lnTo>
                    <a:pt x="904" y="366"/>
                  </a:lnTo>
                  <a:lnTo>
                    <a:pt x="904" y="302"/>
                  </a:lnTo>
                  <a:lnTo>
                    <a:pt x="882" y="237"/>
                  </a:lnTo>
                  <a:lnTo>
                    <a:pt x="839" y="194"/>
                  </a:lnTo>
                  <a:lnTo>
                    <a:pt x="796" y="173"/>
                  </a:lnTo>
                  <a:lnTo>
                    <a:pt x="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8"/>
            <p:cNvSpPr/>
            <p:nvPr/>
          </p:nvSpPr>
          <p:spPr>
            <a:xfrm>
              <a:off x="5618358" y="-1811985"/>
              <a:ext cx="24336" cy="28966"/>
            </a:xfrm>
            <a:custGeom>
              <a:avLst/>
              <a:gdLst/>
              <a:ahLst/>
              <a:cxnLst/>
              <a:rect l="l" t="t" r="r" b="b"/>
              <a:pathLst>
                <a:path w="904" h="1076" fill="none" extrusionOk="0">
                  <a:moveTo>
                    <a:pt x="796" y="173"/>
                  </a:moveTo>
                  <a:lnTo>
                    <a:pt x="323" y="1"/>
                  </a:lnTo>
                  <a:lnTo>
                    <a:pt x="323" y="1"/>
                  </a:lnTo>
                  <a:lnTo>
                    <a:pt x="237" y="1"/>
                  </a:lnTo>
                  <a:lnTo>
                    <a:pt x="151" y="22"/>
                  </a:lnTo>
                  <a:lnTo>
                    <a:pt x="87" y="65"/>
                  </a:lnTo>
                  <a:lnTo>
                    <a:pt x="65" y="151"/>
                  </a:lnTo>
                  <a:lnTo>
                    <a:pt x="1" y="689"/>
                  </a:lnTo>
                  <a:lnTo>
                    <a:pt x="1" y="689"/>
                  </a:lnTo>
                  <a:lnTo>
                    <a:pt x="1" y="753"/>
                  </a:lnTo>
                  <a:lnTo>
                    <a:pt x="22" y="818"/>
                  </a:lnTo>
                  <a:lnTo>
                    <a:pt x="65" y="861"/>
                  </a:lnTo>
                  <a:lnTo>
                    <a:pt x="108" y="882"/>
                  </a:lnTo>
                  <a:lnTo>
                    <a:pt x="560" y="1054"/>
                  </a:lnTo>
                  <a:lnTo>
                    <a:pt x="560" y="1054"/>
                  </a:lnTo>
                  <a:lnTo>
                    <a:pt x="646" y="1076"/>
                  </a:lnTo>
                  <a:lnTo>
                    <a:pt x="710" y="1054"/>
                  </a:lnTo>
                  <a:lnTo>
                    <a:pt x="775" y="990"/>
                  </a:lnTo>
                  <a:lnTo>
                    <a:pt x="818" y="925"/>
                  </a:lnTo>
                  <a:lnTo>
                    <a:pt x="904" y="366"/>
                  </a:lnTo>
                  <a:lnTo>
                    <a:pt x="904" y="366"/>
                  </a:lnTo>
                  <a:lnTo>
                    <a:pt x="904" y="302"/>
                  </a:lnTo>
                  <a:lnTo>
                    <a:pt x="882" y="237"/>
                  </a:lnTo>
                  <a:lnTo>
                    <a:pt x="839" y="194"/>
                  </a:lnTo>
                  <a:lnTo>
                    <a:pt x="796"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8"/>
            <p:cNvSpPr/>
            <p:nvPr/>
          </p:nvSpPr>
          <p:spPr>
            <a:xfrm>
              <a:off x="5649047" y="-1800410"/>
              <a:ext cx="24336" cy="29558"/>
            </a:xfrm>
            <a:custGeom>
              <a:avLst/>
              <a:gdLst/>
              <a:ahLst/>
              <a:cxnLst/>
              <a:rect l="l" t="t" r="r" b="b"/>
              <a:pathLst>
                <a:path w="904" h="1098" extrusionOk="0">
                  <a:moveTo>
                    <a:pt x="237" y="1"/>
                  </a:moveTo>
                  <a:lnTo>
                    <a:pt x="151" y="22"/>
                  </a:lnTo>
                  <a:lnTo>
                    <a:pt x="86" y="87"/>
                  </a:lnTo>
                  <a:lnTo>
                    <a:pt x="65" y="151"/>
                  </a:lnTo>
                  <a:lnTo>
                    <a:pt x="0" y="710"/>
                  </a:lnTo>
                  <a:lnTo>
                    <a:pt x="0" y="775"/>
                  </a:lnTo>
                  <a:lnTo>
                    <a:pt x="22" y="818"/>
                  </a:lnTo>
                  <a:lnTo>
                    <a:pt x="65" y="861"/>
                  </a:lnTo>
                  <a:lnTo>
                    <a:pt x="108" y="882"/>
                  </a:lnTo>
                  <a:lnTo>
                    <a:pt x="538" y="1076"/>
                  </a:lnTo>
                  <a:lnTo>
                    <a:pt x="624" y="1097"/>
                  </a:lnTo>
                  <a:lnTo>
                    <a:pt x="710" y="1054"/>
                  </a:lnTo>
                  <a:lnTo>
                    <a:pt x="774" y="1011"/>
                  </a:lnTo>
                  <a:lnTo>
                    <a:pt x="817" y="925"/>
                  </a:lnTo>
                  <a:lnTo>
                    <a:pt x="903" y="366"/>
                  </a:lnTo>
                  <a:lnTo>
                    <a:pt x="903" y="302"/>
                  </a:lnTo>
                  <a:lnTo>
                    <a:pt x="882" y="259"/>
                  </a:lnTo>
                  <a:lnTo>
                    <a:pt x="839" y="194"/>
                  </a:lnTo>
                  <a:lnTo>
                    <a:pt x="796" y="173"/>
                  </a:lnTo>
                  <a:lnTo>
                    <a:pt x="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8"/>
            <p:cNvSpPr/>
            <p:nvPr/>
          </p:nvSpPr>
          <p:spPr>
            <a:xfrm>
              <a:off x="5649047" y="-1800410"/>
              <a:ext cx="24336" cy="29558"/>
            </a:xfrm>
            <a:custGeom>
              <a:avLst/>
              <a:gdLst/>
              <a:ahLst/>
              <a:cxnLst/>
              <a:rect l="l" t="t" r="r" b="b"/>
              <a:pathLst>
                <a:path w="904" h="1098" fill="none" extrusionOk="0">
                  <a:moveTo>
                    <a:pt x="796" y="173"/>
                  </a:moveTo>
                  <a:lnTo>
                    <a:pt x="323" y="1"/>
                  </a:lnTo>
                  <a:lnTo>
                    <a:pt x="323" y="1"/>
                  </a:lnTo>
                  <a:lnTo>
                    <a:pt x="237" y="1"/>
                  </a:lnTo>
                  <a:lnTo>
                    <a:pt x="151" y="22"/>
                  </a:lnTo>
                  <a:lnTo>
                    <a:pt x="86" y="87"/>
                  </a:lnTo>
                  <a:lnTo>
                    <a:pt x="65" y="151"/>
                  </a:lnTo>
                  <a:lnTo>
                    <a:pt x="0" y="710"/>
                  </a:lnTo>
                  <a:lnTo>
                    <a:pt x="0" y="710"/>
                  </a:lnTo>
                  <a:lnTo>
                    <a:pt x="0" y="775"/>
                  </a:lnTo>
                  <a:lnTo>
                    <a:pt x="22" y="818"/>
                  </a:lnTo>
                  <a:lnTo>
                    <a:pt x="65" y="861"/>
                  </a:lnTo>
                  <a:lnTo>
                    <a:pt x="108" y="882"/>
                  </a:lnTo>
                  <a:lnTo>
                    <a:pt x="538" y="1076"/>
                  </a:lnTo>
                  <a:lnTo>
                    <a:pt x="538" y="1076"/>
                  </a:lnTo>
                  <a:lnTo>
                    <a:pt x="624" y="1097"/>
                  </a:lnTo>
                  <a:lnTo>
                    <a:pt x="710" y="1054"/>
                  </a:lnTo>
                  <a:lnTo>
                    <a:pt x="774" y="1011"/>
                  </a:lnTo>
                  <a:lnTo>
                    <a:pt x="817" y="925"/>
                  </a:lnTo>
                  <a:lnTo>
                    <a:pt x="903" y="366"/>
                  </a:lnTo>
                  <a:lnTo>
                    <a:pt x="903" y="366"/>
                  </a:lnTo>
                  <a:lnTo>
                    <a:pt x="903" y="302"/>
                  </a:lnTo>
                  <a:lnTo>
                    <a:pt x="882" y="259"/>
                  </a:lnTo>
                  <a:lnTo>
                    <a:pt x="839" y="194"/>
                  </a:lnTo>
                  <a:lnTo>
                    <a:pt x="796"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8"/>
            <p:cNvSpPr/>
            <p:nvPr/>
          </p:nvSpPr>
          <p:spPr>
            <a:xfrm>
              <a:off x="5679709" y="-1788834"/>
              <a:ext cx="24336" cy="29558"/>
            </a:xfrm>
            <a:custGeom>
              <a:avLst/>
              <a:gdLst/>
              <a:ahLst/>
              <a:cxnLst/>
              <a:rect l="l" t="t" r="r" b="b"/>
              <a:pathLst>
                <a:path w="904" h="1098" extrusionOk="0">
                  <a:moveTo>
                    <a:pt x="237" y="1"/>
                  </a:moveTo>
                  <a:lnTo>
                    <a:pt x="151" y="44"/>
                  </a:lnTo>
                  <a:lnTo>
                    <a:pt x="86" y="87"/>
                  </a:lnTo>
                  <a:lnTo>
                    <a:pt x="65" y="173"/>
                  </a:lnTo>
                  <a:lnTo>
                    <a:pt x="0" y="710"/>
                  </a:lnTo>
                  <a:lnTo>
                    <a:pt x="0" y="775"/>
                  </a:lnTo>
                  <a:lnTo>
                    <a:pt x="22" y="818"/>
                  </a:lnTo>
                  <a:lnTo>
                    <a:pt x="65" y="861"/>
                  </a:lnTo>
                  <a:lnTo>
                    <a:pt x="108" y="904"/>
                  </a:lnTo>
                  <a:lnTo>
                    <a:pt x="538" y="1076"/>
                  </a:lnTo>
                  <a:lnTo>
                    <a:pt x="624" y="1097"/>
                  </a:lnTo>
                  <a:lnTo>
                    <a:pt x="710" y="1076"/>
                  </a:lnTo>
                  <a:lnTo>
                    <a:pt x="774" y="1011"/>
                  </a:lnTo>
                  <a:lnTo>
                    <a:pt x="817" y="947"/>
                  </a:lnTo>
                  <a:lnTo>
                    <a:pt x="903" y="366"/>
                  </a:lnTo>
                  <a:lnTo>
                    <a:pt x="903" y="323"/>
                  </a:lnTo>
                  <a:lnTo>
                    <a:pt x="882" y="259"/>
                  </a:lnTo>
                  <a:lnTo>
                    <a:pt x="839" y="216"/>
                  </a:lnTo>
                  <a:lnTo>
                    <a:pt x="796" y="173"/>
                  </a:lnTo>
                  <a:lnTo>
                    <a:pt x="323" y="22"/>
                  </a:lnTo>
                  <a:lnTo>
                    <a:pt x="2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8"/>
            <p:cNvSpPr/>
            <p:nvPr/>
          </p:nvSpPr>
          <p:spPr>
            <a:xfrm>
              <a:off x="5679709" y="-1788834"/>
              <a:ext cx="24336" cy="29558"/>
            </a:xfrm>
            <a:custGeom>
              <a:avLst/>
              <a:gdLst/>
              <a:ahLst/>
              <a:cxnLst/>
              <a:rect l="l" t="t" r="r" b="b"/>
              <a:pathLst>
                <a:path w="904" h="1098" fill="none" extrusionOk="0">
                  <a:moveTo>
                    <a:pt x="796" y="173"/>
                  </a:moveTo>
                  <a:lnTo>
                    <a:pt x="323" y="22"/>
                  </a:lnTo>
                  <a:lnTo>
                    <a:pt x="323" y="22"/>
                  </a:lnTo>
                  <a:lnTo>
                    <a:pt x="237" y="1"/>
                  </a:lnTo>
                  <a:lnTo>
                    <a:pt x="151" y="44"/>
                  </a:lnTo>
                  <a:lnTo>
                    <a:pt x="86" y="87"/>
                  </a:lnTo>
                  <a:lnTo>
                    <a:pt x="65" y="173"/>
                  </a:lnTo>
                  <a:lnTo>
                    <a:pt x="0" y="710"/>
                  </a:lnTo>
                  <a:lnTo>
                    <a:pt x="0" y="710"/>
                  </a:lnTo>
                  <a:lnTo>
                    <a:pt x="0" y="775"/>
                  </a:lnTo>
                  <a:lnTo>
                    <a:pt x="22" y="818"/>
                  </a:lnTo>
                  <a:lnTo>
                    <a:pt x="65" y="861"/>
                  </a:lnTo>
                  <a:lnTo>
                    <a:pt x="108" y="904"/>
                  </a:lnTo>
                  <a:lnTo>
                    <a:pt x="538" y="1076"/>
                  </a:lnTo>
                  <a:lnTo>
                    <a:pt x="538" y="1076"/>
                  </a:lnTo>
                  <a:lnTo>
                    <a:pt x="624" y="1097"/>
                  </a:lnTo>
                  <a:lnTo>
                    <a:pt x="710" y="1076"/>
                  </a:lnTo>
                  <a:lnTo>
                    <a:pt x="774" y="1011"/>
                  </a:lnTo>
                  <a:lnTo>
                    <a:pt x="817" y="947"/>
                  </a:lnTo>
                  <a:lnTo>
                    <a:pt x="903" y="366"/>
                  </a:lnTo>
                  <a:lnTo>
                    <a:pt x="903" y="366"/>
                  </a:lnTo>
                  <a:lnTo>
                    <a:pt x="903" y="323"/>
                  </a:lnTo>
                  <a:lnTo>
                    <a:pt x="882" y="259"/>
                  </a:lnTo>
                  <a:lnTo>
                    <a:pt x="839" y="216"/>
                  </a:lnTo>
                  <a:lnTo>
                    <a:pt x="796"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8"/>
            <p:cNvSpPr/>
            <p:nvPr/>
          </p:nvSpPr>
          <p:spPr>
            <a:xfrm>
              <a:off x="5710371" y="-1776666"/>
              <a:ext cx="24336" cy="28966"/>
            </a:xfrm>
            <a:custGeom>
              <a:avLst/>
              <a:gdLst/>
              <a:ahLst/>
              <a:cxnLst/>
              <a:rect l="l" t="t" r="r" b="b"/>
              <a:pathLst>
                <a:path w="904" h="1076" extrusionOk="0">
                  <a:moveTo>
                    <a:pt x="216" y="0"/>
                  </a:moveTo>
                  <a:lnTo>
                    <a:pt x="151" y="22"/>
                  </a:lnTo>
                  <a:lnTo>
                    <a:pt x="87" y="86"/>
                  </a:lnTo>
                  <a:lnTo>
                    <a:pt x="65" y="151"/>
                  </a:lnTo>
                  <a:lnTo>
                    <a:pt x="1" y="710"/>
                  </a:lnTo>
                  <a:lnTo>
                    <a:pt x="1" y="753"/>
                  </a:lnTo>
                  <a:lnTo>
                    <a:pt x="22" y="817"/>
                  </a:lnTo>
                  <a:lnTo>
                    <a:pt x="44" y="860"/>
                  </a:lnTo>
                  <a:lnTo>
                    <a:pt x="108" y="882"/>
                  </a:lnTo>
                  <a:lnTo>
                    <a:pt x="538" y="1075"/>
                  </a:lnTo>
                  <a:lnTo>
                    <a:pt x="624" y="1075"/>
                  </a:lnTo>
                  <a:lnTo>
                    <a:pt x="710" y="1054"/>
                  </a:lnTo>
                  <a:lnTo>
                    <a:pt x="775" y="1011"/>
                  </a:lnTo>
                  <a:lnTo>
                    <a:pt x="818" y="925"/>
                  </a:lnTo>
                  <a:lnTo>
                    <a:pt x="904" y="366"/>
                  </a:lnTo>
                  <a:lnTo>
                    <a:pt x="904" y="301"/>
                  </a:lnTo>
                  <a:lnTo>
                    <a:pt x="882" y="237"/>
                  </a:lnTo>
                  <a:lnTo>
                    <a:pt x="839" y="194"/>
                  </a:lnTo>
                  <a:lnTo>
                    <a:pt x="775" y="172"/>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8"/>
            <p:cNvSpPr/>
            <p:nvPr/>
          </p:nvSpPr>
          <p:spPr>
            <a:xfrm>
              <a:off x="5710371" y="-1776666"/>
              <a:ext cx="24336" cy="28966"/>
            </a:xfrm>
            <a:custGeom>
              <a:avLst/>
              <a:gdLst/>
              <a:ahLst/>
              <a:cxnLst/>
              <a:rect l="l" t="t" r="r" b="b"/>
              <a:pathLst>
                <a:path w="904" h="1076" fill="none" extrusionOk="0">
                  <a:moveTo>
                    <a:pt x="775" y="172"/>
                  </a:moveTo>
                  <a:lnTo>
                    <a:pt x="302" y="0"/>
                  </a:lnTo>
                  <a:lnTo>
                    <a:pt x="302" y="0"/>
                  </a:lnTo>
                  <a:lnTo>
                    <a:pt x="216" y="0"/>
                  </a:lnTo>
                  <a:lnTo>
                    <a:pt x="151" y="22"/>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710" y="1054"/>
                  </a:lnTo>
                  <a:lnTo>
                    <a:pt x="775" y="1011"/>
                  </a:lnTo>
                  <a:lnTo>
                    <a:pt x="818" y="925"/>
                  </a:lnTo>
                  <a:lnTo>
                    <a:pt x="904" y="366"/>
                  </a:lnTo>
                  <a:lnTo>
                    <a:pt x="904" y="366"/>
                  </a:lnTo>
                  <a:lnTo>
                    <a:pt x="904" y="301"/>
                  </a:lnTo>
                  <a:lnTo>
                    <a:pt x="882" y="237"/>
                  </a:lnTo>
                  <a:lnTo>
                    <a:pt x="839" y="194"/>
                  </a:lnTo>
                  <a:lnTo>
                    <a:pt x="775"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8"/>
            <p:cNvSpPr/>
            <p:nvPr/>
          </p:nvSpPr>
          <p:spPr>
            <a:xfrm>
              <a:off x="5741060" y="-1765091"/>
              <a:ext cx="24309" cy="29531"/>
            </a:xfrm>
            <a:custGeom>
              <a:avLst/>
              <a:gdLst/>
              <a:ahLst/>
              <a:cxnLst/>
              <a:rect l="l" t="t" r="r" b="b"/>
              <a:pathLst>
                <a:path w="903" h="1097" extrusionOk="0">
                  <a:moveTo>
                    <a:pt x="215" y="0"/>
                  </a:moveTo>
                  <a:lnTo>
                    <a:pt x="151" y="43"/>
                  </a:lnTo>
                  <a:lnTo>
                    <a:pt x="86" y="86"/>
                  </a:lnTo>
                  <a:lnTo>
                    <a:pt x="43" y="172"/>
                  </a:lnTo>
                  <a:lnTo>
                    <a:pt x="0" y="710"/>
                  </a:lnTo>
                  <a:lnTo>
                    <a:pt x="0" y="774"/>
                  </a:lnTo>
                  <a:lnTo>
                    <a:pt x="22" y="817"/>
                  </a:lnTo>
                  <a:lnTo>
                    <a:pt x="43" y="860"/>
                  </a:lnTo>
                  <a:lnTo>
                    <a:pt x="108" y="903"/>
                  </a:lnTo>
                  <a:lnTo>
                    <a:pt x="538" y="1075"/>
                  </a:lnTo>
                  <a:lnTo>
                    <a:pt x="624" y="1096"/>
                  </a:lnTo>
                  <a:lnTo>
                    <a:pt x="710" y="1075"/>
                  </a:lnTo>
                  <a:lnTo>
                    <a:pt x="774" y="1010"/>
                  </a:lnTo>
                  <a:lnTo>
                    <a:pt x="796" y="946"/>
                  </a:lnTo>
                  <a:lnTo>
                    <a:pt x="903" y="366"/>
                  </a:lnTo>
                  <a:lnTo>
                    <a:pt x="903" y="301"/>
                  </a:lnTo>
                  <a:lnTo>
                    <a:pt x="882" y="258"/>
                  </a:lnTo>
                  <a:lnTo>
                    <a:pt x="839" y="215"/>
                  </a:lnTo>
                  <a:lnTo>
                    <a:pt x="774" y="172"/>
                  </a:lnTo>
                  <a:lnTo>
                    <a:pt x="301" y="22"/>
                  </a:ln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8"/>
            <p:cNvSpPr/>
            <p:nvPr/>
          </p:nvSpPr>
          <p:spPr>
            <a:xfrm>
              <a:off x="5741060" y="-1765091"/>
              <a:ext cx="24309" cy="29531"/>
            </a:xfrm>
            <a:custGeom>
              <a:avLst/>
              <a:gdLst/>
              <a:ahLst/>
              <a:cxnLst/>
              <a:rect l="l" t="t" r="r" b="b"/>
              <a:pathLst>
                <a:path w="903" h="1097" fill="none" extrusionOk="0">
                  <a:moveTo>
                    <a:pt x="774" y="172"/>
                  </a:moveTo>
                  <a:lnTo>
                    <a:pt x="301" y="22"/>
                  </a:lnTo>
                  <a:lnTo>
                    <a:pt x="301" y="22"/>
                  </a:lnTo>
                  <a:lnTo>
                    <a:pt x="215" y="0"/>
                  </a:lnTo>
                  <a:lnTo>
                    <a:pt x="151" y="43"/>
                  </a:lnTo>
                  <a:lnTo>
                    <a:pt x="86" y="86"/>
                  </a:lnTo>
                  <a:lnTo>
                    <a:pt x="43" y="172"/>
                  </a:lnTo>
                  <a:lnTo>
                    <a:pt x="0" y="710"/>
                  </a:lnTo>
                  <a:lnTo>
                    <a:pt x="0" y="710"/>
                  </a:lnTo>
                  <a:lnTo>
                    <a:pt x="0" y="774"/>
                  </a:lnTo>
                  <a:lnTo>
                    <a:pt x="22" y="817"/>
                  </a:lnTo>
                  <a:lnTo>
                    <a:pt x="43" y="860"/>
                  </a:lnTo>
                  <a:lnTo>
                    <a:pt x="108" y="903"/>
                  </a:lnTo>
                  <a:lnTo>
                    <a:pt x="538" y="1075"/>
                  </a:lnTo>
                  <a:lnTo>
                    <a:pt x="538" y="1075"/>
                  </a:lnTo>
                  <a:lnTo>
                    <a:pt x="624" y="1096"/>
                  </a:lnTo>
                  <a:lnTo>
                    <a:pt x="710" y="1075"/>
                  </a:lnTo>
                  <a:lnTo>
                    <a:pt x="774" y="1010"/>
                  </a:lnTo>
                  <a:lnTo>
                    <a:pt x="796" y="946"/>
                  </a:lnTo>
                  <a:lnTo>
                    <a:pt x="903" y="366"/>
                  </a:lnTo>
                  <a:lnTo>
                    <a:pt x="903" y="366"/>
                  </a:lnTo>
                  <a:lnTo>
                    <a:pt x="903" y="301"/>
                  </a:lnTo>
                  <a:lnTo>
                    <a:pt x="882" y="258"/>
                  </a:lnTo>
                  <a:lnTo>
                    <a:pt x="839" y="215"/>
                  </a:lnTo>
                  <a:lnTo>
                    <a:pt x="774"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8"/>
            <p:cNvSpPr/>
            <p:nvPr/>
          </p:nvSpPr>
          <p:spPr>
            <a:xfrm>
              <a:off x="5771722" y="-1752950"/>
              <a:ext cx="24336" cy="28966"/>
            </a:xfrm>
            <a:custGeom>
              <a:avLst/>
              <a:gdLst/>
              <a:ahLst/>
              <a:cxnLst/>
              <a:rect l="l" t="t" r="r" b="b"/>
              <a:pathLst>
                <a:path w="904" h="1076" extrusionOk="0">
                  <a:moveTo>
                    <a:pt x="215" y="1"/>
                  </a:moveTo>
                  <a:lnTo>
                    <a:pt x="151" y="22"/>
                  </a:lnTo>
                  <a:lnTo>
                    <a:pt x="86" y="87"/>
                  </a:lnTo>
                  <a:lnTo>
                    <a:pt x="43" y="151"/>
                  </a:lnTo>
                  <a:lnTo>
                    <a:pt x="0" y="710"/>
                  </a:lnTo>
                  <a:lnTo>
                    <a:pt x="0" y="753"/>
                  </a:lnTo>
                  <a:lnTo>
                    <a:pt x="22" y="817"/>
                  </a:lnTo>
                  <a:lnTo>
                    <a:pt x="43" y="860"/>
                  </a:lnTo>
                  <a:lnTo>
                    <a:pt x="108" y="882"/>
                  </a:lnTo>
                  <a:lnTo>
                    <a:pt x="538" y="1075"/>
                  </a:lnTo>
                  <a:lnTo>
                    <a:pt x="624" y="1075"/>
                  </a:lnTo>
                  <a:lnTo>
                    <a:pt x="710" y="1054"/>
                  </a:lnTo>
                  <a:lnTo>
                    <a:pt x="774" y="1011"/>
                  </a:lnTo>
                  <a:lnTo>
                    <a:pt x="796" y="925"/>
                  </a:lnTo>
                  <a:lnTo>
                    <a:pt x="903" y="366"/>
                  </a:lnTo>
                  <a:lnTo>
                    <a:pt x="903" y="302"/>
                  </a:lnTo>
                  <a:lnTo>
                    <a:pt x="882" y="237"/>
                  </a:lnTo>
                  <a:lnTo>
                    <a:pt x="839" y="194"/>
                  </a:lnTo>
                  <a:lnTo>
                    <a:pt x="774" y="173"/>
                  </a:lnTo>
                  <a:lnTo>
                    <a:pt x="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8"/>
            <p:cNvSpPr/>
            <p:nvPr/>
          </p:nvSpPr>
          <p:spPr>
            <a:xfrm>
              <a:off x="5771722" y="-1752950"/>
              <a:ext cx="24336" cy="28966"/>
            </a:xfrm>
            <a:custGeom>
              <a:avLst/>
              <a:gdLst/>
              <a:ahLst/>
              <a:cxnLst/>
              <a:rect l="l" t="t" r="r" b="b"/>
              <a:pathLst>
                <a:path w="904" h="1076" fill="none" extrusionOk="0">
                  <a:moveTo>
                    <a:pt x="774" y="173"/>
                  </a:moveTo>
                  <a:lnTo>
                    <a:pt x="301" y="1"/>
                  </a:lnTo>
                  <a:lnTo>
                    <a:pt x="301" y="1"/>
                  </a:lnTo>
                  <a:lnTo>
                    <a:pt x="215" y="1"/>
                  </a:lnTo>
                  <a:lnTo>
                    <a:pt x="151" y="22"/>
                  </a:lnTo>
                  <a:lnTo>
                    <a:pt x="86" y="87"/>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4"/>
                  </a:lnTo>
                  <a:lnTo>
                    <a:pt x="774" y="1011"/>
                  </a:lnTo>
                  <a:lnTo>
                    <a:pt x="796" y="925"/>
                  </a:lnTo>
                  <a:lnTo>
                    <a:pt x="903" y="366"/>
                  </a:lnTo>
                  <a:lnTo>
                    <a:pt x="903" y="366"/>
                  </a:lnTo>
                  <a:lnTo>
                    <a:pt x="903" y="302"/>
                  </a:lnTo>
                  <a:lnTo>
                    <a:pt x="882" y="237"/>
                  </a:lnTo>
                  <a:lnTo>
                    <a:pt x="839" y="194"/>
                  </a:lnTo>
                  <a:lnTo>
                    <a:pt x="774"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8"/>
            <p:cNvSpPr/>
            <p:nvPr/>
          </p:nvSpPr>
          <p:spPr>
            <a:xfrm>
              <a:off x="4810516" y="-2192176"/>
              <a:ext cx="54998" cy="100142"/>
            </a:xfrm>
            <a:custGeom>
              <a:avLst/>
              <a:gdLst/>
              <a:ahLst/>
              <a:cxnLst/>
              <a:rect l="l" t="t" r="r" b="b"/>
              <a:pathLst>
                <a:path w="2043" h="3720" extrusionOk="0">
                  <a:moveTo>
                    <a:pt x="645" y="1"/>
                  </a:moveTo>
                  <a:lnTo>
                    <a:pt x="559" y="44"/>
                  </a:lnTo>
                  <a:lnTo>
                    <a:pt x="495" y="87"/>
                  </a:lnTo>
                  <a:lnTo>
                    <a:pt x="452" y="151"/>
                  </a:lnTo>
                  <a:lnTo>
                    <a:pt x="409" y="216"/>
                  </a:lnTo>
                  <a:lnTo>
                    <a:pt x="387" y="302"/>
                  </a:lnTo>
                  <a:lnTo>
                    <a:pt x="0" y="2881"/>
                  </a:lnTo>
                  <a:lnTo>
                    <a:pt x="0" y="2989"/>
                  </a:lnTo>
                  <a:lnTo>
                    <a:pt x="22" y="3096"/>
                  </a:lnTo>
                  <a:lnTo>
                    <a:pt x="108" y="3204"/>
                  </a:lnTo>
                  <a:lnTo>
                    <a:pt x="194" y="3268"/>
                  </a:lnTo>
                  <a:lnTo>
                    <a:pt x="1075" y="3676"/>
                  </a:lnTo>
                  <a:lnTo>
                    <a:pt x="1161" y="3698"/>
                  </a:lnTo>
                  <a:lnTo>
                    <a:pt x="1247" y="3719"/>
                  </a:lnTo>
                  <a:lnTo>
                    <a:pt x="1333" y="3698"/>
                  </a:lnTo>
                  <a:lnTo>
                    <a:pt x="1398" y="3676"/>
                  </a:lnTo>
                  <a:lnTo>
                    <a:pt x="1462" y="3633"/>
                  </a:lnTo>
                  <a:lnTo>
                    <a:pt x="1527" y="3569"/>
                  </a:lnTo>
                  <a:lnTo>
                    <a:pt x="1570" y="3483"/>
                  </a:lnTo>
                  <a:lnTo>
                    <a:pt x="1591" y="3397"/>
                  </a:lnTo>
                  <a:lnTo>
                    <a:pt x="2043" y="796"/>
                  </a:lnTo>
                  <a:lnTo>
                    <a:pt x="2043" y="667"/>
                  </a:lnTo>
                  <a:lnTo>
                    <a:pt x="2021" y="559"/>
                  </a:lnTo>
                  <a:lnTo>
                    <a:pt x="1935" y="473"/>
                  </a:lnTo>
                  <a:lnTo>
                    <a:pt x="1828" y="387"/>
                  </a:lnTo>
                  <a:lnTo>
                    <a:pt x="882" y="22"/>
                  </a:lnTo>
                  <a:lnTo>
                    <a:pt x="7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8"/>
            <p:cNvSpPr/>
            <p:nvPr/>
          </p:nvSpPr>
          <p:spPr>
            <a:xfrm>
              <a:off x="5319762" y="-2002956"/>
              <a:ext cx="55590" cy="100142"/>
            </a:xfrm>
            <a:custGeom>
              <a:avLst/>
              <a:gdLst/>
              <a:ahLst/>
              <a:cxnLst/>
              <a:rect l="l" t="t" r="r" b="b"/>
              <a:pathLst>
                <a:path w="2065" h="3720" extrusionOk="0">
                  <a:moveTo>
                    <a:pt x="645" y="1"/>
                  </a:moveTo>
                  <a:lnTo>
                    <a:pt x="559" y="44"/>
                  </a:lnTo>
                  <a:lnTo>
                    <a:pt x="495" y="87"/>
                  </a:lnTo>
                  <a:lnTo>
                    <a:pt x="452" y="151"/>
                  </a:lnTo>
                  <a:lnTo>
                    <a:pt x="409" y="216"/>
                  </a:lnTo>
                  <a:lnTo>
                    <a:pt x="388" y="302"/>
                  </a:lnTo>
                  <a:lnTo>
                    <a:pt x="1" y="2882"/>
                  </a:lnTo>
                  <a:lnTo>
                    <a:pt x="1" y="2989"/>
                  </a:lnTo>
                  <a:lnTo>
                    <a:pt x="44" y="3097"/>
                  </a:lnTo>
                  <a:lnTo>
                    <a:pt x="108" y="3204"/>
                  </a:lnTo>
                  <a:lnTo>
                    <a:pt x="216" y="3268"/>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667"/>
                  </a:lnTo>
                  <a:lnTo>
                    <a:pt x="2021" y="560"/>
                  </a:lnTo>
                  <a:lnTo>
                    <a:pt x="1935" y="452"/>
                  </a:lnTo>
                  <a:lnTo>
                    <a:pt x="1828" y="388"/>
                  </a:lnTo>
                  <a:lnTo>
                    <a:pt x="882" y="22"/>
                  </a:lnTo>
                  <a:lnTo>
                    <a:pt x="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8"/>
            <p:cNvSpPr/>
            <p:nvPr/>
          </p:nvSpPr>
          <p:spPr>
            <a:xfrm>
              <a:off x="5319762" y="-2002956"/>
              <a:ext cx="55590" cy="100142"/>
            </a:xfrm>
            <a:custGeom>
              <a:avLst/>
              <a:gdLst/>
              <a:ahLst/>
              <a:cxnLst/>
              <a:rect l="l" t="t" r="r" b="b"/>
              <a:pathLst>
                <a:path w="2065" h="3720" fill="none" extrusionOk="0">
                  <a:moveTo>
                    <a:pt x="1828" y="388"/>
                  </a:moveTo>
                  <a:lnTo>
                    <a:pt x="882" y="22"/>
                  </a:lnTo>
                  <a:lnTo>
                    <a:pt x="882" y="22"/>
                  </a:lnTo>
                  <a:lnTo>
                    <a:pt x="817" y="1"/>
                  </a:lnTo>
                  <a:lnTo>
                    <a:pt x="731" y="1"/>
                  </a:lnTo>
                  <a:lnTo>
                    <a:pt x="645" y="1"/>
                  </a:lnTo>
                  <a:lnTo>
                    <a:pt x="559" y="44"/>
                  </a:lnTo>
                  <a:lnTo>
                    <a:pt x="495" y="87"/>
                  </a:lnTo>
                  <a:lnTo>
                    <a:pt x="452" y="151"/>
                  </a:lnTo>
                  <a:lnTo>
                    <a:pt x="409" y="216"/>
                  </a:lnTo>
                  <a:lnTo>
                    <a:pt x="388" y="302"/>
                  </a:lnTo>
                  <a:lnTo>
                    <a:pt x="1" y="2882"/>
                  </a:lnTo>
                  <a:lnTo>
                    <a:pt x="1" y="2882"/>
                  </a:lnTo>
                  <a:lnTo>
                    <a:pt x="1" y="2989"/>
                  </a:lnTo>
                  <a:lnTo>
                    <a:pt x="44" y="3097"/>
                  </a:lnTo>
                  <a:lnTo>
                    <a:pt x="108" y="3204"/>
                  </a:lnTo>
                  <a:lnTo>
                    <a:pt x="216" y="3268"/>
                  </a:lnTo>
                  <a:lnTo>
                    <a:pt x="1075" y="3677"/>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796"/>
                  </a:lnTo>
                  <a:lnTo>
                    <a:pt x="2064" y="667"/>
                  </a:lnTo>
                  <a:lnTo>
                    <a:pt x="2021" y="560"/>
                  </a:lnTo>
                  <a:lnTo>
                    <a:pt x="1935" y="452"/>
                  </a:lnTo>
                  <a:lnTo>
                    <a:pt x="1828" y="388"/>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8"/>
            <p:cNvSpPr/>
            <p:nvPr/>
          </p:nvSpPr>
          <p:spPr>
            <a:xfrm>
              <a:off x="6201123" y="-2203752"/>
              <a:ext cx="1138878" cy="693298"/>
            </a:xfrm>
            <a:custGeom>
              <a:avLst/>
              <a:gdLst/>
              <a:ahLst/>
              <a:cxnLst/>
              <a:rect l="l" t="t" r="r" b="b"/>
              <a:pathLst>
                <a:path w="42306" h="25754" fill="none" extrusionOk="0">
                  <a:moveTo>
                    <a:pt x="42305" y="1011"/>
                  </a:moveTo>
                  <a:lnTo>
                    <a:pt x="38350" y="1"/>
                  </a:lnTo>
                  <a:lnTo>
                    <a:pt x="14811" y="14683"/>
                  </a:lnTo>
                  <a:lnTo>
                    <a:pt x="13887" y="15263"/>
                  </a:lnTo>
                  <a:lnTo>
                    <a:pt x="0" y="23926"/>
                  </a:lnTo>
                  <a:lnTo>
                    <a:pt x="0" y="23926"/>
                  </a:lnTo>
                  <a:lnTo>
                    <a:pt x="1096" y="24163"/>
                  </a:lnTo>
                  <a:lnTo>
                    <a:pt x="2279" y="24399"/>
                  </a:lnTo>
                  <a:lnTo>
                    <a:pt x="3547" y="24614"/>
                  </a:lnTo>
                  <a:lnTo>
                    <a:pt x="4923" y="24851"/>
                  </a:lnTo>
                  <a:lnTo>
                    <a:pt x="6385" y="25066"/>
                  </a:lnTo>
                  <a:lnTo>
                    <a:pt x="7932" y="25259"/>
                  </a:lnTo>
                  <a:lnTo>
                    <a:pt x="9545" y="25431"/>
                  </a:lnTo>
                  <a:lnTo>
                    <a:pt x="11264" y="25603"/>
                  </a:lnTo>
                  <a:lnTo>
                    <a:pt x="11264" y="25603"/>
                  </a:lnTo>
                  <a:lnTo>
                    <a:pt x="13220" y="25754"/>
                  </a:lnTo>
                  <a:lnTo>
                    <a:pt x="35341" y="11329"/>
                  </a:lnTo>
                  <a:lnTo>
                    <a:pt x="42305" y="10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8"/>
            <p:cNvSpPr/>
            <p:nvPr/>
          </p:nvSpPr>
          <p:spPr>
            <a:xfrm>
              <a:off x="4112615" y="-2335122"/>
              <a:ext cx="592" cy="4092"/>
            </a:xfrm>
            <a:custGeom>
              <a:avLst/>
              <a:gdLst/>
              <a:ahLst/>
              <a:cxnLst/>
              <a:rect l="l" t="t" r="r" b="b"/>
              <a:pathLst>
                <a:path w="22" h="152" extrusionOk="0">
                  <a:moveTo>
                    <a:pt x="1" y="151"/>
                  </a:moveTo>
                  <a:lnTo>
                    <a:pt x="1" y="151"/>
                  </a:lnTo>
                  <a:lnTo>
                    <a:pt x="1" y="151"/>
                  </a:lnTo>
                  <a:lnTo>
                    <a:pt x="1" y="151"/>
                  </a:lnTo>
                  <a:lnTo>
                    <a:pt x="1" y="151"/>
                  </a:lnTo>
                  <a:close/>
                  <a:moveTo>
                    <a:pt x="1" y="130"/>
                  </a:moveTo>
                  <a:lnTo>
                    <a:pt x="1" y="130"/>
                  </a:lnTo>
                  <a:lnTo>
                    <a:pt x="1" y="130"/>
                  </a:lnTo>
                  <a:lnTo>
                    <a:pt x="1" y="130"/>
                  </a:lnTo>
                  <a:lnTo>
                    <a:pt x="1" y="130"/>
                  </a:lnTo>
                  <a:close/>
                  <a:moveTo>
                    <a:pt x="1" y="130"/>
                  </a:moveTo>
                  <a:lnTo>
                    <a:pt x="1" y="130"/>
                  </a:lnTo>
                  <a:lnTo>
                    <a:pt x="1" y="130"/>
                  </a:lnTo>
                  <a:lnTo>
                    <a:pt x="1" y="130"/>
                  </a:lnTo>
                  <a:lnTo>
                    <a:pt x="1" y="130"/>
                  </a:lnTo>
                  <a:close/>
                  <a:moveTo>
                    <a:pt x="1" y="108"/>
                  </a:moveTo>
                  <a:lnTo>
                    <a:pt x="1" y="108"/>
                  </a:lnTo>
                  <a:lnTo>
                    <a:pt x="1" y="108"/>
                  </a:lnTo>
                  <a:lnTo>
                    <a:pt x="1" y="108"/>
                  </a:lnTo>
                  <a:lnTo>
                    <a:pt x="1" y="108"/>
                  </a:lnTo>
                  <a:close/>
                  <a:moveTo>
                    <a:pt x="1" y="87"/>
                  </a:moveTo>
                  <a:lnTo>
                    <a:pt x="1" y="87"/>
                  </a:lnTo>
                  <a:lnTo>
                    <a:pt x="1" y="108"/>
                  </a:lnTo>
                  <a:lnTo>
                    <a:pt x="1" y="108"/>
                  </a:lnTo>
                  <a:lnTo>
                    <a:pt x="1" y="87"/>
                  </a:lnTo>
                  <a:close/>
                  <a:moveTo>
                    <a:pt x="1" y="87"/>
                  </a:moveTo>
                  <a:lnTo>
                    <a:pt x="1" y="87"/>
                  </a:lnTo>
                  <a:lnTo>
                    <a:pt x="1" y="87"/>
                  </a:lnTo>
                  <a:lnTo>
                    <a:pt x="1" y="87"/>
                  </a:lnTo>
                  <a:lnTo>
                    <a:pt x="1" y="87"/>
                  </a:lnTo>
                  <a:close/>
                  <a:moveTo>
                    <a:pt x="1" y="65"/>
                  </a:moveTo>
                  <a:lnTo>
                    <a:pt x="1" y="65"/>
                  </a:lnTo>
                  <a:lnTo>
                    <a:pt x="1" y="65"/>
                  </a:lnTo>
                  <a:lnTo>
                    <a:pt x="1" y="65"/>
                  </a:lnTo>
                  <a:lnTo>
                    <a:pt x="1" y="65"/>
                  </a:lnTo>
                  <a:close/>
                  <a:moveTo>
                    <a:pt x="1" y="65"/>
                  </a:moveTo>
                  <a:lnTo>
                    <a:pt x="1" y="65"/>
                  </a:lnTo>
                  <a:lnTo>
                    <a:pt x="1" y="65"/>
                  </a:lnTo>
                  <a:lnTo>
                    <a:pt x="1" y="65"/>
                  </a:lnTo>
                  <a:lnTo>
                    <a:pt x="1" y="65"/>
                  </a:lnTo>
                  <a:close/>
                  <a:moveTo>
                    <a:pt x="1" y="44"/>
                  </a:moveTo>
                  <a:lnTo>
                    <a:pt x="1" y="44"/>
                  </a:lnTo>
                  <a:lnTo>
                    <a:pt x="1" y="44"/>
                  </a:lnTo>
                  <a:lnTo>
                    <a:pt x="1" y="44"/>
                  </a:lnTo>
                  <a:lnTo>
                    <a:pt x="1" y="44"/>
                  </a:lnTo>
                  <a:close/>
                  <a:moveTo>
                    <a:pt x="22" y="44"/>
                  </a:moveTo>
                  <a:lnTo>
                    <a:pt x="22" y="44"/>
                  </a:lnTo>
                  <a:lnTo>
                    <a:pt x="22" y="44"/>
                  </a:lnTo>
                  <a:lnTo>
                    <a:pt x="22" y="44"/>
                  </a:lnTo>
                  <a:lnTo>
                    <a:pt x="22" y="44"/>
                  </a:lnTo>
                  <a:close/>
                  <a:moveTo>
                    <a:pt x="22" y="22"/>
                  </a:moveTo>
                  <a:lnTo>
                    <a:pt x="22" y="22"/>
                  </a:lnTo>
                  <a:lnTo>
                    <a:pt x="22" y="22"/>
                  </a:lnTo>
                  <a:lnTo>
                    <a:pt x="22" y="22"/>
                  </a:lnTo>
                  <a:lnTo>
                    <a:pt x="22" y="22"/>
                  </a:lnTo>
                  <a:close/>
                  <a:moveTo>
                    <a:pt x="22" y="1"/>
                  </a:moveTo>
                  <a:lnTo>
                    <a:pt x="22" y="1"/>
                  </a:lnTo>
                  <a:lnTo>
                    <a:pt x="22" y="1"/>
                  </a:lnTo>
                  <a:lnTo>
                    <a:pt x="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8"/>
            <p:cNvSpPr/>
            <p:nvPr/>
          </p:nvSpPr>
          <p:spPr>
            <a:xfrm>
              <a:off x="4112615" y="-2331057"/>
              <a:ext cx="27" cy="27"/>
            </a:xfrm>
            <a:custGeom>
              <a:avLst/>
              <a:gdLst/>
              <a:ahLst/>
              <a:cxnLst/>
              <a:rect l="l" t="t" r="r" b="b"/>
              <a:pathLst>
                <a:path w="1" h="1" fill="none" extrusionOk="0">
                  <a:moveTo>
                    <a:pt x="1" y="0"/>
                  </a:moveTo>
                  <a:lnTo>
                    <a:pt x="1" y="0"/>
                  </a:lnTo>
                  <a:lnTo>
                    <a:pt x="1" y="0"/>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8"/>
            <p:cNvSpPr/>
            <p:nvPr/>
          </p:nvSpPr>
          <p:spPr>
            <a:xfrm>
              <a:off x="4112615" y="-2331649"/>
              <a:ext cx="27" cy="27"/>
            </a:xfrm>
            <a:custGeom>
              <a:avLst/>
              <a:gdLst/>
              <a:ahLst/>
              <a:cxnLst/>
              <a:rect l="l" t="t" r="r" b="b"/>
              <a:pathLst>
                <a:path w="1" h="1" fill="none" extrusionOk="0">
                  <a:moveTo>
                    <a:pt x="1" y="1"/>
                  </a:moveTo>
                  <a:lnTo>
                    <a:pt x="1" y="1"/>
                  </a:ln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8"/>
            <p:cNvSpPr/>
            <p:nvPr/>
          </p:nvSpPr>
          <p:spPr>
            <a:xfrm>
              <a:off x="4112615" y="-2331649"/>
              <a:ext cx="27" cy="27"/>
            </a:xfrm>
            <a:custGeom>
              <a:avLst/>
              <a:gdLst/>
              <a:ahLst/>
              <a:cxnLst/>
              <a:rect l="l" t="t" r="r" b="b"/>
              <a:pathLst>
                <a:path w="1" h="1" fill="none" extrusionOk="0">
                  <a:moveTo>
                    <a:pt x="1" y="1"/>
                  </a:moveTo>
                  <a:lnTo>
                    <a:pt x="1" y="1"/>
                  </a:ln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8"/>
            <p:cNvSpPr/>
            <p:nvPr/>
          </p:nvSpPr>
          <p:spPr>
            <a:xfrm>
              <a:off x="4112615" y="-2332214"/>
              <a:ext cx="27" cy="27"/>
            </a:xfrm>
            <a:custGeom>
              <a:avLst/>
              <a:gdLst/>
              <a:ahLst/>
              <a:cxnLst/>
              <a:rect l="l" t="t" r="r" b="b"/>
              <a:pathLst>
                <a:path w="1" h="1" fill="none" extrusionOk="0">
                  <a:moveTo>
                    <a:pt x="1" y="0"/>
                  </a:moveTo>
                  <a:lnTo>
                    <a:pt x="1" y="0"/>
                  </a:lnTo>
                  <a:lnTo>
                    <a:pt x="1" y="0"/>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8"/>
            <p:cNvSpPr/>
            <p:nvPr/>
          </p:nvSpPr>
          <p:spPr>
            <a:xfrm>
              <a:off x="4112615" y="-2332806"/>
              <a:ext cx="27" cy="619"/>
            </a:xfrm>
            <a:custGeom>
              <a:avLst/>
              <a:gdLst/>
              <a:ahLst/>
              <a:cxnLst/>
              <a:rect l="l" t="t" r="r" b="b"/>
              <a:pathLst>
                <a:path w="1" h="23" fill="none" extrusionOk="0">
                  <a:moveTo>
                    <a:pt x="1" y="1"/>
                  </a:moveTo>
                  <a:lnTo>
                    <a:pt x="1" y="1"/>
                  </a:lnTo>
                  <a:lnTo>
                    <a:pt x="1" y="22"/>
                  </a:lnTo>
                  <a:lnTo>
                    <a:pt x="1" y="22"/>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8"/>
            <p:cNvSpPr/>
            <p:nvPr/>
          </p:nvSpPr>
          <p:spPr>
            <a:xfrm>
              <a:off x="4112615" y="-2332806"/>
              <a:ext cx="27" cy="27"/>
            </a:xfrm>
            <a:custGeom>
              <a:avLst/>
              <a:gdLst/>
              <a:ahLst/>
              <a:cxnLst/>
              <a:rect l="l" t="t" r="r" b="b"/>
              <a:pathLst>
                <a:path w="1" h="1" fill="none" extrusionOk="0">
                  <a:moveTo>
                    <a:pt x="1" y="1"/>
                  </a:moveTo>
                  <a:lnTo>
                    <a:pt x="1" y="1"/>
                  </a:ln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8"/>
            <p:cNvSpPr/>
            <p:nvPr/>
          </p:nvSpPr>
          <p:spPr>
            <a:xfrm>
              <a:off x="4112615" y="-2333372"/>
              <a:ext cx="27" cy="27"/>
            </a:xfrm>
            <a:custGeom>
              <a:avLst/>
              <a:gdLst/>
              <a:ahLst/>
              <a:cxnLst/>
              <a:rect l="l" t="t" r="r" b="b"/>
              <a:pathLst>
                <a:path w="1" h="1" fill="none" extrusionOk="0">
                  <a:moveTo>
                    <a:pt x="1" y="0"/>
                  </a:moveTo>
                  <a:lnTo>
                    <a:pt x="1" y="0"/>
                  </a:lnTo>
                  <a:lnTo>
                    <a:pt x="1" y="0"/>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8"/>
            <p:cNvSpPr/>
            <p:nvPr/>
          </p:nvSpPr>
          <p:spPr>
            <a:xfrm>
              <a:off x="4112615" y="-2333372"/>
              <a:ext cx="27" cy="27"/>
            </a:xfrm>
            <a:custGeom>
              <a:avLst/>
              <a:gdLst/>
              <a:ahLst/>
              <a:cxnLst/>
              <a:rect l="l" t="t" r="r" b="b"/>
              <a:pathLst>
                <a:path w="1" h="1" fill="none" extrusionOk="0">
                  <a:moveTo>
                    <a:pt x="1" y="0"/>
                  </a:moveTo>
                  <a:lnTo>
                    <a:pt x="1" y="0"/>
                  </a:lnTo>
                  <a:lnTo>
                    <a:pt x="1" y="0"/>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8"/>
            <p:cNvSpPr/>
            <p:nvPr/>
          </p:nvSpPr>
          <p:spPr>
            <a:xfrm>
              <a:off x="4112615" y="-2333964"/>
              <a:ext cx="27" cy="27"/>
            </a:xfrm>
            <a:custGeom>
              <a:avLst/>
              <a:gdLst/>
              <a:ahLst/>
              <a:cxnLst/>
              <a:rect l="l" t="t" r="r" b="b"/>
              <a:pathLst>
                <a:path w="1" h="1" fill="none" extrusionOk="0">
                  <a:moveTo>
                    <a:pt x="1" y="1"/>
                  </a:moveTo>
                  <a:lnTo>
                    <a:pt x="1" y="1"/>
                  </a:ln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8"/>
            <p:cNvSpPr/>
            <p:nvPr/>
          </p:nvSpPr>
          <p:spPr>
            <a:xfrm>
              <a:off x="4113180" y="-2333964"/>
              <a:ext cx="27" cy="27"/>
            </a:xfrm>
            <a:custGeom>
              <a:avLst/>
              <a:gdLst/>
              <a:ahLst/>
              <a:cxnLst/>
              <a:rect l="l" t="t" r="r" b="b"/>
              <a:pathLst>
                <a:path w="1" h="1" fill="none" extrusionOk="0">
                  <a:moveTo>
                    <a:pt x="1" y="1"/>
                  </a:moveTo>
                  <a:lnTo>
                    <a:pt x="1" y="1"/>
                  </a:ln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8"/>
            <p:cNvSpPr/>
            <p:nvPr/>
          </p:nvSpPr>
          <p:spPr>
            <a:xfrm>
              <a:off x="4113180" y="-2334529"/>
              <a:ext cx="27" cy="27"/>
            </a:xfrm>
            <a:custGeom>
              <a:avLst/>
              <a:gdLst/>
              <a:ahLst/>
              <a:cxnLst/>
              <a:rect l="l" t="t" r="r" b="b"/>
              <a:pathLst>
                <a:path w="1" h="1" fill="none" extrusionOk="0">
                  <a:moveTo>
                    <a:pt x="1" y="0"/>
                  </a:moveTo>
                  <a:lnTo>
                    <a:pt x="1" y="0"/>
                  </a:lnTo>
                  <a:lnTo>
                    <a:pt x="1" y="0"/>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8"/>
            <p:cNvSpPr/>
            <p:nvPr/>
          </p:nvSpPr>
          <p:spPr>
            <a:xfrm>
              <a:off x="4113180" y="-2335122"/>
              <a:ext cx="27" cy="27"/>
            </a:xfrm>
            <a:custGeom>
              <a:avLst/>
              <a:gdLst/>
              <a:ahLst/>
              <a:cxnLst/>
              <a:rect l="l" t="t" r="r" b="b"/>
              <a:pathLst>
                <a:path w="1" h="1" fill="none" extrusionOk="0">
                  <a:moveTo>
                    <a:pt x="1" y="1"/>
                  </a:move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8"/>
            <p:cNvSpPr/>
            <p:nvPr/>
          </p:nvSpPr>
          <p:spPr>
            <a:xfrm>
              <a:off x="4112050" y="-2393565"/>
              <a:ext cx="2383066" cy="877915"/>
            </a:xfrm>
            <a:custGeom>
              <a:avLst/>
              <a:gdLst/>
              <a:ahLst/>
              <a:cxnLst/>
              <a:rect l="l" t="t" r="r" b="b"/>
              <a:pathLst>
                <a:path w="88524" h="32612" extrusionOk="0">
                  <a:moveTo>
                    <a:pt x="60750" y="23346"/>
                  </a:moveTo>
                  <a:lnTo>
                    <a:pt x="60814" y="23368"/>
                  </a:lnTo>
                  <a:lnTo>
                    <a:pt x="61287" y="23518"/>
                  </a:lnTo>
                  <a:lnTo>
                    <a:pt x="61352" y="23561"/>
                  </a:lnTo>
                  <a:lnTo>
                    <a:pt x="61395" y="23604"/>
                  </a:lnTo>
                  <a:lnTo>
                    <a:pt x="61416" y="23647"/>
                  </a:lnTo>
                  <a:lnTo>
                    <a:pt x="61416" y="23712"/>
                  </a:lnTo>
                  <a:lnTo>
                    <a:pt x="61309" y="24292"/>
                  </a:lnTo>
                  <a:lnTo>
                    <a:pt x="61287" y="24356"/>
                  </a:lnTo>
                  <a:lnTo>
                    <a:pt x="61244" y="24399"/>
                  </a:lnTo>
                  <a:lnTo>
                    <a:pt x="61201" y="24421"/>
                  </a:lnTo>
                  <a:lnTo>
                    <a:pt x="61137" y="24442"/>
                  </a:lnTo>
                  <a:lnTo>
                    <a:pt x="61051" y="24421"/>
                  </a:lnTo>
                  <a:lnTo>
                    <a:pt x="60621" y="24249"/>
                  </a:lnTo>
                  <a:lnTo>
                    <a:pt x="60556" y="24206"/>
                  </a:lnTo>
                  <a:lnTo>
                    <a:pt x="60535" y="24163"/>
                  </a:lnTo>
                  <a:lnTo>
                    <a:pt x="60513" y="24120"/>
                  </a:lnTo>
                  <a:lnTo>
                    <a:pt x="60513" y="24056"/>
                  </a:lnTo>
                  <a:lnTo>
                    <a:pt x="60556" y="23518"/>
                  </a:lnTo>
                  <a:lnTo>
                    <a:pt x="60599" y="23454"/>
                  </a:lnTo>
                  <a:lnTo>
                    <a:pt x="60642" y="23389"/>
                  </a:lnTo>
                  <a:lnTo>
                    <a:pt x="60685" y="23368"/>
                  </a:lnTo>
                  <a:lnTo>
                    <a:pt x="60750" y="23346"/>
                  </a:lnTo>
                  <a:close/>
                  <a:moveTo>
                    <a:pt x="61953" y="23798"/>
                  </a:moveTo>
                  <a:lnTo>
                    <a:pt x="62426" y="23970"/>
                  </a:lnTo>
                  <a:lnTo>
                    <a:pt x="62491" y="23991"/>
                  </a:lnTo>
                  <a:lnTo>
                    <a:pt x="62534" y="24034"/>
                  </a:lnTo>
                  <a:lnTo>
                    <a:pt x="62555" y="24099"/>
                  </a:lnTo>
                  <a:lnTo>
                    <a:pt x="62555" y="24163"/>
                  </a:lnTo>
                  <a:lnTo>
                    <a:pt x="62448" y="24722"/>
                  </a:lnTo>
                  <a:lnTo>
                    <a:pt x="62426" y="24786"/>
                  </a:lnTo>
                  <a:lnTo>
                    <a:pt x="62383" y="24829"/>
                  </a:lnTo>
                  <a:lnTo>
                    <a:pt x="62319" y="24872"/>
                  </a:lnTo>
                  <a:lnTo>
                    <a:pt x="62190" y="24872"/>
                  </a:lnTo>
                  <a:lnTo>
                    <a:pt x="61760" y="24679"/>
                  </a:lnTo>
                  <a:lnTo>
                    <a:pt x="61695" y="24657"/>
                  </a:lnTo>
                  <a:lnTo>
                    <a:pt x="61674" y="24614"/>
                  </a:lnTo>
                  <a:lnTo>
                    <a:pt x="61652" y="24550"/>
                  </a:lnTo>
                  <a:lnTo>
                    <a:pt x="61652" y="24507"/>
                  </a:lnTo>
                  <a:lnTo>
                    <a:pt x="61695" y="23948"/>
                  </a:lnTo>
                  <a:lnTo>
                    <a:pt x="61717" y="23884"/>
                  </a:lnTo>
                  <a:lnTo>
                    <a:pt x="61760" y="23841"/>
                  </a:lnTo>
                  <a:lnTo>
                    <a:pt x="61824" y="23798"/>
                  </a:lnTo>
                  <a:close/>
                  <a:moveTo>
                    <a:pt x="1268" y="1"/>
                  </a:moveTo>
                  <a:lnTo>
                    <a:pt x="1053" y="194"/>
                  </a:lnTo>
                  <a:lnTo>
                    <a:pt x="860" y="409"/>
                  </a:lnTo>
                  <a:lnTo>
                    <a:pt x="666" y="646"/>
                  </a:lnTo>
                  <a:lnTo>
                    <a:pt x="494" y="904"/>
                  </a:lnTo>
                  <a:lnTo>
                    <a:pt x="344" y="1183"/>
                  </a:lnTo>
                  <a:lnTo>
                    <a:pt x="215" y="1484"/>
                  </a:lnTo>
                  <a:lnTo>
                    <a:pt x="107" y="1806"/>
                  </a:lnTo>
                  <a:lnTo>
                    <a:pt x="43" y="2172"/>
                  </a:lnTo>
                  <a:lnTo>
                    <a:pt x="43" y="2193"/>
                  </a:lnTo>
                  <a:lnTo>
                    <a:pt x="43" y="2215"/>
                  </a:lnTo>
                  <a:lnTo>
                    <a:pt x="22" y="2215"/>
                  </a:lnTo>
                  <a:lnTo>
                    <a:pt x="22" y="2236"/>
                  </a:lnTo>
                  <a:lnTo>
                    <a:pt x="22" y="2258"/>
                  </a:lnTo>
                  <a:lnTo>
                    <a:pt x="22" y="2279"/>
                  </a:lnTo>
                  <a:lnTo>
                    <a:pt x="22" y="2301"/>
                  </a:lnTo>
                  <a:lnTo>
                    <a:pt x="22" y="2322"/>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6638" y="11372"/>
                  </a:lnTo>
                  <a:lnTo>
                    <a:pt x="21045" y="12899"/>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766" y="29731"/>
                  </a:lnTo>
                  <a:lnTo>
                    <a:pt x="73046" y="29817"/>
                  </a:lnTo>
                  <a:lnTo>
                    <a:pt x="73884" y="30053"/>
                  </a:lnTo>
                  <a:lnTo>
                    <a:pt x="75217" y="30419"/>
                  </a:lnTo>
                  <a:lnTo>
                    <a:pt x="76077" y="30634"/>
                  </a:lnTo>
                  <a:lnTo>
                    <a:pt x="77044" y="30848"/>
                  </a:lnTo>
                  <a:lnTo>
                    <a:pt x="77610" y="30973"/>
                  </a:lnTo>
                  <a:lnTo>
                    <a:pt x="82246" y="2807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59675" y="22916"/>
                  </a:lnTo>
                  <a:lnTo>
                    <a:pt x="60148" y="23088"/>
                  </a:lnTo>
                  <a:lnTo>
                    <a:pt x="60212" y="23110"/>
                  </a:lnTo>
                  <a:lnTo>
                    <a:pt x="60255" y="23153"/>
                  </a:lnTo>
                  <a:lnTo>
                    <a:pt x="60277" y="23217"/>
                  </a:lnTo>
                  <a:lnTo>
                    <a:pt x="60277" y="23282"/>
                  </a:lnTo>
                  <a:lnTo>
                    <a:pt x="60191" y="23841"/>
                  </a:lnTo>
                  <a:lnTo>
                    <a:pt x="60148" y="23905"/>
                  </a:lnTo>
                  <a:lnTo>
                    <a:pt x="60105" y="23948"/>
                  </a:lnTo>
                  <a:lnTo>
                    <a:pt x="60062" y="23991"/>
                  </a:lnTo>
                  <a:lnTo>
                    <a:pt x="59911" y="23991"/>
                  </a:lnTo>
                  <a:lnTo>
                    <a:pt x="59481" y="23798"/>
                  </a:lnTo>
                  <a:lnTo>
                    <a:pt x="59417" y="23776"/>
                  </a:lnTo>
                  <a:lnTo>
                    <a:pt x="59395" y="23733"/>
                  </a:lnTo>
                  <a:lnTo>
                    <a:pt x="59374" y="23669"/>
                  </a:lnTo>
                  <a:lnTo>
                    <a:pt x="59374" y="23626"/>
                  </a:lnTo>
                  <a:lnTo>
                    <a:pt x="59438" y="23067"/>
                  </a:lnTo>
                  <a:lnTo>
                    <a:pt x="59460" y="23002"/>
                  </a:lnTo>
                  <a:lnTo>
                    <a:pt x="59503" y="22959"/>
                  </a:lnTo>
                  <a:lnTo>
                    <a:pt x="59546" y="22916"/>
                  </a:lnTo>
                  <a:lnTo>
                    <a:pt x="59675" y="22916"/>
                  </a:lnTo>
                  <a:lnTo>
                    <a:pt x="59116" y="22723"/>
                  </a:lnTo>
                  <a:lnTo>
                    <a:pt x="59137" y="22787"/>
                  </a:lnTo>
                  <a:lnTo>
                    <a:pt x="59137" y="22830"/>
                  </a:lnTo>
                  <a:lnTo>
                    <a:pt x="59051" y="23411"/>
                  </a:lnTo>
                  <a:lnTo>
                    <a:pt x="59030" y="23475"/>
                  </a:lnTo>
                  <a:lnTo>
                    <a:pt x="58965" y="23518"/>
                  </a:lnTo>
                  <a:lnTo>
                    <a:pt x="58922" y="23540"/>
                  </a:lnTo>
                  <a:lnTo>
                    <a:pt x="58858" y="23561"/>
                  </a:lnTo>
                  <a:lnTo>
                    <a:pt x="58772" y="23540"/>
                  </a:lnTo>
                  <a:lnTo>
                    <a:pt x="58342" y="23368"/>
                  </a:lnTo>
                  <a:lnTo>
                    <a:pt x="58299" y="23325"/>
                  </a:lnTo>
                  <a:lnTo>
                    <a:pt x="58256" y="23282"/>
                  </a:lnTo>
                  <a:lnTo>
                    <a:pt x="58234" y="23239"/>
                  </a:lnTo>
                  <a:lnTo>
                    <a:pt x="58234" y="23174"/>
                  </a:lnTo>
                  <a:lnTo>
                    <a:pt x="58299" y="22637"/>
                  </a:lnTo>
                  <a:lnTo>
                    <a:pt x="58299" y="22594"/>
                  </a:lnTo>
                  <a:lnTo>
                    <a:pt x="58342" y="22551"/>
                  </a:lnTo>
                  <a:lnTo>
                    <a:pt x="58363" y="22508"/>
                  </a:lnTo>
                  <a:lnTo>
                    <a:pt x="58428" y="22486"/>
                  </a:lnTo>
                  <a:lnTo>
                    <a:pt x="57998" y="22336"/>
                  </a:lnTo>
                  <a:lnTo>
                    <a:pt x="57998" y="22400"/>
                  </a:lnTo>
                  <a:lnTo>
                    <a:pt x="57912" y="22959"/>
                  </a:lnTo>
                  <a:lnTo>
                    <a:pt x="57891" y="23024"/>
                  </a:lnTo>
                  <a:lnTo>
                    <a:pt x="57848" y="23088"/>
                  </a:lnTo>
                  <a:lnTo>
                    <a:pt x="57783" y="23110"/>
                  </a:lnTo>
                  <a:lnTo>
                    <a:pt x="57719" y="23131"/>
                  </a:lnTo>
                  <a:lnTo>
                    <a:pt x="57633" y="23110"/>
                  </a:lnTo>
                  <a:lnTo>
                    <a:pt x="57203" y="22916"/>
                  </a:lnTo>
                  <a:lnTo>
                    <a:pt x="57160" y="22895"/>
                  </a:lnTo>
                  <a:lnTo>
                    <a:pt x="57117" y="22852"/>
                  </a:lnTo>
                  <a:lnTo>
                    <a:pt x="57095" y="22809"/>
                  </a:lnTo>
                  <a:lnTo>
                    <a:pt x="57095" y="22744"/>
                  </a:lnTo>
                  <a:lnTo>
                    <a:pt x="57160" y="22185"/>
                  </a:lnTo>
                  <a:lnTo>
                    <a:pt x="57181" y="22121"/>
                  </a:lnTo>
                  <a:lnTo>
                    <a:pt x="57224" y="22078"/>
                  </a:lnTo>
                  <a:lnTo>
                    <a:pt x="56859" y="21949"/>
                  </a:lnTo>
                  <a:lnTo>
                    <a:pt x="56859" y="21970"/>
                  </a:lnTo>
                  <a:lnTo>
                    <a:pt x="56773" y="22529"/>
                  </a:lnTo>
                  <a:lnTo>
                    <a:pt x="56751" y="22594"/>
                  </a:lnTo>
                  <a:lnTo>
                    <a:pt x="56708" y="22637"/>
                  </a:lnTo>
                  <a:lnTo>
                    <a:pt x="56644" y="22680"/>
                  </a:lnTo>
                  <a:lnTo>
                    <a:pt x="56579" y="22680"/>
                  </a:lnTo>
                  <a:lnTo>
                    <a:pt x="56515" y="22658"/>
                  </a:lnTo>
                  <a:lnTo>
                    <a:pt x="56063" y="22486"/>
                  </a:lnTo>
                  <a:lnTo>
                    <a:pt x="56020" y="22465"/>
                  </a:lnTo>
                  <a:lnTo>
                    <a:pt x="55977" y="22422"/>
                  </a:lnTo>
                  <a:lnTo>
                    <a:pt x="55956" y="22357"/>
                  </a:lnTo>
                  <a:lnTo>
                    <a:pt x="55956" y="22293"/>
                  </a:lnTo>
                  <a:lnTo>
                    <a:pt x="56020" y="21755"/>
                  </a:lnTo>
                  <a:lnTo>
                    <a:pt x="56063" y="21669"/>
                  </a:lnTo>
                  <a:lnTo>
                    <a:pt x="55719" y="21562"/>
                  </a:lnTo>
                  <a:lnTo>
                    <a:pt x="55633" y="22078"/>
                  </a:lnTo>
                  <a:lnTo>
                    <a:pt x="55612" y="22142"/>
                  </a:lnTo>
                  <a:lnTo>
                    <a:pt x="55569" y="22207"/>
                  </a:lnTo>
                  <a:lnTo>
                    <a:pt x="55504" y="22228"/>
                  </a:lnTo>
                  <a:lnTo>
                    <a:pt x="55440" y="22250"/>
                  </a:lnTo>
                  <a:lnTo>
                    <a:pt x="55375" y="22228"/>
                  </a:lnTo>
                  <a:lnTo>
                    <a:pt x="54924" y="22056"/>
                  </a:lnTo>
                  <a:lnTo>
                    <a:pt x="54881" y="22013"/>
                  </a:lnTo>
                  <a:lnTo>
                    <a:pt x="54838" y="21970"/>
                  </a:lnTo>
                  <a:lnTo>
                    <a:pt x="54817" y="21927"/>
                  </a:lnTo>
                  <a:lnTo>
                    <a:pt x="54817" y="21863"/>
                  </a:lnTo>
                  <a:lnTo>
                    <a:pt x="54881" y="21325"/>
                  </a:lnTo>
                  <a:lnTo>
                    <a:pt x="54903" y="21261"/>
                  </a:lnTo>
                  <a:lnTo>
                    <a:pt x="54580" y="21153"/>
                  </a:lnTo>
                  <a:lnTo>
                    <a:pt x="54494" y="21648"/>
                  </a:lnTo>
                  <a:lnTo>
                    <a:pt x="54473" y="21712"/>
                  </a:lnTo>
                  <a:lnTo>
                    <a:pt x="54430" y="21755"/>
                  </a:lnTo>
                  <a:lnTo>
                    <a:pt x="54365" y="21798"/>
                  </a:lnTo>
                  <a:lnTo>
                    <a:pt x="54236" y="21798"/>
                  </a:lnTo>
                  <a:lnTo>
                    <a:pt x="53785" y="21605"/>
                  </a:lnTo>
                  <a:lnTo>
                    <a:pt x="53742" y="21583"/>
                  </a:lnTo>
                  <a:lnTo>
                    <a:pt x="53699" y="21540"/>
                  </a:lnTo>
                  <a:lnTo>
                    <a:pt x="53677" y="21476"/>
                  </a:lnTo>
                  <a:lnTo>
                    <a:pt x="53677" y="21433"/>
                  </a:lnTo>
                  <a:lnTo>
                    <a:pt x="53742" y="20874"/>
                  </a:lnTo>
                  <a:lnTo>
                    <a:pt x="53441" y="20767"/>
                  </a:lnTo>
                  <a:lnTo>
                    <a:pt x="53355" y="21218"/>
                  </a:lnTo>
                  <a:lnTo>
                    <a:pt x="53333" y="21261"/>
                  </a:lnTo>
                  <a:lnTo>
                    <a:pt x="53290" y="21325"/>
                  </a:lnTo>
                  <a:lnTo>
                    <a:pt x="53226" y="21347"/>
                  </a:lnTo>
                  <a:lnTo>
                    <a:pt x="53161" y="21368"/>
                  </a:lnTo>
                  <a:lnTo>
                    <a:pt x="53097" y="21347"/>
                  </a:lnTo>
                  <a:lnTo>
                    <a:pt x="52645" y="21175"/>
                  </a:lnTo>
                  <a:lnTo>
                    <a:pt x="52602" y="21132"/>
                  </a:lnTo>
                  <a:lnTo>
                    <a:pt x="52559" y="21089"/>
                  </a:lnTo>
                  <a:lnTo>
                    <a:pt x="52538" y="21046"/>
                  </a:lnTo>
                  <a:lnTo>
                    <a:pt x="52538" y="20981"/>
                  </a:lnTo>
                  <a:lnTo>
                    <a:pt x="52602" y="20487"/>
                  </a:lnTo>
                  <a:lnTo>
                    <a:pt x="52280" y="20380"/>
                  </a:lnTo>
                  <a:lnTo>
                    <a:pt x="52215" y="20767"/>
                  </a:lnTo>
                  <a:lnTo>
                    <a:pt x="52194" y="20831"/>
                  </a:lnTo>
                  <a:lnTo>
                    <a:pt x="52151" y="20874"/>
                  </a:lnTo>
                  <a:lnTo>
                    <a:pt x="52086" y="20917"/>
                  </a:lnTo>
                  <a:lnTo>
                    <a:pt x="51957" y="20917"/>
                  </a:lnTo>
                  <a:lnTo>
                    <a:pt x="51506" y="20724"/>
                  </a:lnTo>
                  <a:lnTo>
                    <a:pt x="51463" y="20702"/>
                  </a:lnTo>
                  <a:lnTo>
                    <a:pt x="51420" y="20659"/>
                  </a:lnTo>
                  <a:lnTo>
                    <a:pt x="51420" y="20595"/>
                  </a:lnTo>
                  <a:lnTo>
                    <a:pt x="51420" y="20552"/>
                  </a:lnTo>
                  <a:lnTo>
                    <a:pt x="51463" y="20079"/>
                  </a:lnTo>
                  <a:lnTo>
                    <a:pt x="51141" y="19971"/>
                  </a:lnTo>
                  <a:lnTo>
                    <a:pt x="51076" y="20337"/>
                  </a:lnTo>
                  <a:lnTo>
                    <a:pt x="51055" y="20401"/>
                  </a:lnTo>
                  <a:lnTo>
                    <a:pt x="51012" y="20444"/>
                  </a:lnTo>
                  <a:lnTo>
                    <a:pt x="50969" y="20466"/>
                  </a:lnTo>
                  <a:lnTo>
                    <a:pt x="50883" y="20487"/>
                  </a:lnTo>
                  <a:lnTo>
                    <a:pt x="50818" y="20466"/>
                  </a:lnTo>
                  <a:lnTo>
                    <a:pt x="50388" y="20294"/>
                  </a:lnTo>
                  <a:lnTo>
                    <a:pt x="50324" y="20251"/>
                  </a:lnTo>
                  <a:lnTo>
                    <a:pt x="50302" y="20208"/>
                  </a:lnTo>
                  <a:lnTo>
                    <a:pt x="50281" y="20165"/>
                  </a:lnTo>
                  <a:lnTo>
                    <a:pt x="50281" y="20100"/>
                  </a:lnTo>
                  <a:lnTo>
                    <a:pt x="50324" y="19692"/>
                  </a:lnTo>
                  <a:lnTo>
                    <a:pt x="50001" y="19584"/>
                  </a:lnTo>
                  <a:lnTo>
                    <a:pt x="49937" y="19885"/>
                  </a:lnTo>
                  <a:lnTo>
                    <a:pt x="49915" y="19950"/>
                  </a:lnTo>
                  <a:lnTo>
                    <a:pt x="49872" y="20014"/>
                  </a:lnTo>
                  <a:lnTo>
                    <a:pt x="49829" y="20036"/>
                  </a:lnTo>
                  <a:lnTo>
                    <a:pt x="49765" y="20057"/>
                  </a:lnTo>
                  <a:lnTo>
                    <a:pt x="49679" y="20036"/>
                  </a:lnTo>
                  <a:lnTo>
                    <a:pt x="49249" y="19842"/>
                  </a:lnTo>
                  <a:lnTo>
                    <a:pt x="49184" y="19821"/>
                  </a:lnTo>
                  <a:lnTo>
                    <a:pt x="49163" y="19778"/>
                  </a:lnTo>
                  <a:lnTo>
                    <a:pt x="49141" y="19735"/>
                  </a:lnTo>
                  <a:lnTo>
                    <a:pt x="49141" y="19670"/>
                  </a:lnTo>
                  <a:lnTo>
                    <a:pt x="49184" y="19305"/>
                  </a:lnTo>
                  <a:lnTo>
                    <a:pt x="48862" y="19197"/>
                  </a:lnTo>
                  <a:lnTo>
                    <a:pt x="48819" y="19455"/>
                  </a:lnTo>
                  <a:lnTo>
                    <a:pt x="48776" y="19520"/>
                  </a:lnTo>
                  <a:lnTo>
                    <a:pt x="48733" y="19563"/>
                  </a:lnTo>
                  <a:lnTo>
                    <a:pt x="48690" y="19606"/>
                  </a:lnTo>
                  <a:lnTo>
                    <a:pt x="48625" y="19606"/>
                  </a:lnTo>
                  <a:lnTo>
                    <a:pt x="48539" y="19584"/>
                  </a:lnTo>
                  <a:lnTo>
                    <a:pt x="48110" y="19412"/>
                  </a:lnTo>
                  <a:lnTo>
                    <a:pt x="48045" y="19391"/>
                  </a:lnTo>
                  <a:lnTo>
                    <a:pt x="48024" y="19348"/>
                  </a:lnTo>
                  <a:lnTo>
                    <a:pt x="48002" y="19283"/>
                  </a:lnTo>
                  <a:lnTo>
                    <a:pt x="48002" y="19219"/>
                  </a:lnTo>
                  <a:lnTo>
                    <a:pt x="48024" y="18918"/>
                  </a:lnTo>
                  <a:lnTo>
                    <a:pt x="46024" y="18208"/>
                  </a:lnTo>
                  <a:lnTo>
                    <a:pt x="45938" y="18187"/>
                  </a:lnTo>
                  <a:lnTo>
                    <a:pt x="43079" y="17198"/>
                  </a:lnTo>
                  <a:lnTo>
                    <a:pt x="43015" y="17521"/>
                  </a:lnTo>
                  <a:lnTo>
                    <a:pt x="42993" y="17585"/>
                  </a:lnTo>
                  <a:lnTo>
                    <a:pt x="42950" y="17628"/>
                  </a:lnTo>
                  <a:lnTo>
                    <a:pt x="42886" y="17671"/>
                  </a:lnTo>
                  <a:lnTo>
                    <a:pt x="42757" y="17671"/>
                  </a:lnTo>
                  <a:lnTo>
                    <a:pt x="42327" y="17478"/>
                  </a:lnTo>
                  <a:lnTo>
                    <a:pt x="42262" y="17456"/>
                  </a:lnTo>
                  <a:lnTo>
                    <a:pt x="42241" y="17413"/>
                  </a:lnTo>
                  <a:lnTo>
                    <a:pt x="42219" y="17349"/>
                  </a:lnTo>
                  <a:lnTo>
                    <a:pt x="42219" y="17306"/>
                  </a:lnTo>
                  <a:lnTo>
                    <a:pt x="42262" y="16919"/>
                  </a:lnTo>
                  <a:lnTo>
                    <a:pt x="41940" y="16811"/>
                  </a:lnTo>
                  <a:lnTo>
                    <a:pt x="41876" y="17091"/>
                  </a:lnTo>
                  <a:lnTo>
                    <a:pt x="41854" y="17155"/>
                  </a:lnTo>
                  <a:lnTo>
                    <a:pt x="41811" y="17198"/>
                  </a:lnTo>
                  <a:lnTo>
                    <a:pt x="41768" y="17220"/>
                  </a:lnTo>
                  <a:lnTo>
                    <a:pt x="41704" y="17241"/>
                  </a:lnTo>
                  <a:lnTo>
                    <a:pt x="41618" y="17220"/>
                  </a:lnTo>
                  <a:lnTo>
                    <a:pt x="41188" y="17048"/>
                  </a:lnTo>
                  <a:lnTo>
                    <a:pt x="41123" y="17005"/>
                  </a:lnTo>
                  <a:lnTo>
                    <a:pt x="41102" y="16962"/>
                  </a:lnTo>
                  <a:lnTo>
                    <a:pt x="41080" y="16919"/>
                  </a:lnTo>
                  <a:lnTo>
                    <a:pt x="41080" y="16854"/>
                  </a:lnTo>
                  <a:lnTo>
                    <a:pt x="41102" y="16532"/>
                  </a:lnTo>
                  <a:lnTo>
                    <a:pt x="40779" y="16403"/>
                  </a:lnTo>
                  <a:lnTo>
                    <a:pt x="40758" y="16639"/>
                  </a:lnTo>
                  <a:lnTo>
                    <a:pt x="40715" y="16704"/>
                  </a:lnTo>
                  <a:lnTo>
                    <a:pt x="40672" y="16768"/>
                  </a:lnTo>
                  <a:lnTo>
                    <a:pt x="40629" y="16790"/>
                  </a:lnTo>
                  <a:lnTo>
                    <a:pt x="40564" y="16811"/>
                  </a:lnTo>
                  <a:lnTo>
                    <a:pt x="40478" y="16790"/>
                  </a:lnTo>
                  <a:lnTo>
                    <a:pt x="40048" y="16596"/>
                  </a:lnTo>
                  <a:lnTo>
                    <a:pt x="39984" y="16575"/>
                  </a:lnTo>
                  <a:lnTo>
                    <a:pt x="39962" y="16532"/>
                  </a:lnTo>
                  <a:lnTo>
                    <a:pt x="39941" y="16489"/>
                  </a:lnTo>
                  <a:lnTo>
                    <a:pt x="39941" y="16424"/>
                  </a:lnTo>
                  <a:lnTo>
                    <a:pt x="39962" y="16123"/>
                  </a:lnTo>
                  <a:lnTo>
                    <a:pt x="39640" y="16016"/>
                  </a:lnTo>
                  <a:lnTo>
                    <a:pt x="39618" y="16209"/>
                  </a:lnTo>
                  <a:lnTo>
                    <a:pt x="39597" y="16274"/>
                  </a:lnTo>
                  <a:lnTo>
                    <a:pt x="39532" y="16317"/>
                  </a:lnTo>
                  <a:lnTo>
                    <a:pt x="39489" y="16360"/>
                  </a:lnTo>
                  <a:lnTo>
                    <a:pt x="39425" y="16360"/>
                  </a:lnTo>
                  <a:lnTo>
                    <a:pt x="39339" y="16338"/>
                  </a:lnTo>
                  <a:lnTo>
                    <a:pt x="38909" y="16166"/>
                  </a:lnTo>
                  <a:lnTo>
                    <a:pt x="38866" y="16145"/>
                  </a:lnTo>
                  <a:lnTo>
                    <a:pt x="38823" y="16102"/>
                  </a:lnTo>
                  <a:lnTo>
                    <a:pt x="38802" y="16037"/>
                  </a:lnTo>
                  <a:lnTo>
                    <a:pt x="38802" y="15973"/>
                  </a:lnTo>
                  <a:lnTo>
                    <a:pt x="38823" y="15736"/>
                  </a:lnTo>
                  <a:lnTo>
                    <a:pt x="38501" y="15629"/>
                  </a:lnTo>
                  <a:lnTo>
                    <a:pt x="38479" y="15758"/>
                  </a:lnTo>
                  <a:lnTo>
                    <a:pt x="38458" y="15822"/>
                  </a:lnTo>
                  <a:lnTo>
                    <a:pt x="38415" y="15887"/>
                  </a:lnTo>
                  <a:lnTo>
                    <a:pt x="38350" y="15908"/>
                  </a:lnTo>
                  <a:lnTo>
                    <a:pt x="38286" y="15930"/>
                  </a:lnTo>
                  <a:lnTo>
                    <a:pt x="38221" y="15908"/>
                  </a:lnTo>
                  <a:lnTo>
                    <a:pt x="37770" y="15736"/>
                  </a:lnTo>
                  <a:lnTo>
                    <a:pt x="37727" y="15693"/>
                  </a:lnTo>
                  <a:lnTo>
                    <a:pt x="37684" y="15650"/>
                  </a:lnTo>
                  <a:lnTo>
                    <a:pt x="37662" y="15607"/>
                  </a:lnTo>
                  <a:lnTo>
                    <a:pt x="37662" y="15543"/>
                  </a:lnTo>
                  <a:lnTo>
                    <a:pt x="37684" y="15349"/>
                  </a:lnTo>
                  <a:lnTo>
                    <a:pt x="37361" y="15220"/>
                  </a:lnTo>
                  <a:lnTo>
                    <a:pt x="37340" y="15328"/>
                  </a:lnTo>
                  <a:lnTo>
                    <a:pt x="37318" y="15392"/>
                  </a:lnTo>
                  <a:lnTo>
                    <a:pt x="37275" y="15435"/>
                  </a:lnTo>
                  <a:lnTo>
                    <a:pt x="37211" y="15478"/>
                  </a:lnTo>
                  <a:lnTo>
                    <a:pt x="37082" y="15478"/>
                  </a:lnTo>
                  <a:lnTo>
                    <a:pt x="36630" y="15285"/>
                  </a:lnTo>
                  <a:lnTo>
                    <a:pt x="36587" y="15263"/>
                  </a:lnTo>
                  <a:lnTo>
                    <a:pt x="36544" y="15220"/>
                  </a:lnTo>
                  <a:lnTo>
                    <a:pt x="36523" y="15156"/>
                  </a:lnTo>
                  <a:lnTo>
                    <a:pt x="36523" y="15113"/>
                  </a:lnTo>
                  <a:lnTo>
                    <a:pt x="36544" y="14941"/>
                  </a:lnTo>
                  <a:lnTo>
                    <a:pt x="36200" y="14833"/>
                  </a:lnTo>
                  <a:lnTo>
                    <a:pt x="36200" y="14876"/>
                  </a:lnTo>
                  <a:lnTo>
                    <a:pt x="36179" y="14941"/>
                  </a:lnTo>
                  <a:lnTo>
                    <a:pt x="36136" y="15005"/>
                  </a:lnTo>
                  <a:lnTo>
                    <a:pt x="36071" y="15027"/>
                  </a:lnTo>
                  <a:lnTo>
                    <a:pt x="36007" y="15048"/>
                  </a:lnTo>
                  <a:lnTo>
                    <a:pt x="35942" y="15027"/>
                  </a:lnTo>
                  <a:lnTo>
                    <a:pt x="35491" y="14855"/>
                  </a:lnTo>
                  <a:lnTo>
                    <a:pt x="35448" y="14812"/>
                  </a:lnTo>
                  <a:lnTo>
                    <a:pt x="35405" y="14769"/>
                  </a:lnTo>
                  <a:lnTo>
                    <a:pt x="35384" y="14726"/>
                  </a:lnTo>
                  <a:lnTo>
                    <a:pt x="35384" y="14661"/>
                  </a:lnTo>
                  <a:lnTo>
                    <a:pt x="35405" y="14554"/>
                  </a:lnTo>
                  <a:lnTo>
                    <a:pt x="35061" y="14446"/>
                  </a:lnTo>
                  <a:lnTo>
                    <a:pt x="35040" y="14511"/>
                  </a:lnTo>
                  <a:lnTo>
                    <a:pt x="34997" y="14554"/>
                  </a:lnTo>
                  <a:lnTo>
                    <a:pt x="34932" y="14597"/>
                  </a:lnTo>
                  <a:lnTo>
                    <a:pt x="34803" y="14597"/>
                  </a:lnTo>
                  <a:lnTo>
                    <a:pt x="34352" y="14403"/>
                  </a:lnTo>
                  <a:lnTo>
                    <a:pt x="34309" y="14382"/>
                  </a:lnTo>
                  <a:lnTo>
                    <a:pt x="34266" y="14339"/>
                  </a:lnTo>
                  <a:lnTo>
                    <a:pt x="34244" y="14275"/>
                  </a:lnTo>
                  <a:lnTo>
                    <a:pt x="34244" y="14232"/>
                  </a:lnTo>
                  <a:lnTo>
                    <a:pt x="34266" y="14167"/>
                  </a:lnTo>
                  <a:lnTo>
                    <a:pt x="33922" y="14038"/>
                  </a:lnTo>
                  <a:lnTo>
                    <a:pt x="33879" y="14103"/>
                  </a:lnTo>
                  <a:lnTo>
                    <a:pt x="33836" y="14124"/>
                  </a:lnTo>
                  <a:lnTo>
                    <a:pt x="33793" y="14167"/>
                  </a:lnTo>
                  <a:lnTo>
                    <a:pt x="33728" y="14167"/>
                  </a:lnTo>
                  <a:lnTo>
                    <a:pt x="33664" y="14146"/>
                  </a:lnTo>
                  <a:lnTo>
                    <a:pt x="33212" y="13974"/>
                  </a:lnTo>
                  <a:lnTo>
                    <a:pt x="33169" y="13931"/>
                  </a:lnTo>
                  <a:lnTo>
                    <a:pt x="33126" y="13888"/>
                  </a:lnTo>
                  <a:lnTo>
                    <a:pt x="33105" y="13845"/>
                  </a:lnTo>
                  <a:lnTo>
                    <a:pt x="33105" y="13780"/>
                  </a:lnTo>
                  <a:lnTo>
                    <a:pt x="33126" y="13759"/>
                  </a:lnTo>
                  <a:lnTo>
                    <a:pt x="32761" y="13651"/>
                  </a:lnTo>
                  <a:lnTo>
                    <a:pt x="32696" y="13694"/>
                  </a:lnTo>
                  <a:lnTo>
                    <a:pt x="32589" y="13737"/>
                  </a:lnTo>
                  <a:lnTo>
                    <a:pt x="32524" y="13716"/>
                  </a:lnTo>
                  <a:lnTo>
                    <a:pt x="32073" y="13522"/>
                  </a:lnTo>
                  <a:lnTo>
                    <a:pt x="32030" y="13501"/>
                  </a:lnTo>
                  <a:lnTo>
                    <a:pt x="32009" y="13458"/>
                  </a:lnTo>
                  <a:lnTo>
                    <a:pt x="31987" y="13415"/>
                  </a:lnTo>
                  <a:lnTo>
                    <a:pt x="31966" y="13372"/>
                  </a:lnTo>
                  <a:lnTo>
                    <a:pt x="31579" y="13243"/>
                  </a:lnTo>
                  <a:lnTo>
                    <a:pt x="31536" y="13286"/>
                  </a:lnTo>
                  <a:lnTo>
                    <a:pt x="31450" y="13286"/>
                  </a:lnTo>
                  <a:lnTo>
                    <a:pt x="31385" y="13264"/>
                  </a:lnTo>
                  <a:lnTo>
                    <a:pt x="30955" y="13092"/>
                  </a:lnTo>
                  <a:lnTo>
                    <a:pt x="30891" y="13049"/>
                  </a:lnTo>
                  <a:lnTo>
                    <a:pt x="30848" y="12985"/>
                  </a:lnTo>
                  <a:lnTo>
                    <a:pt x="30396" y="12834"/>
                  </a:lnTo>
                  <a:lnTo>
                    <a:pt x="30332" y="12856"/>
                  </a:lnTo>
                  <a:lnTo>
                    <a:pt x="30246" y="12834"/>
                  </a:lnTo>
                  <a:lnTo>
                    <a:pt x="29816" y="12662"/>
                  </a:lnTo>
                  <a:lnTo>
                    <a:pt x="29730" y="12598"/>
                  </a:lnTo>
                  <a:lnTo>
                    <a:pt x="29171" y="12404"/>
                  </a:lnTo>
                  <a:lnTo>
                    <a:pt x="29107" y="12404"/>
                  </a:lnTo>
                  <a:lnTo>
                    <a:pt x="28978" y="12340"/>
                  </a:lnTo>
                  <a:lnTo>
                    <a:pt x="24399" y="10771"/>
                  </a:lnTo>
                  <a:lnTo>
                    <a:pt x="24356" y="11093"/>
                  </a:lnTo>
                  <a:lnTo>
                    <a:pt x="24334" y="11157"/>
                  </a:lnTo>
                  <a:lnTo>
                    <a:pt x="24291" y="11222"/>
                  </a:lnTo>
                  <a:lnTo>
                    <a:pt x="24227" y="11243"/>
                  </a:lnTo>
                  <a:lnTo>
                    <a:pt x="24162" y="11265"/>
                  </a:lnTo>
                  <a:lnTo>
                    <a:pt x="24098" y="11243"/>
                  </a:lnTo>
                  <a:lnTo>
                    <a:pt x="23646" y="11071"/>
                  </a:lnTo>
                  <a:lnTo>
                    <a:pt x="23603" y="11029"/>
                  </a:lnTo>
                  <a:lnTo>
                    <a:pt x="23560" y="10986"/>
                  </a:lnTo>
                  <a:lnTo>
                    <a:pt x="23539" y="10943"/>
                  </a:lnTo>
                  <a:lnTo>
                    <a:pt x="23539" y="10878"/>
                  </a:lnTo>
                  <a:lnTo>
                    <a:pt x="23582" y="10470"/>
                  </a:lnTo>
                  <a:lnTo>
                    <a:pt x="23259" y="10362"/>
                  </a:lnTo>
                  <a:lnTo>
                    <a:pt x="23216" y="10663"/>
                  </a:lnTo>
                  <a:lnTo>
                    <a:pt x="23195" y="10728"/>
                  </a:lnTo>
                  <a:lnTo>
                    <a:pt x="23152" y="10771"/>
                  </a:lnTo>
                  <a:lnTo>
                    <a:pt x="23087" y="10814"/>
                  </a:lnTo>
                  <a:lnTo>
                    <a:pt x="22958" y="10814"/>
                  </a:lnTo>
                  <a:lnTo>
                    <a:pt x="22507" y="10620"/>
                  </a:lnTo>
                  <a:lnTo>
                    <a:pt x="22464" y="10599"/>
                  </a:lnTo>
                  <a:lnTo>
                    <a:pt x="22421" y="10556"/>
                  </a:lnTo>
                  <a:lnTo>
                    <a:pt x="22400" y="10491"/>
                  </a:lnTo>
                  <a:lnTo>
                    <a:pt x="22400" y="10448"/>
                  </a:lnTo>
                  <a:lnTo>
                    <a:pt x="22443" y="10083"/>
                  </a:lnTo>
                  <a:lnTo>
                    <a:pt x="22120" y="9975"/>
                  </a:lnTo>
                  <a:lnTo>
                    <a:pt x="22077" y="10233"/>
                  </a:lnTo>
                  <a:lnTo>
                    <a:pt x="22056" y="10298"/>
                  </a:lnTo>
                  <a:lnTo>
                    <a:pt x="22013" y="10341"/>
                  </a:lnTo>
                  <a:lnTo>
                    <a:pt x="21948" y="10362"/>
                  </a:lnTo>
                  <a:lnTo>
                    <a:pt x="21884" y="10384"/>
                  </a:lnTo>
                  <a:lnTo>
                    <a:pt x="21819" y="10362"/>
                  </a:lnTo>
                  <a:lnTo>
                    <a:pt x="21368" y="10190"/>
                  </a:lnTo>
                  <a:lnTo>
                    <a:pt x="21325" y="10147"/>
                  </a:lnTo>
                  <a:lnTo>
                    <a:pt x="21282" y="10104"/>
                  </a:lnTo>
                  <a:lnTo>
                    <a:pt x="21260" y="10061"/>
                  </a:lnTo>
                  <a:lnTo>
                    <a:pt x="21260" y="9997"/>
                  </a:lnTo>
                  <a:lnTo>
                    <a:pt x="21303" y="9696"/>
                  </a:lnTo>
                  <a:lnTo>
                    <a:pt x="20981" y="9588"/>
                  </a:lnTo>
                  <a:lnTo>
                    <a:pt x="20938" y="9782"/>
                  </a:lnTo>
                  <a:lnTo>
                    <a:pt x="20916" y="9846"/>
                  </a:lnTo>
                  <a:lnTo>
                    <a:pt x="20873" y="9889"/>
                  </a:lnTo>
                  <a:lnTo>
                    <a:pt x="20809" y="9932"/>
                  </a:lnTo>
                  <a:lnTo>
                    <a:pt x="20680" y="9932"/>
                  </a:lnTo>
                  <a:lnTo>
                    <a:pt x="20228" y="9739"/>
                  </a:lnTo>
                  <a:lnTo>
                    <a:pt x="20185" y="9717"/>
                  </a:lnTo>
                  <a:lnTo>
                    <a:pt x="20142" y="9674"/>
                  </a:lnTo>
                  <a:lnTo>
                    <a:pt x="20121" y="9610"/>
                  </a:lnTo>
                  <a:lnTo>
                    <a:pt x="20121" y="9567"/>
                  </a:lnTo>
                  <a:lnTo>
                    <a:pt x="20164" y="9287"/>
                  </a:lnTo>
                  <a:lnTo>
                    <a:pt x="19841" y="9180"/>
                  </a:lnTo>
                  <a:lnTo>
                    <a:pt x="19798" y="9352"/>
                  </a:lnTo>
                  <a:lnTo>
                    <a:pt x="19777" y="9416"/>
                  </a:lnTo>
                  <a:lnTo>
                    <a:pt x="19734" y="9459"/>
                  </a:lnTo>
                  <a:lnTo>
                    <a:pt x="19669" y="9481"/>
                  </a:lnTo>
                  <a:lnTo>
                    <a:pt x="19605" y="9502"/>
                  </a:lnTo>
                  <a:lnTo>
                    <a:pt x="19540" y="9481"/>
                  </a:lnTo>
                  <a:lnTo>
                    <a:pt x="19089" y="9309"/>
                  </a:lnTo>
                  <a:lnTo>
                    <a:pt x="19046" y="9266"/>
                  </a:lnTo>
                  <a:lnTo>
                    <a:pt x="19003" y="9223"/>
                  </a:lnTo>
                  <a:lnTo>
                    <a:pt x="19003" y="9180"/>
                  </a:lnTo>
                  <a:lnTo>
                    <a:pt x="19003" y="9115"/>
                  </a:lnTo>
                  <a:lnTo>
                    <a:pt x="19025" y="8900"/>
                  </a:lnTo>
                  <a:lnTo>
                    <a:pt x="18681" y="8793"/>
                  </a:lnTo>
                  <a:lnTo>
                    <a:pt x="18659" y="8900"/>
                  </a:lnTo>
                  <a:lnTo>
                    <a:pt x="18638" y="8965"/>
                  </a:lnTo>
                  <a:lnTo>
                    <a:pt x="18595" y="9029"/>
                  </a:lnTo>
                  <a:lnTo>
                    <a:pt x="18552" y="9051"/>
                  </a:lnTo>
                  <a:lnTo>
                    <a:pt x="18466" y="9072"/>
                  </a:lnTo>
                  <a:lnTo>
                    <a:pt x="18401" y="9051"/>
                  </a:lnTo>
                  <a:lnTo>
                    <a:pt x="17971" y="8857"/>
                  </a:lnTo>
                  <a:lnTo>
                    <a:pt x="17907" y="8836"/>
                  </a:lnTo>
                  <a:lnTo>
                    <a:pt x="17885" y="8793"/>
                  </a:lnTo>
                  <a:lnTo>
                    <a:pt x="17864" y="8750"/>
                  </a:lnTo>
                  <a:lnTo>
                    <a:pt x="17864" y="8685"/>
                  </a:lnTo>
                  <a:lnTo>
                    <a:pt x="17885" y="8513"/>
                  </a:lnTo>
                  <a:lnTo>
                    <a:pt x="17541" y="8384"/>
                  </a:lnTo>
                  <a:lnTo>
                    <a:pt x="17520" y="8470"/>
                  </a:lnTo>
                  <a:lnTo>
                    <a:pt x="17498" y="8535"/>
                  </a:lnTo>
                  <a:lnTo>
                    <a:pt x="17455" y="8578"/>
                  </a:lnTo>
                  <a:lnTo>
                    <a:pt x="17412" y="8621"/>
                  </a:lnTo>
                  <a:lnTo>
                    <a:pt x="17348" y="8621"/>
                  </a:lnTo>
                  <a:lnTo>
                    <a:pt x="17262" y="8599"/>
                  </a:lnTo>
                  <a:lnTo>
                    <a:pt x="16832" y="8427"/>
                  </a:lnTo>
                  <a:lnTo>
                    <a:pt x="16767" y="8406"/>
                  </a:lnTo>
                  <a:lnTo>
                    <a:pt x="16746" y="8363"/>
                  </a:lnTo>
                  <a:lnTo>
                    <a:pt x="16724" y="8298"/>
                  </a:lnTo>
                  <a:lnTo>
                    <a:pt x="16724" y="8234"/>
                  </a:lnTo>
                  <a:lnTo>
                    <a:pt x="16724" y="8105"/>
                  </a:lnTo>
                  <a:lnTo>
                    <a:pt x="16402" y="7997"/>
                  </a:lnTo>
                  <a:lnTo>
                    <a:pt x="16402" y="8019"/>
                  </a:lnTo>
                  <a:lnTo>
                    <a:pt x="16359" y="8083"/>
                  </a:lnTo>
                  <a:lnTo>
                    <a:pt x="16316" y="8148"/>
                  </a:lnTo>
                  <a:lnTo>
                    <a:pt x="16273" y="8169"/>
                  </a:lnTo>
                  <a:lnTo>
                    <a:pt x="16208" y="8191"/>
                  </a:lnTo>
                  <a:lnTo>
                    <a:pt x="16123" y="8169"/>
                  </a:lnTo>
                  <a:lnTo>
                    <a:pt x="15693" y="7997"/>
                  </a:lnTo>
                  <a:lnTo>
                    <a:pt x="15628" y="7954"/>
                  </a:lnTo>
                  <a:lnTo>
                    <a:pt x="15607" y="7911"/>
                  </a:lnTo>
                  <a:lnTo>
                    <a:pt x="15585" y="7868"/>
                  </a:lnTo>
                  <a:lnTo>
                    <a:pt x="15585" y="7804"/>
                  </a:lnTo>
                  <a:lnTo>
                    <a:pt x="15585" y="7718"/>
                  </a:lnTo>
                  <a:lnTo>
                    <a:pt x="15263" y="7611"/>
                  </a:lnTo>
                  <a:lnTo>
                    <a:pt x="15220" y="7654"/>
                  </a:lnTo>
                  <a:lnTo>
                    <a:pt x="15177" y="7697"/>
                  </a:lnTo>
                  <a:lnTo>
                    <a:pt x="15134" y="7740"/>
                  </a:lnTo>
                  <a:lnTo>
                    <a:pt x="14983" y="7740"/>
                  </a:lnTo>
                  <a:lnTo>
                    <a:pt x="14553" y="7546"/>
                  </a:lnTo>
                  <a:lnTo>
                    <a:pt x="14510" y="7525"/>
                  </a:lnTo>
                  <a:lnTo>
                    <a:pt x="14467" y="7482"/>
                  </a:lnTo>
                  <a:lnTo>
                    <a:pt x="14446" y="7417"/>
                  </a:lnTo>
                  <a:lnTo>
                    <a:pt x="14446" y="7374"/>
                  </a:lnTo>
                  <a:lnTo>
                    <a:pt x="14446" y="7331"/>
                  </a:lnTo>
                  <a:lnTo>
                    <a:pt x="14102" y="7202"/>
                  </a:lnTo>
                  <a:lnTo>
                    <a:pt x="14080" y="7245"/>
                  </a:lnTo>
                  <a:lnTo>
                    <a:pt x="14037" y="7288"/>
                  </a:lnTo>
                  <a:lnTo>
                    <a:pt x="13973" y="7288"/>
                  </a:lnTo>
                  <a:lnTo>
                    <a:pt x="13930" y="7310"/>
                  </a:lnTo>
                  <a:lnTo>
                    <a:pt x="13865" y="7288"/>
                  </a:lnTo>
                  <a:lnTo>
                    <a:pt x="13414" y="7116"/>
                  </a:lnTo>
                  <a:lnTo>
                    <a:pt x="13371" y="7073"/>
                  </a:lnTo>
                  <a:lnTo>
                    <a:pt x="13328" y="7030"/>
                  </a:lnTo>
                  <a:lnTo>
                    <a:pt x="13306" y="6987"/>
                  </a:lnTo>
                  <a:lnTo>
                    <a:pt x="13306" y="6923"/>
                  </a:lnTo>
                  <a:lnTo>
                    <a:pt x="12941" y="6794"/>
                  </a:lnTo>
                  <a:lnTo>
                    <a:pt x="12877" y="6858"/>
                  </a:lnTo>
                  <a:lnTo>
                    <a:pt x="12726" y="6858"/>
                  </a:lnTo>
                  <a:lnTo>
                    <a:pt x="12275" y="6665"/>
                  </a:lnTo>
                  <a:lnTo>
                    <a:pt x="12210" y="6622"/>
                  </a:lnTo>
                  <a:lnTo>
                    <a:pt x="12167" y="6536"/>
                  </a:lnTo>
                  <a:lnTo>
                    <a:pt x="11759" y="6385"/>
                  </a:lnTo>
                  <a:lnTo>
                    <a:pt x="11716" y="6428"/>
                  </a:lnTo>
                  <a:lnTo>
                    <a:pt x="11651" y="6428"/>
                  </a:lnTo>
                  <a:lnTo>
                    <a:pt x="11587" y="6407"/>
                  </a:lnTo>
                  <a:lnTo>
                    <a:pt x="11135" y="6235"/>
                  </a:lnTo>
                  <a:lnTo>
                    <a:pt x="11092" y="6192"/>
                  </a:lnTo>
                  <a:lnTo>
                    <a:pt x="11049" y="6149"/>
                  </a:lnTo>
                  <a:lnTo>
                    <a:pt x="10576" y="5977"/>
                  </a:lnTo>
                  <a:lnTo>
                    <a:pt x="10512" y="5998"/>
                  </a:lnTo>
                  <a:lnTo>
                    <a:pt x="10447" y="5977"/>
                  </a:lnTo>
                  <a:lnTo>
                    <a:pt x="9996" y="5783"/>
                  </a:lnTo>
                  <a:lnTo>
                    <a:pt x="9953" y="5762"/>
                  </a:lnTo>
                  <a:lnTo>
                    <a:pt x="8706" y="5332"/>
                  </a:lnTo>
                  <a:lnTo>
                    <a:pt x="8556" y="6127"/>
                  </a:lnTo>
                  <a:lnTo>
                    <a:pt x="8513" y="6256"/>
                  </a:lnTo>
                  <a:lnTo>
                    <a:pt x="8427" y="6364"/>
                  </a:lnTo>
                  <a:lnTo>
                    <a:pt x="8319" y="6407"/>
                  </a:lnTo>
                  <a:lnTo>
                    <a:pt x="8190" y="6428"/>
                  </a:lnTo>
                  <a:lnTo>
                    <a:pt x="8126" y="6428"/>
                  </a:lnTo>
                  <a:lnTo>
                    <a:pt x="8040" y="6407"/>
                  </a:lnTo>
                  <a:lnTo>
                    <a:pt x="7158" y="5998"/>
                  </a:lnTo>
                  <a:lnTo>
                    <a:pt x="7072" y="5934"/>
                  </a:lnTo>
                  <a:lnTo>
                    <a:pt x="7008" y="5826"/>
                  </a:lnTo>
                  <a:lnTo>
                    <a:pt x="6965" y="5719"/>
                  </a:lnTo>
                  <a:lnTo>
                    <a:pt x="6965" y="5590"/>
                  </a:lnTo>
                  <a:lnTo>
                    <a:pt x="7094" y="4773"/>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close/>
                  <a:moveTo>
                    <a:pt x="77610" y="30973"/>
                  </a:moveTo>
                  <a:lnTo>
                    <a:pt x="77603" y="30977"/>
                  </a:lnTo>
                  <a:lnTo>
                    <a:pt x="78656" y="31214"/>
                  </a:lnTo>
                  <a:lnTo>
                    <a:pt x="79012" y="31280"/>
                  </a:lnTo>
                  <a:lnTo>
                    <a:pt x="79012" y="31280"/>
                  </a:lnTo>
                  <a:lnTo>
                    <a:pt x="78119" y="31085"/>
                  </a:lnTo>
                  <a:lnTo>
                    <a:pt x="77610" y="30973"/>
                  </a:lnTo>
                  <a:close/>
                  <a:moveTo>
                    <a:pt x="79012" y="31280"/>
                  </a:moveTo>
                  <a:lnTo>
                    <a:pt x="79301" y="31343"/>
                  </a:lnTo>
                  <a:lnTo>
                    <a:pt x="80573" y="31572"/>
                  </a:lnTo>
                  <a:lnTo>
                    <a:pt x="79817" y="31429"/>
                  </a:lnTo>
                  <a:lnTo>
                    <a:pt x="79012" y="31280"/>
                  </a:lnTo>
                  <a:close/>
                  <a:moveTo>
                    <a:pt x="80573" y="31572"/>
                  </a:moveTo>
                  <a:lnTo>
                    <a:pt x="81064" y="31665"/>
                  </a:lnTo>
                  <a:lnTo>
                    <a:pt x="82397" y="31880"/>
                  </a:lnTo>
                  <a:lnTo>
                    <a:pt x="82751" y="31934"/>
                  </a:lnTo>
                  <a:lnTo>
                    <a:pt x="82751" y="31934"/>
                  </a:lnTo>
                  <a:lnTo>
                    <a:pt x="82010" y="31816"/>
                  </a:lnTo>
                  <a:lnTo>
                    <a:pt x="80613" y="31579"/>
                  </a:lnTo>
                  <a:lnTo>
                    <a:pt x="80573" y="31572"/>
                  </a:lnTo>
                  <a:close/>
                  <a:moveTo>
                    <a:pt x="82751" y="31934"/>
                  </a:moveTo>
                  <a:lnTo>
                    <a:pt x="83493" y="32052"/>
                  </a:lnTo>
                  <a:lnTo>
                    <a:pt x="83689" y="32076"/>
                  </a:lnTo>
                  <a:lnTo>
                    <a:pt x="83689" y="32076"/>
                  </a:lnTo>
                  <a:lnTo>
                    <a:pt x="82751" y="31934"/>
                  </a:lnTo>
                  <a:close/>
                  <a:moveTo>
                    <a:pt x="83689" y="32076"/>
                  </a:moveTo>
                  <a:lnTo>
                    <a:pt x="83816" y="32095"/>
                  </a:lnTo>
                  <a:lnTo>
                    <a:pt x="85299" y="32289"/>
                  </a:lnTo>
                  <a:lnTo>
                    <a:pt x="86890" y="32461"/>
                  </a:lnTo>
                  <a:lnTo>
                    <a:pt x="88523" y="32611"/>
                  </a:lnTo>
                  <a:lnTo>
                    <a:pt x="86761" y="32439"/>
                  </a:lnTo>
                  <a:lnTo>
                    <a:pt x="85084" y="32246"/>
                  </a:lnTo>
                  <a:lnTo>
                    <a:pt x="83689" y="32076"/>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8"/>
            <p:cNvSpPr/>
            <p:nvPr/>
          </p:nvSpPr>
          <p:spPr>
            <a:xfrm>
              <a:off x="5771722" y="-1752950"/>
              <a:ext cx="24336" cy="28966"/>
            </a:xfrm>
            <a:custGeom>
              <a:avLst/>
              <a:gdLst/>
              <a:ahLst/>
              <a:cxnLst/>
              <a:rect l="l" t="t" r="r" b="b"/>
              <a:pathLst>
                <a:path w="904" h="1076" fill="none" extrusionOk="0">
                  <a:moveTo>
                    <a:pt x="602" y="1075"/>
                  </a:moveTo>
                  <a:lnTo>
                    <a:pt x="602" y="1075"/>
                  </a:lnTo>
                  <a:lnTo>
                    <a:pt x="538" y="1075"/>
                  </a:lnTo>
                  <a:lnTo>
                    <a:pt x="108" y="882"/>
                  </a:lnTo>
                  <a:lnTo>
                    <a:pt x="108" y="882"/>
                  </a:lnTo>
                  <a:lnTo>
                    <a:pt x="43" y="860"/>
                  </a:lnTo>
                  <a:lnTo>
                    <a:pt x="22" y="817"/>
                  </a:lnTo>
                  <a:lnTo>
                    <a:pt x="0" y="753"/>
                  </a:lnTo>
                  <a:lnTo>
                    <a:pt x="0" y="710"/>
                  </a:lnTo>
                  <a:lnTo>
                    <a:pt x="43" y="151"/>
                  </a:lnTo>
                  <a:lnTo>
                    <a:pt x="43" y="151"/>
                  </a:lnTo>
                  <a:lnTo>
                    <a:pt x="65" y="87"/>
                  </a:lnTo>
                  <a:lnTo>
                    <a:pt x="108" y="44"/>
                  </a:lnTo>
                  <a:lnTo>
                    <a:pt x="172" y="1"/>
                  </a:lnTo>
                  <a:lnTo>
                    <a:pt x="237" y="1"/>
                  </a:lnTo>
                  <a:lnTo>
                    <a:pt x="237" y="1"/>
                  </a:lnTo>
                  <a:lnTo>
                    <a:pt x="301" y="1"/>
                  </a:lnTo>
                  <a:lnTo>
                    <a:pt x="774" y="173"/>
                  </a:lnTo>
                  <a:lnTo>
                    <a:pt x="774" y="173"/>
                  </a:lnTo>
                  <a:lnTo>
                    <a:pt x="839" y="194"/>
                  </a:lnTo>
                  <a:lnTo>
                    <a:pt x="882" y="237"/>
                  </a:lnTo>
                  <a:lnTo>
                    <a:pt x="903" y="302"/>
                  </a:lnTo>
                  <a:lnTo>
                    <a:pt x="903" y="366"/>
                  </a:lnTo>
                  <a:lnTo>
                    <a:pt x="796" y="925"/>
                  </a:lnTo>
                  <a:lnTo>
                    <a:pt x="796" y="925"/>
                  </a:lnTo>
                  <a:lnTo>
                    <a:pt x="774" y="989"/>
                  </a:lnTo>
                  <a:lnTo>
                    <a:pt x="731" y="1032"/>
                  </a:lnTo>
                  <a:lnTo>
                    <a:pt x="667" y="1075"/>
                  </a:lnTo>
                  <a:lnTo>
                    <a:pt x="602" y="107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8"/>
            <p:cNvSpPr/>
            <p:nvPr/>
          </p:nvSpPr>
          <p:spPr>
            <a:xfrm>
              <a:off x="5741060" y="-1765091"/>
              <a:ext cx="24309" cy="29531"/>
            </a:xfrm>
            <a:custGeom>
              <a:avLst/>
              <a:gdLst/>
              <a:ahLst/>
              <a:cxnLst/>
              <a:rect l="l" t="t" r="r" b="b"/>
              <a:pathLst>
                <a:path w="903" h="1097" fill="none" extrusionOk="0">
                  <a:moveTo>
                    <a:pt x="624" y="1096"/>
                  </a:moveTo>
                  <a:lnTo>
                    <a:pt x="624" y="1096"/>
                  </a:lnTo>
                  <a:lnTo>
                    <a:pt x="538" y="1075"/>
                  </a:lnTo>
                  <a:lnTo>
                    <a:pt x="108" y="903"/>
                  </a:lnTo>
                  <a:lnTo>
                    <a:pt x="108" y="903"/>
                  </a:lnTo>
                  <a:lnTo>
                    <a:pt x="43" y="860"/>
                  </a:lnTo>
                  <a:lnTo>
                    <a:pt x="22" y="817"/>
                  </a:lnTo>
                  <a:lnTo>
                    <a:pt x="0" y="774"/>
                  </a:lnTo>
                  <a:lnTo>
                    <a:pt x="0" y="710"/>
                  </a:lnTo>
                  <a:lnTo>
                    <a:pt x="43" y="172"/>
                  </a:lnTo>
                  <a:lnTo>
                    <a:pt x="43" y="172"/>
                  </a:lnTo>
                  <a:lnTo>
                    <a:pt x="86" y="108"/>
                  </a:lnTo>
                  <a:lnTo>
                    <a:pt x="129" y="43"/>
                  </a:lnTo>
                  <a:lnTo>
                    <a:pt x="172" y="22"/>
                  </a:lnTo>
                  <a:lnTo>
                    <a:pt x="237" y="0"/>
                  </a:lnTo>
                  <a:lnTo>
                    <a:pt x="237" y="0"/>
                  </a:lnTo>
                  <a:lnTo>
                    <a:pt x="301" y="22"/>
                  </a:lnTo>
                  <a:lnTo>
                    <a:pt x="774" y="172"/>
                  </a:lnTo>
                  <a:lnTo>
                    <a:pt x="774" y="172"/>
                  </a:lnTo>
                  <a:lnTo>
                    <a:pt x="839" y="215"/>
                  </a:lnTo>
                  <a:lnTo>
                    <a:pt x="882" y="258"/>
                  </a:lnTo>
                  <a:lnTo>
                    <a:pt x="903" y="301"/>
                  </a:lnTo>
                  <a:lnTo>
                    <a:pt x="903" y="366"/>
                  </a:lnTo>
                  <a:lnTo>
                    <a:pt x="796" y="946"/>
                  </a:lnTo>
                  <a:lnTo>
                    <a:pt x="796" y="946"/>
                  </a:lnTo>
                  <a:lnTo>
                    <a:pt x="774" y="1010"/>
                  </a:lnTo>
                  <a:lnTo>
                    <a:pt x="731" y="1053"/>
                  </a:lnTo>
                  <a:lnTo>
                    <a:pt x="688" y="1075"/>
                  </a:lnTo>
                  <a:lnTo>
                    <a:pt x="624" y="109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8"/>
            <p:cNvSpPr/>
            <p:nvPr/>
          </p:nvSpPr>
          <p:spPr>
            <a:xfrm>
              <a:off x="5710371" y="-1776666"/>
              <a:ext cx="24336" cy="28966"/>
            </a:xfrm>
            <a:custGeom>
              <a:avLst/>
              <a:gdLst/>
              <a:ahLst/>
              <a:cxnLst/>
              <a:rect l="l" t="t" r="r" b="b"/>
              <a:pathLst>
                <a:path w="904" h="1076" fill="none" extrusionOk="0">
                  <a:moveTo>
                    <a:pt x="624" y="1075"/>
                  </a:moveTo>
                  <a:lnTo>
                    <a:pt x="624" y="1075"/>
                  </a:lnTo>
                  <a:lnTo>
                    <a:pt x="538" y="1075"/>
                  </a:lnTo>
                  <a:lnTo>
                    <a:pt x="108" y="882"/>
                  </a:lnTo>
                  <a:lnTo>
                    <a:pt x="108" y="882"/>
                  </a:lnTo>
                  <a:lnTo>
                    <a:pt x="44" y="860"/>
                  </a:lnTo>
                  <a:lnTo>
                    <a:pt x="22" y="817"/>
                  </a:lnTo>
                  <a:lnTo>
                    <a:pt x="1" y="753"/>
                  </a:lnTo>
                  <a:lnTo>
                    <a:pt x="1" y="710"/>
                  </a:lnTo>
                  <a:lnTo>
                    <a:pt x="65" y="151"/>
                  </a:lnTo>
                  <a:lnTo>
                    <a:pt x="65" y="151"/>
                  </a:lnTo>
                  <a:lnTo>
                    <a:pt x="87" y="86"/>
                  </a:lnTo>
                  <a:lnTo>
                    <a:pt x="130" y="43"/>
                  </a:lnTo>
                  <a:lnTo>
                    <a:pt x="173" y="0"/>
                  </a:lnTo>
                  <a:lnTo>
                    <a:pt x="259" y="0"/>
                  </a:lnTo>
                  <a:lnTo>
                    <a:pt x="259" y="0"/>
                  </a:lnTo>
                  <a:lnTo>
                    <a:pt x="302" y="0"/>
                  </a:lnTo>
                  <a:lnTo>
                    <a:pt x="775" y="172"/>
                  </a:lnTo>
                  <a:lnTo>
                    <a:pt x="775" y="172"/>
                  </a:lnTo>
                  <a:lnTo>
                    <a:pt x="839" y="194"/>
                  </a:lnTo>
                  <a:lnTo>
                    <a:pt x="882" y="237"/>
                  </a:lnTo>
                  <a:lnTo>
                    <a:pt x="904" y="301"/>
                  </a:lnTo>
                  <a:lnTo>
                    <a:pt x="904" y="366"/>
                  </a:lnTo>
                  <a:lnTo>
                    <a:pt x="818" y="925"/>
                  </a:lnTo>
                  <a:lnTo>
                    <a:pt x="818" y="925"/>
                  </a:lnTo>
                  <a:lnTo>
                    <a:pt x="775" y="989"/>
                  </a:lnTo>
                  <a:lnTo>
                    <a:pt x="732" y="1032"/>
                  </a:lnTo>
                  <a:lnTo>
                    <a:pt x="689" y="1075"/>
                  </a:lnTo>
                  <a:lnTo>
                    <a:pt x="624" y="107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8"/>
            <p:cNvSpPr/>
            <p:nvPr/>
          </p:nvSpPr>
          <p:spPr>
            <a:xfrm>
              <a:off x="4112050" y="-2393565"/>
              <a:ext cx="2383066" cy="877915"/>
            </a:xfrm>
            <a:custGeom>
              <a:avLst/>
              <a:gdLst/>
              <a:ahLst/>
              <a:cxnLst/>
              <a:rect l="l" t="t" r="r" b="b"/>
              <a:pathLst>
                <a:path w="88524" h="32612" fill="none" extrusionOk="0">
                  <a:moveTo>
                    <a:pt x="1268" y="1"/>
                  </a:moveTo>
                  <a:lnTo>
                    <a:pt x="1268" y="1"/>
                  </a:lnTo>
                  <a:lnTo>
                    <a:pt x="1053" y="194"/>
                  </a:lnTo>
                  <a:lnTo>
                    <a:pt x="860" y="409"/>
                  </a:lnTo>
                  <a:lnTo>
                    <a:pt x="666" y="646"/>
                  </a:lnTo>
                  <a:lnTo>
                    <a:pt x="494" y="904"/>
                  </a:lnTo>
                  <a:lnTo>
                    <a:pt x="344" y="1183"/>
                  </a:lnTo>
                  <a:lnTo>
                    <a:pt x="215" y="1484"/>
                  </a:lnTo>
                  <a:lnTo>
                    <a:pt x="107" y="1806"/>
                  </a:lnTo>
                  <a:lnTo>
                    <a:pt x="43" y="2172"/>
                  </a:lnTo>
                  <a:lnTo>
                    <a:pt x="43" y="2172"/>
                  </a:lnTo>
                  <a:lnTo>
                    <a:pt x="43" y="2172"/>
                  </a:lnTo>
                  <a:lnTo>
                    <a:pt x="43" y="2193"/>
                  </a:lnTo>
                  <a:lnTo>
                    <a:pt x="43" y="2193"/>
                  </a:lnTo>
                  <a:lnTo>
                    <a:pt x="43" y="2193"/>
                  </a:lnTo>
                  <a:lnTo>
                    <a:pt x="43" y="2193"/>
                  </a:lnTo>
                  <a:lnTo>
                    <a:pt x="43" y="2215"/>
                  </a:lnTo>
                  <a:lnTo>
                    <a:pt x="43" y="2215"/>
                  </a:lnTo>
                  <a:lnTo>
                    <a:pt x="43" y="2215"/>
                  </a:lnTo>
                  <a:lnTo>
                    <a:pt x="43" y="2215"/>
                  </a:lnTo>
                  <a:lnTo>
                    <a:pt x="22" y="2215"/>
                  </a:lnTo>
                  <a:lnTo>
                    <a:pt x="22" y="2215"/>
                  </a:lnTo>
                  <a:lnTo>
                    <a:pt x="22" y="2215"/>
                  </a:lnTo>
                  <a:lnTo>
                    <a:pt x="22" y="2215"/>
                  </a:lnTo>
                  <a:lnTo>
                    <a:pt x="22" y="2236"/>
                  </a:lnTo>
                  <a:lnTo>
                    <a:pt x="22" y="2236"/>
                  </a:lnTo>
                  <a:lnTo>
                    <a:pt x="22" y="2236"/>
                  </a:lnTo>
                  <a:lnTo>
                    <a:pt x="22" y="2236"/>
                  </a:lnTo>
                  <a:lnTo>
                    <a:pt x="22" y="2236"/>
                  </a:lnTo>
                  <a:lnTo>
                    <a:pt x="22" y="2236"/>
                  </a:lnTo>
                  <a:lnTo>
                    <a:pt x="22" y="2236"/>
                  </a:lnTo>
                  <a:lnTo>
                    <a:pt x="22" y="2236"/>
                  </a:lnTo>
                  <a:lnTo>
                    <a:pt x="22" y="2258"/>
                  </a:lnTo>
                  <a:lnTo>
                    <a:pt x="22" y="2258"/>
                  </a:lnTo>
                  <a:lnTo>
                    <a:pt x="22" y="2258"/>
                  </a:lnTo>
                  <a:lnTo>
                    <a:pt x="22" y="2258"/>
                  </a:lnTo>
                  <a:lnTo>
                    <a:pt x="22" y="2258"/>
                  </a:lnTo>
                  <a:lnTo>
                    <a:pt x="22" y="2258"/>
                  </a:lnTo>
                  <a:lnTo>
                    <a:pt x="22" y="2279"/>
                  </a:lnTo>
                  <a:lnTo>
                    <a:pt x="22" y="2279"/>
                  </a:lnTo>
                  <a:lnTo>
                    <a:pt x="22" y="2279"/>
                  </a:lnTo>
                  <a:lnTo>
                    <a:pt x="22" y="2279"/>
                  </a:lnTo>
                  <a:lnTo>
                    <a:pt x="22" y="2279"/>
                  </a:lnTo>
                  <a:lnTo>
                    <a:pt x="22" y="2279"/>
                  </a:lnTo>
                  <a:lnTo>
                    <a:pt x="22" y="2301"/>
                  </a:lnTo>
                  <a:lnTo>
                    <a:pt x="22" y="2301"/>
                  </a:lnTo>
                  <a:lnTo>
                    <a:pt x="22" y="2301"/>
                  </a:lnTo>
                  <a:lnTo>
                    <a:pt x="22" y="2301"/>
                  </a:lnTo>
                  <a:lnTo>
                    <a:pt x="22" y="2301"/>
                  </a:lnTo>
                  <a:lnTo>
                    <a:pt x="22" y="2301"/>
                  </a:lnTo>
                  <a:lnTo>
                    <a:pt x="22" y="2301"/>
                  </a:lnTo>
                  <a:lnTo>
                    <a:pt x="22" y="2301"/>
                  </a:lnTo>
                  <a:lnTo>
                    <a:pt x="22" y="2322"/>
                  </a:lnTo>
                  <a:lnTo>
                    <a:pt x="22" y="2322"/>
                  </a:lnTo>
                  <a:lnTo>
                    <a:pt x="22" y="2322"/>
                  </a:lnTo>
                  <a:lnTo>
                    <a:pt x="22" y="2322"/>
                  </a:lnTo>
                  <a:lnTo>
                    <a:pt x="22" y="2322"/>
                  </a:lnTo>
                  <a:lnTo>
                    <a:pt x="22" y="2322"/>
                  </a:lnTo>
                  <a:lnTo>
                    <a:pt x="22" y="2322"/>
                  </a:lnTo>
                  <a:lnTo>
                    <a:pt x="0" y="2537"/>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2468" y="9975"/>
                  </a:lnTo>
                  <a:lnTo>
                    <a:pt x="16638" y="11372"/>
                  </a:lnTo>
                  <a:lnTo>
                    <a:pt x="21045" y="12899"/>
                  </a:lnTo>
                  <a:lnTo>
                    <a:pt x="25968" y="14618"/>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229" y="29731"/>
                  </a:lnTo>
                  <a:lnTo>
                    <a:pt x="72766" y="29731"/>
                  </a:lnTo>
                  <a:lnTo>
                    <a:pt x="72766" y="29731"/>
                  </a:lnTo>
                  <a:lnTo>
                    <a:pt x="73046" y="29817"/>
                  </a:lnTo>
                  <a:lnTo>
                    <a:pt x="73884" y="30053"/>
                  </a:lnTo>
                  <a:lnTo>
                    <a:pt x="75217" y="30419"/>
                  </a:lnTo>
                  <a:lnTo>
                    <a:pt x="76077" y="30634"/>
                  </a:lnTo>
                  <a:lnTo>
                    <a:pt x="77044" y="30848"/>
                  </a:lnTo>
                  <a:lnTo>
                    <a:pt x="78119" y="31085"/>
                  </a:lnTo>
                  <a:lnTo>
                    <a:pt x="79301" y="31343"/>
                  </a:lnTo>
                  <a:lnTo>
                    <a:pt x="80613" y="31579"/>
                  </a:lnTo>
                  <a:lnTo>
                    <a:pt x="82010" y="31816"/>
                  </a:lnTo>
                  <a:lnTo>
                    <a:pt x="83493" y="32052"/>
                  </a:lnTo>
                  <a:lnTo>
                    <a:pt x="85084" y="32246"/>
                  </a:lnTo>
                  <a:lnTo>
                    <a:pt x="86761" y="32439"/>
                  </a:lnTo>
                  <a:lnTo>
                    <a:pt x="88523" y="32611"/>
                  </a:lnTo>
                  <a:lnTo>
                    <a:pt x="88523" y="32611"/>
                  </a:lnTo>
                  <a:lnTo>
                    <a:pt x="86890" y="32461"/>
                  </a:lnTo>
                  <a:lnTo>
                    <a:pt x="85299" y="32289"/>
                  </a:lnTo>
                  <a:lnTo>
                    <a:pt x="83816" y="32095"/>
                  </a:lnTo>
                  <a:lnTo>
                    <a:pt x="82397" y="31880"/>
                  </a:lnTo>
                  <a:lnTo>
                    <a:pt x="81064" y="31665"/>
                  </a:lnTo>
                  <a:lnTo>
                    <a:pt x="79817" y="31429"/>
                  </a:lnTo>
                  <a:lnTo>
                    <a:pt x="78656" y="31214"/>
                  </a:lnTo>
                  <a:lnTo>
                    <a:pt x="77603" y="30977"/>
                  </a:lnTo>
                  <a:lnTo>
                    <a:pt x="82246" y="28075"/>
                  </a:lnTo>
                  <a:lnTo>
                    <a:pt x="76700" y="2734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63587" y="24270"/>
                  </a:lnTo>
                  <a:lnTo>
                    <a:pt x="59116" y="22723"/>
                  </a:lnTo>
                  <a:lnTo>
                    <a:pt x="59116" y="22723"/>
                  </a:lnTo>
                  <a:lnTo>
                    <a:pt x="59137" y="22787"/>
                  </a:lnTo>
                  <a:lnTo>
                    <a:pt x="59137" y="22830"/>
                  </a:lnTo>
                  <a:lnTo>
                    <a:pt x="59051" y="23411"/>
                  </a:lnTo>
                  <a:lnTo>
                    <a:pt x="59051" y="23411"/>
                  </a:lnTo>
                  <a:lnTo>
                    <a:pt x="59030" y="23475"/>
                  </a:lnTo>
                  <a:lnTo>
                    <a:pt x="58965" y="23518"/>
                  </a:lnTo>
                  <a:lnTo>
                    <a:pt x="58922" y="23540"/>
                  </a:lnTo>
                  <a:lnTo>
                    <a:pt x="58858" y="23561"/>
                  </a:lnTo>
                  <a:lnTo>
                    <a:pt x="58858" y="23561"/>
                  </a:lnTo>
                  <a:lnTo>
                    <a:pt x="58772" y="23540"/>
                  </a:lnTo>
                  <a:lnTo>
                    <a:pt x="58342" y="23368"/>
                  </a:lnTo>
                  <a:lnTo>
                    <a:pt x="58342" y="23368"/>
                  </a:lnTo>
                  <a:lnTo>
                    <a:pt x="58299" y="23325"/>
                  </a:lnTo>
                  <a:lnTo>
                    <a:pt x="58256" y="23282"/>
                  </a:lnTo>
                  <a:lnTo>
                    <a:pt x="58234" y="23239"/>
                  </a:lnTo>
                  <a:lnTo>
                    <a:pt x="58234" y="23174"/>
                  </a:lnTo>
                  <a:lnTo>
                    <a:pt x="58299" y="22637"/>
                  </a:lnTo>
                  <a:lnTo>
                    <a:pt x="58299" y="22637"/>
                  </a:lnTo>
                  <a:lnTo>
                    <a:pt x="58299" y="22594"/>
                  </a:lnTo>
                  <a:lnTo>
                    <a:pt x="58342" y="22551"/>
                  </a:lnTo>
                  <a:lnTo>
                    <a:pt x="58363" y="22508"/>
                  </a:lnTo>
                  <a:lnTo>
                    <a:pt x="58428" y="22486"/>
                  </a:lnTo>
                  <a:lnTo>
                    <a:pt x="58428" y="22486"/>
                  </a:lnTo>
                  <a:lnTo>
                    <a:pt x="57998" y="22336"/>
                  </a:lnTo>
                  <a:lnTo>
                    <a:pt x="57998" y="22336"/>
                  </a:lnTo>
                  <a:lnTo>
                    <a:pt x="57998" y="22400"/>
                  </a:lnTo>
                  <a:lnTo>
                    <a:pt x="57912" y="22959"/>
                  </a:lnTo>
                  <a:lnTo>
                    <a:pt x="57912" y="22959"/>
                  </a:lnTo>
                  <a:lnTo>
                    <a:pt x="57891" y="23024"/>
                  </a:lnTo>
                  <a:lnTo>
                    <a:pt x="57848" y="23088"/>
                  </a:lnTo>
                  <a:lnTo>
                    <a:pt x="57783" y="23110"/>
                  </a:lnTo>
                  <a:lnTo>
                    <a:pt x="57719" y="23131"/>
                  </a:lnTo>
                  <a:lnTo>
                    <a:pt x="57719" y="23131"/>
                  </a:lnTo>
                  <a:lnTo>
                    <a:pt x="57633" y="23110"/>
                  </a:lnTo>
                  <a:lnTo>
                    <a:pt x="57203" y="22916"/>
                  </a:lnTo>
                  <a:lnTo>
                    <a:pt x="57203" y="22916"/>
                  </a:lnTo>
                  <a:lnTo>
                    <a:pt x="57160" y="22895"/>
                  </a:lnTo>
                  <a:lnTo>
                    <a:pt x="57117" y="22852"/>
                  </a:lnTo>
                  <a:lnTo>
                    <a:pt x="57095" y="22809"/>
                  </a:lnTo>
                  <a:lnTo>
                    <a:pt x="57095" y="22744"/>
                  </a:lnTo>
                  <a:lnTo>
                    <a:pt x="57160" y="22185"/>
                  </a:lnTo>
                  <a:lnTo>
                    <a:pt x="57160" y="22185"/>
                  </a:lnTo>
                  <a:lnTo>
                    <a:pt x="57181" y="22121"/>
                  </a:lnTo>
                  <a:lnTo>
                    <a:pt x="57224" y="22078"/>
                  </a:lnTo>
                  <a:lnTo>
                    <a:pt x="57224" y="22078"/>
                  </a:lnTo>
                  <a:lnTo>
                    <a:pt x="56859" y="21949"/>
                  </a:lnTo>
                  <a:lnTo>
                    <a:pt x="56859" y="21949"/>
                  </a:lnTo>
                  <a:lnTo>
                    <a:pt x="56859" y="21970"/>
                  </a:lnTo>
                  <a:lnTo>
                    <a:pt x="56773" y="22529"/>
                  </a:lnTo>
                  <a:lnTo>
                    <a:pt x="56773" y="22529"/>
                  </a:lnTo>
                  <a:lnTo>
                    <a:pt x="56751" y="22594"/>
                  </a:lnTo>
                  <a:lnTo>
                    <a:pt x="56708" y="22637"/>
                  </a:lnTo>
                  <a:lnTo>
                    <a:pt x="56644" y="22680"/>
                  </a:lnTo>
                  <a:lnTo>
                    <a:pt x="56579" y="22680"/>
                  </a:lnTo>
                  <a:lnTo>
                    <a:pt x="56579" y="22680"/>
                  </a:lnTo>
                  <a:lnTo>
                    <a:pt x="56515" y="22658"/>
                  </a:lnTo>
                  <a:lnTo>
                    <a:pt x="56063" y="22486"/>
                  </a:lnTo>
                  <a:lnTo>
                    <a:pt x="56063" y="22486"/>
                  </a:lnTo>
                  <a:lnTo>
                    <a:pt x="56020" y="22465"/>
                  </a:lnTo>
                  <a:lnTo>
                    <a:pt x="55977" y="22422"/>
                  </a:lnTo>
                  <a:lnTo>
                    <a:pt x="55956" y="22357"/>
                  </a:lnTo>
                  <a:lnTo>
                    <a:pt x="55956" y="22293"/>
                  </a:lnTo>
                  <a:lnTo>
                    <a:pt x="56020" y="21755"/>
                  </a:lnTo>
                  <a:lnTo>
                    <a:pt x="56020" y="21755"/>
                  </a:lnTo>
                  <a:lnTo>
                    <a:pt x="56063" y="21669"/>
                  </a:lnTo>
                  <a:lnTo>
                    <a:pt x="56063" y="21669"/>
                  </a:lnTo>
                  <a:lnTo>
                    <a:pt x="55719" y="21562"/>
                  </a:lnTo>
                  <a:lnTo>
                    <a:pt x="55633" y="22078"/>
                  </a:lnTo>
                  <a:lnTo>
                    <a:pt x="55633" y="22078"/>
                  </a:lnTo>
                  <a:lnTo>
                    <a:pt x="55612" y="22142"/>
                  </a:lnTo>
                  <a:lnTo>
                    <a:pt x="55569" y="22207"/>
                  </a:lnTo>
                  <a:lnTo>
                    <a:pt x="55504" y="22228"/>
                  </a:lnTo>
                  <a:lnTo>
                    <a:pt x="55440" y="22250"/>
                  </a:lnTo>
                  <a:lnTo>
                    <a:pt x="55440" y="22250"/>
                  </a:lnTo>
                  <a:lnTo>
                    <a:pt x="55375" y="22228"/>
                  </a:lnTo>
                  <a:lnTo>
                    <a:pt x="54924" y="22056"/>
                  </a:lnTo>
                  <a:lnTo>
                    <a:pt x="54924" y="22056"/>
                  </a:lnTo>
                  <a:lnTo>
                    <a:pt x="54881" y="22013"/>
                  </a:lnTo>
                  <a:lnTo>
                    <a:pt x="54838" y="21970"/>
                  </a:lnTo>
                  <a:lnTo>
                    <a:pt x="54817" y="21927"/>
                  </a:lnTo>
                  <a:lnTo>
                    <a:pt x="54817" y="21863"/>
                  </a:lnTo>
                  <a:lnTo>
                    <a:pt x="54881" y="21325"/>
                  </a:lnTo>
                  <a:lnTo>
                    <a:pt x="54881" y="21325"/>
                  </a:lnTo>
                  <a:lnTo>
                    <a:pt x="54903" y="21261"/>
                  </a:lnTo>
                  <a:lnTo>
                    <a:pt x="54903" y="21261"/>
                  </a:lnTo>
                  <a:lnTo>
                    <a:pt x="54580" y="21153"/>
                  </a:lnTo>
                  <a:lnTo>
                    <a:pt x="54494" y="21648"/>
                  </a:lnTo>
                  <a:lnTo>
                    <a:pt x="54494" y="21648"/>
                  </a:lnTo>
                  <a:lnTo>
                    <a:pt x="54473" y="21712"/>
                  </a:lnTo>
                  <a:lnTo>
                    <a:pt x="54430" y="21755"/>
                  </a:lnTo>
                  <a:lnTo>
                    <a:pt x="54365" y="21798"/>
                  </a:lnTo>
                  <a:lnTo>
                    <a:pt x="54301" y="21798"/>
                  </a:lnTo>
                  <a:lnTo>
                    <a:pt x="54301" y="21798"/>
                  </a:lnTo>
                  <a:lnTo>
                    <a:pt x="54236" y="21798"/>
                  </a:lnTo>
                  <a:lnTo>
                    <a:pt x="53785" y="21605"/>
                  </a:lnTo>
                  <a:lnTo>
                    <a:pt x="53785" y="21605"/>
                  </a:lnTo>
                  <a:lnTo>
                    <a:pt x="53742" y="21583"/>
                  </a:lnTo>
                  <a:lnTo>
                    <a:pt x="53699" y="21540"/>
                  </a:lnTo>
                  <a:lnTo>
                    <a:pt x="53677" y="21476"/>
                  </a:lnTo>
                  <a:lnTo>
                    <a:pt x="53677" y="21433"/>
                  </a:lnTo>
                  <a:lnTo>
                    <a:pt x="53742" y="20874"/>
                  </a:lnTo>
                  <a:lnTo>
                    <a:pt x="53742" y="20874"/>
                  </a:lnTo>
                  <a:lnTo>
                    <a:pt x="53742" y="20874"/>
                  </a:lnTo>
                  <a:lnTo>
                    <a:pt x="53742" y="20874"/>
                  </a:lnTo>
                  <a:lnTo>
                    <a:pt x="53441" y="20767"/>
                  </a:lnTo>
                  <a:lnTo>
                    <a:pt x="53355" y="21218"/>
                  </a:lnTo>
                  <a:lnTo>
                    <a:pt x="53355" y="21218"/>
                  </a:lnTo>
                  <a:lnTo>
                    <a:pt x="53333" y="21261"/>
                  </a:lnTo>
                  <a:lnTo>
                    <a:pt x="53290" y="21325"/>
                  </a:lnTo>
                  <a:lnTo>
                    <a:pt x="53226" y="21347"/>
                  </a:lnTo>
                  <a:lnTo>
                    <a:pt x="53161" y="21368"/>
                  </a:lnTo>
                  <a:lnTo>
                    <a:pt x="53161" y="21368"/>
                  </a:lnTo>
                  <a:lnTo>
                    <a:pt x="53097" y="21347"/>
                  </a:lnTo>
                  <a:lnTo>
                    <a:pt x="52645" y="21175"/>
                  </a:lnTo>
                  <a:lnTo>
                    <a:pt x="52645" y="21175"/>
                  </a:lnTo>
                  <a:lnTo>
                    <a:pt x="52602" y="21132"/>
                  </a:lnTo>
                  <a:lnTo>
                    <a:pt x="52559" y="21089"/>
                  </a:lnTo>
                  <a:lnTo>
                    <a:pt x="52538" y="21046"/>
                  </a:lnTo>
                  <a:lnTo>
                    <a:pt x="52538" y="20981"/>
                  </a:lnTo>
                  <a:lnTo>
                    <a:pt x="52602" y="20487"/>
                  </a:lnTo>
                  <a:lnTo>
                    <a:pt x="52602" y="20487"/>
                  </a:lnTo>
                  <a:lnTo>
                    <a:pt x="52280" y="20380"/>
                  </a:lnTo>
                  <a:lnTo>
                    <a:pt x="52215" y="20767"/>
                  </a:lnTo>
                  <a:lnTo>
                    <a:pt x="52215" y="20767"/>
                  </a:lnTo>
                  <a:lnTo>
                    <a:pt x="52194" y="20831"/>
                  </a:lnTo>
                  <a:lnTo>
                    <a:pt x="52151" y="20874"/>
                  </a:lnTo>
                  <a:lnTo>
                    <a:pt x="52086" y="20917"/>
                  </a:lnTo>
                  <a:lnTo>
                    <a:pt x="52022" y="20917"/>
                  </a:lnTo>
                  <a:lnTo>
                    <a:pt x="52022" y="20917"/>
                  </a:lnTo>
                  <a:lnTo>
                    <a:pt x="51957" y="20917"/>
                  </a:lnTo>
                  <a:lnTo>
                    <a:pt x="51506" y="20724"/>
                  </a:lnTo>
                  <a:lnTo>
                    <a:pt x="51506" y="20724"/>
                  </a:lnTo>
                  <a:lnTo>
                    <a:pt x="51463" y="20702"/>
                  </a:lnTo>
                  <a:lnTo>
                    <a:pt x="51420" y="20659"/>
                  </a:lnTo>
                  <a:lnTo>
                    <a:pt x="51420" y="20595"/>
                  </a:lnTo>
                  <a:lnTo>
                    <a:pt x="51420" y="20552"/>
                  </a:lnTo>
                  <a:lnTo>
                    <a:pt x="51463" y="20079"/>
                  </a:lnTo>
                  <a:lnTo>
                    <a:pt x="51463" y="20079"/>
                  </a:lnTo>
                  <a:lnTo>
                    <a:pt x="51141" y="19971"/>
                  </a:lnTo>
                  <a:lnTo>
                    <a:pt x="51076" y="20337"/>
                  </a:lnTo>
                  <a:lnTo>
                    <a:pt x="51076" y="20337"/>
                  </a:lnTo>
                  <a:lnTo>
                    <a:pt x="51055" y="20401"/>
                  </a:lnTo>
                  <a:lnTo>
                    <a:pt x="51012" y="20444"/>
                  </a:lnTo>
                  <a:lnTo>
                    <a:pt x="50969" y="20466"/>
                  </a:lnTo>
                  <a:lnTo>
                    <a:pt x="50883" y="20487"/>
                  </a:lnTo>
                  <a:lnTo>
                    <a:pt x="50883" y="20487"/>
                  </a:lnTo>
                  <a:lnTo>
                    <a:pt x="50818" y="20466"/>
                  </a:lnTo>
                  <a:lnTo>
                    <a:pt x="50388" y="20294"/>
                  </a:lnTo>
                  <a:lnTo>
                    <a:pt x="50388" y="20294"/>
                  </a:lnTo>
                  <a:lnTo>
                    <a:pt x="50324" y="20251"/>
                  </a:lnTo>
                  <a:lnTo>
                    <a:pt x="50302" y="20208"/>
                  </a:lnTo>
                  <a:lnTo>
                    <a:pt x="50281" y="20165"/>
                  </a:lnTo>
                  <a:lnTo>
                    <a:pt x="50281" y="20100"/>
                  </a:lnTo>
                  <a:lnTo>
                    <a:pt x="50324" y="19692"/>
                  </a:lnTo>
                  <a:lnTo>
                    <a:pt x="50324" y="19692"/>
                  </a:lnTo>
                  <a:lnTo>
                    <a:pt x="50001" y="19584"/>
                  </a:lnTo>
                  <a:lnTo>
                    <a:pt x="49937" y="19885"/>
                  </a:lnTo>
                  <a:lnTo>
                    <a:pt x="49937" y="19885"/>
                  </a:lnTo>
                  <a:lnTo>
                    <a:pt x="49915" y="19950"/>
                  </a:lnTo>
                  <a:lnTo>
                    <a:pt x="49872" y="20014"/>
                  </a:lnTo>
                  <a:lnTo>
                    <a:pt x="49829" y="20036"/>
                  </a:lnTo>
                  <a:lnTo>
                    <a:pt x="49765" y="20057"/>
                  </a:lnTo>
                  <a:lnTo>
                    <a:pt x="49765" y="20057"/>
                  </a:lnTo>
                  <a:lnTo>
                    <a:pt x="49679" y="20036"/>
                  </a:lnTo>
                  <a:lnTo>
                    <a:pt x="49249" y="19842"/>
                  </a:lnTo>
                  <a:lnTo>
                    <a:pt x="49249" y="19842"/>
                  </a:lnTo>
                  <a:lnTo>
                    <a:pt x="49184" y="19821"/>
                  </a:lnTo>
                  <a:lnTo>
                    <a:pt x="49163" y="19778"/>
                  </a:lnTo>
                  <a:lnTo>
                    <a:pt x="49141" y="19735"/>
                  </a:lnTo>
                  <a:lnTo>
                    <a:pt x="49141" y="19670"/>
                  </a:lnTo>
                  <a:lnTo>
                    <a:pt x="49184" y="19305"/>
                  </a:lnTo>
                  <a:lnTo>
                    <a:pt x="49184" y="19305"/>
                  </a:lnTo>
                  <a:lnTo>
                    <a:pt x="48862" y="19197"/>
                  </a:lnTo>
                  <a:lnTo>
                    <a:pt x="48819" y="19455"/>
                  </a:lnTo>
                  <a:lnTo>
                    <a:pt x="48819" y="19455"/>
                  </a:lnTo>
                  <a:lnTo>
                    <a:pt x="48776" y="19520"/>
                  </a:lnTo>
                  <a:lnTo>
                    <a:pt x="48733" y="19563"/>
                  </a:lnTo>
                  <a:lnTo>
                    <a:pt x="48690" y="19606"/>
                  </a:lnTo>
                  <a:lnTo>
                    <a:pt x="48625" y="19606"/>
                  </a:lnTo>
                  <a:lnTo>
                    <a:pt x="48625" y="19606"/>
                  </a:lnTo>
                  <a:lnTo>
                    <a:pt x="48539" y="19584"/>
                  </a:lnTo>
                  <a:lnTo>
                    <a:pt x="48110" y="19412"/>
                  </a:lnTo>
                  <a:lnTo>
                    <a:pt x="48110" y="19412"/>
                  </a:lnTo>
                  <a:lnTo>
                    <a:pt x="48045" y="19391"/>
                  </a:lnTo>
                  <a:lnTo>
                    <a:pt x="48024" y="19348"/>
                  </a:lnTo>
                  <a:lnTo>
                    <a:pt x="48002" y="19283"/>
                  </a:lnTo>
                  <a:lnTo>
                    <a:pt x="48002" y="19219"/>
                  </a:lnTo>
                  <a:lnTo>
                    <a:pt x="48024" y="18918"/>
                  </a:lnTo>
                  <a:lnTo>
                    <a:pt x="48024" y="18918"/>
                  </a:lnTo>
                  <a:lnTo>
                    <a:pt x="46024" y="18208"/>
                  </a:lnTo>
                  <a:lnTo>
                    <a:pt x="46024" y="18208"/>
                  </a:lnTo>
                  <a:lnTo>
                    <a:pt x="45938" y="18187"/>
                  </a:lnTo>
                  <a:lnTo>
                    <a:pt x="45938" y="18187"/>
                  </a:lnTo>
                  <a:lnTo>
                    <a:pt x="45938" y="18187"/>
                  </a:lnTo>
                  <a:lnTo>
                    <a:pt x="43079" y="17198"/>
                  </a:lnTo>
                  <a:lnTo>
                    <a:pt x="43015" y="17521"/>
                  </a:lnTo>
                  <a:lnTo>
                    <a:pt x="43015" y="17521"/>
                  </a:lnTo>
                  <a:lnTo>
                    <a:pt x="42993" y="17585"/>
                  </a:lnTo>
                  <a:lnTo>
                    <a:pt x="42950" y="17628"/>
                  </a:lnTo>
                  <a:lnTo>
                    <a:pt x="42886" y="17671"/>
                  </a:lnTo>
                  <a:lnTo>
                    <a:pt x="42821" y="17671"/>
                  </a:lnTo>
                  <a:lnTo>
                    <a:pt x="42821" y="17671"/>
                  </a:lnTo>
                  <a:lnTo>
                    <a:pt x="42757" y="17671"/>
                  </a:lnTo>
                  <a:lnTo>
                    <a:pt x="42327" y="17478"/>
                  </a:lnTo>
                  <a:lnTo>
                    <a:pt x="42327" y="17478"/>
                  </a:lnTo>
                  <a:lnTo>
                    <a:pt x="42262" y="17456"/>
                  </a:lnTo>
                  <a:lnTo>
                    <a:pt x="42241" y="17413"/>
                  </a:lnTo>
                  <a:lnTo>
                    <a:pt x="42219" y="17349"/>
                  </a:lnTo>
                  <a:lnTo>
                    <a:pt x="42219" y="17306"/>
                  </a:lnTo>
                  <a:lnTo>
                    <a:pt x="42262" y="16919"/>
                  </a:lnTo>
                  <a:lnTo>
                    <a:pt x="42262" y="16919"/>
                  </a:lnTo>
                  <a:lnTo>
                    <a:pt x="41940" y="16811"/>
                  </a:lnTo>
                  <a:lnTo>
                    <a:pt x="41876" y="17091"/>
                  </a:lnTo>
                  <a:lnTo>
                    <a:pt x="41876" y="17091"/>
                  </a:lnTo>
                  <a:lnTo>
                    <a:pt x="41854" y="17155"/>
                  </a:lnTo>
                  <a:lnTo>
                    <a:pt x="41811" y="17198"/>
                  </a:lnTo>
                  <a:lnTo>
                    <a:pt x="41768" y="17220"/>
                  </a:lnTo>
                  <a:lnTo>
                    <a:pt x="41704" y="17241"/>
                  </a:lnTo>
                  <a:lnTo>
                    <a:pt x="41704" y="17241"/>
                  </a:lnTo>
                  <a:lnTo>
                    <a:pt x="41618" y="17220"/>
                  </a:lnTo>
                  <a:lnTo>
                    <a:pt x="41188" y="17048"/>
                  </a:lnTo>
                  <a:lnTo>
                    <a:pt x="41188" y="17048"/>
                  </a:lnTo>
                  <a:lnTo>
                    <a:pt x="41123" y="17005"/>
                  </a:lnTo>
                  <a:lnTo>
                    <a:pt x="41102" y="16962"/>
                  </a:lnTo>
                  <a:lnTo>
                    <a:pt x="41080" y="16919"/>
                  </a:lnTo>
                  <a:lnTo>
                    <a:pt x="41080" y="16854"/>
                  </a:lnTo>
                  <a:lnTo>
                    <a:pt x="41102" y="16532"/>
                  </a:lnTo>
                  <a:lnTo>
                    <a:pt x="41102" y="16532"/>
                  </a:lnTo>
                  <a:lnTo>
                    <a:pt x="40779" y="16403"/>
                  </a:lnTo>
                  <a:lnTo>
                    <a:pt x="40758" y="16639"/>
                  </a:lnTo>
                  <a:lnTo>
                    <a:pt x="40758" y="16639"/>
                  </a:lnTo>
                  <a:lnTo>
                    <a:pt x="40715" y="16704"/>
                  </a:lnTo>
                  <a:lnTo>
                    <a:pt x="40672" y="16768"/>
                  </a:lnTo>
                  <a:lnTo>
                    <a:pt x="40629" y="16790"/>
                  </a:lnTo>
                  <a:lnTo>
                    <a:pt x="40564" y="16811"/>
                  </a:lnTo>
                  <a:lnTo>
                    <a:pt x="40564" y="16811"/>
                  </a:lnTo>
                  <a:lnTo>
                    <a:pt x="40478" y="16790"/>
                  </a:lnTo>
                  <a:lnTo>
                    <a:pt x="40048" y="16596"/>
                  </a:lnTo>
                  <a:lnTo>
                    <a:pt x="40048" y="16596"/>
                  </a:lnTo>
                  <a:lnTo>
                    <a:pt x="39984" y="16575"/>
                  </a:lnTo>
                  <a:lnTo>
                    <a:pt x="39962" y="16532"/>
                  </a:lnTo>
                  <a:lnTo>
                    <a:pt x="39941" y="16489"/>
                  </a:lnTo>
                  <a:lnTo>
                    <a:pt x="39941" y="16424"/>
                  </a:lnTo>
                  <a:lnTo>
                    <a:pt x="39962" y="16123"/>
                  </a:lnTo>
                  <a:lnTo>
                    <a:pt x="39962" y="16123"/>
                  </a:lnTo>
                  <a:lnTo>
                    <a:pt x="39640" y="16016"/>
                  </a:lnTo>
                  <a:lnTo>
                    <a:pt x="39618" y="16209"/>
                  </a:lnTo>
                  <a:lnTo>
                    <a:pt x="39618" y="16209"/>
                  </a:lnTo>
                  <a:lnTo>
                    <a:pt x="39597" y="16274"/>
                  </a:lnTo>
                  <a:lnTo>
                    <a:pt x="39532" y="16317"/>
                  </a:lnTo>
                  <a:lnTo>
                    <a:pt x="39489" y="16360"/>
                  </a:lnTo>
                  <a:lnTo>
                    <a:pt x="39425" y="16360"/>
                  </a:lnTo>
                  <a:lnTo>
                    <a:pt x="39425" y="16360"/>
                  </a:lnTo>
                  <a:lnTo>
                    <a:pt x="39339" y="16338"/>
                  </a:lnTo>
                  <a:lnTo>
                    <a:pt x="38909" y="16166"/>
                  </a:lnTo>
                  <a:lnTo>
                    <a:pt x="38909" y="16166"/>
                  </a:lnTo>
                  <a:lnTo>
                    <a:pt x="38866" y="16145"/>
                  </a:lnTo>
                  <a:lnTo>
                    <a:pt x="38823" y="16102"/>
                  </a:lnTo>
                  <a:lnTo>
                    <a:pt x="38802" y="16037"/>
                  </a:lnTo>
                  <a:lnTo>
                    <a:pt x="38802" y="15973"/>
                  </a:lnTo>
                  <a:lnTo>
                    <a:pt x="38823" y="15736"/>
                  </a:lnTo>
                  <a:lnTo>
                    <a:pt x="38823" y="15736"/>
                  </a:lnTo>
                  <a:lnTo>
                    <a:pt x="38501" y="15629"/>
                  </a:lnTo>
                  <a:lnTo>
                    <a:pt x="38479" y="15758"/>
                  </a:lnTo>
                  <a:lnTo>
                    <a:pt x="38479" y="15758"/>
                  </a:lnTo>
                  <a:lnTo>
                    <a:pt x="38458" y="15822"/>
                  </a:lnTo>
                  <a:lnTo>
                    <a:pt x="38415" y="15887"/>
                  </a:lnTo>
                  <a:lnTo>
                    <a:pt x="38350" y="15908"/>
                  </a:lnTo>
                  <a:lnTo>
                    <a:pt x="38286" y="15930"/>
                  </a:lnTo>
                  <a:lnTo>
                    <a:pt x="38286" y="15930"/>
                  </a:lnTo>
                  <a:lnTo>
                    <a:pt x="38221" y="15908"/>
                  </a:lnTo>
                  <a:lnTo>
                    <a:pt x="37770" y="15736"/>
                  </a:lnTo>
                  <a:lnTo>
                    <a:pt x="37770" y="15736"/>
                  </a:lnTo>
                  <a:lnTo>
                    <a:pt x="37727" y="15693"/>
                  </a:lnTo>
                  <a:lnTo>
                    <a:pt x="37684" y="15650"/>
                  </a:lnTo>
                  <a:lnTo>
                    <a:pt x="37662" y="15607"/>
                  </a:lnTo>
                  <a:lnTo>
                    <a:pt x="37662" y="15543"/>
                  </a:lnTo>
                  <a:lnTo>
                    <a:pt x="37684" y="15349"/>
                  </a:lnTo>
                  <a:lnTo>
                    <a:pt x="37684" y="15349"/>
                  </a:lnTo>
                  <a:lnTo>
                    <a:pt x="37361" y="15220"/>
                  </a:lnTo>
                  <a:lnTo>
                    <a:pt x="37340" y="15328"/>
                  </a:lnTo>
                  <a:lnTo>
                    <a:pt x="37340" y="15328"/>
                  </a:lnTo>
                  <a:lnTo>
                    <a:pt x="37318" y="15392"/>
                  </a:lnTo>
                  <a:lnTo>
                    <a:pt x="37275" y="15435"/>
                  </a:lnTo>
                  <a:lnTo>
                    <a:pt x="37211" y="15478"/>
                  </a:lnTo>
                  <a:lnTo>
                    <a:pt x="37146" y="15478"/>
                  </a:lnTo>
                  <a:lnTo>
                    <a:pt x="37146" y="15478"/>
                  </a:lnTo>
                  <a:lnTo>
                    <a:pt x="37082" y="15478"/>
                  </a:lnTo>
                  <a:lnTo>
                    <a:pt x="36630" y="15285"/>
                  </a:lnTo>
                  <a:lnTo>
                    <a:pt x="36630" y="15285"/>
                  </a:lnTo>
                  <a:lnTo>
                    <a:pt x="36587" y="15263"/>
                  </a:lnTo>
                  <a:lnTo>
                    <a:pt x="36544" y="15220"/>
                  </a:lnTo>
                  <a:lnTo>
                    <a:pt x="36523" y="15156"/>
                  </a:lnTo>
                  <a:lnTo>
                    <a:pt x="36523" y="15113"/>
                  </a:lnTo>
                  <a:lnTo>
                    <a:pt x="36544" y="14941"/>
                  </a:lnTo>
                  <a:lnTo>
                    <a:pt x="36544" y="14941"/>
                  </a:lnTo>
                  <a:lnTo>
                    <a:pt x="36200" y="14833"/>
                  </a:lnTo>
                  <a:lnTo>
                    <a:pt x="36200" y="14876"/>
                  </a:lnTo>
                  <a:lnTo>
                    <a:pt x="36200" y="14876"/>
                  </a:lnTo>
                  <a:lnTo>
                    <a:pt x="36179" y="14941"/>
                  </a:lnTo>
                  <a:lnTo>
                    <a:pt x="36136" y="15005"/>
                  </a:lnTo>
                  <a:lnTo>
                    <a:pt x="36071" y="15027"/>
                  </a:lnTo>
                  <a:lnTo>
                    <a:pt x="36007" y="15048"/>
                  </a:lnTo>
                  <a:lnTo>
                    <a:pt x="36007" y="15048"/>
                  </a:lnTo>
                  <a:lnTo>
                    <a:pt x="35942" y="15027"/>
                  </a:lnTo>
                  <a:lnTo>
                    <a:pt x="35491" y="14855"/>
                  </a:lnTo>
                  <a:lnTo>
                    <a:pt x="35491" y="14855"/>
                  </a:lnTo>
                  <a:lnTo>
                    <a:pt x="35448" y="14812"/>
                  </a:lnTo>
                  <a:lnTo>
                    <a:pt x="35405" y="14769"/>
                  </a:lnTo>
                  <a:lnTo>
                    <a:pt x="35384" y="14726"/>
                  </a:lnTo>
                  <a:lnTo>
                    <a:pt x="35384" y="14661"/>
                  </a:lnTo>
                  <a:lnTo>
                    <a:pt x="35405" y="14554"/>
                  </a:lnTo>
                  <a:lnTo>
                    <a:pt x="35405" y="14554"/>
                  </a:lnTo>
                  <a:lnTo>
                    <a:pt x="35061" y="14446"/>
                  </a:lnTo>
                  <a:lnTo>
                    <a:pt x="35061" y="14446"/>
                  </a:lnTo>
                  <a:lnTo>
                    <a:pt x="35061" y="14446"/>
                  </a:lnTo>
                  <a:lnTo>
                    <a:pt x="35040" y="14511"/>
                  </a:lnTo>
                  <a:lnTo>
                    <a:pt x="34997" y="14554"/>
                  </a:lnTo>
                  <a:lnTo>
                    <a:pt x="34932" y="14597"/>
                  </a:lnTo>
                  <a:lnTo>
                    <a:pt x="34868" y="14597"/>
                  </a:lnTo>
                  <a:lnTo>
                    <a:pt x="34868" y="14597"/>
                  </a:lnTo>
                  <a:lnTo>
                    <a:pt x="34803" y="14597"/>
                  </a:lnTo>
                  <a:lnTo>
                    <a:pt x="34352" y="14403"/>
                  </a:lnTo>
                  <a:lnTo>
                    <a:pt x="34352" y="14403"/>
                  </a:lnTo>
                  <a:lnTo>
                    <a:pt x="34309" y="14382"/>
                  </a:lnTo>
                  <a:lnTo>
                    <a:pt x="34266" y="14339"/>
                  </a:lnTo>
                  <a:lnTo>
                    <a:pt x="34244" y="14275"/>
                  </a:lnTo>
                  <a:lnTo>
                    <a:pt x="34244" y="14232"/>
                  </a:lnTo>
                  <a:lnTo>
                    <a:pt x="34266" y="14167"/>
                  </a:lnTo>
                  <a:lnTo>
                    <a:pt x="34266" y="14167"/>
                  </a:lnTo>
                  <a:lnTo>
                    <a:pt x="33922" y="14038"/>
                  </a:lnTo>
                  <a:lnTo>
                    <a:pt x="33922" y="14038"/>
                  </a:lnTo>
                  <a:lnTo>
                    <a:pt x="33879" y="14103"/>
                  </a:lnTo>
                  <a:lnTo>
                    <a:pt x="33836" y="14124"/>
                  </a:lnTo>
                  <a:lnTo>
                    <a:pt x="33793" y="14167"/>
                  </a:lnTo>
                  <a:lnTo>
                    <a:pt x="33728" y="14167"/>
                  </a:lnTo>
                  <a:lnTo>
                    <a:pt x="33728" y="14167"/>
                  </a:lnTo>
                  <a:lnTo>
                    <a:pt x="33664" y="14146"/>
                  </a:lnTo>
                  <a:lnTo>
                    <a:pt x="33212" y="13974"/>
                  </a:lnTo>
                  <a:lnTo>
                    <a:pt x="33212" y="13974"/>
                  </a:lnTo>
                  <a:lnTo>
                    <a:pt x="33169" y="13931"/>
                  </a:lnTo>
                  <a:lnTo>
                    <a:pt x="33126" y="13888"/>
                  </a:lnTo>
                  <a:lnTo>
                    <a:pt x="33105" y="13845"/>
                  </a:lnTo>
                  <a:lnTo>
                    <a:pt x="33105" y="13780"/>
                  </a:lnTo>
                  <a:lnTo>
                    <a:pt x="33126" y="13759"/>
                  </a:lnTo>
                  <a:lnTo>
                    <a:pt x="33126" y="13759"/>
                  </a:lnTo>
                  <a:lnTo>
                    <a:pt x="32761" y="13651"/>
                  </a:lnTo>
                  <a:lnTo>
                    <a:pt x="32761" y="13651"/>
                  </a:lnTo>
                  <a:lnTo>
                    <a:pt x="32696" y="13694"/>
                  </a:lnTo>
                  <a:lnTo>
                    <a:pt x="32589" y="13737"/>
                  </a:lnTo>
                  <a:lnTo>
                    <a:pt x="32589" y="13737"/>
                  </a:lnTo>
                  <a:lnTo>
                    <a:pt x="32524" y="13716"/>
                  </a:lnTo>
                  <a:lnTo>
                    <a:pt x="32073" y="13522"/>
                  </a:lnTo>
                  <a:lnTo>
                    <a:pt x="32073" y="13522"/>
                  </a:lnTo>
                  <a:lnTo>
                    <a:pt x="32030" y="13501"/>
                  </a:lnTo>
                  <a:lnTo>
                    <a:pt x="32009" y="13458"/>
                  </a:lnTo>
                  <a:lnTo>
                    <a:pt x="31987" y="13415"/>
                  </a:lnTo>
                  <a:lnTo>
                    <a:pt x="31966" y="13372"/>
                  </a:lnTo>
                  <a:lnTo>
                    <a:pt x="31966" y="13372"/>
                  </a:lnTo>
                  <a:lnTo>
                    <a:pt x="31579" y="13243"/>
                  </a:lnTo>
                  <a:lnTo>
                    <a:pt x="31579" y="13243"/>
                  </a:lnTo>
                  <a:lnTo>
                    <a:pt x="31536" y="13286"/>
                  </a:lnTo>
                  <a:lnTo>
                    <a:pt x="31450" y="13286"/>
                  </a:lnTo>
                  <a:lnTo>
                    <a:pt x="31450" y="13286"/>
                  </a:lnTo>
                  <a:lnTo>
                    <a:pt x="31385" y="13264"/>
                  </a:lnTo>
                  <a:lnTo>
                    <a:pt x="30955" y="13092"/>
                  </a:lnTo>
                  <a:lnTo>
                    <a:pt x="30955" y="13092"/>
                  </a:lnTo>
                  <a:lnTo>
                    <a:pt x="30891" y="13049"/>
                  </a:lnTo>
                  <a:lnTo>
                    <a:pt x="30848" y="12985"/>
                  </a:lnTo>
                  <a:lnTo>
                    <a:pt x="30848" y="12985"/>
                  </a:lnTo>
                  <a:lnTo>
                    <a:pt x="30396" y="12834"/>
                  </a:lnTo>
                  <a:lnTo>
                    <a:pt x="30396" y="12834"/>
                  </a:lnTo>
                  <a:lnTo>
                    <a:pt x="30332" y="12856"/>
                  </a:lnTo>
                  <a:lnTo>
                    <a:pt x="30332" y="12856"/>
                  </a:lnTo>
                  <a:lnTo>
                    <a:pt x="30246" y="12834"/>
                  </a:lnTo>
                  <a:lnTo>
                    <a:pt x="29816" y="12662"/>
                  </a:lnTo>
                  <a:lnTo>
                    <a:pt x="29816" y="12662"/>
                  </a:lnTo>
                  <a:lnTo>
                    <a:pt x="29730" y="12598"/>
                  </a:lnTo>
                  <a:lnTo>
                    <a:pt x="29730" y="12598"/>
                  </a:lnTo>
                  <a:lnTo>
                    <a:pt x="29171" y="12404"/>
                  </a:lnTo>
                  <a:lnTo>
                    <a:pt x="29171" y="12404"/>
                  </a:lnTo>
                  <a:lnTo>
                    <a:pt x="29107" y="12404"/>
                  </a:lnTo>
                  <a:lnTo>
                    <a:pt x="28978" y="12340"/>
                  </a:lnTo>
                  <a:lnTo>
                    <a:pt x="28978" y="12340"/>
                  </a:lnTo>
                  <a:lnTo>
                    <a:pt x="24399" y="10771"/>
                  </a:lnTo>
                  <a:lnTo>
                    <a:pt x="24356" y="11093"/>
                  </a:lnTo>
                  <a:lnTo>
                    <a:pt x="24356" y="11093"/>
                  </a:lnTo>
                  <a:lnTo>
                    <a:pt x="24334" y="11157"/>
                  </a:lnTo>
                  <a:lnTo>
                    <a:pt x="24291" y="11222"/>
                  </a:lnTo>
                  <a:lnTo>
                    <a:pt x="24227" y="11243"/>
                  </a:lnTo>
                  <a:lnTo>
                    <a:pt x="24162" y="11265"/>
                  </a:lnTo>
                  <a:lnTo>
                    <a:pt x="24162" y="11265"/>
                  </a:lnTo>
                  <a:lnTo>
                    <a:pt x="24098" y="11243"/>
                  </a:lnTo>
                  <a:lnTo>
                    <a:pt x="23646" y="11071"/>
                  </a:lnTo>
                  <a:lnTo>
                    <a:pt x="23646" y="11071"/>
                  </a:lnTo>
                  <a:lnTo>
                    <a:pt x="23603" y="11029"/>
                  </a:lnTo>
                  <a:lnTo>
                    <a:pt x="23560" y="10986"/>
                  </a:lnTo>
                  <a:lnTo>
                    <a:pt x="23539" y="10943"/>
                  </a:lnTo>
                  <a:lnTo>
                    <a:pt x="23539" y="10878"/>
                  </a:lnTo>
                  <a:lnTo>
                    <a:pt x="23582" y="10470"/>
                  </a:lnTo>
                  <a:lnTo>
                    <a:pt x="23582" y="10470"/>
                  </a:lnTo>
                  <a:lnTo>
                    <a:pt x="23259" y="10362"/>
                  </a:lnTo>
                  <a:lnTo>
                    <a:pt x="23216" y="10663"/>
                  </a:lnTo>
                  <a:lnTo>
                    <a:pt x="23216" y="10663"/>
                  </a:lnTo>
                  <a:lnTo>
                    <a:pt x="23195" y="10728"/>
                  </a:lnTo>
                  <a:lnTo>
                    <a:pt x="23152" y="10771"/>
                  </a:lnTo>
                  <a:lnTo>
                    <a:pt x="23087" y="10814"/>
                  </a:lnTo>
                  <a:lnTo>
                    <a:pt x="23023" y="10814"/>
                  </a:lnTo>
                  <a:lnTo>
                    <a:pt x="23023" y="10814"/>
                  </a:lnTo>
                  <a:lnTo>
                    <a:pt x="22958" y="10814"/>
                  </a:lnTo>
                  <a:lnTo>
                    <a:pt x="22507" y="10620"/>
                  </a:lnTo>
                  <a:lnTo>
                    <a:pt x="22507" y="10620"/>
                  </a:lnTo>
                  <a:lnTo>
                    <a:pt x="22464" y="10599"/>
                  </a:lnTo>
                  <a:lnTo>
                    <a:pt x="22421" y="10556"/>
                  </a:lnTo>
                  <a:lnTo>
                    <a:pt x="22400" y="10491"/>
                  </a:lnTo>
                  <a:lnTo>
                    <a:pt x="22400" y="10448"/>
                  </a:lnTo>
                  <a:lnTo>
                    <a:pt x="22443" y="10083"/>
                  </a:lnTo>
                  <a:lnTo>
                    <a:pt x="22443" y="10083"/>
                  </a:lnTo>
                  <a:lnTo>
                    <a:pt x="22120" y="9975"/>
                  </a:lnTo>
                  <a:lnTo>
                    <a:pt x="22077" y="10233"/>
                  </a:lnTo>
                  <a:lnTo>
                    <a:pt x="22077" y="10233"/>
                  </a:lnTo>
                  <a:lnTo>
                    <a:pt x="22056" y="10298"/>
                  </a:lnTo>
                  <a:lnTo>
                    <a:pt x="22013" y="10341"/>
                  </a:lnTo>
                  <a:lnTo>
                    <a:pt x="21948" y="10362"/>
                  </a:lnTo>
                  <a:lnTo>
                    <a:pt x="21884" y="10384"/>
                  </a:lnTo>
                  <a:lnTo>
                    <a:pt x="21884" y="10384"/>
                  </a:lnTo>
                  <a:lnTo>
                    <a:pt x="21819" y="10362"/>
                  </a:lnTo>
                  <a:lnTo>
                    <a:pt x="21368" y="10190"/>
                  </a:lnTo>
                  <a:lnTo>
                    <a:pt x="21368" y="10190"/>
                  </a:lnTo>
                  <a:lnTo>
                    <a:pt x="21325" y="10147"/>
                  </a:lnTo>
                  <a:lnTo>
                    <a:pt x="21282" y="10104"/>
                  </a:lnTo>
                  <a:lnTo>
                    <a:pt x="21260" y="10061"/>
                  </a:lnTo>
                  <a:lnTo>
                    <a:pt x="21260" y="9997"/>
                  </a:lnTo>
                  <a:lnTo>
                    <a:pt x="21303" y="9696"/>
                  </a:lnTo>
                  <a:lnTo>
                    <a:pt x="21303" y="9696"/>
                  </a:lnTo>
                  <a:lnTo>
                    <a:pt x="20981" y="9588"/>
                  </a:lnTo>
                  <a:lnTo>
                    <a:pt x="20938" y="9782"/>
                  </a:lnTo>
                  <a:lnTo>
                    <a:pt x="20938" y="9782"/>
                  </a:lnTo>
                  <a:lnTo>
                    <a:pt x="20916" y="9846"/>
                  </a:lnTo>
                  <a:lnTo>
                    <a:pt x="20873" y="9889"/>
                  </a:lnTo>
                  <a:lnTo>
                    <a:pt x="20809" y="9932"/>
                  </a:lnTo>
                  <a:lnTo>
                    <a:pt x="20744" y="9932"/>
                  </a:lnTo>
                  <a:lnTo>
                    <a:pt x="20744" y="9932"/>
                  </a:lnTo>
                  <a:lnTo>
                    <a:pt x="20680" y="9932"/>
                  </a:lnTo>
                  <a:lnTo>
                    <a:pt x="20228" y="9739"/>
                  </a:lnTo>
                  <a:lnTo>
                    <a:pt x="20228" y="9739"/>
                  </a:lnTo>
                  <a:lnTo>
                    <a:pt x="20185" y="9717"/>
                  </a:lnTo>
                  <a:lnTo>
                    <a:pt x="20142" y="9674"/>
                  </a:lnTo>
                  <a:lnTo>
                    <a:pt x="20121" y="9610"/>
                  </a:lnTo>
                  <a:lnTo>
                    <a:pt x="20121" y="9567"/>
                  </a:lnTo>
                  <a:lnTo>
                    <a:pt x="20164" y="9287"/>
                  </a:lnTo>
                  <a:lnTo>
                    <a:pt x="20164" y="9287"/>
                  </a:lnTo>
                  <a:lnTo>
                    <a:pt x="19841" y="9180"/>
                  </a:lnTo>
                  <a:lnTo>
                    <a:pt x="19798" y="9352"/>
                  </a:lnTo>
                  <a:lnTo>
                    <a:pt x="19798" y="9352"/>
                  </a:lnTo>
                  <a:lnTo>
                    <a:pt x="19777" y="9416"/>
                  </a:lnTo>
                  <a:lnTo>
                    <a:pt x="19734" y="9459"/>
                  </a:lnTo>
                  <a:lnTo>
                    <a:pt x="19669" y="9481"/>
                  </a:lnTo>
                  <a:lnTo>
                    <a:pt x="19605" y="9502"/>
                  </a:lnTo>
                  <a:lnTo>
                    <a:pt x="19605" y="9502"/>
                  </a:lnTo>
                  <a:lnTo>
                    <a:pt x="19540" y="9481"/>
                  </a:lnTo>
                  <a:lnTo>
                    <a:pt x="19089" y="9309"/>
                  </a:lnTo>
                  <a:lnTo>
                    <a:pt x="19089" y="9309"/>
                  </a:lnTo>
                  <a:lnTo>
                    <a:pt x="19046" y="9266"/>
                  </a:lnTo>
                  <a:lnTo>
                    <a:pt x="19003" y="9223"/>
                  </a:lnTo>
                  <a:lnTo>
                    <a:pt x="19003" y="9180"/>
                  </a:lnTo>
                  <a:lnTo>
                    <a:pt x="19003" y="9115"/>
                  </a:lnTo>
                  <a:lnTo>
                    <a:pt x="19025" y="8900"/>
                  </a:lnTo>
                  <a:lnTo>
                    <a:pt x="19025" y="8900"/>
                  </a:lnTo>
                  <a:lnTo>
                    <a:pt x="18681" y="8793"/>
                  </a:lnTo>
                  <a:lnTo>
                    <a:pt x="18659" y="8900"/>
                  </a:lnTo>
                  <a:lnTo>
                    <a:pt x="18659" y="8900"/>
                  </a:lnTo>
                  <a:lnTo>
                    <a:pt x="18638" y="8965"/>
                  </a:lnTo>
                  <a:lnTo>
                    <a:pt x="18595" y="9029"/>
                  </a:lnTo>
                  <a:lnTo>
                    <a:pt x="18552" y="9051"/>
                  </a:lnTo>
                  <a:lnTo>
                    <a:pt x="18466" y="9072"/>
                  </a:lnTo>
                  <a:lnTo>
                    <a:pt x="18466" y="9072"/>
                  </a:lnTo>
                  <a:lnTo>
                    <a:pt x="18401" y="9051"/>
                  </a:lnTo>
                  <a:lnTo>
                    <a:pt x="17971" y="8857"/>
                  </a:lnTo>
                  <a:lnTo>
                    <a:pt x="17971" y="8857"/>
                  </a:lnTo>
                  <a:lnTo>
                    <a:pt x="17907" y="8836"/>
                  </a:lnTo>
                  <a:lnTo>
                    <a:pt x="17885" y="8793"/>
                  </a:lnTo>
                  <a:lnTo>
                    <a:pt x="17864" y="8750"/>
                  </a:lnTo>
                  <a:lnTo>
                    <a:pt x="17864" y="8685"/>
                  </a:lnTo>
                  <a:lnTo>
                    <a:pt x="17885" y="8513"/>
                  </a:lnTo>
                  <a:lnTo>
                    <a:pt x="17885" y="8513"/>
                  </a:lnTo>
                  <a:lnTo>
                    <a:pt x="17541" y="8384"/>
                  </a:lnTo>
                  <a:lnTo>
                    <a:pt x="17520" y="8470"/>
                  </a:lnTo>
                  <a:lnTo>
                    <a:pt x="17520" y="8470"/>
                  </a:lnTo>
                  <a:lnTo>
                    <a:pt x="17498" y="8535"/>
                  </a:lnTo>
                  <a:lnTo>
                    <a:pt x="17455" y="8578"/>
                  </a:lnTo>
                  <a:lnTo>
                    <a:pt x="17412" y="8621"/>
                  </a:lnTo>
                  <a:lnTo>
                    <a:pt x="17348" y="8621"/>
                  </a:lnTo>
                  <a:lnTo>
                    <a:pt x="17348" y="8621"/>
                  </a:lnTo>
                  <a:lnTo>
                    <a:pt x="17262" y="8599"/>
                  </a:lnTo>
                  <a:lnTo>
                    <a:pt x="16832" y="8427"/>
                  </a:lnTo>
                  <a:lnTo>
                    <a:pt x="16832" y="8427"/>
                  </a:lnTo>
                  <a:lnTo>
                    <a:pt x="16767" y="8406"/>
                  </a:lnTo>
                  <a:lnTo>
                    <a:pt x="16746" y="8363"/>
                  </a:lnTo>
                  <a:lnTo>
                    <a:pt x="16724" y="8298"/>
                  </a:lnTo>
                  <a:lnTo>
                    <a:pt x="16724" y="8234"/>
                  </a:lnTo>
                  <a:lnTo>
                    <a:pt x="16724" y="8105"/>
                  </a:lnTo>
                  <a:lnTo>
                    <a:pt x="16724" y="8105"/>
                  </a:lnTo>
                  <a:lnTo>
                    <a:pt x="16402" y="7997"/>
                  </a:lnTo>
                  <a:lnTo>
                    <a:pt x="16402" y="8019"/>
                  </a:lnTo>
                  <a:lnTo>
                    <a:pt x="16402" y="8019"/>
                  </a:lnTo>
                  <a:lnTo>
                    <a:pt x="16359" y="8083"/>
                  </a:lnTo>
                  <a:lnTo>
                    <a:pt x="16316" y="8148"/>
                  </a:lnTo>
                  <a:lnTo>
                    <a:pt x="16273" y="8169"/>
                  </a:lnTo>
                  <a:lnTo>
                    <a:pt x="16208" y="8191"/>
                  </a:lnTo>
                  <a:lnTo>
                    <a:pt x="16208" y="8191"/>
                  </a:lnTo>
                  <a:lnTo>
                    <a:pt x="16123" y="8169"/>
                  </a:lnTo>
                  <a:lnTo>
                    <a:pt x="15693" y="7997"/>
                  </a:lnTo>
                  <a:lnTo>
                    <a:pt x="15693" y="7997"/>
                  </a:lnTo>
                  <a:lnTo>
                    <a:pt x="15628" y="7954"/>
                  </a:lnTo>
                  <a:lnTo>
                    <a:pt x="15607" y="7911"/>
                  </a:lnTo>
                  <a:lnTo>
                    <a:pt x="15585" y="7868"/>
                  </a:lnTo>
                  <a:lnTo>
                    <a:pt x="15585" y="7804"/>
                  </a:lnTo>
                  <a:lnTo>
                    <a:pt x="15585" y="7718"/>
                  </a:lnTo>
                  <a:lnTo>
                    <a:pt x="15585" y="7718"/>
                  </a:lnTo>
                  <a:lnTo>
                    <a:pt x="15263" y="7611"/>
                  </a:lnTo>
                  <a:lnTo>
                    <a:pt x="15263" y="7611"/>
                  </a:lnTo>
                  <a:lnTo>
                    <a:pt x="15220" y="7654"/>
                  </a:lnTo>
                  <a:lnTo>
                    <a:pt x="15177" y="7697"/>
                  </a:lnTo>
                  <a:lnTo>
                    <a:pt x="15134" y="7740"/>
                  </a:lnTo>
                  <a:lnTo>
                    <a:pt x="15069" y="7740"/>
                  </a:lnTo>
                  <a:lnTo>
                    <a:pt x="15069" y="7740"/>
                  </a:lnTo>
                  <a:lnTo>
                    <a:pt x="14983" y="7740"/>
                  </a:lnTo>
                  <a:lnTo>
                    <a:pt x="14553" y="7546"/>
                  </a:lnTo>
                  <a:lnTo>
                    <a:pt x="14553" y="7546"/>
                  </a:lnTo>
                  <a:lnTo>
                    <a:pt x="14510" y="7525"/>
                  </a:lnTo>
                  <a:lnTo>
                    <a:pt x="14467" y="7482"/>
                  </a:lnTo>
                  <a:lnTo>
                    <a:pt x="14446" y="7417"/>
                  </a:lnTo>
                  <a:lnTo>
                    <a:pt x="14446" y="7374"/>
                  </a:lnTo>
                  <a:lnTo>
                    <a:pt x="14446" y="7331"/>
                  </a:lnTo>
                  <a:lnTo>
                    <a:pt x="14446" y="7331"/>
                  </a:lnTo>
                  <a:lnTo>
                    <a:pt x="14102" y="7202"/>
                  </a:lnTo>
                  <a:lnTo>
                    <a:pt x="14102" y="7202"/>
                  </a:lnTo>
                  <a:lnTo>
                    <a:pt x="14080" y="7245"/>
                  </a:lnTo>
                  <a:lnTo>
                    <a:pt x="14037" y="7288"/>
                  </a:lnTo>
                  <a:lnTo>
                    <a:pt x="13973" y="7288"/>
                  </a:lnTo>
                  <a:lnTo>
                    <a:pt x="13930" y="7310"/>
                  </a:lnTo>
                  <a:lnTo>
                    <a:pt x="13930" y="7310"/>
                  </a:lnTo>
                  <a:lnTo>
                    <a:pt x="13865" y="7288"/>
                  </a:lnTo>
                  <a:lnTo>
                    <a:pt x="13414" y="7116"/>
                  </a:lnTo>
                  <a:lnTo>
                    <a:pt x="13414" y="7116"/>
                  </a:lnTo>
                  <a:lnTo>
                    <a:pt x="13371" y="7073"/>
                  </a:lnTo>
                  <a:lnTo>
                    <a:pt x="13328" y="7030"/>
                  </a:lnTo>
                  <a:lnTo>
                    <a:pt x="13306" y="6987"/>
                  </a:lnTo>
                  <a:lnTo>
                    <a:pt x="13306" y="6923"/>
                  </a:lnTo>
                  <a:lnTo>
                    <a:pt x="13306" y="6923"/>
                  </a:lnTo>
                  <a:lnTo>
                    <a:pt x="12941" y="6794"/>
                  </a:lnTo>
                  <a:lnTo>
                    <a:pt x="12941" y="6794"/>
                  </a:lnTo>
                  <a:lnTo>
                    <a:pt x="12877" y="6858"/>
                  </a:lnTo>
                  <a:lnTo>
                    <a:pt x="12791" y="6858"/>
                  </a:lnTo>
                  <a:lnTo>
                    <a:pt x="12791" y="6858"/>
                  </a:lnTo>
                  <a:lnTo>
                    <a:pt x="12726" y="6858"/>
                  </a:lnTo>
                  <a:lnTo>
                    <a:pt x="12275" y="6665"/>
                  </a:lnTo>
                  <a:lnTo>
                    <a:pt x="12275" y="6665"/>
                  </a:lnTo>
                  <a:lnTo>
                    <a:pt x="12210" y="6622"/>
                  </a:lnTo>
                  <a:lnTo>
                    <a:pt x="12167" y="6536"/>
                  </a:lnTo>
                  <a:lnTo>
                    <a:pt x="12167" y="6536"/>
                  </a:lnTo>
                  <a:lnTo>
                    <a:pt x="11759" y="6385"/>
                  </a:lnTo>
                  <a:lnTo>
                    <a:pt x="11759" y="6385"/>
                  </a:lnTo>
                  <a:lnTo>
                    <a:pt x="11716" y="6428"/>
                  </a:lnTo>
                  <a:lnTo>
                    <a:pt x="11651" y="6428"/>
                  </a:lnTo>
                  <a:lnTo>
                    <a:pt x="11651" y="6428"/>
                  </a:lnTo>
                  <a:lnTo>
                    <a:pt x="11587" y="6407"/>
                  </a:lnTo>
                  <a:lnTo>
                    <a:pt x="11135" y="6235"/>
                  </a:lnTo>
                  <a:lnTo>
                    <a:pt x="11135" y="6235"/>
                  </a:lnTo>
                  <a:lnTo>
                    <a:pt x="11092" y="6192"/>
                  </a:lnTo>
                  <a:lnTo>
                    <a:pt x="11049" y="6149"/>
                  </a:lnTo>
                  <a:lnTo>
                    <a:pt x="11049" y="6149"/>
                  </a:lnTo>
                  <a:lnTo>
                    <a:pt x="10576" y="5977"/>
                  </a:lnTo>
                  <a:lnTo>
                    <a:pt x="10576" y="5977"/>
                  </a:lnTo>
                  <a:lnTo>
                    <a:pt x="10512" y="5998"/>
                  </a:lnTo>
                  <a:lnTo>
                    <a:pt x="10512" y="5998"/>
                  </a:lnTo>
                  <a:lnTo>
                    <a:pt x="10447" y="5977"/>
                  </a:lnTo>
                  <a:lnTo>
                    <a:pt x="9996" y="5783"/>
                  </a:lnTo>
                  <a:lnTo>
                    <a:pt x="9996" y="5783"/>
                  </a:lnTo>
                  <a:lnTo>
                    <a:pt x="9953" y="5762"/>
                  </a:lnTo>
                  <a:lnTo>
                    <a:pt x="9953" y="5762"/>
                  </a:lnTo>
                  <a:lnTo>
                    <a:pt x="8706" y="5332"/>
                  </a:lnTo>
                  <a:lnTo>
                    <a:pt x="8556" y="6127"/>
                  </a:lnTo>
                  <a:lnTo>
                    <a:pt x="8556" y="6127"/>
                  </a:lnTo>
                  <a:lnTo>
                    <a:pt x="8513" y="6256"/>
                  </a:lnTo>
                  <a:lnTo>
                    <a:pt x="8427" y="6364"/>
                  </a:lnTo>
                  <a:lnTo>
                    <a:pt x="8319" y="6407"/>
                  </a:lnTo>
                  <a:lnTo>
                    <a:pt x="8190" y="6428"/>
                  </a:lnTo>
                  <a:lnTo>
                    <a:pt x="8190" y="6428"/>
                  </a:lnTo>
                  <a:lnTo>
                    <a:pt x="8126" y="6428"/>
                  </a:lnTo>
                  <a:lnTo>
                    <a:pt x="8040" y="6407"/>
                  </a:lnTo>
                  <a:lnTo>
                    <a:pt x="7158" y="5998"/>
                  </a:lnTo>
                  <a:lnTo>
                    <a:pt x="7158" y="5998"/>
                  </a:lnTo>
                  <a:lnTo>
                    <a:pt x="7072" y="5934"/>
                  </a:lnTo>
                  <a:lnTo>
                    <a:pt x="7008" y="5826"/>
                  </a:lnTo>
                  <a:lnTo>
                    <a:pt x="6965" y="5719"/>
                  </a:lnTo>
                  <a:lnTo>
                    <a:pt x="6965" y="5590"/>
                  </a:lnTo>
                  <a:lnTo>
                    <a:pt x="7094" y="4773"/>
                  </a:lnTo>
                  <a:lnTo>
                    <a:pt x="7094" y="4773"/>
                  </a:lnTo>
                  <a:lnTo>
                    <a:pt x="5310" y="4150"/>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8"/>
            <p:cNvSpPr/>
            <p:nvPr/>
          </p:nvSpPr>
          <p:spPr>
            <a:xfrm>
              <a:off x="4299521" y="-2265103"/>
              <a:ext cx="46922" cy="44606"/>
            </a:xfrm>
            <a:custGeom>
              <a:avLst/>
              <a:gdLst/>
              <a:ahLst/>
              <a:cxnLst/>
              <a:rect l="l" t="t" r="r" b="b"/>
              <a:pathLst>
                <a:path w="1743" h="1657" fill="none" extrusionOk="0">
                  <a:moveTo>
                    <a:pt x="130" y="1"/>
                  </a:moveTo>
                  <a:lnTo>
                    <a:pt x="1" y="818"/>
                  </a:lnTo>
                  <a:lnTo>
                    <a:pt x="1" y="818"/>
                  </a:lnTo>
                  <a:lnTo>
                    <a:pt x="1" y="947"/>
                  </a:lnTo>
                  <a:lnTo>
                    <a:pt x="44" y="1054"/>
                  </a:lnTo>
                  <a:lnTo>
                    <a:pt x="108" y="1162"/>
                  </a:lnTo>
                  <a:lnTo>
                    <a:pt x="194" y="1226"/>
                  </a:lnTo>
                  <a:lnTo>
                    <a:pt x="1076" y="1635"/>
                  </a:lnTo>
                  <a:lnTo>
                    <a:pt x="1076" y="1635"/>
                  </a:lnTo>
                  <a:lnTo>
                    <a:pt x="1162" y="1656"/>
                  </a:lnTo>
                  <a:lnTo>
                    <a:pt x="1226" y="1656"/>
                  </a:lnTo>
                  <a:lnTo>
                    <a:pt x="1226" y="1656"/>
                  </a:lnTo>
                  <a:lnTo>
                    <a:pt x="1355" y="1635"/>
                  </a:lnTo>
                  <a:lnTo>
                    <a:pt x="1463" y="1592"/>
                  </a:lnTo>
                  <a:lnTo>
                    <a:pt x="1549" y="1484"/>
                  </a:lnTo>
                  <a:lnTo>
                    <a:pt x="1592" y="1355"/>
                  </a:lnTo>
                  <a:lnTo>
                    <a:pt x="1742" y="560"/>
                  </a:lnTo>
                  <a:lnTo>
                    <a:pt x="1742" y="560"/>
                  </a:lnTo>
                  <a:lnTo>
                    <a:pt x="130"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8"/>
            <p:cNvSpPr/>
            <p:nvPr/>
          </p:nvSpPr>
          <p:spPr>
            <a:xfrm>
              <a:off x="4379958" y="-2238479"/>
              <a:ext cx="16825" cy="6407"/>
            </a:xfrm>
            <a:custGeom>
              <a:avLst/>
              <a:gdLst/>
              <a:ahLst/>
              <a:cxnLst/>
              <a:rect l="l" t="t" r="r" b="b"/>
              <a:pathLst>
                <a:path w="625" h="238" extrusionOk="0">
                  <a:moveTo>
                    <a:pt x="1" y="1"/>
                  </a:moveTo>
                  <a:lnTo>
                    <a:pt x="44" y="22"/>
                  </a:lnTo>
                  <a:lnTo>
                    <a:pt x="495" y="216"/>
                  </a:lnTo>
                  <a:lnTo>
                    <a:pt x="560" y="237"/>
                  </a:lnTo>
                  <a:lnTo>
                    <a:pt x="624" y="21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8"/>
            <p:cNvSpPr/>
            <p:nvPr/>
          </p:nvSpPr>
          <p:spPr>
            <a:xfrm>
              <a:off x="4379958" y="-2238479"/>
              <a:ext cx="16825" cy="6407"/>
            </a:xfrm>
            <a:custGeom>
              <a:avLst/>
              <a:gdLst/>
              <a:ahLst/>
              <a:cxnLst/>
              <a:rect l="l" t="t" r="r" b="b"/>
              <a:pathLst>
                <a:path w="625" h="238" fill="none" extrusionOk="0">
                  <a:moveTo>
                    <a:pt x="1" y="1"/>
                  </a:moveTo>
                  <a:lnTo>
                    <a:pt x="1" y="1"/>
                  </a:lnTo>
                  <a:lnTo>
                    <a:pt x="44" y="22"/>
                  </a:lnTo>
                  <a:lnTo>
                    <a:pt x="495" y="216"/>
                  </a:lnTo>
                  <a:lnTo>
                    <a:pt x="495" y="216"/>
                  </a:lnTo>
                  <a:lnTo>
                    <a:pt x="560" y="237"/>
                  </a:lnTo>
                  <a:lnTo>
                    <a:pt x="560" y="237"/>
                  </a:lnTo>
                  <a:lnTo>
                    <a:pt x="624" y="216"/>
                  </a:lnTo>
                  <a:lnTo>
                    <a:pt x="624" y="216"/>
                  </a:lnTo>
                  <a:lnTo>
                    <a:pt x="1"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8"/>
            <p:cNvSpPr/>
            <p:nvPr/>
          </p:nvSpPr>
          <p:spPr>
            <a:xfrm>
              <a:off x="4409489" y="-2228061"/>
              <a:ext cx="19113" cy="7565"/>
            </a:xfrm>
            <a:custGeom>
              <a:avLst/>
              <a:gdLst/>
              <a:ahLst/>
              <a:cxnLst/>
              <a:rect l="l" t="t" r="r" b="b"/>
              <a:pathLst>
                <a:path w="710" h="281" extrusionOk="0">
                  <a:moveTo>
                    <a:pt x="0" y="1"/>
                  </a:moveTo>
                  <a:lnTo>
                    <a:pt x="43" y="44"/>
                  </a:lnTo>
                  <a:lnTo>
                    <a:pt x="86" y="87"/>
                  </a:lnTo>
                  <a:lnTo>
                    <a:pt x="538" y="259"/>
                  </a:lnTo>
                  <a:lnTo>
                    <a:pt x="602" y="280"/>
                  </a:lnTo>
                  <a:lnTo>
                    <a:pt x="667" y="280"/>
                  </a:lnTo>
                  <a:lnTo>
                    <a:pt x="710" y="23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8"/>
            <p:cNvSpPr/>
            <p:nvPr/>
          </p:nvSpPr>
          <p:spPr>
            <a:xfrm>
              <a:off x="4409489" y="-2228061"/>
              <a:ext cx="19113" cy="7565"/>
            </a:xfrm>
            <a:custGeom>
              <a:avLst/>
              <a:gdLst/>
              <a:ahLst/>
              <a:cxnLst/>
              <a:rect l="l" t="t" r="r" b="b"/>
              <a:pathLst>
                <a:path w="710" h="281" fill="none" extrusionOk="0">
                  <a:moveTo>
                    <a:pt x="0" y="1"/>
                  </a:moveTo>
                  <a:lnTo>
                    <a:pt x="0" y="1"/>
                  </a:lnTo>
                  <a:lnTo>
                    <a:pt x="43" y="44"/>
                  </a:lnTo>
                  <a:lnTo>
                    <a:pt x="86" y="87"/>
                  </a:lnTo>
                  <a:lnTo>
                    <a:pt x="538" y="259"/>
                  </a:lnTo>
                  <a:lnTo>
                    <a:pt x="538" y="259"/>
                  </a:lnTo>
                  <a:lnTo>
                    <a:pt x="602" y="280"/>
                  </a:lnTo>
                  <a:lnTo>
                    <a:pt x="602" y="280"/>
                  </a:lnTo>
                  <a:lnTo>
                    <a:pt x="667" y="280"/>
                  </a:lnTo>
                  <a:lnTo>
                    <a:pt x="710" y="237"/>
                  </a:lnTo>
                  <a:lnTo>
                    <a:pt x="710" y="237"/>
                  </a:lnTo>
                  <a:lnTo>
                    <a:pt x="0"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8"/>
            <p:cNvSpPr/>
            <p:nvPr/>
          </p:nvSpPr>
          <p:spPr>
            <a:xfrm>
              <a:off x="4439585" y="-2217643"/>
              <a:ext cx="20836" cy="8722"/>
            </a:xfrm>
            <a:custGeom>
              <a:avLst/>
              <a:gdLst/>
              <a:ahLst/>
              <a:cxnLst/>
              <a:rect l="l" t="t" r="r" b="b"/>
              <a:pathLst>
                <a:path w="774" h="324" extrusionOk="0">
                  <a:moveTo>
                    <a:pt x="0" y="1"/>
                  </a:moveTo>
                  <a:lnTo>
                    <a:pt x="43" y="87"/>
                  </a:lnTo>
                  <a:lnTo>
                    <a:pt x="108" y="130"/>
                  </a:lnTo>
                  <a:lnTo>
                    <a:pt x="559" y="323"/>
                  </a:lnTo>
                  <a:lnTo>
                    <a:pt x="710" y="323"/>
                  </a:lnTo>
                  <a:lnTo>
                    <a:pt x="774" y="25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8"/>
            <p:cNvSpPr/>
            <p:nvPr/>
          </p:nvSpPr>
          <p:spPr>
            <a:xfrm>
              <a:off x="4439585" y="-2217643"/>
              <a:ext cx="20836" cy="8722"/>
            </a:xfrm>
            <a:custGeom>
              <a:avLst/>
              <a:gdLst/>
              <a:ahLst/>
              <a:cxnLst/>
              <a:rect l="l" t="t" r="r" b="b"/>
              <a:pathLst>
                <a:path w="774" h="324" fill="none" extrusionOk="0">
                  <a:moveTo>
                    <a:pt x="0" y="1"/>
                  </a:moveTo>
                  <a:lnTo>
                    <a:pt x="0" y="1"/>
                  </a:lnTo>
                  <a:lnTo>
                    <a:pt x="43" y="87"/>
                  </a:lnTo>
                  <a:lnTo>
                    <a:pt x="108" y="130"/>
                  </a:lnTo>
                  <a:lnTo>
                    <a:pt x="559" y="323"/>
                  </a:lnTo>
                  <a:lnTo>
                    <a:pt x="559" y="323"/>
                  </a:lnTo>
                  <a:lnTo>
                    <a:pt x="624" y="323"/>
                  </a:lnTo>
                  <a:lnTo>
                    <a:pt x="624" y="323"/>
                  </a:lnTo>
                  <a:lnTo>
                    <a:pt x="710" y="323"/>
                  </a:lnTo>
                  <a:lnTo>
                    <a:pt x="774" y="259"/>
                  </a:lnTo>
                  <a:lnTo>
                    <a:pt x="774" y="259"/>
                  </a:lnTo>
                  <a:lnTo>
                    <a:pt x="0"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8"/>
            <p:cNvSpPr/>
            <p:nvPr/>
          </p:nvSpPr>
          <p:spPr>
            <a:xfrm>
              <a:off x="4470247" y="-2207225"/>
              <a:ext cx="21428" cy="10445"/>
            </a:xfrm>
            <a:custGeom>
              <a:avLst/>
              <a:gdLst/>
              <a:ahLst/>
              <a:cxnLst/>
              <a:rect l="l" t="t" r="r" b="b"/>
              <a:pathLst>
                <a:path w="796" h="388" extrusionOk="0">
                  <a:moveTo>
                    <a:pt x="0" y="1"/>
                  </a:moveTo>
                  <a:lnTo>
                    <a:pt x="0" y="65"/>
                  </a:lnTo>
                  <a:lnTo>
                    <a:pt x="22" y="108"/>
                  </a:lnTo>
                  <a:lnTo>
                    <a:pt x="65" y="151"/>
                  </a:lnTo>
                  <a:lnTo>
                    <a:pt x="108" y="194"/>
                  </a:lnTo>
                  <a:lnTo>
                    <a:pt x="559" y="366"/>
                  </a:lnTo>
                  <a:lnTo>
                    <a:pt x="624" y="388"/>
                  </a:lnTo>
                  <a:lnTo>
                    <a:pt x="667" y="366"/>
                  </a:lnTo>
                  <a:lnTo>
                    <a:pt x="731" y="366"/>
                  </a:lnTo>
                  <a:lnTo>
                    <a:pt x="774" y="323"/>
                  </a:lnTo>
                  <a:lnTo>
                    <a:pt x="796" y="28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8"/>
            <p:cNvSpPr/>
            <p:nvPr/>
          </p:nvSpPr>
          <p:spPr>
            <a:xfrm>
              <a:off x="4470247" y="-2207225"/>
              <a:ext cx="21428" cy="10445"/>
            </a:xfrm>
            <a:custGeom>
              <a:avLst/>
              <a:gdLst/>
              <a:ahLst/>
              <a:cxnLst/>
              <a:rect l="l" t="t" r="r" b="b"/>
              <a:pathLst>
                <a:path w="796" h="388" fill="none" extrusionOk="0">
                  <a:moveTo>
                    <a:pt x="0" y="1"/>
                  </a:moveTo>
                  <a:lnTo>
                    <a:pt x="0" y="1"/>
                  </a:lnTo>
                  <a:lnTo>
                    <a:pt x="0" y="65"/>
                  </a:lnTo>
                  <a:lnTo>
                    <a:pt x="22" y="108"/>
                  </a:lnTo>
                  <a:lnTo>
                    <a:pt x="65" y="151"/>
                  </a:lnTo>
                  <a:lnTo>
                    <a:pt x="108" y="194"/>
                  </a:lnTo>
                  <a:lnTo>
                    <a:pt x="559" y="366"/>
                  </a:lnTo>
                  <a:lnTo>
                    <a:pt x="559" y="366"/>
                  </a:lnTo>
                  <a:lnTo>
                    <a:pt x="624" y="388"/>
                  </a:lnTo>
                  <a:lnTo>
                    <a:pt x="624" y="388"/>
                  </a:lnTo>
                  <a:lnTo>
                    <a:pt x="667" y="366"/>
                  </a:lnTo>
                  <a:lnTo>
                    <a:pt x="731" y="366"/>
                  </a:lnTo>
                  <a:lnTo>
                    <a:pt x="774" y="323"/>
                  </a:lnTo>
                  <a:lnTo>
                    <a:pt x="796" y="280"/>
                  </a:lnTo>
                  <a:lnTo>
                    <a:pt x="796" y="280"/>
                  </a:lnTo>
                  <a:lnTo>
                    <a:pt x="0"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8"/>
            <p:cNvSpPr/>
            <p:nvPr/>
          </p:nvSpPr>
          <p:spPr>
            <a:xfrm>
              <a:off x="4500909" y="-2196214"/>
              <a:ext cx="22021" cy="11010"/>
            </a:xfrm>
            <a:custGeom>
              <a:avLst/>
              <a:gdLst/>
              <a:ahLst/>
              <a:cxnLst/>
              <a:rect l="l" t="t" r="r" b="b"/>
              <a:pathLst>
                <a:path w="818" h="409" extrusionOk="0">
                  <a:moveTo>
                    <a:pt x="1" y="0"/>
                  </a:moveTo>
                  <a:lnTo>
                    <a:pt x="1" y="43"/>
                  </a:lnTo>
                  <a:lnTo>
                    <a:pt x="1" y="86"/>
                  </a:lnTo>
                  <a:lnTo>
                    <a:pt x="22" y="151"/>
                  </a:lnTo>
                  <a:lnTo>
                    <a:pt x="65" y="194"/>
                  </a:lnTo>
                  <a:lnTo>
                    <a:pt x="108" y="215"/>
                  </a:lnTo>
                  <a:lnTo>
                    <a:pt x="538" y="409"/>
                  </a:lnTo>
                  <a:lnTo>
                    <a:pt x="689" y="409"/>
                  </a:lnTo>
                  <a:lnTo>
                    <a:pt x="732" y="366"/>
                  </a:lnTo>
                  <a:lnTo>
                    <a:pt x="775" y="323"/>
                  </a:lnTo>
                  <a:lnTo>
                    <a:pt x="818" y="28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8"/>
            <p:cNvSpPr/>
            <p:nvPr/>
          </p:nvSpPr>
          <p:spPr>
            <a:xfrm>
              <a:off x="4500909" y="-2196214"/>
              <a:ext cx="22021" cy="11010"/>
            </a:xfrm>
            <a:custGeom>
              <a:avLst/>
              <a:gdLst/>
              <a:ahLst/>
              <a:cxnLst/>
              <a:rect l="l" t="t" r="r" b="b"/>
              <a:pathLst>
                <a:path w="818" h="409" fill="none" extrusionOk="0">
                  <a:moveTo>
                    <a:pt x="1" y="0"/>
                  </a:moveTo>
                  <a:lnTo>
                    <a:pt x="1" y="43"/>
                  </a:lnTo>
                  <a:lnTo>
                    <a:pt x="1" y="43"/>
                  </a:lnTo>
                  <a:lnTo>
                    <a:pt x="1" y="86"/>
                  </a:lnTo>
                  <a:lnTo>
                    <a:pt x="22" y="151"/>
                  </a:lnTo>
                  <a:lnTo>
                    <a:pt x="65" y="194"/>
                  </a:lnTo>
                  <a:lnTo>
                    <a:pt x="108" y="215"/>
                  </a:lnTo>
                  <a:lnTo>
                    <a:pt x="538" y="409"/>
                  </a:lnTo>
                  <a:lnTo>
                    <a:pt x="538" y="409"/>
                  </a:lnTo>
                  <a:lnTo>
                    <a:pt x="624" y="409"/>
                  </a:lnTo>
                  <a:lnTo>
                    <a:pt x="624" y="409"/>
                  </a:lnTo>
                  <a:lnTo>
                    <a:pt x="689" y="409"/>
                  </a:lnTo>
                  <a:lnTo>
                    <a:pt x="732" y="366"/>
                  </a:lnTo>
                  <a:lnTo>
                    <a:pt x="775" y="323"/>
                  </a:lnTo>
                  <a:lnTo>
                    <a:pt x="818" y="280"/>
                  </a:lnTo>
                  <a:lnTo>
                    <a:pt x="818" y="280"/>
                  </a:lnTo>
                  <a:lnTo>
                    <a:pt x="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8"/>
            <p:cNvSpPr/>
            <p:nvPr/>
          </p:nvSpPr>
          <p:spPr>
            <a:xfrm>
              <a:off x="4531598" y="-2185796"/>
              <a:ext cx="21994" cy="12733"/>
            </a:xfrm>
            <a:custGeom>
              <a:avLst/>
              <a:gdLst/>
              <a:ahLst/>
              <a:cxnLst/>
              <a:rect l="l" t="t" r="r" b="b"/>
              <a:pathLst>
                <a:path w="817" h="473" extrusionOk="0">
                  <a:moveTo>
                    <a:pt x="0" y="0"/>
                  </a:moveTo>
                  <a:lnTo>
                    <a:pt x="0" y="86"/>
                  </a:lnTo>
                  <a:lnTo>
                    <a:pt x="0" y="150"/>
                  </a:lnTo>
                  <a:lnTo>
                    <a:pt x="22" y="193"/>
                  </a:lnTo>
                  <a:lnTo>
                    <a:pt x="43" y="236"/>
                  </a:lnTo>
                  <a:lnTo>
                    <a:pt x="108" y="279"/>
                  </a:lnTo>
                  <a:lnTo>
                    <a:pt x="538" y="451"/>
                  </a:lnTo>
                  <a:lnTo>
                    <a:pt x="623" y="473"/>
                  </a:lnTo>
                  <a:lnTo>
                    <a:pt x="688" y="451"/>
                  </a:lnTo>
                  <a:lnTo>
                    <a:pt x="731" y="430"/>
                  </a:lnTo>
                  <a:lnTo>
                    <a:pt x="774" y="365"/>
                  </a:lnTo>
                  <a:lnTo>
                    <a:pt x="817" y="301"/>
                  </a:lnTo>
                  <a:lnTo>
                    <a:pt x="817" y="27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8"/>
            <p:cNvSpPr/>
            <p:nvPr/>
          </p:nvSpPr>
          <p:spPr>
            <a:xfrm>
              <a:off x="4531598" y="-2185796"/>
              <a:ext cx="21994" cy="12733"/>
            </a:xfrm>
            <a:custGeom>
              <a:avLst/>
              <a:gdLst/>
              <a:ahLst/>
              <a:cxnLst/>
              <a:rect l="l" t="t" r="r" b="b"/>
              <a:pathLst>
                <a:path w="817" h="473" fill="none" extrusionOk="0">
                  <a:moveTo>
                    <a:pt x="0" y="0"/>
                  </a:moveTo>
                  <a:lnTo>
                    <a:pt x="0" y="86"/>
                  </a:lnTo>
                  <a:lnTo>
                    <a:pt x="0" y="86"/>
                  </a:lnTo>
                  <a:lnTo>
                    <a:pt x="0" y="150"/>
                  </a:lnTo>
                  <a:lnTo>
                    <a:pt x="22" y="193"/>
                  </a:lnTo>
                  <a:lnTo>
                    <a:pt x="43" y="236"/>
                  </a:lnTo>
                  <a:lnTo>
                    <a:pt x="108" y="279"/>
                  </a:lnTo>
                  <a:lnTo>
                    <a:pt x="538" y="451"/>
                  </a:lnTo>
                  <a:lnTo>
                    <a:pt x="538" y="451"/>
                  </a:lnTo>
                  <a:lnTo>
                    <a:pt x="623" y="473"/>
                  </a:lnTo>
                  <a:lnTo>
                    <a:pt x="623" y="473"/>
                  </a:lnTo>
                  <a:lnTo>
                    <a:pt x="688" y="451"/>
                  </a:lnTo>
                  <a:lnTo>
                    <a:pt x="731" y="430"/>
                  </a:lnTo>
                  <a:lnTo>
                    <a:pt x="774" y="365"/>
                  </a:lnTo>
                  <a:lnTo>
                    <a:pt x="817" y="301"/>
                  </a:lnTo>
                  <a:lnTo>
                    <a:pt x="817" y="279"/>
                  </a:lnTo>
                  <a:lnTo>
                    <a:pt x="817" y="279"/>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8"/>
            <p:cNvSpPr/>
            <p:nvPr/>
          </p:nvSpPr>
          <p:spPr>
            <a:xfrm>
              <a:off x="4562260" y="-2175405"/>
              <a:ext cx="22021" cy="13918"/>
            </a:xfrm>
            <a:custGeom>
              <a:avLst/>
              <a:gdLst/>
              <a:ahLst/>
              <a:cxnLst/>
              <a:rect l="l" t="t" r="r" b="b"/>
              <a:pathLst>
                <a:path w="818" h="517" extrusionOk="0">
                  <a:moveTo>
                    <a:pt x="0" y="1"/>
                  </a:moveTo>
                  <a:lnTo>
                    <a:pt x="0" y="130"/>
                  </a:lnTo>
                  <a:lnTo>
                    <a:pt x="0" y="194"/>
                  </a:lnTo>
                  <a:lnTo>
                    <a:pt x="22" y="259"/>
                  </a:lnTo>
                  <a:lnTo>
                    <a:pt x="43" y="302"/>
                  </a:lnTo>
                  <a:lnTo>
                    <a:pt x="108" y="323"/>
                  </a:lnTo>
                  <a:lnTo>
                    <a:pt x="538" y="495"/>
                  </a:lnTo>
                  <a:lnTo>
                    <a:pt x="624" y="517"/>
                  </a:lnTo>
                  <a:lnTo>
                    <a:pt x="688" y="517"/>
                  </a:lnTo>
                  <a:lnTo>
                    <a:pt x="731" y="474"/>
                  </a:lnTo>
                  <a:lnTo>
                    <a:pt x="774" y="431"/>
                  </a:lnTo>
                  <a:lnTo>
                    <a:pt x="796" y="366"/>
                  </a:lnTo>
                  <a:lnTo>
                    <a:pt x="817" y="28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8"/>
            <p:cNvSpPr/>
            <p:nvPr/>
          </p:nvSpPr>
          <p:spPr>
            <a:xfrm>
              <a:off x="4562260" y="-2175405"/>
              <a:ext cx="22021" cy="13918"/>
            </a:xfrm>
            <a:custGeom>
              <a:avLst/>
              <a:gdLst/>
              <a:ahLst/>
              <a:cxnLst/>
              <a:rect l="l" t="t" r="r" b="b"/>
              <a:pathLst>
                <a:path w="818" h="517" fill="none" extrusionOk="0">
                  <a:moveTo>
                    <a:pt x="0" y="1"/>
                  </a:moveTo>
                  <a:lnTo>
                    <a:pt x="0" y="130"/>
                  </a:lnTo>
                  <a:lnTo>
                    <a:pt x="0" y="130"/>
                  </a:lnTo>
                  <a:lnTo>
                    <a:pt x="0" y="194"/>
                  </a:lnTo>
                  <a:lnTo>
                    <a:pt x="22" y="259"/>
                  </a:lnTo>
                  <a:lnTo>
                    <a:pt x="43" y="302"/>
                  </a:lnTo>
                  <a:lnTo>
                    <a:pt x="108" y="323"/>
                  </a:lnTo>
                  <a:lnTo>
                    <a:pt x="538" y="495"/>
                  </a:lnTo>
                  <a:lnTo>
                    <a:pt x="538" y="495"/>
                  </a:lnTo>
                  <a:lnTo>
                    <a:pt x="624" y="517"/>
                  </a:lnTo>
                  <a:lnTo>
                    <a:pt x="624" y="517"/>
                  </a:lnTo>
                  <a:lnTo>
                    <a:pt x="688" y="517"/>
                  </a:lnTo>
                  <a:lnTo>
                    <a:pt x="731" y="474"/>
                  </a:lnTo>
                  <a:lnTo>
                    <a:pt x="774" y="431"/>
                  </a:lnTo>
                  <a:lnTo>
                    <a:pt x="796" y="366"/>
                  </a:lnTo>
                  <a:lnTo>
                    <a:pt x="817" y="280"/>
                  </a:lnTo>
                  <a:lnTo>
                    <a:pt x="817" y="280"/>
                  </a:lnTo>
                  <a:lnTo>
                    <a:pt x="0"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8"/>
            <p:cNvSpPr/>
            <p:nvPr/>
          </p:nvSpPr>
          <p:spPr>
            <a:xfrm>
              <a:off x="4592922" y="-2164395"/>
              <a:ext cx="22021" cy="15075"/>
            </a:xfrm>
            <a:custGeom>
              <a:avLst/>
              <a:gdLst/>
              <a:ahLst/>
              <a:cxnLst/>
              <a:rect l="l" t="t" r="r" b="b"/>
              <a:pathLst>
                <a:path w="818" h="560" extrusionOk="0">
                  <a:moveTo>
                    <a:pt x="22" y="0"/>
                  </a:moveTo>
                  <a:lnTo>
                    <a:pt x="1" y="172"/>
                  </a:lnTo>
                  <a:lnTo>
                    <a:pt x="1" y="237"/>
                  </a:lnTo>
                  <a:lnTo>
                    <a:pt x="22" y="280"/>
                  </a:lnTo>
                  <a:lnTo>
                    <a:pt x="44" y="323"/>
                  </a:lnTo>
                  <a:lnTo>
                    <a:pt x="108" y="344"/>
                  </a:lnTo>
                  <a:lnTo>
                    <a:pt x="538" y="538"/>
                  </a:lnTo>
                  <a:lnTo>
                    <a:pt x="603" y="559"/>
                  </a:lnTo>
                  <a:lnTo>
                    <a:pt x="689" y="538"/>
                  </a:lnTo>
                  <a:lnTo>
                    <a:pt x="732" y="516"/>
                  </a:lnTo>
                  <a:lnTo>
                    <a:pt x="775" y="452"/>
                  </a:lnTo>
                  <a:lnTo>
                    <a:pt x="796" y="387"/>
                  </a:lnTo>
                  <a:lnTo>
                    <a:pt x="818" y="280"/>
                  </a:lnTo>
                  <a:lnTo>
                    <a:pt x="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8"/>
            <p:cNvSpPr/>
            <p:nvPr/>
          </p:nvSpPr>
          <p:spPr>
            <a:xfrm>
              <a:off x="4592922" y="-2164395"/>
              <a:ext cx="22021" cy="15075"/>
            </a:xfrm>
            <a:custGeom>
              <a:avLst/>
              <a:gdLst/>
              <a:ahLst/>
              <a:cxnLst/>
              <a:rect l="l" t="t" r="r" b="b"/>
              <a:pathLst>
                <a:path w="818" h="560" fill="none" extrusionOk="0">
                  <a:moveTo>
                    <a:pt x="22" y="0"/>
                  </a:moveTo>
                  <a:lnTo>
                    <a:pt x="1" y="172"/>
                  </a:lnTo>
                  <a:lnTo>
                    <a:pt x="1" y="172"/>
                  </a:lnTo>
                  <a:lnTo>
                    <a:pt x="1" y="237"/>
                  </a:lnTo>
                  <a:lnTo>
                    <a:pt x="22" y="280"/>
                  </a:lnTo>
                  <a:lnTo>
                    <a:pt x="44" y="323"/>
                  </a:lnTo>
                  <a:lnTo>
                    <a:pt x="108" y="344"/>
                  </a:lnTo>
                  <a:lnTo>
                    <a:pt x="538" y="538"/>
                  </a:lnTo>
                  <a:lnTo>
                    <a:pt x="538" y="538"/>
                  </a:lnTo>
                  <a:lnTo>
                    <a:pt x="603" y="559"/>
                  </a:lnTo>
                  <a:lnTo>
                    <a:pt x="603" y="559"/>
                  </a:lnTo>
                  <a:lnTo>
                    <a:pt x="689" y="538"/>
                  </a:lnTo>
                  <a:lnTo>
                    <a:pt x="732" y="516"/>
                  </a:lnTo>
                  <a:lnTo>
                    <a:pt x="775" y="452"/>
                  </a:lnTo>
                  <a:lnTo>
                    <a:pt x="796" y="387"/>
                  </a:lnTo>
                  <a:lnTo>
                    <a:pt x="818" y="280"/>
                  </a:lnTo>
                  <a:lnTo>
                    <a:pt x="818" y="280"/>
                  </a:lnTo>
                  <a:lnTo>
                    <a:pt x="22"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8"/>
            <p:cNvSpPr/>
            <p:nvPr/>
          </p:nvSpPr>
          <p:spPr>
            <a:xfrm>
              <a:off x="4623611" y="-2153977"/>
              <a:ext cx="22586" cy="16233"/>
            </a:xfrm>
            <a:custGeom>
              <a:avLst/>
              <a:gdLst/>
              <a:ahLst/>
              <a:cxnLst/>
              <a:rect l="l" t="t" r="r" b="b"/>
              <a:pathLst>
                <a:path w="839" h="603" extrusionOk="0">
                  <a:moveTo>
                    <a:pt x="22" y="0"/>
                  </a:moveTo>
                  <a:lnTo>
                    <a:pt x="0" y="215"/>
                  </a:lnTo>
                  <a:lnTo>
                    <a:pt x="0" y="280"/>
                  </a:lnTo>
                  <a:lnTo>
                    <a:pt x="0" y="323"/>
                  </a:lnTo>
                  <a:lnTo>
                    <a:pt x="43" y="366"/>
                  </a:lnTo>
                  <a:lnTo>
                    <a:pt x="86" y="409"/>
                  </a:lnTo>
                  <a:lnTo>
                    <a:pt x="537" y="581"/>
                  </a:lnTo>
                  <a:lnTo>
                    <a:pt x="602" y="602"/>
                  </a:lnTo>
                  <a:lnTo>
                    <a:pt x="666" y="581"/>
                  </a:lnTo>
                  <a:lnTo>
                    <a:pt x="731" y="559"/>
                  </a:lnTo>
                  <a:lnTo>
                    <a:pt x="774" y="516"/>
                  </a:lnTo>
                  <a:lnTo>
                    <a:pt x="795" y="452"/>
                  </a:lnTo>
                  <a:lnTo>
                    <a:pt x="838" y="280"/>
                  </a:lnTo>
                  <a:lnTo>
                    <a:pt x="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8"/>
            <p:cNvSpPr/>
            <p:nvPr/>
          </p:nvSpPr>
          <p:spPr>
            <a:xfrm>
              <a:off x="4623611" y="-2153977"/>
              <a:ext cx="22586" cy="16233"/>
            </a:xfrm>
            <a:custGeom>
              <a:avLst/>
              <a:gdLst/>
              <a:ahLst/>
              <a:cxnLst/>
              <a:rect l="l" t="t" r="r" b="b"/>
              <a:pathLst>
                <a:path w="839" h="603" fill="none" extrusionOk="0">
                  <a:moveTo>
                    <a:pt x="22" y="0"/>
                  </a:moveTo>
                  <a:lnTo>
                    <a:pt x="0" y="215"/>
                  </a:lnTo>
                  <a:lnTo>
                    <a:pt x="0" y="215"/>
                  </a:lnTo>
                  <a:lnTo>
                    <a:pt x="0" y="280"/>
                  </a:lnTo>
                  <a:lnTo>
                    <a:pt x="0" y="323"/>
                  </a:lnTo>
                  <a:lnTo>
                    <a:pt x="43" y="366"/>
                  </a:lnTo>
                  <a:lnTo>
                    <a:pt x="86" y="409"/>
                  </a:lnTo>
                  <a:lnTo>
                    <a:pt x="537" y="581"/>
                  </a:lnTo>
                  <a:lnTo>
                    <a:pt x="537" y="581"/>
                  </a:lnTo>
                  <a:lnTo>
                    <a:pt x="602" y="602"/>
                  </a:lnTo>
                  <a:lnTo>
                    <a:pt x="602" y="602"/>
                  </a:lnTo>
                  <a:lnTo>
                    <a:pt x="666" y="581"/>
                  </a:lnTo>
                  <a:lnTo>
                    <a:pt x="731" y="559"/>
                  </a:lnTo>
                  <a:lnTo>
                    <a:pt x="774" y="516"/>
                  </a:lnTo>
                  <a:lnTo>
                    <a:pt x="795" y="452"/>
                  </a:lnTo>
                  <a:lnTo>
                    <a:pt x="838" y="280"/>
                  </a:lnTo>
                  <a:lnTo>
                    <a:pt x="838" y="280"/>
                  </a:lnTo>
                  <a:lnTo>
                    <a:pt x="22"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8"/>
            <p:cNvSpPr/>
            <p:nvPr/>
          </p:nvSpPr>
          <p:spPr>
            <a:xfrm>
              <a:off x="4653680" y="-2143559"/>
              <a:ext cx="23178" cy="17390"/>
            </a:xfrm>
            <a:custGeom>
              <a:avLst/>
              <a:gdLst/>
              <a:ahLst/>
              <a:cxnLst/>
              <a:rect l="l" t="t" r="r" b="b"/>
              <a:pathLst>
                <a:path w="861" h="646" extrusionOk="0">
                  <a:moveTo>
                    <a:pt x="44" y="0"/>
                  </a:moveTo>
                  <a:lnTo>
                    <a:pt x="1" y="280"/>
                  </a:lnTo>
                  <a:lnTo>
                    <a:pt x="1" y="323"/>
                  </a:lnTo>
                  <a:lnTo>
                    <a:pt x="22" y="387"/>
                  </a:lnTo>
                  <a:lnTo>
                    <a:pt x="65" y="430"/>
                  </a:lnTo>
                  <a:lnTo>
                    <a:pt x="108" y="452"/>
                  </a:lnTo>
                  <a:lnTo>
                    <a:pt x="560" y="645"/>
                  </a:lnTo>
                  <a:lnTo>
                    <a:pt x="689" y="645"/>
                  </a:lnTo>
                  <a:lnTo>
                    <a:pt x="753" y="602"/>
                  </a:lnTo>
                  <a:lnTo>
                    <a:pt x="796" y="559"/>
                  </a:lnTo>
                  <a:lnTo>
                    <a:pt x="818" y="495"/>
                  </a:lnTo>
                  <a:lnTo>
                    <a:pt x="861" y="301"/>
                  </a:lnTo>
                  <a:lnTo>
                    <a:pt x="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8"/>
            <p:cNvSpPr/>
            <p:nvPr/>
          </p:nvSpPr>
          <p:spPr>
            <a:xfrm>
              <a:off x="4653680" y="-2143559"/>
              <a:ext cx="23178" cy="17390"/>
            </a:xfrm>
            <a:custGeom>
              <a:avLst/>
              <a:gdLst/>
              <a:ahLst/>
              <a:cxnLst/>
              <a:rect l="l" t="t" r="r" b="b"/>
              <a:pathLst>
                <a:path w="861" h="646" fill="none" extrusionOk="0">
                  <a:moveTo>
                    <a:pt x="44" y="0"/>
                  </a:moveTo>
                  <a:lnTo>
                    <a:pt x="1" y="280"/>
                  </a:lnTo>
                  <a:lnTo>
                    <a:pt x="1" y="280"/>
                  </a:lnTo>
                  <a:lnTo>
                    <a:pt x="1" y="323"/>
                  </a:lnTo>
                  <a:lnTo>
                    <a:pt x="22" y="387"/>
                  </a:lnTo>
                  <a:lnTo>
                    <a:pt x="65" y="430"/>
                  </a:lnTo>
                  <a:lnTo>
                    <a:pt x="108" y="452"/>
                  </a:lnTo>
                  <a:lnTo>
                    <a:pt x="560" y="645"/>
                  </a:lnTo>
                  <a:lnTo>
                    <a:pt x="560" y="645"/>
                  </a:lnTo>
                  <a:lnTo>
                    <a:pt x="624" y="645"/>
                  </a:lnTo>
                  <a:lnTo>
                    <a:pt x="624" y="645"/>
                  </a:lnTo>
                  <a:lnTo>
                    <a:pt x="689" y="645"/>
                  </a:lnTo>
                  <a:lnTo>
                    <a:pt x="753" y="602"/>
                  </a:lnTo>
                  <a:lnTo>
                    <a:pt x="796" y="559"/>
                  </a:lnTo>
                  <a:lnTo>
                    <a:pt x="818" y="495"/>
                  </a:lnTo>
                  <a:lnTo>
                    <a:pt x="861" y="301"/>
                  </a:lnTo>
                  <a:lnTo>
                    <a:pt x="861" y="301"/>
                  </a:lnTo>
                  <a:lnTo>
                    <a:pt x="4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8"/>
            <p:cNvSpPr/>
            <p:nvPr/>
          </p:nvSpPr>
          <p:spPr>
            <a:xfrm>
              <a:off x="4684369" y="-2132575"/>
              <a:ext cx="23178" cy="18548"/>
            </a:xfrm>
            <a:custGeom>
              <a:avLst/>
              <a:gdLst/>
              <a:ahLst/>
              <a:cxnLst/>
              <a:rect l="l" t="t" r="r" b="b"/>
              <a:pathLst>
                <a:path w="861" h="689" extrusionOk="0">
                  <a:moveTo>
                    <a:pt x="43" y="1"/>
                  </a:moveTo>
                  <a:lnTo>
                    <a:pt x="0" y="302"/>
                  </a:lnTo>
                  <a:lnTo>
                    <a:pt x="0" y="366"/>
                  </a:lnTo>
                  <a:lnTo>
                    <a:pt x="22" y="409"/>
                  </a:lnTo>
                  <a:lnTo>
                    <a:pt x="65" y="452"/>
                  </a:lnTo>
                  <a:lnTo>
                    <a:pt x="108" y="495"/>
                  </a:lnTo>
                  <a:lnTo>
                    <a:pt x="559" y="667"/>
                  </a:lnTo>
                  <a:lnTo>
                    <a:pt x="624" y="689"/>
                  </a:lnTo>
                  <a:lnTo>
                    <a:pt x="688" y="667"/>
                  </a:lnTo>
                  <a:lnTo>
                    <a:pt x="753" y="646"/>
                  </a:lnTo>
                  <a:lnTo>
                    <a:pt x="796" y="603"/>
                  </a:lnTo>
                  <a:lnTo>
                    <a:pt x="817" y="538"/>
                  </a:lnTo>
                  <a:lnTo>
                    <a:pt x="860" y="280"/>
                  </a:lnTo>
                  <a:lnTo>
                    <a:pt x="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38"/>
            <p:cNvSpPr/>
            <p:nvPr/>
          </p:nvSpPr>
          <p:spPr>
            <a:xfrm>
              <a:off x="4684369" y="-2132575"/>
              <a:ext cx="23178" cy="18548"/>
            </a:xfrm>
            <a:custGeom>
              <a:avLst/>
              <a:gdLst/>
              <a:ahLst/>
              <a:cxnLst/>
              <a:rect l="l" t="t" r="r" b="b"/>
              <a:pathLst>
                <a:path w="861" h="689" fill="none" extrusionOk="0">
                  <a:moveTo>
                    <a:pt x="43" y="1"/>
                  </a:moveTo>
                  <a:lnTo>
                    <a:pt x="0" y="302"/>
                  </a:lnTo>
                  <a:lnTo>
                    <a:pt x="0" y="302"/>
                  </a:lnTo>
                  <a:lnTo>
                    <a:pt x="0" y="366"/>
                  </a:lnTo>
                  <a:lnTo>
                    <a:pt x="22" y="409"/>
                  </a:lnTo>
                  <a:lnTo>
                    <a:pt x="65" y="452"/>
                  </a:lnTo>
                  <a:lnTo>
                    <a:pt x="108" y="495"/>
                  </a:lnTo>
                  <a:lnTo>
                    <a:pt x="559" y="667"/>
                  </a:lnTo>
                  <a:lnTo>
                    <a:pt x="559" y="667"/>
                  </a:lnTo>
                  <a:lnTo>
                    <a:pt x="624" y="689"/>
                  </a:lnTo>
                  <a:lnTo>
                    <a:pt x="624" y="689"/>
                  </a:lnTo>
                  <a:lnTo>
                    <a:pt x="688" y="667"/>
                  </a:lnTo>
                  <a:lnTo>
                    <a:pt x="753" y="646"/>
                  </a:lnTo>
                  <a:lnTo>
                    <a:pt x="796" y="603"/>
                  </a:lnTo>
                  <a:lnTo>
                    <a:pt x="817" y="538"/>
                  </a:lnTo>
                  <a:lnTo>
                    <a:pt x="860" y="280"/>
                  </a:lnTo>
                  <a:lnTo>
                    <a:pt x="860" y="280"/>
                  </a:lnTo>
                  <a:lnTo>
                    <a:pt x="4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38"/>
            <p:cNvSpPr/>
            <p:nvPr/>
          </p:nvSpPr>
          <p:spPr>
            <a:xfrm>
              <a:off x="4715031" y="-2122157"/>
              <a:ext cx="23178" cy="19705"/>
            </a:xfrm>
            <a:custGeom>
              <a:avLst/>
              <a:gdLst/>
              <a:ahLst/>
              <a:cxnLst/>
              <a:rect l="l" t="t" r="r" b="b"/>
              <a:pathLst>
                <a:path w="861" h="732" extrusionOk="0">
                  <a:moveTo>
                    <a:pt x="44" y="1"/>
                  </a:moveTo>
                  <a:lnTo>
                    <a:pt x="1" y="366"/>
                  </a:lnTo>
                  <a:lnTo>
                    <a:pt x="1" y="409"/>
                  </a:lnTo>
                  <a:lnTo>
                    <a:pt x="22" y="474"/>
                  </a:lnTo>
                  <a:lnTo>
                    <a:pt x="65" y="517"/>
                  </a:lnTo>
                  <a:lnTo>
                    <a:pt x="108" y="538"/>
                  </a:lnTo>
                  <a:lnTo>
                    <a:pt x="559" y="732"/>
                  </a:lnTo>
                  <a:lnTo>
                    <a:pt x="688" y="732"/>
                  </a:lnTo>
                  <a:lnTo>
                    <a:pt x="753" y="689"/>
                  </a:lnTo>
                  <a:lnTo>
                    <a:pt x="796" y="646"/>
                  </a:lnTo>
                  <a:lnTo>
                    <a:pt x="817" y="581"/>
                  </a:lnTo>
                  <a:lnTo>
                    <a:pt x="860" y="280"/>
                  </a:lnTo>
                  <a:lnTo>
                    <a:pt x="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38"/>
            <p:cNvSpPr/>
            <p:nvPr/>
          </p:nvSpPr>
          <p:spPr>
            <a:xfrm>
              <a:off x="4715031" y="-2122157"/>
              <a:ext cx="23178" cy="19705"/>
            </a:xfrm>
            <a:custGeom>
              <a:avLst/>
              <a:gdLst/>
              <a:ahLst/>
              <a:cxnLst/>
              <a:rect l="l" t="t" r="r" b="b"/>
              <a:pathLst>
                <a:path w="861" h="732" fill="none" extrusionOk="0">
                  <a:moveTo>
                    <a:pt x="44" y="1"/>
                  </a:moveTo>
                  <a:lnTo>
                    <a:pt x="1" y="366"/>
                  </a:lnTo>
                  <a:lnTo>
                    <a:pt x="1" y="366"/>
                  </a:lnTo>
                  <a:lnTo>
                    <a:pt x="1" y="409"/>
                  </a:lnTo>
                  <a:lnTo>
                    <a:pt x="22" y="474"/>
                  </a:lnTo>
                  <a:lnTo>
                    <a:pt x="65" y="517"/>
                  </a:lnTo>
                  <a:lnTo>
                    <a:pt x="108" y="538"/>
                  </a:lnTo>
                  <a:lnTo>
                    <a:pt x="559" y="732"/>
                  </a:lnTo>
                  <a:lnTo>
                    <a:pt x="559" y="732"/>
                  </a:lnTo>
                  <a:lnTo>
                    <a:pt x="624" y="732"/>
                  </a:lnTo>
                  <a:lnTo>
                    <a:pt x="624" y="732"/>
                  </a:lnTo>
                  <a:lnTo>
                    <a:pt x="688" y="732"/>
                  </a:lnTo>
                  <a:lnTo>
                    <a:pt x="753" y="689"/>
                  </a:lnTo>
                  <a:lnTo>
                    <a:pt x="796" y="646"/>
                  </a:lnTo>
                  <a:lnTo>
                    <a:pt x="817" y="581"/>
                  </a:lnTo>
                  <a:lnTo>
                    <a:pt x="860" y="280"/>
                  </a:lnTo>
                  <a:lnTo>
                    <a:pt x="860" y="280"/>
                  </a:lnTo>
                  <a:lnTo>
                    <a:pt x="4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8"/>
            <p:cNvSpPr/>
            <p:nvPr/>
          </p:nvSpPr>
          <p:spPr>
            <a:xfrm>
              <a:off x="4745693" y="-2111739"/>
              <a:ext cx="23178" cy="21428"/>
            </a:xfrm>
            <a:custGeom>
              <a:avLst/>
              <a:gdLst/>
              <a:ahLst/>
              <a:cxnLst/>
              <a:rect l="l" t="t" r="r" b="b"/>
              <a:pathLst>
                <a:path w="861" h="796" extrusionOk="0">
                  <a:moveTo>
                    <a:pt x="44" y="1"/>
                  </a:moveTo>
                  <a:lnTo>
                    <a:pt x="1" y="409"/>
                  </a:lnTo>
                  <a:lnTo>
                    <a:pt x="1" y="474"/>
                  </a:lnTo>
                  <a:lnTo>
                    <a:pt x="22" y="517"/>
                  </a:lnTo>
                  <a:lnTo>
                    <a:pt x="65" y="560"/>
                  </a:lnTo>
                  <a:lnTo>
                    <a:pt x="108" y="602"/>
                  </a:lnTo>
                  <a:lnTo>
                    <a:pt x="560" y="774"/>
                  </a:lnTo>
                  <a:lnTo>
                    <a:pt x="624" y="796"/>
                  </a:lnTo>
                  <a:lnTo>
                    <a:pt x="689" y="774"/>
                  </a:lnTo>
                  <a:lnTo>
                    <a:pt x="753" y="753"/>
                  </a:lnTo>
                  <a:lnTo>
                    <a:pt x="796" y="688"/>
                  </a:lnTo>
                  <a:lnTo>
                    <a:pt x="818" y="624"/>
                  </a:lnTo>
                  <a:lnTo>
                    <a:pt x="861" y="302"/>
                  </a:lnTo>
                  <a:lnTo>
                    <a:pt x="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8"/>
            <p:cNvSpPr/>
            <p:nvPr/>
          </p:nvSpPr>
          <p:spPr>
            <a:xfrm>
              <a:off x="4745693" y="-2111739"/>
              <a:ext cx="23178" cy="21428"/>
            </a:xfrm>
            <a:custGeom>
              <a:avLst/>
              <a:gdLst/>
              <a:ahLst/>
              <a:cxnLst/>
              <a:rect l="l" t="t" r="r" b="b"/>
              <a:pathLst>
                <a:path w="861" h="796" fill="none" extrusionOk="0">
                  <a:moveTo>
                    <a:pt x="44" y="1"/>
                  </a:moveTo>
                  <a:lnTo>
                    <a:pt x="1" y="409"/>
                  </a:lnTo>
                  <a:lnTo>
                    <a:pt x="1" y="409"/>
                  </a:lnTo>
                  <a:lnTo>
                    <a:pt x="1" y="474"/>
                  </a:lnTo>
                  <a:lnTo>
                    <a:pt x="22" y="517"/>
                  </a:lnTo>
                  <a:lnTo>
                    <a:pt x="65" y="560"/>
                  </a:lnTo>
                  <a:lnTo>
                    <a:pt x="108" y="602"/>
                  </a:lnTo>
                  <a:lnTo>
                    <a:pt x="560" y="774"/>
                  </a:lnTo>
                  <a:lnTo>
                    <a:pt x="560" y="774"/>
                  </a:lnTo>
                  <a:lnTo>
                    <a:pt x="624" y="796"/>
                  </a:lnTo>
                  <a:lnTo>
                    <a:pt x="624" y="796"/>
                  </a:lnTo>
                  <a:lnTo>
                    <a:pt x="689" y="774"/>
                  </a:lnTo>
                  <a:lnTo>
                    <a:pt x="753" y="753"/>
                  </a:lnTo>
                  <a:lnTo>
                    <a:pt x="796" y="688"/>
                  </a:lnTo>
                  <a:lnTo>
                    <a:pt x="818" y="624"/>
                  </a:lnTo>
                  <a:lnTo>
                    <a:pt x="861" y="302"/>
                  </a:lnTo>
                  <a:lnTo>
                    <a:pt x="861" y="302"/>
                  </a:lnTo>
                  <a:lnTo>
                    <a:pt x="4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8"/>
            <p:cNvSpPr/>
            <p:nvPr/>
          </p:nvSpPr>
          <p:spPr>
            <a:xfrm>
              <a:off x="4892111" y="-2061399"/>
              <a:ext cx="5222" cy="1777"/>
            </a:xfrm>
            <a:custGeom>
              <a:avLst/>
              <a:gdLst/>
              <a:ahLst/>
              <a:cxnLst/>
              <a:rect l="l" t="t" r="r" b="b"/>
              <a:pathLst>
                <a:path w="194" h="66" extrusionOk="0">
                  <a:moveTo>
                    <a:pt x="1" y="1"/>
                  </a:moveTo>
                  <a:lnTo>
                    <a:pt x="130" y="65"/>
                  </a:lnTo>
                  <a:lnTo>
                    <a:pt x="194" y="6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38"/>
            <p:cNvSpPr/>
            <p:nvPr/>
          </p:nvSpPr>
          <p:spPr>
            <a:xfrm>
              <a:off x="4892111" y="-2061399"/>
              <a:ext cx="5222" cy="1777"/>
            </a:xfrm>
            <a:custGeom>
              <a:avLst/>
              <a:gdLst/>
              <a:ahLst/>
              <a:cxnLst/>
              <a:rect l="l" t="t" r="r" b="b"/>
              <a:pathLst>
                <a:path w="194" h="66" fill="none" extrusionOk="0">
                  <a:moveTo>
                    <a:pt x="1" y="1"/>
                  </a:moveTo>
                  <a:lnTo>
                    <a:pt x="130" y="65"/>
                  </a:lnTo>
                  <a:lnTo>
                    <a:pt x="130" y="65"/>
                  </a:lnTo>
                  <a:lnTo>
                    <a:pt x="194" y="65"/>
                  </a:lnTo>
                  <a:lnTo>
                    <a:pt x="194" y="65"/>
                  </a:lnTo>
                  <a:lnTo>
                    <a:pt x="1"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8"/>
            <p:cNvSpPr/>
            <p:nvPr/>
          </p:nvSpPr>
          <p:spPr>
            <a:xfrm>
              <a:off x="4912354" y="-2054454"/>
              <a:ext cx="17983" cy="6972"/>
            </a:xfrm>
            <a:custGeom>
              <a:avLst/>
              <a:gdLst/>
              <a:ahLst/>
              <a:cxnLst/>
              <a:rect l="l" t="t" r="r" b="b"/>
              <a:pathLst>
                <a:path w="668" h="259" extrusionOk="0">
                  <a:moveTo>
                    <a:pt x="1" y="1"/>
                  </a:moveTo>
                  <a:lnTo>
                    <a:pt x="87" y="65"/>
                  </a:lnTo>
                  <a:lnTo>
                    <a:pt x="517" y="237"/>
                  </a:lnTo>
                  <a:lnTo>
                    <a:pt x="603" y="259"/>
                  </a:lnTo>
                  <a:lnTo>
                    <a:pt x="667" y="23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38"/>
            <p:cNvSpPr/>
            <p:nvPr/>
          </p:nvSpPr>
          <p:spPr>
            <a:xfrm>
              <a:off x="4912354" y="-2054454"/>
              <a:ext cx="17983" cy="6972"/>
            </a:xfrm>
            <a:custGeom>
              <a:avLst/>
              <a:gdLst/>
              <a:ahLst/>
              <a:cxnLst/>
              <a:rect l="l" t="t" r="r" b="b"/>
              <a:pathLst>
                <a:path w="668" h="259" fill="none" extrusionOk="0">
                  <a:moveTo>
                    <a:pt x="1" y="1"/>
                  </a:moveTo>
                  <a:lnTo>
                    <a:pt x="1" y="1"/>
                  </a:lnTo>
                  <a:lnTo>
                    <a:pt x="87" y="65"/>
                  </a:lnTo>
                  <a:lnTo>
                    <a:pt x="517" y="237"/>
                  </a:lnTo>
                  <a:lnTo>
                    <a:pt x="517" y="237"/>
                  </a:lnTo>
                  <a:lnTo>
                    <a:pt x="603" y="259"/>
                  </a:lnTo>
                  <a:lnTo>
                    <a:pt x="603" y="259"/>
                  </a:lnTo>
                  <a:lnTo>
                    <a:pt x="667" y="237"/>
                  </a:lnTo>
                  <a:lnTo>
                    <a:pt x="667" y="237"/>
                  </a:lnTo>
                  <a:lnTo>
                    <a:pt x="1"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8"/>
            <p:cNvSpPr/>
            <p:nvPr/>
          </p:nvSpPr>
          <p:spPr>
            <a:xfrm>
              <a:off x="4942451" y="-2044036"/>
              <a:ext cx="19705" cy="8130"/>
            </a:xfrm>
            <a:custGeom>
              <a:avLst/>
              <a:gdLst/>
              <a:ahLst/>
              <a:cxnLst/>
              <a:rect l="l" t="t" r="r" b="b"/>
              <a:pathLst>
                <a:path w="732" h="302" extrusionOk="0">
                  <a:moveTo>
                    <a:pt x="1" y="1"/>
                  </a:moveTo>
                  <a:lnTo>
                    <a:pt x="44" y="65"/>
                  </a:lnTo>
                  <a:lnTo>
                    <a:pt x="108" y="108"/>
                  </a:lnTo>
                  <a:lnTo>
                    <a:pt x="538" y="280"/>
                  </a:lnTo>
                  <a:lnTo>
                    <a:pt x="603" y="302"/>
                  </a:lnTo>
                  <a:lnTo>
                    <a:pt x="689" y="302"/>
                  </a:lnTo>
                  <a:lnTo>
                    <a:pt x="732" y="25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8"/>
            <p:cNvSpPr/>
            <p:nvPr/>
          </p:nvSpPr>
          <p:spPr>
            <a:xfrm>
              <a:off x="4942451" y="-2044036"/>
              <a:ext cx="19705" cy="8130"/>
            </a:xfrm>
            <a:custGeom>
              <a:avLst/>
              <a:gdLst/>
              <a:ahLst/>
              <a:cxnLst/>
              <a:rect l="l" t="t" r="r" b="b"/>
              <a:pathLst>
                <a:path w="732" h="302" fill="none" extrusionOk="0">
                  <a:moveTo>
                    <a:pt x="1" y="1"/>
                  </a:moveTo>
                  <a:lnTo>
                    <a:pt x="1" y="1"/>
                  </a:lnTo>
                  <a:lnTo>
                    <a:pt x="44" y="65"/>
                  </a:lnTo>
                  <a:lnTo>
                    <a:pt x="108" y="108"/>
                  </a:lnTo>
                  <a:lnTo>
                    <a:pt x="538" y="280"/>
                  </a:lnTo>
                  <a:lnTo>
                    <a:pt x="538" y="280"/>
                  </a:lnTo>
                  <a:lnTo>
                    <a:pt x="603" y="302"/>
                  </a:lnTo>
                  <a:lnTo>
                    <a:pt x="603" y="302"/>
                  </a:lnTo>
                  <a:lnTo>
                    <a:pt x="689" y="302"/>
                  </a:lnTo>
                  <a:lnTo>
                    <a:pt x="732" y="259"/>
                  </a:lnTo>
                  <a:lnTo>
                    <a:pt x="732" y="259"/>
                  </a:lnTo>
                  <a:lnTo>
                    <a:pt x="1"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8"/>
            <p:cNvSpPr/>
            <p:nvPr/>
          </p:nvSpPr>
          <p:spPr>
            <a:xfrm>
              <a:off x="4972548" y="-2033618"/>
              <a:ext cx="21428" cy="9880"/>
            </a:xfrm>
            <a:custGeom>
              <a:avLst/>
              <a:gdLst/>
              <a:ahLst/>
              <a:cxnLst/>
              <a:rect l="l" t="t" r="r" b="b"/>
              <a:pathLst>
                <a:path w="796" h="367" extrusionOk="0">
                  <a:moveTo>
                    <a:pt x="1" y="1"/>
                  </a:moveTo>
                  <a:lnTo>
                    <a:pt x="22" y="44"/>
                  </a:lnTo>
                  <a:lnTo>
                    <a:pt x="44" y="87"/>
                  </a:lnTo>
                  <a:lnTo>
                    <a:pt x="65" y="130"/>
                  </a:lnTo>
                  <a:lnTo>
                    <a:pt x="108" y="151"/>
                  </a:lnTo>
                  <a:lnTo>
                    <a:pt x="559" y="345"/>
                  </a:lnTo>
                  <a:lnTo>
                    <a:pt x="624" y="366"/>
                  </a:lnTo>
                  <a:lnTo>
                    <a:pt x="731" y="323"/>
                  </a:lnTo>
                  <a:lnTo>
                    <a:pt x="796" y="28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8"/>
            <p:cNvSpPr/>
            <p:nvPr/>
          </p:nvSpPr>
          <p:spPr>
            <a:xfrm>
              <a:off x="4972548" y="-2033618"/>
              <a:ext cx="21428" cy="9880"/>
            </a:xfrm>
            <a:custGeom>
              <a:avLst/>
              <a:gdLst/>
              <a:ahLst/>
              <a:cxnLst/>
              <a:rect l="l" t="t" r="r" b="b"/>
              <a:pathLst>
                <a:path w="796" h="367" fill="none" extrusionOk="0">
                  <a:moveTo>
                    <a:pt x="1" y="1"/>
                  </a:moveTo>
                  <a:lnTo>
                    <a:pt x="1" y="1"/>
                  </a:lnTo>
                  <a:lnTo>
                    <a:pt x="22" y="44"/>
                  </a:lnTo>
                  <a:lnTo>
                    <a:pt x="44" y="87"/>
                  </a:lnTo>
                  <a:lnTo>
                    <a:pt x="65" y="130"/>
                  </a:lnTo>
                  <a:lnTo>
                    <a:pt x="108" y="151"/>
                  </a:lnTo>
                  <a:lnTo>
                    <a:pt x="559" y="345"/>
                  </a:lnTo>
                  <a:lnTo>
                    <a:pt x="559" y="345"/>
                  </a:lnTo>
                  <a:lnTo>
                    <a:pt x="624" y="366"/>
                  </a:lnTo>
                  <a:lnTo>
                    <a:pt x="624" y="366"/>
                  </a:lnTo>
                  <a:lnTo>
                    <a:pt x="731" y="323"/>
                  </a:lnTo>
                  <a:lnTo>
                    <a:pt x="796" y="280"/>
                  </a:lnTo>
                  <a:lnTo>
                    <a:pt x="796" y="280"/>
                  </a:lnTo>
                  <a:lnTo>
                    <a:pt x="1"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8"/>
            <p:cNvSpPr/>
            <p:nvPr/>
          </p:nvSpPr>
          <p:spPr>
            <a:xfrm>
              <a:off x="5003209" y="-2023199"/>
              <a:ext cx="22021" cy="11037"/>
            </a:xfrm>
            <a:custGeom>
              <a:avLst/>
              <a:gdLst/>
              <a:ahLst/>
              <a:cxnLst/>
              <a:rect l="l" t="t" r="r" b="b"/>
              <a:pathLst>
                <a:path w="818" h="410" extrusionOk="0">
                  <a:moveTo>
                    <a:pt x="22" y="1"/>
                  </a:moveTo>
                  <a:lnTo>
                    <a:pt x="1" y="22"/>
                  </a:lnTo>
                  <a:lnTo>
                    <a:pt x="1" y="87"/>
                  </a:lnTo>
                  <a:lnTo>
                    <a:pt x="22" y="130"/>
                  </a:lnTo>
                  <a:lnTo>
                    <a:pt x="65" y="173"/>
                  </a:lnTo>
                  <a:lnTo>
                    <a:pt x="108" y="216"/>
                  </a:lnTo>
                  <a:lnTo>
                    <a:pt x="560" y="388"/>
                  </a:lnTo>
                  <a:lnTo>
                    <a:pt x="624" y="409"/>
                  </a:lnTo>
                  <a:lnTo>
                    <a:pt x="689" y="409"/>
                  </a:lnTo>
                  <a:lnTo>
                    <a:pt x="732" y="366"/>
                  </a:lnTo>
                  <a:lnTo>
                    <a:pt x="775" y="345"/>
                  </a:lnTo>
                  <a:lnTo>
                    <a:pt x="818" y="280"/>
                  </a:ln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38"/>
            <p:cNvSpPr/>
            <p:nvPr/>
          </p:nvSpPr>
          <p:spPr>
            <a:xfrm>
              <a:off x="5003209" y="-2023199"/>
              <a:ext cx="22021" cy="11037"/>
            </a:xfrm>
            <a:custGeom>
              <a:avLst/>
              <a:gdLst/>
              <a:ahLst/>
              <a:cxnLst/>
              <a:rect l="l" t="t" r="r" b="b"/>
              <a:pathLst>
                <a:path w="818" h="410" fill="none" extrusionOk="0">
                  <a:moveTo>
                    <a:pt x="22" y="1"/>
                  </a:moveTo>
                  <a:lnTo>
                    <a:pt x="1" y="22"/>
                  </a:lnTo>
                  <a:lnTo>
                    <a:pt x="1" y="22"/>
                  </a:lnTo>
                  <a:lnTo>
                    <a:pt x="1" y="87"/>
                  </a:lnTo>
                  <a:lnTo>
                    <a:pt x="22" y="130"/>
                  </a:lnTo>
                  <a:lnTo>
                    <a:pt x="65" y="173"/>
                  </a:lnTo>
                  <a:lnTo>
                    <a:pt x="108" y="216"/>
                  </a:lnTo>
                  <a:lnTo>
                    <a:pt x="560" y="388"/>
                  </a:lnTo>
                  <a:lnTo>
                    <a:pt x="560" y="388"/>
                  </a:lnTo>
                  <a:lnTo>
                    <a:pt x="624" y="409"/>
                  </a:lnTo>
                  <a:lnTo>
                    <a:pt x="624" y="409"/>
                  </a:lnTo>
                  <a:lnTo>
                    <a:pt x="689" y="409"/>
                  </a:lnTo>
                  <a:lnTo>
                    <a:pt x="732" y="366"/>
                  </a:lnTo>
                  <a:lnTo>
                    <a:pt x="775" y="345"/>
                  </a:lnTo>
                  <a:lnTo>
                    <a:pt x="818" y="280"/>
                  </a:lnTo>
                  <a:lnTo>
                    <a:pt x="818" y="280"/>
                  </a:lnTo>
                  <a:lnTo>
                    <a:pt x="22"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38"/>
            <p:cNvSpPr/>
            <p:nvPr/>
          </p:nvSpPr>
          <p:spPr>
            <a:xfrm>
              <a:off x="5033898" y="-2012189"/>
              <a:ext cx="22021" cy="11576"/>
            </a:xfrm>
            <a:custGeom>
              <a:avLst/>
              <a:gdLst/>
              <a:ahLst/>
              <a:cxnLst/>
              <a:rect l="l" t="t" r="r" b="b"/>
              <a:pathLst>
                <a:path w="818" h="430" extrusionOk="0">
                  <a:moveTo>
                    <a:pt x="22" y="0"/>
                  </a:moveTo>
                  <a:lnTo>
                    <a:pt x="0" y="65"/>
                  </a:lnTo>
                  <a:lnTo>
                    <a:pt x="0" y="108"/>
                  </a:lnTo>
                  <a:lnTo>
                    <a:pt x="22" y="172"/>
                  </a:lnTo>
                  <a:lnTo>
                    <a:pt x="65" y="215"/>
                  </a:lnTo>
                  <a:lnTo>
                    <a:pt x="108" y="236"/>
                  </a:lnTo>
                  <a:lnTo>
                    <a:pt x="559" y="430"/>
                  </a:lnTo>
                  <a:lnTo>
                    <a:pt x="688" y="430"/>
                  </a:lnTo>
                  <a:lnTo>
                    <a:pt x="753" y="387"/>
                  </a:lnTo>
                  <a:lnTo>
                    <a:pt x="796" y="344"/>
                  </a:lnTo>
                  <a:lnTo>
                    <a:pt x="817" y="279"/>
                  </a:lnTo>
                  <a:lnTo>
                    <a:pt x="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38"/>
            <p:cNvSpPr/>
            <p:nvPr/>
          </p:nvSpPr>
          <p:spPr>
            <a:xfrm>
              <a:off x="5033898" y="-2012189"/>
              <a:ext cx="22021" cy="11576"/>
            </a:xfrm>
            <a:custGeom>
              <a:avLst/>
              <a:gdLst/>
              <a:ahLst/>
              <a:cxnLst/>
              <a:rect l="l" t="t" r="r" b="b"/>
              <a:pathLst>
                <a:path w="818" h="430" fill="none" extrusionOk="0">
                  <a:moveTo>
                    <a:pt x="22" y="0"/>
                  </a:moveTo>
                  <a:lnTo>
                    <a:pt x="0" y="65"/>
                  </a:lnTo>
                  <a:lnTo>
                    <a:pt x="0" y="65"/>
                  </a:lnTo>
                  <a:lnTo>
                    <a:pt x="0" y="108"/>
                  </a:lnTo>
                  <a:lnTo>
                    <a:pt x="22" y="172"/>
                  </a:lnTo>
                  <a:lnTo>
                    <a:pt x="65" y="215"/>
                  </a:lnTo>
                  <a:lnTo>
                    <a:pt x="108" y="236"/>
                  </a:lnTo>
                  <a:lnTo>
                    <a:pt x="559" y="430"/>
                  </a:lnTo>
                  <a:lnTo>
                    <a:pt x="559" y="430"/>
                  </a:lnTo>
                  <a:lnTo>
                    <a:pt x="624" y="430"/>
                  </a:lnTo>
                  <a:lnTo>
                    <a:pt x="624" y="430"/>
                  </a:lnTo>
                  <a:lnTo>
                    <a:pt x="688" y="430"/>
                  </a:lnTo>
                  <a:lnTo>
                    <a:pt x="753" y="387"/>
                  </a:lnTo>
                  <a:lnTo>
                    <a:pt x="796" y="344"/>
                  </a:lnTo>
                  <a:lnTo>
                    <a:pt x="817" y="279"/>
                  </a:lnTo>
                  <a:lnTo>
                    <a:pt x="817" y="279"/>
                  </a:lnTo>
                  <a:lnTo>
                    <a:pt x="817" y="279"/>
                  </a:lnTo>
                  <a:lnTo>
                    <a:pt x="22"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8"/>
            <p:cNvSpPr/>
            <p:nvPr/>
          </p:nvSpPr>
          <p:spPr>
            <a:xfrm>
              <a:off x="5064560" y="-2001798"/>
              <a:ext cx="22021" cy="13352"/>
            </a:xfrm>
            <a:custGeom>
              <a:avLst/>
              <a:gdLst/>
              <a:ahLst/>
              <a:cxnLst/>
              <a:rect l="l" t="t" r="r" b="b"/>
              <a:pathLst>
                <a:path w="818" h="496" extrusionOk="0">
                  <a:moveTo>
                    <a:pt x="22" y="1"/>
                  </a:moveTo>
                  <a:lnTo>
                    <a:pt x="1" y="108"/>
                  </a:lnTo>
                  <a:lnTo>
                    <a:pt x="1" y="173"/>
                  </a:lnTo>
                  <a:lnTo>
                    <a:pt x="22" y="216"/>
                  </a:lnTo>
                  <a:lnTo>
                    <a:pt x="65" y="259"/>
                  </a:lnTo>
                  <a:lnTo>
                    <a:pt x="108" y="302"/>
                  </a:lnTo>
                  <a:lnTo>
                    <a:pt x="559" y="474"/>
                  </a:lnTo>
                  <a:lnTo>
                    <a:pt x="624" y="495"/>
                  </a:lnTo>
                  <a:lnTo>
                    <a:pt x="688" y="474"/>
                  </a:lnTo>
                  <a:lnTo>
                    <a:pt x="753" y="452"/>
                  </a:lnTo>
                  <a:lnTo>
                    <a:pt x="796" y="388"/>
                  </a:lnTo>
                  <a:lnTo>
                    <a:pt x="817" y="323"/>
                  </a:lnTo>
                  <a:lnTo>
                    <a:pt x="817" y="280"/>
                  </a:ln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8"/>
            <p:cNvSpPr/>
            <p:nvPr/>
          </p:nvSpPr>
          <p:spPr>
            <a:xfrm>
              <a:off x="5064560" y="-2001798"/>
              <a:ext cx="22021" cy="13352"/>
            </a:xfrm>
            <a:custGeom>
              <a:avLst/>
              <a:gdLst/>
              <a:ahLst/>
              <a:cxnLst/>
              <a:rect l="l" t="t" r="r" b="b"/>
              <a:pathLst>
                <a:path w="818" h="496" fill="none" extrusionOk="0">
                  <a:moveTo>
                    <a:pt x="22" y="1"/>
                  </a:moveTo>
                  <a:lnTo>
                    <a:pt x="1" y="108"/>
                  </a:lnTo>
                  <a:lnTo>
                    <a:pt x="1" y="108"/>
                  </a:lnTo>
                  <a:lnTo>
                    <a:pt x="1" y="173"/>
                  </a:lnTo>
                  <a:lnTo>
                    <a:pt x="22" y="216"/>
                  </a:lnTo>
                  <a:lnTo>
                    <a:pt x="65" y="259"/>
                  </a:lnTo>
                  <a:lnTo>
                    <a:pt x="108" y="302"/>
                  </a:lnTo>
                  <a:lnTo>
                    <a:pt x="559" y="474"/>
                  </a:lnTo>
                  <a:lnTo>
                    <a:pt x="559" y="474"/>
                  </a:lnTo>
                  <a:lnTo>
                    <a:pt x="624" y="495"/>
                  </a:lnTo>
                  <a:lnTo>
                    <a:pt x="624" y="495"/>
                  </a:lnTo>
                  <a:lnTo>
                    <a:pt x="688" y="474"/>
                  </a:lnTo>
                  <a:lnTo>
                    <a:pt x="753" y="452"/>
                  </a:lnTo>
                  <a:lnTo>
                    <a:pt x="796" y="388"/>
                  </a:lnTo>
                  <a:lnTo>
                    <a:pt x="817" y="323"/>
                  </a:lnTo>
                  <a:lnTo>
                    <a:pt x="817" y="280"/>
                  </a:lnTo>
                  <a:lnTo>
                    <a:pt x="817" y="280"/>
                  </a:lnTo>
                  <a:lnTo>
                    <a:pt x="22"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38"/>
            <p:cNvSpPr/>
            <p:nvPr/>
          </p:nvSpPr>
          <p:spPr>
            <a:xfrm>
              <a:off x="5095222" y="-1991380"/>
              <a:ext cx="22613" cy="14510"/>
            </a:xfrm>
            <a:custGeom>
              <a:avLst/>
              <a:gdLst/>
              <a:ahLst/>
              <a:cxnLst/>
              <a:rect l="l" t="t" r="r" b="b"/>
              <a:pathLst>
                <a:path w="840" h="539" extrusionOk="0">
                  <a:moveTo>
                    <a:pt x="22" y="1"/>
                  </a:moveTo>
                  <a:lnTo>
                    <a:pt x="1" y="173"/>
                  </a:lnTo>
                  <a:lnTo>
                    <a:pt x="1" y="216"/>
                  </a:lnTo>
                  <a:lnTo>
                    <a:pt x="22" y="280"/>
                  </a:lnTo>
                  <a:lnTo>
                    <a:pt x="65" y="323"/>
                  </a:lnTo>
                  <a:lnTo>
                    <a:pt x="108" y="345"/>
                  </a:lnTo>
                  <a:lnTo>
                    <a:pt x="560" y="538"/>
                  </a:lnTo>
                  <a:lnTo>
                    <a:pt x="689" y="538"/>
                  </a:lnTo>
                  <a:lnTo>
                    <a:pt x="753" y="495"/>
                  </a:lnTo>
                  <a:lnTo>
                    <a:pt x="796" y="452"/>
                  </a:lnTo>
                  <a:lnTo>
                    <a:pt x="818" y="388"/>
                  </a:lnTo>
                  <a:lnTo>
                    <a:pt x="839" y="280"/>
                  </a:ln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38"/>
            <p:cNvSpPr/>
            <p:nvPr/>
          </p:nvSpPr>
          <p:spPr>
            <a:xfrm>
              <a:off x="5095222" y="-1991380"/>
              <a:ext cx="22613" cy="14510"/>
            </a:xfrm>
            <a:custGeom>
              <a:avLst/>
              <a:gdLst/>
              <a:ahLst/>
              <a:cxnLst/>
              <a:rect l="l" t="t" r="r" b="b"/>
              <a:pathLst>
                <a:path w="840" h="539" fill="none" extrusionOk="0">
                  <a:moveTo>
                    <a:pt x="22" y="1"/>
                  </a:moveTo>
                  <a:lnTo>
                    <a:pt x="1" y="173"/>
                  </a:lnTo>
                  <a:lnTo>
                    <a:pt x="1" y="173"/>
                  </a:lnTo>
                  <a:lnTo>
                    <a:pt x="1" y="216"/>
                  </a:lnTo>
                  <a:lnTo>
                    <a:pt x="22" y="280"/>
                  </a:lnTo>
                  <a:lnTo>
                    <a:pt x="65" y="323"/>
                  </a:lnTo>
                  <a:lnTo>
                    <a:pt x="108" y="345"/>
                  </a:lnTo>
                  <a:lnTo>
                    <a:pt x="560" y="538"/>
                  </a:lnTo>
                  <a:lnTo>
                    <a:pt x="560" y="538"/>
                  </a:lnTo>
                  <a:lnTo>
                    <a:pt x="624" y="538"/>
                  </a:lnTo>
                  <a:lnTo>
                    <a:pt x="624" y="538"/>
                  </a:lnTo>
                  <a:lnTo>
                    <a:pt x="689" y="538"/>
                  </a:lnTo>
                  <a:lnTo>
                    <a:pt x="753" y="495"/>
                  </a:lnTo>
                  <a:lnTo>
                    <a:pt x="796" y="452"/>
                  </a:lnTo>
                  <a:lnTo>
                    <a:pt x="818" y="388"/>
                  </a:lnTo>
                  <a:lnTo>
                    <a:pt x="839" y="280"/>
                  </a:lnTo>
                  <a:lnTo>
                    <a:pt x="839" y="280"/>
                  </a:lnTo>
                  <a:lnTo>
                    <a:pt x="22"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38"/>
            <p:cNvSpPr/>
            <p:nvPr/>
          </p:nvSpPr>
          <p:spPr>
            <a:xfrm>
              <a:off x="5125911" y="-1980370"/>
              <a:ext cx="22586" cy="15641"/>
            </a:xfrm>
            <a:custGeom>
              <a:avLst/>
              <a:gdLst/>
              <a:ahLst/>
              <a:cxnLst/>
              <a:rect l="l" t="t" r="r" b="b"/>
              <a:pathLst>
                <a:path w="839" h="581" extrusionOk="0">
                  <a:moveTo>
                    <a:pt x="22" y="0"/>
                  </a:moveTo>
                  <a:lnTo>
                    <a:pt x="0" y="194"/>
                  </a:lnTo>
                  <a:lnTo>
                    <a:pt x="0" y="258"/>
                  </a:lnTo>
                  <a:lnTo>
                    <a:pt x="22" y="301"/>
                  </a:lnTo>
                  <a:lnTo>
                    <a:pt x="65" y="344"/>
                  </a:lnTo>
                  <a:lnTo>
                    <a:pt x="108" y="387"/>
                  </a:lnTo>
                  <a:lnTo>
                    <a:pt x="559" y="559"/>
                  </a:lnTo>
                  <a:lnTo>
                    <a:pt x="624" y="581"/>
                  </a:lnTo>
                  <a:lnTo>
                    <a:pt x="688" y="559"/>
                  </a:lnTo>
                  <a:lnTo>
                    <a:pt x="753" y="538"/>
                  </a:lnTo>
                  <a:lnTo>
                    <a:pt x="796" y="473"/>
                  </a:lnTo>
                  <a:lnTo>
                    <a:pt x="817" y="409"/>
                  </a:lnTo>
                  <a:lnTo>
                    <a:pt x="839" y="280"/>
                  </a:lnTo>
                  <a:lnTo>
                    <a:pt x="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38"/>
            <p:cNvSpPr/>
            <p:nvPr/>
          </p:nvSpPr>
          <p:spPr>
            <a:xfrm>
              <a:off x="5125911" y="-1980370"/>
              <a:ext cx="22586" cy="15641"/>
            </a:xfrm>
            <a:custGeom>
              <a:avLst/>
              <a:gdLst/>
              <a:ahLst/>
              <a:cxnLst/>
              <a:rect l="l" t="t" r="r" b="b"/>
              <a:pathLst>
                <a:path w="839" h="581" fill="none" extrusionOk="0">
                  <a:moveTo>
                    <a:pt x="22" y="0"/>
                  </a:moveTo>
                  <a:lnTo>
                    <a:pt x="0" y="194"/>
                  </a:lnTo>
                  <a:lnTo>
                    <a:pt x="0" y="194"/>
                  </a:lnTo>
                  <a:lnTo>
                    <a:pt x="0" y="258"/>
                  </a:lnTo>
                  <a:lnTo>
                    <a:pt x="22" y="301"/>
                  </a:lnTo>
                  <a:lnTo>
                    <a:pt x="65" y="344"/>
                  </a:lnTo>
                  <a:lnTo>
                    <a:pt x="108" y="387"/>
                  </a:lnTo>
                  <a:lnTo>
                    <a:pt x="559" y="559"/>
                  </a:lnTo>
                  <a:lnTo>
                    <a:pt x="559" y="559"/>
                  </a:lnTo>
                  <a:lnTo>
                    <a:pt x="624" y="581"/>
                  </a:lnTo>
                  <a:lnTo>
                    <a:pt x="624" y="581"/>
                  </a:lnTo>
                  <a:lnTo>
                    <a:pt x="688" y="559"/>
                  </a:lnTo>
                  <a:lnTo>
                    <a:pt x="753" y="538"/>
                  </a:lnTo>
                  <a:lnTo>
                    <a:pt x="796" y="473"/>
                  </a:lnTo>
                  <a:lnTo>
                    <a:pt x="817" y="409"/>
                  </a:lnTo>
                  <a:lnTo>
                    <a:pt x="839" y="280"/>
                  </a:lnTo>
                  <a:lnTo>
                    <a:pt x="839" y="280"/>
                  </a:lnTo>
                  <a:lnTo>
                    <a:pt x="22"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8"/>
            <p:cNvSpPr/>
            <p:nvPr/>
          </p:nvSpPr>
          <p:spPr>
            <a:xfrm>
              <a:off x="5156573" y="-1969952"/>
              <a:ext cx="22586" cy="16798"/>
            </a:xfrm>
            <a:custGeom>
              <a:avLst/>
              <a:gdLst/>
              <a:ahLst/>
              <a:cxnLst/>
              <a:rect l="l" t="t" r="r" b="b"/>
              <a:pathLst>
                <a:path w="839" h="624" extrusionOk="0">
                  <a:moveTo>
                    <a:pt x="22" y="0"/>
                  </a:moveTo>
                  <a:lnTo>
                    <a:pt x="1" y="237"/>
                  </a:lnTo>
                  <a:lnTo>
                    <a:pt x="1" y="301"/>
                  </a:lnTo>
                  <a:lnTo>
                    <a:pt x="22" y="366"/>
                  </a:lnTo>
                  <a:lnTo>
                    <a:pt x="65" y="409"/>
                  </a:lnTo>
                  <a:lnTo>
                    <a:pt x="108" y="430"/>
                  </a:lnTo>
                  <a:lnTo>
                    <a:pt x="538" y="602"/>
                  </a:lnTo>
                  <a:lnTo>
                    <a:pt x="624" y="624"/>
                  </a:lnTo>
                  <a:lnTo>
                    <a:pt x="688" y="624"/>
                  </a:lnTo>
                  <a:lnTo>
                    <a:pt x="731" y="581"/>
                  </a:lnTo>
                  <a:lnTo>
                    <a:pt x="796" y="538"/>
                  </a:lnTo>
                  <a:lnTo>
                    <a:pt x="817" y="473"/>
                  </a:lnTo>
                  <a:lnTo>
                    <a:pt x="839" y="280"/>
                  </a:lnTo>
                  <a:lnTo>
                    <a:pt x="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38"/>
            <p:cNvSpPr/>
            <p:nvPr/>
          </p:nvSpPr>
          <p:spPr>
            <a:xfrm>
              <a:off x="5156573" y="-1969952"/>
              <a:ext cx="22586" cy="16798"/>
            </a:xfrm>
            <a:custGeom>
              <a:avLst/>
              <a:gdLst/>
              <a:ahLst/>
              <a:cxnLst/>
              <a:rect l="l" t="t" r="r" b="b"/>
              <a:pathLst>
                <a:path w="839" h="624" fill="none" extrusionOk="0">
                  <a:moveTo>
                    <a:pt x="22" y="0"/>
                  </a:moveTo>
                  <a:lnTo>
                    <a:pt x="1" y="237"/>
                  </a:lnTo>
                  <a:lnTo>
                    <a:pt x="1" y="237"/>
                  </a:lnTo>
                  <a:lnTo>
                    <a:pt x="1" y="301"/>
                  </a:lnTo>
                  <a:lnTo>
                    <a:pt x="22" y="366"/>
                  </a:lnTo>
                  <a:lnTo>
                    <a:pt x="65" y="409"/>
                  </a:lnTo>
                  <a:lnTo>
                    <a:pt x="108" y="430"/>
                  </a:lnTo>
                  <a:lnTo>
                    <a:pt x="538" y="602"/>
                  </a:lnTo>
                  <a:lnTo>
                    <a:pt x="538" y="602"/>
                  </a:lnTo>
                  <a:lnTo>
                    <a:pt x="624" y="624"/>
                  </a:lnTo>
                  <a:lnTo>
                    <a:pt x="624" y="624"/>
                  </a:lnTo>
                  <a:lnTo>
                    <a:pt x="688" y="624"/>
                  </a:lnTo>
                  <a:lnTo>
                    <a:pt x="731" y="581"/>
                  </a:lnTo>
                  <a:lnTo>
                    <a:pt x="796" y="538"/>
                  </a:lnTo>
                  <a:lnTo>
                    <a:pt x="817" y="473"/>
                  </a:lnTo>
                  <a:lnTo>
                    <a:pt x="839" y="280"/>
                  </a:lnTo>
                  <a:lnTo>
                    <a:pt x="839" y="280"/>
                  </a:lnTo>
                  <a:lnTo>
                    <a:pt x="22"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38"/>
            <p:cNvSpPr/>
            <p:nvPr/>
          </p:nvSpPr>
          <p:spPr>
            <a:xfrm>
              <a:off x="5187235" y="-1959534"/>
              <a:ext cx="22613" cy="18548"/>
            </a:xfrm>
            <a:custGeom>
              <a:avLst/>
              <a:gdLst/>
              <a:ahLst/>
              <a:cxnLst/>
              <a:rect l="l" t="t" r="r" b="b"/>
              <a:pathLst>
                <a:path w="840" h="689" extrusionOk="0">
                  <a:moveTo>
                    <a:pt x="22" y="0"/>
                  </a:moveTo>
                  <a:lnTo>
                    <a:pt x="1" y="301"/>
                  </a:lnTo>
                  <a:lnTo>
                    <a:pt x="1" y="366"/>
                  </a:lnTo>
                  <a:lnTo>
                    <a:pt x="22" y="409"/>
                  </a:lnTo>
                  <a:lnTo>
                    <a:pt x="44" y="452"/>
                  </a:lnTo>
                  <a:lnTo>
                    <a:pt x="108" y="473"/>
                  </a:lnTo>
                  <a:lnTo>
                    <a:pt x="538" y="667"/>
                  </a:lnTo>
                  <a:lnTo>
                    <a:pt x="624" y="688"/>
                  </a:lnTo>
                  <a:lnTo>
                    <a:pt x="689" y="667"/>
                  </a:lnTo>
                  <a:lnTo>
                    <a:pt x="732" y="645"/>
                  </a:lnTo>
                  <a:lnTo>
                    <a:pt x="775" y="581"/>
                  </a:lnTo>
                  <a:lnTo>
                    <a:pt x="818" y="516"/>
                  </a:lnTo>
                  <a:lnTo>
                    <a:pt x="839" y="280"/>
                  </a:lnTo>
                  <a:lnTo>
                    <a:pt x="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38"/>
            <p:cNvSpPr/>
            <p:nvPr/>
          </p:nvSpPr>
          <p:spPr>
            <a:xfrm>
              <a:off x="5187235" y="-1959534"/>
              <a:ext cx="22613" cy="18548"/>
            </a:xfrm>
            <a:custGeom>
              <a:avLst/>
              <a:gdLst/>
              <a:ahLst/>
              <a:cxnLst/>
              <a:rect l="l" t="t" r="r" b="b"/>
              <a:pathLst>
                <a:path w="840" h="689" fill="none" extrusionOk="0">
                  <a:moveTo>
                    <a:pt x="22" y="0"/>
                  </a:moveTo>
                  <a:lnTo>
                    <a:pt x="1" y="301"/>
                  </a:lnTo>
                  <a:lnTo>
                    <a:pt x="1" y="301"/>
                  </a:lnTo>
                  <a:lnTo>
                    <a:pt x="1" y="366"/>
                  </a:lnTo>
                  <a:lnTo>
                    <a:pt x="22" y="409"/>
                  </a:lnTo>
                  <a:lnTo>
                    <a:pt x="44" y="452"/>
                  </a:lnTo>
                  <a:lnTo>
                    <a:pt x="108" y="473"/>
                  </a:lnTo>
                  <a:lnTo>
                    <a:pt x="538" y="667"/>
                  </a:lnTo>
                  <a:lnTo>
                    <a:pt x="538" y="667"/>
                  </a:lnTo>
                  <a:lnTo>
                    <a:pt x="624" y="688"/>
                  </a:lnTo>
                  <a:lnTo>
                    <a:pt x="624" y="688"/>
                  </a:lnTo>
                  <a:lnTo>
                    <a:pt x="689" y="667"/>
                  </a:lnTo>
                  <a:lnTo>
                    <a:pt x="732" y="645"/>
                  </a:lnTo>
                  <a:lnTo>
                    <a:pt x="775" y="581"/>
                  </a:lnTo>
                  <a:lnTo>
                    <a:pt x="818" y="516"/>
                  </a:lnTo>
                  <a:lnTo>
                    <a:pt x="839" y="280"/>
                  </a:lnTo>
                  <a:lnTo>
                    <a:pt x="839" y="280"/>
                  </a:lnTo>
                  <a:lnTo>
                    <a:pt x="22"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38"/>
            <p:cNvSpPr/>
            <p:nvPr/>
          </p:nvSpPr>
          <p:spPr>
            <a:xfrm>
              <a:off x="5217923" y="-1948550"/>
              <a:ext cx="23178" cy="19140"/>
            </a:xfrm>
            <a:custGeom>
              <a:avLst/>
              <a:gdLst/>
              <a:ahLst/>
              <a:cxnLst/>
              <a:rect l="l" t="t" r="r" b="b"/>
              <a:pathLst>
                <a:path w="861" h="711" extrusionOk="0">
                  <a:moveTo>
                    <a:pt x="22" y="1"/>
                  </a:moveTo>
                  <a:lnTo>
                    <a:pt x="0" y="323"/>
                  </a:lnTo>
                  <a:lnTo>
                    <a:pt x="0" y="388"/>
                  </a:lnTo>
                  <a:lnTo>
                    <a:pt x="22" y="431"/>
                  </a:lnTo>
                  <a:lnTo>
                    <a:pt x="43" y="474"/>
                  </a:lnTo>
                  <a:lnTo>
                    <a:pt x="108" y="517"/>
                  </a:lnTo>
                  <a:lnTo>
                    <a:pt x="538" y="689"/>
                  </a:lnTo>
                  <a:lnTo>
                    <a:pt x="624" y="710"/>
                  </a:lnTo>
                  <a:lnTo>
                    <a:pt x="688" y="689"/>
                  </a:lnTo>
                  <a:lnTo>
                    <a:pt x="731" y="667"/>
                  </a:lnTo>
                  <a:lnTo>
                    <a:pt x="774" y="624"/>
                  </a:lnTo>
                  <a:lnTo>
                    <a:pt x="796" y="560"/>
                  </a:lnTo>
                  <a:lnTo>
                    <a:pt x="860" y="280"/>
                  </a:ln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38"/>
            <p:cNvSpPr/>
            <p:nvPr/>
          </p:nvSpPr>
          <p:spPr>
            <a:xfrm>
              <a:off x="5217923" y="-1948550"/>
              <a:ext cx="23178" cy="19140"/>
            </a:xfrm>
            <a:custGeom>
              <a:avLst/>
              <a:gdLst/>
              <a:ahLst/>
              <a:cxnLst/>
              <a:rect l="l" t="t" r="r" b="b"/>
              <a:pathLst>
                <a:path w="861" h="711" fill="none" extrusionOk="0">
                  <a:moveTo>
                    <a:pt x="22" y="1"/>
                  </a:moveTo>
                  <a:lnTo>
                    <a:pt x="0" y="323"/>
                  </a:lnTo>
                  <a:lnTo>
                    <a:pt x="0" y="323"/>
                  </a:lnTo>
                  <a:lnTo>
                    <a:pt x="0" y="388"/>
                  </a:lnTo>
                  <a:lnTo>
                    <a:pt x="22" y="431"/>
                  </a:lnTo>
                  <a:lnTo>
                    <a:pt x="43" y="474"/>
                  </a:lnTo>
                  <a:lnTo>
                    <a:pt x="108" y="517"/>
                  </a:lnTo>
                  <a:lnTo>
                    <a:pt x="538" y="689"/>
                  </a:lnTo>
                  <a:lnTo>
                    <a:pt x="538" y="689"/>
                  </a:lnTo>
                  <a:lnTo>
                    <a:pt x="624" y="710"/>
                  </a:lnTo>
                  <a:lnTo>
                    <a:pt x="624" y="710"/>
                  </a:lnTo>
                  <a:lnTo>
                    <a:pt x="688" y="689"/>
                  </a:lnTo>
                  <a:lnTo>
                    <a:pt x="731" y="667"/>
                  </a:lnTo>
                  <a:lnTo>
                    <a:pt x="774" y="624"/>
                  </a:lnTo>
                  <a:lnTo>
                    <a:pt x="796" y="560"/>
                  </a:lnTo>
                  <a:lnTo>
                    <a:pt x="860" y="280"/>
                  </a:lnTo>
                  <a:lnTo>
                    <a:pt x="860" y="280"/>
                  </a:lnTo>
                  <a:lnTo>
                    <a:pt x="22"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38"/>
            <p:cNvSpPr/>
            <p:nvPr/>
          </p:nvSpPr>
          <p:spPr>
            <a:xfrm>
              <a:off x="6506665" y="-1590918"/>
              <a:ext cx="657413" cy="105930"/>
            </a:xfrm>
            <a:custGeom>
              <a:avLst/>
              <a:gdLst/>
              <a:ahLst/>
              <a:cxnLst/>
              <a:rect l="l" t="t" r="r" b="b"/>
              <a:pathLst>
                <a:path w="24421" h="3935" extrusionOk="0">
                  <a:moveTo>
                    <a:pt x="0" y="2838"/>
                  </a:moveTo>
                  <a:lnTo>
                    <a:pt x="1870" y="2989"/>
                  </a:lnTo>
                  <a:lnTo>
                    <a:pt x="1873" y="2987"/>
                  </a:lnTo>
                  <a:lnTo>
                    <a:pt x="1873" y="2987"/>
                  </a:lnTo>
                  <a:lnTo>
                    <a:pt x="0" y="2838"/>
                  </a:lnTo>
                  <a:close/>
                  <a:moveTo>
                    <a:pt x="6449" y="1"/>
                  </a:moveTo>
                  <a:lnTo>
                    <a:pt x="1873" y="2987"/>
                  </a:lnTo>
                  <a:lnTo>
                    <a:pt x="1873" y="2987"/>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38"/>
            <p:cNvSpPr/>
            <p:nvPr/>
          </p:nvSpPr>
          <p:spPr>
            <a:xfrm>
              <a:off x="6503192" y="-1515111"/>
              <a:ext cx="27" cy="619"/>
            </a:xfrm>
            <a:custGeom>
              <a:avLst/>
              <a:gdLst/>
              <a:ahLst/>
              <a:cxnLst/>
              <a:rect l="l" t="t" r="r" b="b"/>
              <a:pathLst>
                <a:path w="1" h="23" fill="none" extrusionOk="0">
                  <a:moveTo>
                    <a:pt x="0" y="1"/>
                  </a:moveTo>
                  <a:lnTo>
                    <a:pt x="0" y="1"/>
                  </a:lnTo>
                  <a:lnTo>
                    <a:pt x="0" y="22"/>
                  </a:lnTo>
                  <a:lnTo>
                    <a:pt x="0" y="2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38"/>
            <p:cNvSpPr/>
            <p:nvPr/>
          </p:nvSpPr>
          <p:spPr>
            <a:xfrm>
              <a:off x="6502034" y="-1515111"/>
              <a:ext cx="592" cy="27"/>
            </a:xfrm>
            <a:custGeom>
              <a:avLst/>
              <a:gdLst/>
              <a:ahLst/>
              <a:cxnLst/>
              <a:rect l="l" t="t" r="r" b="b"/>
              <a:pathLst>
                <a:path w="22" h="1" fill="none" extrusionOk="0">
                  <a:moveTo>
                    <a:pt x="0" y="1"/>
                  </a:moveTo>
                  <a:lnTo>
                    <a:pt x="0" y="1"/>
                  </a:lnTo>
                  <a:lnTo>
                    <a:pt x="22" y="1"/>
                  </a:lnTo>
                  <a:lnTo>
                    <a:pt x="22"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38"/>
            <p:cNvSpPr/>
            <p:nvPr/>
          </p:nvSpPr>
          <p:spPr>
            <a:xfrm>
              <a:off x="6501442" y="-1515111"/>
              <a:ext cx="619" cy="27"/>
            </a:xfrm>
            <a:custGeom>
              <a:avLst/>
              <a:gdLst/>
              <a:ahLst/>
              <a:cxnLst/>
              <a:rect l="l" t="t" r="r" b="b"/>
              <a:pathLst>
                <a:path w="23" h="1" fill="none" extrusionOk="0">
                  <a:moveTo>
                    <a:pt x="1" y="1"/>
                  </a:moveTo>
                  <a:lnTo>
                    <a:pt x="1" y="1"/>
                  </a:lnTo>
                  <a:lnTo>
                    <a:pt x="22" y="1"/>
                  </a:lnTo>
                  <a:lnTo>
                    <a:pt x="22"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38"/>
            <p:cNvSpPr/>
            <p:nvPr/>
          </p:nvSpPr>
          <p:spPr>
            <a:xfrm>
              <a:off x="6500877" y="-1515111"/>
              <a:ext cx="27" cy="27"/>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38"/>
            <p:cNvSpPr/>
            <p:nvPr/>
          </p:nvSpPr>
          <p:spPr>
            <a:xfrm>
              <a:off x="6499719" y="-1515111"/>
              <a:ext cx="592" cy="27"/>
            </a:xfrm>
            <a:custGeom>
              <a:avLst/>
              <a:gdLst/>
              <a:ahLst/>
              <a:cxnLst/>
              <a:rect l="l" t="t" r="r" b="b"/>
              <a:pathLst>
                <a:path w="22" h="1" fill="none" extrusionOk="0">
                  <a:moveTo>
                    <a:pt x="0" y="1"/>
                  </a:moveTo>
                  <a:lnTo>
                    <a:pt x="0" y="1"/>
                  </a:lnTo>
                  <a:lnTo>
                    <a:pt x="22" y="1"/>
                  </a:lnTo>
                  <a:lnTo>
                    <a:pt x="22"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38"/>
            <p:cNvSpPr/>
            <p:nvPr/>
          </p:nvSpPr>
          <p:spPr>
            <a:xfrm>
              <a:off x="6499127" y="-1515111"/>
              <a:ext cx="619" cy="27"/>
            </a:xfrm>
            <a:custGeom>
              <a:avLst/>
              <a:gdLst/>
              <a:ahLst/>
              <a:cxnLst/>
              <a:rect l="l" t="t" r="r" b="b"/>
              <a:pathLst>
                <a:path w="23" h="1" fill="none" extrusionOk="0">
                  <a:moveTo>
                    <a:pt x="1" y="1"/>
                  </a:moveTo>
                  <a:lnTo>
                    <a:pt x="1" y="1"/>
                  </a:lnTo>
                  <a:lnTo>
                    <a:pt x="22" y="1"/>
                  </a:lnTo>
                  <a:lnTo>
                    <a:pt x="22"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38"/>
            <p:cNvSpPr/>
            <p:nvPr/>
          </p:nvSpPr>
          <p:spPr>
            <a:xfrm>
              <a:off x="6498562" y="-1515111"/>
              <a:ext cx="592" cy="27"/>
            </a:xfrm>
            <a:custGeom>
              <a:avLst/>
              <a:gdLst/>
              <a:ahLst/>
              <a:cxnLst/>
              <a:rect l="l" t="t" r="r" b="b"/>
              <a:pathLst>
                <a:path w="22" h="1" fill="none" extrusionOk="0">
                  <a:moveTo>
                    <a:pt x="0" y="1"/>
                  </a:moveTo>
                  <a:lnTo>
                    <a:pt x="0" y="1"/>
                  </a:lnTo>
                  <a:lnTo>
                    <a:pt x="22" y="1"/>
                  </a:lnTo>
                  <a:lnTo>
                    <a:pt x="22"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38"/>
            <p:cNvSpPr/>
            <p:nvPr/>
          </p:nvSpPr>
          <p:spPr>
            <a:xfrm>
              <a:off x="6497404" y="-1515111"/>
              <a:ext cx="592" cy="27"/>
            </a:xfrm>
            <a:custGeom>
              <a:avLst/>
              <a:gdLst/>
              <a:ahLst/>
              <a:cxnLst/>
              <a:rect l="l" t="t" r="r" b="b"/>
              <a:pathLst>
                <a:path w="22" h="1" fill="none" extrusionOk="0">
                  <a:moveTo>
                    <a:pt x="0" y="1"/>
                  </a:moveTo>
                  <a:lnTo>
                    <a:pt x="0" y="1"/>
                  </a:lnTo>
                  <a:lnTo>
                    <a:pt x="22" y="1"/>
                  </a:lnTo>
                  <a:lnTo>
                    <a:pt x="22"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38"/>
            <p:cNvSpPr/>
            <p:nvPr/>
          </p:nvSpPr>
          <p:spPr>
            <a:xfrm>
              <a:off x="6496812" y="-1515111"/>
              <a:ext cx="619" cy="27"/>
            </a:xfrm>
            <a:custGeom>
              <a:avLst/>
              <a:gdLst/>
              <a:ahLst/>
              <a:cxnLst/>
              <a:rect l="l" t="t" r="r" b="b"/>
              <a:pathLst>
                <a:path w="23" h="1" fill="none" extrusionOk="0">
                  <a:moveTo>
                    <a:pt x="1" y="1"/>
                  </a:moveTo>
                  <a:lnTo>
                    <a:pt x="1" y="1"/>
                  </a:lnTo>
                  <a:lnTo>
                    <a:pt x="22" y="1"/>
                  </a:lnTo>
                  <a:lnTo>
                    <a:pt x="22"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38"/>
            <p:cNvSpPr/>
            <p:nvPr/>
          </p:nvSpPr>
          <p:spPr>
            <a:xfrm>
              <a:off x="6496246" y="-1515677"/>
              <a:ext cx="592" cy="592"/>
            </a:xfrm>
            <a:custGeom>
              <a:avLst/>
              <a:gdLst/>
              <a:ahLst/>
              <a:cxnLst/>
              <a:rect l="l" t="t" r="r" b="b"/>
              <a:pathLst>
                <a:path w="22" h="22" fill="none" extrusionOk="0">
                  <a:moveTo>
                    <a:pt x="0" y="0"/>
                  </a:moveTo>
                  <a:lnTo>
                    <a:pt x="0" y="0"/>
                  </a:lnTo>
                  <a:lnTo>
                    <a:pt x="22" y="22"/>
                  </a:lnTo>
                  <a:lnTo>
                    <a:pt x="22" y="22"/>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38"/>
            <p:cNvSpPr/>
            <p:nvPr/>
          </p:nvSpPr>
          <p:spPr>
            <a:xfrm>
              <a:off x="6495089" y="-1515677"/>
              <a:ext cx="1184" cy="27"/>
            </a:xfrm>
            <a:custGeom>
              <a:avLst/>
              <a:gdLst/>
              <a:ahLst/>
              <a:cxnLst/>
              <a:rect l="l" t="t" r="r" b="b"/>
              <a:pathLst>
                <a:path w="44" h="1" fill="none" extrusionOk="0">
                  <a:moveTo>
                    <a:pt x="0" y="0"/>
                  </a:moveTo>
                  <a:lnTo>
                    <a:pt x="0" y="0"/>
                  </a:lnTo>
                  <a:lnTo>
                    <a:pt x="43" y="0"/>
                  </a:lnTo>
                  <a:lnTo>
                    <a:pt x="43"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38"/>
            <p:cNvSpPr/>
            <p:nvPr/>
          </p:nvSpPr>
          <p:spPr>
            <a:xfrm>
              <a:off x="6506665" y="-1590918"/>
              <a:ext cx="657413" cy="105930"/>
            </a:xfrm>
            <a:custGeom>
              <a:avLst/>
              <a:gdLst/>
              <a:ahLst/>
              <a:cxnLst/>
              <a:rect l="l" t="t" r="r" b="b"/>
              <a:pathLst>
                <a:path w="24421" h="3935" fill="none" extrusionOk="0">
                  <a:moveTo>
                    <a:pt x="6449" y="1"/>
                  </a:moveTo>
                  <a:lnTo>
                    <a:pt x="1870" y="2989"/>
                  </a:lnTo>
                  <a:lnTo>
                    <a:pt x="1870" y="2989"/>
                  </a:lnTo>
                  <a:lnTo>
                    <a:pt x="0" y="2838"/>
                  </a:lnTo>
                  <a:lnTo>
                    <a:pt x="0" y="2838"/>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38"/>
            <p:cNvSpPr/>
            <p:nvPr/>
          </p:nvSpPr>
          <p:spPr>
            <a:xfrm>
              <a:off x="5248585" y="-1938132"/>
              <a:ext cx="23178" cy="20271"/>
            </a:xfrm>
            <a:custGeom>
              <a:avLst/>
              <a:gdLst/>
              <a:ahLst/>
              <a:cxnLst/>
              <a:rect l="l" t="t" r="r" b="b"/>
              <a:pathLst>
                <a:path w="861" h="753" extrusionOk="0">
                  <a:moveTo>
                    <a:pt x="43" y="1"/>
                  </a:moveTo>
                  <a:lnTo>
                    <a:pt x="0" y="388"/>
                  </a:lnTo>
                  <a:lnTo>
                    <a:pt x="0" y="431"/>
                  </a:lnTo>
                  <a:lnTo>
                    <a:pt x="22" y="495"/>
                  </a:lnTo>
                  <a:lnTo>
                    <a:pt x="43" y="538"/>
                  </a:lnTo>
                  <a:lnTo>
                    <a:pt x="108" y="560"/>
                  </a:lnTo>
                  <a:lnTo>
                    <a:pt x="538" y="753"/>
                  </a:lnTo>
                  <a:lnTo>
                    <a:pt x="667" y="753"/>
                  </a:lnTo>
                  <a:lnTo>
                    <a:pt x="731" y="710"/>
                  </a:lnTo>
                  <a:lnTo>
                    <a:pt x="774" y="667"/>
                  </a:lnTo>
                  <a:lnTo>
                    <a:pt x="796" y="603"/>
                  </a:lnTo>
                  <a:lnTo>
                    <a:pt x="860" y="280"/>
                  </a:lnTo>
                  <a:lnTo>
                    <a:pt x="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38"/>
            <p:cNvSpPr/>
            <p:nvPr/>
          </p:nvSpPr>
          <p:spPr>
            <a:xfrm>
              <a:off x="5248585" y="-1938132"/>
              <a:ext cx="23178" cy="20271"/>
            </a:xfrm>
            <a:custGeom>
              <a:avLst/>
              <a:gdLst/>
              <a:ahLst/>
              <a:cxnLst/>
              <a:rect l="l" t="t" r="r" b="b"/>
              <a:pathLst>
                <a:path w="861" h="753" fill="none" extrusionOk="0">
                  <a:moveTo>
                    <a:pt x="43" y="1"/>
                  </a:moveTo>
                  <a:lnTo>
                    <a:pt x="0" y="388"/>
                  </a:lnTo>
                  <a:lnTo>
                    <a:pt x="0" y="388"/>
                  </a:lnTo>
                  <a:lnTo>
                    <a:pt x="0" y="431"/>
                  </a:lnTo>
                  <a:lnTo>
                    <a:pt x="22" y="495"/>
                  </a:lnTo>
                  <a:lnTo>
                    <a:pt x="43" y="538"/>
                  </a:lnTo>
                  <a:lnTo>
                    <a:pt x="108" y="560"/>
                  </a:lnTo>
                  <a:lnTo>
                    <a:pt x="538" y="753"/>
                  </a:lnTo>
                  <a:lnTo>
                    <a:pt x="538" y="753"/>
                  </a:lnTo>
                  <a:lnTo>
                    <a:pt x="602" y="753"/>
                  </a:lnTo>
                  <a:lnTo>
                    <a:pt x="602" y="753"/>
                  </a:lnTo>
                  <a:lnTo>
                    <a:pt x="667" y="753"/>
                  </a:lnTo>
                  <a:lnTo>
                    <a:pt x="731" y="710"/>
                  </a:lnTo>
                  <a:lnTo>
                    <a:pt x="774" y="667"/>
                  </a:lnTo>
                  <a:lnTo>
                    <a:pt x="796" y="603"/>
                  </a:lnTo>
                  <a:lnTo>
                    <a:pt x="860" y="280"/>
                  </a:lnTo>
                  <a:lnTo>
                    <a:pt x="860" y="280"/>
                  </a:lnTo>
                  <a:lnTo>
                    <a:pt x="4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38"/>
            <p:cNvSpPr/>
            <p:nvPr/>
          </p:nvSpPr>
          <p:spPr>
            <a:xfrm>
              <a:off x="5404264" y="-1884319"/>
              <a:ext cx="23151" cy="18548"/>
            </a:xfrm>
            <a:custGeom>
              <a:avLst/>
              <a:gdLst/>
              <a:ahLst/>
              <a:cxnLst/>
              <a:rect l="l" t="t" r="r" b="b"/>
              <a:pathLst>
                <a:path w="860" h="689" extrusionOk="0">
                  <a:moveTo>
                    <a:pt x="22" y="1"/>
                  </a:moveTo>
                  <a:lnTo>
                    <a:pt x="0" y="302"/>
                  </a:lnTo>
                  <a:lnTo>
                    <a:pt x="0" y="366"/>
                  </a:lnTo>
                  <a:lnTo>
                    <a:pt x="22" y="431"/>
                  </a:lnTo>
                  <a:lnTo>
                    <a:pt x="43" y="474"/>
                  </a:lnTo>
                  <a:lnTo>
                    <a:pt x="108" y="495"/>
                  </a:lnTo>
                  <a:lnTo>
                    <a:pt x="537" y="667"/>
                  </a:lnTo>
                  <a:lnTo>
                    <a:pt x="623" y="689"/>
                  </a:lnTo>
                  <a:lnTo>
                    <a:pt x="688" y="689"/>
                  </a:lnTo>
                  <a:lnTo>
                    <a:pt x="731" y="646"/>
                  </a:lnTo>
                  <a:lnTo>
                    <a:pt x="774" y="603"/>
                  </a:lnTo>
                  <a:lnTo>
                    <a:pt x="817" y="538"/>
                  </a:lnTo>
                  <a:lnTo>
                    <a:pt x="860" y="280"/>
                  </a:ln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38"/>
            <p:cNvSpPr/>
            <p:nvPr/>
          </p:nvSpPr>
          <p:spPr>
            <a:xfrm>
              <a:off x="5404264" y="-1884319"/>
              <a:ext cx="23151" cy="18548"/>
            </a:xfrm>
            <a:custGeom>
              <a:avLst/>
              <a:gdLst/>
              <a:ahLst/>
              <a:cxnLst/>
              <a:rect l="l" t="t" r="r" b="b"/>
              <a:pathLst>
                <a:path w="860" h="689" fill="none" extrusionOk="0">
                  <a:moveTo>
                    <a:pt x="22" y="1"/>
                  </a:moveTo>
                  <a:lnTo>
                    <a:pt x="0" y="302"/>
                  </a:lnTo>
                  <a:lnTo>
                    <a:pt x="0" y="302"/>
                  </a:lnTo>
                  <a:lnTo>
                    <a:pt x="0" y="366"/>
                  </a:lnTo>
                  <a:lnTo>
                    <a:pt x="22" y="431"/>
                  </a:lnTo>
                  <a:lnTo>
                    <a:pt x="43" y="474"/>
                  </a:lnTo>
                  <a:lnTo>
                    <a:pt x="108" y="495"/>
                  </a:lnTo>
                  <a:lnTo>
                    <a:pt x="537" y="667"/>
                  </a:lnTo>
                  <a:lnTo>
                    <a:pt x="537" y="667"/>
                  </a:lnTo>
                  <a:lnTo>
                    <a:pt x="623" y="689"/>
                  </a:lnTo>
                  <a:lnTo>
                    <a:pt x="623" y="689"/>
                  </a:lnTo>
                  <a:lnTo>
                    <a:pt x="688" y="689"/>
                  </a:lnTo>
                  <a:lnTo>
                    <a:pt x="731" y="646"/>
                  </a:lnTo>
                  <a:lnTo>
                    <a:pt x="774" y="603"/>
                  </a:lnTo>
                  <a:lnTo>
                    <a:pt x="817" y="538"/>
                  </a:lnTo>
                  <a:lnTo>
                    <a:pt x="860" y="280"/>
                  </a:lnTo>
                  <a:lnTo>
                    <a:pt x="860" y="280"/>
                  </a:lnTo>
                  <a:lnTo>
                    <a:pt x="22"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38"/>
            <p:cNvSpPr/>
            <p:nvPr/>
          </p:nvSpPr>
          <p:spPr>
            <a:xfrm>
              <a:off x="5434925" y="-1873901"/>
              <a:ext cx="23178" cy="20298"/>
            </a:xfrm>
            <a:custGeom>
              <a:avLst/>
              <a:gdLst/>
              <a:ahLst/>
              <a:cxnLst/>
              <a:rect l="l" t="t" r="r" b="b"/>
              <a:pathLst>
                <a:path w="861" h="754" extrusionOk="0">
                  <a:moveTo>
                    <a:pt x="43" y="1"/>
                  </a:moveTo>
                  <a:lnTo>
                    <a:pt x="0" y="366"/>
                  </a:lnTo>
                  <a:lnTo>
                    <a:pt x="0" y="431"/>
                  </a:lnTo>
                  <a:lnTo>
                    <a:pt x="22" y="474"/>
                  </a:lnTo>
                  <a:lnTo>
                    <a:pt x="43" y="517"/>
                  </a:lnTo>
                  <a:lnTo>
                    <a:pt x="108" y="538"/>
                  </a:lnTo>
                  <a:lnTo>
                    <a:pt x="538" y="732"/>
                  </a:lnTo>
                  <a:lnTo>
                    <a:pt x="624" y="753"/>
                  </a:lnTo>
                  <a:lnTo>
                    <a:pt x="688" y="732"/>
                  </a:lnTo>
                  <a:lnTo>
                    <a:pt x="731" y="710"/>
                  </a:lnTo>
                  <a:lnTo>
                    <a:pt x="774" y="646"/>
                  </a:lnTo>
                  <a:lnTo>
                    <a:pt x="796" y="581"/>
                  </a:lnTo>
                  <a:lnTo>
                    <a:pt x="860" y="280"/>
                  </a:lnTo>
                  <a:lnTo>
                    <a:pt x="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38"/>
            <p:cNvSpPr/>
            <p:nvPr/>
          </p:nvSpPr>
          <p:spPr>
            <a:xfrm>
              <a:off x="5434925" y="-1873901"/>
              <a:ext cx="23178" cy="20298"/>
            </a:xfrm>
            <a:custGeom>
              <a:avLst/>
              <a:gdLst/>
              <a:ahLst/>
              <a:cxnLst/>
              <a:rect l="l" t="t" r="r" b="b"/>
              <a:pathLst>
                <a:path w="861" h="754" fill="none" extrusionOk="0">
                  <a:moveTo>
                    <a:pt x="43" y="1"/>
                  </a:moveTo>
                  <a:lnTo>
                    <a:pt x="0" y="366"/>
                  </a:lnTo>
                  <a:lnTo>
                    <a:pt x="0" y="366"/>
                  </a:lnTo>
                  <a:lnTo>
                    <a:pt x="0" y="431"/>
                  </a:lnTo>
                  <a:lnTo>
                    <a:pt x="22" y="474"/>
                  </a:lnTo>
                  <a:lnTo>
                    <a:pt x="43" y="517"/>
                  </a:lnTo>
                  <a:lnTo>
                    <a:pt x="108" y="538"/>
                  </a:lnTo>
                  <a:lnTo>
                    <a:pt x="538" y="732"/>
                  </a:lnTo>
                  <a:lnTo>
                    <a:pt x="538" y="732"/>
                  </a:lnTo>
                  <a:lnTo>
                    <a:pt x="624" y="753"/>
                  </a:lnTo>
                  <a:lnTo>
                    <a:pt x="624" y="753"/>
                  </a:lnTo>
                  <a:lnTo>
                    <a:pt x="688" y="732"/>
                  </a:lnTo>
                  <a:lnTo>
                    <a:pt x="731" y="710"/>
                  </a:lnTo>
                  <a:lnTo>
                    <a:pt x="774" y="646"/>
                  </a:lnTo>
                  <a:lnTo>
                    <a:pt x="796" y="581"/>
                  </a:lnTo>
                  <a:lnTo>
                    <a:pt x="860" y="280"/>
                  </a:lnTo>
                  <a:lnTo>
                    <a:pt x="860" y="280"/>
                  </a:lnTo>
                  <a:lnTo>
                    <a:pt x="4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38"/>
            <p:cNvSpPr/>
            <p:nvPr/>
          </p:nvSpPr>
          <p:spPr>
            <a:xfrm>
              <a:off x="5465587" y="-1863483"/>
              <a:ext cx="23178" cy="21455"/>
            </a:xfrm>
            <a:custGeom>
              <a:avLst/>
              <a:gdLst/>
              <a:ahLst/>
              <a:cxnLst/>
              <a:rect l="l" t="t" r="r" b="b"/>
              <a:pathLst>
                <a:path w="861" h="797" extrusionOk="0">
                  <a:moveTo>
                    <a:pt x="44" y="1"/>
                  </a:moveTo>
                  <a:lnTo>
                    <a:pt x="1" y="409"/>
                  </a:lnTo>
                  <a:lnTo>
                    <a:pt x="1" y="474"/>
                  </a:lnTo>
                  <a:lnTo>
                    <a:pt x="22" y="517"/>
                  </a:lnTo>
                  <a:lnTo>
                    <a:pt x="44" y="560"/>
                  </a:lnTo>
                  <a:lnTo>
                    <a:pt x="108" y="603"/>
                  </a:lnTo>
                  <a:lnTo>
                    <a:pt x="538" y="775"/>
                  </a:lnTo>
                  <a:lnTo>
                    <a:pt x="603" y="796"/>
                  </a:lnTo>
                  <a:lnTo>
                    <a:pt x="689" y="775"/>
                  </a:lnTo>
                  <a:lnTo>
                    <a:pt x="732" y="753"/>
                  </a:lnTo>
                  <a:lnTo>
                    <a:pt x="775" y="710"/>
                  </a:lnTo>
                  <a:lnTo>
                    <a:pt x="796" y="646"/>
                  </a:lnTo>
                  <a:lnTo>
                    <a:pt x="861" y="280"/>
                  </a:lnTo>
                  <a:lnTo>
                    <a:pt x="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38"/>
            <p:cNvSpPr/>
            <p:nvPr/>
          </p:nvSpPr>
          <p:spPr>
            <a:xfrm>
              <a:off x="5465587" y="-1863483"/>
              <a:ext cx="23178" cy="21455"/>
            </a:xfrm>
            <a:custGeom>
              <a:avLst/>
              <a:gdLst/>
              <a:ahLst/>
              <a:cxnLst/>
              <a:rect l="l" t="t" r="r" b="b"/>
              <a:pathLst>
                <a:path w="861" h="797" fill="none" extrusionOk="0">
                  <a:moveTo>
                    <a:pt x="44" y="1"/>
                  </a:moveTo>
                  <a:lnTo>
                    <a:pt x="1" y="409"/>
                  </a:lnTo>
                  <a:lnTo>
                    <a:pt x="1" y="409"/>
                  </a:lnTo>
                  <a:lnTo>
                    <a:pt x="1" y="474"/>
                  </a:lnTo>
                  <a:lnTo>
                    <a:pt x="22" y="517"/>
                  </a:lnTo>
                  <a:lnTo>
                    <a:pt x="44" y="560"/>
                  </a:lnTo>
                  <a:lnTo>
                    <a:pt x="108" y="603"/>
                  </a:lnTo>
                  <a:lnTo>
                    <a:pt x="538" y="775"/>
                  </a:lnTo>
                  <a:lnTo>
                    <a:pt x="538" y="775"/>
                  </a:lnTo>
                  <a:lnTo>
                    <a:pt x="603" y="796"/>
                  </a:lnTo>
                  <a:lnTo>
                    <a:pt x="603" y="796"/>
                  </a:lnTo>
                  <a:lnTo>
                    <a:pt x="689" y="775"/>
                  </a:lnTo>
                  <a:lnTo>
                    <a:pt x="732" y="753"/>
                  </a:lnTo>
                  <a:lnTo>
                    <a:pt x="775" y="710"/>
                  </a:lnTo>
                  <a:lnTo>
                    <a:pt x="796" y="646"/>
                  </a:lnTo>
                  <a:lnTo>
                    <a:pt x="861" y="280"/>
                  </a:lnTo>
                  <a:lnTo>
                    <a:pt x="861" y="280"/>
                  </a:lnTo>
                  <a:lnTo>
                    <a:pt x="4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38"/>
            <p:cNvSpPr/>
            <p:nvPr/>
          </p:nvSpPr>
          <p:spPr>
            <a:xfrm>
              <a:off x="5496276" y="-1853065"/>
              <a:ext cx="23151" cy="22586"/>
            </a:xfrm>
            <a:custGeom>
              <a:avLst/>
              <a:gdLst/>
              <a:ahLst/>
              <a:cxnLst/>
              <a:rect l="l" t="t" r="r" b="b"/>
              <a:pathLst>
                <a:path w="860" h="839" extrusionOk="0">
                  <a:moveTo>
                    <a:pt x="43" y="1"/>
                  </a:moveTo>
                  <a:lnTo>
                    <a:pt x="0" y="474"/>
                  </a:lnTo>
                  <a:lnTo>
                    <a:pt x="0" y="517"/>
                  </a:lnTo>
                  <a:lnTo>
                    <a:pt x="0" y="581"/>
                  </a:lnTo>
                  <a:lnTo>
                    <a:pt x="43" y="624"/>
                  </a:lnTo>
                  <a:lnTo>
                    <a:pt x="86" y="646"/>
                  </a:lnTo>
                  <a:lnTo>
                    <a:pt x="537" y="839"/>
                  </a:lnTo>
                  <a:lnTo>
                    <a:pt x="666" y="839"/>
                  </a:lnTo>
                  <a:lnTo>
                    <a:pt x="731" y="796"/>
                  </a:lnTo>
                  <a:lnTo>
                    <a:pt x="774" y="753"/>
                  </a:lnTo>
                  <a:lnTo>
                    <a:pt x="795" y="689"/>
                  </a:lnTo>
                  <a:lnTo>
                    <a:pt x="860" y="302"/>
                  </a:lnTo>
                  <a:lnTo>
                    <a:pt x="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38"/>
            <p:cNvSpPr/>
            <p:nvPr/>
          </p:nvSpPr>
          <p:spPr>
            <a:xfrm>
              <a:off x="5496276" y="-1853065"/>
              <a:ext cx="23151" cy="22586"/>
            </a:xfrm>
            <a:custGeom>
              <a:avLst/>
              <a:gdLst/>
              <a:ahLst/>
              <a:cxnLst/>
              <a:rect l="l" t="t" r="r" b="b"/>
              <a:pathLst>
                <a:path w="860" h="839" fill="none" extrusionOk="0">
                  <a:moveTo>
                    <a:pt x="43" y="1"/>
                  </a:moveTo>
                  <a:lnTo>
                    <a:pt x="0" y="474"/>
                  </a:lnTo>
                  <a:lnTo>
                    <a:pt x="0" y="474"/>
                  </a:lnTo>
                  <a:lnTo>
                    <a:pt x="0" y="517"/>
                  </a:lnTo>
                  <a:lnTo>
                    <a:pt x="0" y="581"/>
                  </a:lnTo>
                  <a:lnTo>
                    <a:pt x="43" y="624"/>
                  </a:lnTo>
                  <a:lnTo>
                    <a:pt x="86" y="646"/>
                  </a:lnTo>
                  <a:lnTo>
                    <a:pt x="537" y="839"/>
                  </a:lnTo>
                  <a:lnTo>
                    <a:pt x="537" y="839"/>
                  </a:lnTo>
                  <a:lnTo>
                    <a:pt x="602" y="839"/>
                  </a:lnTo>
                  <a:lnTo>
                    <a:pt x="602" y="839"/>
                  </a:lnTo>
                  <a:lnTo>
                    <a:pt x="666" y="839"/>
                  </a:lnTo>
                  <a:lnTo>
                    <a:pt x="731" y="796"/>
                  </a:lnTo>
                  <a:lnTo>
                    <a:pt x="774" y="753"/>
                  </a:lnTo>
                  <a:lnTo>
                    <a:pt x="795" y="689"/>
                  </a:lnTo>
                  <a:lnTo>
                    <a:pt x="860" y="302"/>
                  </a:lnTo>
                  <a:lnTo>
                    <a:pt x="860" y="302"/>
                  </a:lnTo>
                  <a:lnTo>
                    <a:pt x="4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38"/>
            <p:cNvSpPr/>
            <p:nvPr/>
          </p:nvSpPr>
          <p:spPr>
            <a:xfrm>
              <a:off x="5526346" y="-1842055"/>
              <a:ext cx="24336" cy="23743"/>
            </a:xfrm>
            <a:custGeom>
              <a:avLst/>
              <a:gdLst/>
              <a:ahLst/>
              <a:cxnLst/>
              <a:rect l="l" t="t" r="r" b="b"/>
              <a:pathLst>
                <a:path w="904" h="882" extrusionOk="0">
                  <a:moveTo>
                    <a:pt x="65" y="0"/>
                  </a:moveTo>
                  <a:lnTo>
                    <a:pt x="1" y="494"/>
                  </a:lnTo>
                  <a:lnTo>
                    <a:pt x="1" y="559"/>
                  </a:lnTo>
                  <a:lnTo>
                    <a:pt x="22" y="602"/>
                  </a:lnTo>
                  <a:lnTo>
                    <a:pt x="65" y="645"/>
                  </a:lnTo>
                  <a:lnTo>
                    <a:pt x="108" y="688"/>
                  </a:lnTo>
                  <a:lnTo>
                    <a:pt x="560" y="860"/>
                  </a:lnTo>
                  <a:lnTo>
                    <a:pt x="624" y="881"/>
                  </a:lnTo>
                  <a:lnTo>
                    <a:pt x="689" y="860"/>
                  </a:lnTo>
                  <a:lnTo>
                    <a:pt x="753" y="838"/>
                  </a:lnTo>
                  <a:lnTo>
                    <a:pt x="796" y="774"/>
                  </a:lnTo>
                  <a:lnTo>
                    <a:pt x="818" y="731"/>
                  </a:lnTo>
                  <a:lnTo>
                    <a:pt x="904" y="280"/>
                  </a:lnTo>
                  <a:lnTo>
                    <a:pt x="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38"/>
            <p:cNvSpPr/>
            <p:nvPr/>
          </p:nvSpPr>
          <p:spPr>
            <a:xfrm>
              <a:off x="5526346" y="-1842055"/>
              <a:ext cx="24336" cy="23743"/>
            </a:xfrm>
            <a:custGeom>
              <a:avLst/>
              <a:gdLst/>
              <a:ahLst/>
              <a:cxnLst/>
              <a:rect l="l" t="t" r="r" b="b"/>
              <a:pathLst>
                <a:path w="904" h="882" fill="none" extrusionOk="0">
                  <a:moveTo>
                    <a:pt x="65" y="0"/>
                  </a:moveTo>
                  <a:lnTo>
                    <a:pt x="1" y="494"/>
                  </a:lnTo>
                  <a:lnTo>
                    <a:pt x="1" y="494"/>
                  </a:lnTo>
                  <a:lnTo>
                    <a:pt x="1" y="559"/>
                  </a:lnTo>
                  <a:lnTo>
                    <a:pt x="22" y="602"/>
                  </a:lnTo>
                  <a:lnTo>
                    <a:pt x="65" y="645"/>
                  </a:lnTo>
                  <a:lnTo>
                    <a:pt x="108" y="688"/>
                  </a:lnTo>
                  <a:lnTo>
                    <a:pt x="560" y="860"/>
                  </a:lnTo>
                  <a:lnTo>
                    <a:pt x="560" y="860"/>
                  </a:lnTo>
                  <a:lnTo>
                    <a:pt x="624" y="881"/>
                  </a:lnTo>
                  <a:lnTo>
                    <a:pt x="624" y="881"/>
                  </a:lnTo>
                  <a:lnTo>
                    <a:pt x="689" y="860"/>
                  </a:lnTo>
                  <a:lnTo>
                    <a:pt x="753" y="838"/>
                  </a:lnTo>
                  <a:lnTo>
                    <a:pt x="796" y="774"/>
                  </a:lnTo>
                  <a:lnTo>
                    <a:pt x="818" y="731"/>
                  </a:lnTo>
                  <a:lnTo>
                    <a:pt x="904" y="280"/>
                  </a:lnTo>
                  <a:lnTo>
                    <a:pt x="904" y="280"/>
                  </a:lnTo>
                  <a:lnTo>
                    <a:pt x="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38"/>
            <p:cNvSpPr/>
            <p:nvPr/>
          </p:nvSpPr>
          <p:spPr>
            <a:xfrm>
              <a:off x="5557035" y="-1831637"/>
              <a:ext cx="24336" cy="24901"/>
            </a:xfrm>
            <a:custGeom>
              <a:avLst/>
              <a:gdLst/>
              <a:ahLst/>
              <a:cxnLst/>
              <a:rect l="l" t="t" r="r" b="b"/>
              <a:pathLst>
                <a:path w="904" h="925" extrusionOk="0">
                  <a:moveTo>
                    <a:pt x="65" y="0"/>
                  </a:moveTo>
                  <a:lnTo>
                    <a:pt x="0" y="559"/>
                  </a:lnTo>
                  <a:lnTo>
                    <a:pt x="0" y="602"/>
                  </a:lnTo>
                  <a:lnTo>
                    <a:pt x="22" y="666"/>
                  </a:lnTo>
                  <a:lnTo>
                    <a:pt x="65" y="709"/>
                  </a:lnTo>
                  <a:lnTo>
                    <a:pt x="108" y="731"/>
                  </a:lnTo>
                  <a:lnTo>
                    <a:pt x="559" y="924"/>
                  </a:lnTo>
                  <a:lnTo>
                    <a:pt x="688" y="924"/>
                  </a:lnTo>
                  <a:lnTo>
                    <a:pt x="753" y="881"/>
                  </a:lnTo>
                  <a:lnTo>
                    <a:pt x="796" y="838"/>
                  </a:lnTo>
                  <a:lnTo>
                    <a:pt x="817" y="774"/>
                  </a:lnTo>
                  <a:lnTo>
                    <a:pt x="903" y="279"/>
                  </a:lnTo>
                  <a:lnTo>
                    <a:pt x="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38"/>
            <p:cNvSpPr/>
            <p:nvPr/>
          </p:nvSpPr>
          <p:spPr>
            <a:xfrm>
              <a:off x="5557035" y="-1831637"/>
              <a:ext cx="24336" cy="24901"/>
            </a:xfrm>
            <a:custGeom>
              <a:avLst/>
              <a:gdLst/>
              <a:ahLst/>
              <a:cxnLst/>
              <a:rect l="l" t="t" r="r" b="b"/>
              <a:pathLst>
                <a:path w="904" h="925" fill="none" extrusionOk="0">
                  <a:moveTo>
                    <a:pt x="65" y="0"/>
                  </a:moveTo>
                  <a:lnTo>
                    <a:pt x="65" y="0"/>
                  </a:lnTo>
                  <a:lnTo>
                    <a:pt x="65" y="0"/>
                  </a:lnTo>
                  <a:lnTo>
                    <a:pt x="0" y="559"/>
                  </a:lnTo>
                  <a:lnTo>
                    <a:pt x="0" y="559"/>
                  </a:lnTo>
                  <a:lnTo>
                    <a:pt x="0" y="602"/>
                  </a:lnTo>
                  <a:lnTo>
                    <a:pt x="22" y="666"/>
                  </a:lnTo>
                  <a:lnTo>
                    <a:pt x="65" y="709"/>
                  </a:lnTo>
                  <a:lnTo>
                    <a:pt x="108" y="731"/>
                  </a:lnTo>
                  <a:lnTo>
                    <a:pt x="559" y="924"/>
                  </a:lnTo>
                  <a:lnTo>
                    <a:pt x="559" y="924"/>
                  </a:lnTo>
                  <a:lnTo>
                    <a:pt x="624" y="924"/>
                  </a:lnTo>
                  <a:lnTo>
                    <a:pt x="624" y="924"/>
                  </a:lnTo>
                  <a:lnTo>
                    <a:pt x="688" y="924"/>
                  </a:lnTo>
                  <a:lnTo>
                    <a:pt x="753" y="881"/>
                  </a:lnTo>
                  <a:lnTo>
                    <a:pt x="796" y="838"/>
                  </a:lnTo>
                  <a:lnTo>
                    <a:pt x="817" y="774"/>
                  </a:lnTo>
                  <a:lnTo>
                    <a:pt x="903" y="279"/>
                  </a:lnTo>
                  <a:lnTo>
                    <a:pt x="903" y="279"/>
                  </a:lnTo>
                  <a:lnTo>
                    <a:pt x="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38"/>
            <p:cNvSpPr/>
            <p:nvPr/>
          </p:nvSpPr>
          <p:spPr>
            <a:xfrm>
              <a:off x="5587696" y="-1821246"/>
              <a:ext cx="24336" cy="26651"/>
            </a:xfrm>
            <a:custGeom>
              <a:avLst/>
              <a:gdLst/>
              <a:ahLst/>
              <a:cxnLst/>
              <a:rect l="l" t="t" r="r" b="b"/>
              <a:pathLst>
                <a:path w="904" h="990" extrusionOk="0">
                  <a:moveTo>
                    <a:pt x="87" y="1"/>
                  </a:moveTo>
                  <a:lnTo>
                    <a:pt x="65" y="65"/>
                  </a:lnTo>
                  <a:lnTo>
                    <a:pt x="1" y="603"/>
                  </a:lnTo>
                  <a:lnTo>
                    <a:pt x="1" y="667"/>
                  </a:lnTo>
                  <a:lnTo>
                    <a:pt x="22" y="710"/>
                  </a:lnTo>
                  <a:lnTo>
                    <a:pt x="65" y="753"/>
                  </a:lnTo>
                  <a:lnTo>
                    <a:pt x="108" y="796"/>
                  </a:lnTo>
                  <a:lnTo>
                    <a:pt x="559" y="968"/>
                  </a:lnTo>
                  <a:lnTo>
                    <a:pt x="624" y="990"/>
                  </a:lnTo>
                  <a:lnTo>
                    <a:pt x="688" y="968"/>
                  </a:lnTo>
                  <a:lnTo>
                    <a:pt x="753" y="947"/>
                  </a:lnTo>
                  <a:lnTo>
                    <a:pt x="796" y="882"/>
                  </a:lnTo>
                  <a:lnTo>
                    <a:pt x="817" y="818"/>
                  </a:lnTo>
                  <a:lnTo>
                    <a:pt x="903" y="302"/>
                  </a:lnTo>
                  <a:lnTo>
                    <a:pt x="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38"/>
            <p:cNvSpPr/>
            <p:nvPr/>
          </p:nvSpPr>
          <p:spPr>
            <a:xfrm>
              <a:off x="5587696" y="-1821246"/>
              <a:ext cx="24336" cy="26651"/>
            </a:xfrm>
            <a:custGeom>
              <a:avLst/>
              <a:gdLst/>
              <a:ahLst/>
              <a:cxnLst/>
              <a:rect l="l" t="t" r="r" b="b"/>
              <a:pathLst>
                <a:path w="904" h="990" fill="none" extrusionOk="0">
                  <a:moveTo>
                    <a:pt x="87" y="1"/>
                  </a:moveTo>
                  <a:lnTo>
                    <a:pt x="87" y="1"/>
                  </a:lnTo>
                  <a:lnTo>
                    <a:pt x="65" y="65"/>
                  </a:lnTo>
                  <a:lnTo>
                    <a:pt x="1" y="603"/>
                  </a:lnTo>
                  <a:lnTo>
                    <a:pt x="1" y="603"/>
                  </a:lnTo>
                  <a:lnTo>
                    <a:pt x="1" y="667"/>
                  </a:lnTo>
                  <a:lnTo>
                    <a:pt x="22" y="710"/>
                  </a:lnTo>
                  <a:lnTo>
                    <a:pt x="65" y="753"/>
                  </a:lnTo>
                  <a:lnTo>
                    <a:pt x="108" y="796"/>
                  </a:lnTo>
                  <a:lnTo>
                    <a:pt x="559" y="968"/>
                  </a:lnTo>
                  <a:lnTo>
                    <a:pt x="559" y="968"/>
                  </a:lnTo>
                  <a:lnTo>
                    <a:pt x="624" y="990"/>
                  </a:lnTo>
                  <a:lnTo>
                    <a:pt x="624" y="990"/>
                  </a:lnTo>
                  <a:lnTo>
                    <a:pt x="688" y="968"/>
                  </a:lnTo>
                  <a:lnTo>
                    <a:pt x="753" y="947"/>
                  </a:lnTo>
                  <a:lnTo>
                    <a:pt x="796" y="882"/>
                  </a:lnTo>
                  <a:lnTo>
                    <a:pt x="817" y="818"/>
                  </a:lnTo>
                  <a:lnTo>
                    <a:pt x="903" y="302"/>
                  </a:lnTo>
                  <a:lnTo>
                    <a:pt x="903" y="302"/>
                  </a:lnTo>
                  <a:lnTo>
                    <a:pt x="8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8"/>
            <p:cNvSpPr/>
            <p:nvPr/>
          </p:nvSpPr>
          <p:spPr>
            <a:xfrm>
              <a:off x="5618358" y="-1810235"/>
              <a:ext cx="24336" cy="27216"/>
            </a:xfrm>
            <a:custGeom>
              <a:avLst/>
              <a:gdLst/>
              <a:ahLst/>
              <a:cxnLst/>
              <a:rect l="l" t="t" r="r" b="b"/>
              <a:pathLst>
                <a:path w="904" h="1011" extrusionOk="0">
                  <a:moveTo>
                    <a:pt x="108" y="0"/>
                  </a:moveTo>
                  <a:lnTo>
                    <a:pt x="65" y="86"/>
                  </a:lnTo>
                  <a:lnTo>
                    <a:pt x="1" y="624"/>
                  </a:lnTo>
                  <a:lnTo>
                    <a:pt x="1" y="688"/>
                  </a:lnTo>
                  <a:lnTo>
                    <a:pt x="22" y="753"/>
                  </a:lnTo>
                  <a:lnTo>
                    <a:pt x="65" y="796"/>
                  </a:lnTo>
                  <a:lnTo>
                    <a:pt x="108" y="817"/>
                  </a:lnTo>
                  <a:lnTo>
                    <a:pt x="560" y="989"/>
                  </a:lnTo>
                  <a:lnTo>
                    <a:pt x="624" y="1011"/>
                  </a:lnTo>
                  <a:lnTo>
                    <a:pt x="689" y="1011"/>
                  </a:lnTo>
                  <a:lnTo>
                    <a:pt x="753" y="968"/>
                  </a:lnTo>
                  <a:lnTo>
                    <a:pt x="796" y="925"/>
                  </a:lnTo>
                  <a:lnTo>
                    <a:pt x="818" y="860"/>
                  </a:lnTo>
                  <a:lnTo>
                    <a:pt x="904" y="301"/>
                  </a:lnTo>
                  <a:lnTo>
                    <a:pt x="904" y="280"/>
                  </a:lnTo>
                  <a:lnTo>
                    <a:pt x="1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38"/>
            <p:cNvSpPr/>
            <p:nvPr/>
          </p:nvSpPr>
          <p:spPr>
            <a:xfrm>
              <a:off x="5618358" y="-1810235"/>
              <a:ext cx="24336" cy="27216"/>
            </a:xfrm>
            <a:custGeom>
              <a:avLst/>
              <a:gdLst/>
              <a:ahLst/>
              <a:cxnLst/>
              <a:rect l="l" t="t" r="r" b="b"/>
              <a:pathLst>
                <a:path w="904" h="1011" fill="none" extrusionOk="0">
                  <a:moveTo>
                    <a:pt x="108" y="0"/>
                  </a:moveTo>
                  <a:lnTo>
                    <a:pt x="108" y="0"/>
                  </a:lnTo>
                  <a:lnTo>
                    <a:pt x="65" y="86"/>
                  </a:lnTo>
                  <a:lnTo>
                    <a:pt x="1" y="624"/>
                  </a:lnTo>
                  <a:lnTo>
                    <a:pt x="1" y="624"/>
                  </a:lnTo>
                  <a:lnTo>
                    <a:pt x="1" y="688"/>
                  </a:lnTo>
                  <a:lnTo>
                    <a:pt x="22" y="753"/>
                  </a:lnTo>
                  <a:lnTo>
                    <a:pt x="65" y="796"/>
                  </a:lnTo>
                  <a:lnTo>
                    <a:pt x="108" y="817"/>
                  </a:lnTo>
                  <a:lnTo>
                    <a:pt x="560" y="989"/>
                  </a:lnTo>
                  <a:lnTo>
                    <a:pt x="560" y="989"/>
                  </a:lnTo>
                  <a:lnTo>
                    <a:pt x="624" y="1011"/>
                  </a:lnTo>
                  <a:lnTo>
                    <a:pt x="624" y="1011"/>
                  </a:lnTo>
                  <a:lnTo>
                    <a:pt x="689" y="1011"/>
                  </a:lnTo>
                  <a:lnTo>
                    <a:pt x="753" y="968"/>
                  </a:lnTo>
                  <a:lnTo>
                    <a:pt x="796" y="925"/>
                  </a:lnTo>
                  <a:lnTo>
                    <a:pt x="818" y="860"/>
                  </a:lnTo>
                  <a:lnTo>
                    <a:pt x="904" y="301"/>
                  </a:lnTo>
                  <a:lnTo>
                    <a:pt x="904" y="301"/>
                  </a:lnTo>
                  <a:lnTo>
                    <a:pt x="904" y="280"/>
                  </a:lnTo>
                  <a:lnTo>
                    <a:pt x="904" y="280"/>
                  </a:lnTo>
                  <a:lnTo>
                    <a:pt x="10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38"/>
            <p:cNvSpPr/>
            <p:nvPr/>
          </p:nvSpPr>
          <p:spPr>
            <a:xfrm>
              <a:off x="5649047" y="-1799252"/>
              <a:ext cx="24336" cy="28401"/>
            </a:xfrm>
            <a:custGeom>
              <a:avLst/>
              <a:gdLst/>
              <a:ahLst/>
              <a:cxnLst/>
              <a:rect l="l" t="t" r="r" b="b"/>
              <a:pathLst>
                <a:path w="904" h="1055" extrusionOk="0">
                  <a:moveTo>
                    <a:pt x="129" y="1"/>
                  </a:moveTo>
                  <a:lnTo>
                    <a:pt x="86" y="44"/>
                  </a:lnTo>
                  <a:lnTo>
                    <a:pt x="65" y="108"/>
                  </a:lnTo>
                  <a:lnTo>
                    <a:pt x="0" y="667"/>
                  </a:lnTo>
                  <a:lnTo>
                    <a:pt x="0" y="732"/>
                  </a:lnTo>
                  <a:lnTo>
                    <a:pt x="22" y="775"/>
                  </a:lnTo>
                  <a:lnTo>
                    <a:pt x="65" y="818"/>
                  </a:lnTo>
                  <a:lnTo>
                    <a:pt x="108" y="839"/>
                  </a:lnTo>
                  <a:lnTo>
                    <a:pt x="538" y="1033"/>
                  </a:lnTo>
                  <a:lnTo>
                    <a:pt x="624" y="1054"/>
                  </a:lnTo>
                  <a:lnTo>
                    <a:pt x="688" y="1033"/>
                  </a:lnTo>
                  <a:lnTo>
                    <a:pt x="753" y="1011"/>
                  </a:lnTo>
                  <a:lnTo>
                    <a:pt x="796" y="947"/>
                  </a:lnTo>
                  <a:lnTo>
                    <a:pt x="817" y="882"/>
                  </a:lnTo>
                  <a:lnTo>
                    <a:pt x="903" y="323"/>
                  </a:lnTo>
                  <a:lnTo>
                    <a:pt x="903" y="259"/>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38"/>
            <p:cNvSpPr/>
            <p:nvPr/>
          </p:nvSpPr>
          <p:spPr>
            <a:xfrm>
              <a:off x="5649047" y="-1799252"/>
              <a:ext cx="24336" cy="28401"/>
            </a:xfrm>
            <a:custGeom>
              <a:avLst/>
              <a:gdLst/>
              <a:ahLst/>
              <a:cxnLst/>
              <a:rect l="l" t="t" r="r" b="b"/>
              <a:pathLst>
                <a:path w="904" h="1055" fill="none" extrusionOk="0">
                  <a:moveTo>
                    <a:pt x="129" y="1"/>
                  </a:moveTo>
                  <a:lnTo>
                    <a:pt x="129" y="1"/>
                  </a:lnTo>
                  <a:lnTo>
                    <a:pt x="86" y="44"/>
                  </a:lnTo>
                  <a:lnTo>
                    <a:pt x="65" y="108"/>
                  </a:lnTo>
                  <a:lnTo>
                    <a:pt x="0" y="667"/>
                  </a:lnTo>
                  <a:lnTo>
                    <a:pt x="0" y="667"/>
                  </a:lnTo>
                  <a:lnTo>
                    <a:pt x="0" y="732"/>
                  </a:lnTo>
                  <a:lnTo>
                    <a:pt x="22" y="775"/>
                  </a:lnTo>
                  <a:lnTo>
                    <a:pt x="65" y="818"/>
                  </a:lnTo>
                  <a:lnTo>
                    <a:pt x="108" y="839"/>
                  </a:lnTo>
                  <a:lnTo>
                    <a:pt x="538" y="1033"/>
                  </a:lnTo>
                  <a:lnTo>
                    <a:pt x="538" y="1033"/>
                  </a:lnTo>
                  <a:lnTo>
                    <a:pt x="624" y="1054"/>
                  </a:lnTo>
                  <a:lnTo>
                    <a:pt x="624" y="1054"/>
                  </a:lnTo>
                  <a:lnTo>
                    <a:pt x="688" y="1033"/>
                  </a:lnTo>
                  <a:lnTo>
                    <a:pt x="753" y="1011"/>
                  </a:lnTo>
                  <a:lnTo>
                    <a:pt x="796" y="947"/>
                  </a:lnTo>
                  <a:lnTo>
                    <a:pt x="817" y="882"/>
                  </a:lnTo>
                  <a:lnTo>
                    <a:pt x="903" y="323"/>
                  </a:lnTo>
                  <a:lnTo>
                    <a:pt x="903" y="323"/>
                  </a:lnTo>
                  <a:lnTo>
                    <a:pt x="903" y="259"/>
                  </a:lnTo>
                  <a:lnTo>
                    <a:pt x="903" y="259"/>
                  </a:lnTo>
                  <a:lnTo>
                    <a:pt x="12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38"/>
            <p:cNvSpPr/>
            <p:nvPr/>
          </p:nvSpPr>
          <p:spPr>
            <a:xfrm>
              <a:off x="5679709" y="-1788242"/>
              <a:ext cx="24336" cy="28966"/>
            </a:xfrm>
            <a:custGeom>
              <a:avLst/>
              <a:gdLst/>
              <a:ahLst/>
              <a:cxnLst/>
              <a:rect l="l" t="t" r="r" b="b"/>
              <a:pathLst>
                <a:path w="904" h="1076" extrusionOk="0">
                  <a:moveTo>
                    <a:pt x="194" y="0"/>
                  </a:moveTo>
                  <a:lnTo>
                    <a:pt x="129" y="22"/>
                  </a:lnTo>
                  <a:lnTo>
                    <a:pt x="108" y="65"/>
                  </a:lnTo>
                  <a:lnTo>
                    <a:pt x="65" y="108"/>
                  </a:lnTo>
                  <a:lnTo>
                    <a:pt x="65" y="151"/>
                  </a:lnTo>
                  <a:lnTo>
                    <a:pt x="0" y="688"/>
                  </a:lnTo>
                  <a:lnTo>
                    <a:pt x="0" y="753"/>
                  </a:lnTo>
                  <a:lnTo>
                    <a:pt x="22" y="796"/>
                  </a:lnTo>
                  <a:lnTo>
                    <a:pt x="65" y="839"/>
                  </a:lnTo>
                  <a:lnTo>
                    <a:pt x="108" y="882"/>
                  </a:lnTo>
                  <a:lnTo>
                    <a:pt x="538" y="1054"/>
                  </a:lnTo>
                  <a:lnTo>
                    <a:pt x="624" y="1075"/>
                  </a:lnTo>
                  <a:lnTo>
                    <a:pt x="688" y="1054"/>
                  </a:lnTo>
                  <a:lnTo>
                    <a:pt x="731" y="1032"/>
                  </a:lnTo>
                  <a:lnTo>
                    <a:pt x="796" y="989"/>
                  </a:lnTo>
                  <a:lnTo>
                    <a:pt x="817" y="925"/>
                  </a:lnTo>
                  <a:lnTo>
                    <a:pt x="903" y="344"/>
                  </a:lnTo>
                  <a:lnTo>
                    <a:pt x="903" y="301"/>
                  </a:lnTo>
                  <a:lnTo>
                    <a:pt x="882" y="237"/>
                  </a:ln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38"/>
            <p:cNvSpPr/>
            <p:nvPr/>
          </p:nvSpPr>
          <p:spPr>
            <a:xfrm>
              <a:off x="5679709" y="-1788242"/>
              <a:ext cx="24336" cy="28966"/>
            </a:xfrm>
            <a:custGeom>
              <a:avLst/>
              <a:gdLst/>
              <a:ahLst/>
              <a:cxnLst/>
              <a:rect l="l" t="t" r="r" b="b"/>
              <a:pathLst>
                <a:path w="904" h="1076" fill="none" extrusionOk="0">
                  <a:moveTo>
                    <a:pt x="194" y="0"/>
                  </a:moveTo>
                  <a:lnTo>
                    <a:pt x="194" y="0"/>
                  </a:lnTo>
                  <a:lnTo>
                    <a:pt x="129" y="22"/>
                  </a:lnTo>
                  <a:lnTo>
                    <a:pt x="108" y="65"/>
                  </a:lnTo>
                  <a:lnTo>
                    <a:pt x="65" y="108"/>
                  </a:lnTo>
                  <a:lnTo>
                    <a:pt x="65" y="151"/>
                  </a:lnTo>
                  <a:lnTo>
                    <a:pt x="0" y="688"/>
                  </a:lnTo>
                  <a:lnTo>
                    <a:pt x="0" y="688"/>
                  </a:lnTo>
                  <a:lnTo>
                    <a:pt x="0" y="753"/>
                  </a:lnTo>
                  <a:lnTo>
                    <a:pt x="22" y="796"/>
                  </a:lnTo>
                  <a:lnTo>
                    <a:pt x="65" y="839"/>
                  </a:lnTo>
                  <a:lnTo>
                    <a:pt x="108" y="882"/>
                  </a:lnTo>
                  <a:lnTo>
                    <a:pt x="538" y="1054"/>
                  </a:lnTo>
                  <a:lnTo>
                    <a:pt x="538" y="1054"/>
                  </a:lnTo>
                  <a:lnTo>
                    <a:pt x="624" y="1075"/>
                  </a:lnTo>
                  <a:lnTo>
                    <a:pt x="624" y="1075"/>
                  </a:lnTo>
                  <a:lnTo>
                    <a:pt x="688" y="1054"/>
                  </a:lnTo>
                  <a:lnTo>
                    <a:pt x="731" y="1032"/>
                  </a:lnTo>
                  <a:lnTo>
                    <a:pt x="796" y="989"/>
                  </a:lnTo>
                  <a:lnTo>
                    <a:pt x="817" y="925"/>
                  </a:lnTo>
                  <a:lnTo>
                    <a:pt x="903" y="344"/>
                  </a:lnTo>
                  <a:lnTo>
                    <a:pt x="903" y="344"/>
                  </a:lnTo>
                  <a:lnTo>
                    <a:pt x="903" y="301"/>
                  </a:lnTo>
                  <a:lnTo>
                    <a:pt x="882" y="237"/>
                  </a:lnTo>
                  <a:lnTo>
                    <a:pt x="882" y="237"/>
                  </a:lnTo>
                  <a:lnTo>
                    <a:pt x="19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38"/>
            <p:cNvSpPr/>
            <p:nvPr/>
          </p:nvSpPr>
          <p:spPr>
            <a:xfrm>
              <a:off x="5710371" y="-1776666"/>
              <a:ext cx="24336" cy="28966"/>
            </a:xfrm>
            <a:custGeom>
              <a:avLst/>
              <a:gdLst/>
              <a:ahLst/>
              <a:cxnLst/>
              <a:rect l="l" t="t" r="r" b="b"/>
              <a:pathLst>
                <a:path w="904" h="1076" extrusionOk="0">
                  <a:moveTo>
                    <a:pt x="173" y="0"/>
                  </a:moveTo>
                  <a:lnTo>
                    <a:pt x="130" y="43"/>
                  </a:lnTo>
                  <a:lnTo>
                    <a:pt x="87" y="86"/>
                  </a:lnTo>
                  <a:lnTo>
                    <a:pt x="65" y="151"/>
                  </a:lnTo>
                  <a:lnTo>
                    <a:pt x="1" y="710"/>
                  </a:lnTo>
                  <a:lnTo>
                    <a:pt x="1" y="753"/>
                  </a:lnTo>
                  <a:lnTo>
                    <a:pt x="22" y="817"/>
                  </a:lnTo>
                  <a:lnTo>
                    <a:pt x="44" y="860"/>
                  </a:lnTo>
                  <a:lnTo>
                    <a:pt x="108" y="882"/>
                  </a:lnTo>
                  <a:lnTo>
                    <a:pt x="538" y="1075"/>
                  </a:lnTo>
                  <a:lnTo>
                    <a:pt x="689" y="1075"/>
                  </a:lnTo>
                  <a:lnTo>
                    <a:pt x="732" y="1032"/>
                  </a:lnTo>
                  <a:lnTo>
                    <a:pt x="775" y="989"/>
                  </a:lnTo>
                  <a:lnTo>
                    <a:pt x="818" y="925"/>
                  </a:lnTo>
                  <a:lnTo>
                    <a:pt x="904" y="366"/>
                  </a:lnTo>
                  <a:lnTo>
                    <a:pt x="904" y="301"/>
                  </a:lnTo>
                  <a:lnTo>
                    <a:pt x="882" y="237"/>
                  </a:lnTo>
                  <a:lnTo>
                    <a:pt x="839" y="194"/>
                  </a:lnTo>
                  <a:lnTo>
                    <a:pt x="775" y="172"/>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38"/>
            <p:cNvSpPr/>
            <p:nvPr/>
          </p:nvSpPr>
          <p:spPr>
            <a:xfrm>
              <a:off x="5710371" y="-1776666"/>
              <a:ext cx="24336" cy="28966"/>
            </a:xfrm>
            <a:custGeom>
              <a:avLst/>
              <a:gdLst/>
              <a:ahLst/>
              <a:cxnLst/>
              <a:rect l="l" t="t" r="r" b="b"/>
              <a:pathLst>
                <a:path w="904" h="1076" fill="none" extrusionOk="0">
                  <a:moveTo>
                    <a:pt x="259" y="0"/>
                  </a:moveTo>
                  <a:lnTo>
                    <a:pt x="259" y="0"/>
                  </a:lnTo>
                  <a:lnTo>
                    <a:pt x="173" y="0"/>
                  </a:lnTo>
                  <a:lnTo>
                    <a:pt x="130" y="43"/>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624" y="1075"/>
                  </a:lnTo>
                  <a:lnTo>
                    <a:pt x="689" y="1075"/>
                  </a:lnTo>
                  <a:lnTo>
                    <a:pt x="732" y="1032"/>
                  </a:lnTo>
                  <a:lnTo>
                    <a:pt x="775" y="989"/>
                  </a:lnTo>
                  <a:lnTo>
                    <a:pt x="818" y="925"/>
                  </a:lnTo>
                  <a:lnTo>
                    <a:pt x="904" y="366"/>
                  </a:lnTo>
                  <a:lnTo>
                    <a:pt x="904" y="366"/>
                  </a:lnTo>
                  <a:lnTo>
                    <a:pt x="904" y="301"/>
                  </a:lnTo>
                  <a:lnTo>
                    <a:pt x="882" y="237"/>
                  </a:lnTo>
                  <a:lnTo>
                    <a:pt x="839" y="194"/>
                  </a:lnTo>
                  <a:lnTo>
                    <a:pt x="775" y="172"/>
                  </a:lnTo>
                  <a:lnTo>
                    <a:pt x="302" y="0"/>
                  </a:lnTo>
                  <a:lnTo>
                    <a:pt x="302" y="0"/>
                  </a:lnTo>
                  <a:lnTo>
                    <a:pt x="25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38"/>
            <p:cNvSpPr/>
            <p:nvPr/>
          </p:nvSpPr>
          <p:spPr>
            <a:xfrm>
              <a:off x="5741060" y="-1765091"/>
              <a:ext cx="24309" cy="29531"/>
            </a:xfrm>
            <a:custGeom>
              <a:avLst/>
              <a:gdLst/>
              <a:ahLst/>
              <a:cxnLst/>
              <a:rect l="l" t="t" r="r" b="b"/>
              <a:pathLst>
                <a:path w="903" h="1097" extrusionOk="0">
                  <a:moveTo>
                    <a:pt x="237" y="0"/>
                  </a:moveTo>
                  <a:lnTo>
                    <a:pt x="172" y="22"/>
                  </a:lnTo>
                  <a:lnTo>
                    <a:pt x="129" y="43"/>
                  </a:lnTo>
                  <a:lnTo>
                    <a:pt x="86" y="108"/>
                  </a:lnTo>
                  <a:lnTo>
                    <a:pt x="43" y="172"/>
                  </a:lnTo>
                  <a:lnTo>
                    <a:pt x="0" y="710"/>
                  </a:lnTo>
                  <a:lnTo>
                    <a:pt x="0" y="774"/>
                  </a:lnTo>
                  <a:lnTo>
                    <a:pt x="22" y="817"/>
                  </a:lnTo>
                  <a:lnTo>
                    <a:pt x="43" y="860"/>
                  </a:lnTo>
                  <a:lnTo>
                    <a:pt x="108" y="903"/>
                  </a:lnTo>
                  <a:lnTo>
                    <a:pt x="538" y="1075"/>
                  </a:lnTo>
                  <a:lnTo>
                    <a:pt x="624" y="1096"/>
                  </a:lnTo>
                  <a:lnTo>
                    <a:pt x="688" y="1075"/>
                  </a:lnTo>
                  <a:lnTo>
                    <a:pt x="731" y="1053"/>
                  </a:lnTo>
                  <a:lnTo>
                    <a:pt x="774" y="1010"/>
                  </a:lnTo>
                  <a:lnTo>
                    <a:pt x="796" y="946"/>
                  </a:lnTo>
                  <a:lnTo>
                    <a:pt x="903" y="366"/>
                  </a:lnTo>
                  <a:lnTo>
                    <a:pt x="903" y="301"/>
                  </a:lnTo>
                  <a:lnTo>
                    <a:pt x="882" y="258"/>
                  </a:lnTo>
                  <a:lnTo>
                    <a:pt x="839" y="215"/>
                  </a:lnTo>
                  <a:lnTo>
                    <a:pt x="774" y="172"/>
                  </a:lnTo>
                  <a:lnTo>
                    <a:pt x="301" y="22"/>
                  </a:lnTo>
                  <a:lnTo>
                    <a:pt x="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38"/>
            <p:cNvSpPr/>
            <p:nvPr/>
          </p:nvSpPr>
          <p:spPr>
            <a:xfrm>
              <a:off x="5741060" y="-1765091"/>
              <a:ext cx="24309" cy="29531"/>
            </a:xfrm>
            <a:custGeom>
              <a:avLst/>
              <a:gdLst/>
              <a:ahLst/>
              <a:cxnLst/>
              <a:rect l="l" t="t" r="r" b="b"/>
              <a:pathLst>
                <a:path w="903" h="1097" fill="none" extrusionOk="0">
                  <a:moveTo>
                    <a:pt x="237" y="0"/>
                  </a:moveTo>
                  <a:lnTo>
                    <a:pt x="237" y="0"/>
                  </a:lnTo>
                  <a:lnTo>
                    <a:pt x="172" y="22"/>
                  </a:lnTo>
                  <a:lnTo>
                    <a:pt x="129" y="43"/>
                  </a:lnTo>
                  <a:lnTo>
                    <a:pt x="86" y="108"/>
                  </a:lnTo>
                  <a:lnTo>
                    <a:pt x="43" y="172"/>
                  </a:lnTo>
                  <a:lnTo>
                    <a:pt x="0" y="710"/>
                  </a:lnTo>
                  <a:lnTo>
                    <a:pt x="0" y="710"/>
                  </a:lnTo>
                  <a:lnTo>
                    <a:pt x="0" y="774"/>
                  </a:lnTo>
                  <a:lnTo>
                    <a:pt x="22" y="817"/>
                  </a:lnTo>
                  <a:lnTo>
                    <a:pt x="43" y="860"/>
                  </a:lnTo>
                  <a:lnTo>
                    <a:pt x="108" y="903"/>
                  </a:lnTo>
                  <a:lnTo>
                    <a:pt x="538" y="1075"/>
                  </a:lnTo>
                  <a:lnTo>
                    <a:pt x="538" y="1075"/>
                  </a:lnTo>
                  <a:lnTo>
                    <a:pt x="624" y="1096"/>
                  </a:lnTo>
                  <a:lnTo>
                    <a:pt x="624" y="1096"/>
                  </a:lnTo>
                  <a:lnTo>
                    <a:pt x="688" y="1075"/>
                  </a:lnTo>
                  <a:lnTo>
                    <a:pt x="731" y="1053"/>
                  </a:lnTo>
                  <a:lnTo>
                    <a:pt x="774" y="1010"/>
                  </a:lnTo>
                  <a:lnTo>
                    <a:pt x="796" y="946"/>
                  </a:lnTo>
                  <a:lnTo>
                    <a:pt x="903" y="366"/>
                  </a:lnTo>
                  <a:lnTo>
                    <a:pt x="903" y="366"/>
                  </a:lnTo>
                  <a:lnTo>
                    <a:pt x="903" y="301"/>
                  </a:lnTo>
                  <a:lnTo>
                    <a:pt x="882" y="258"/>
                  </a:lnTo>
                  <a:lnTo>
                    <a:pt x="839" y="215"/>
                  </a:lnTo>
                  <a:lnTo>
                    <a:pt x="774" y="172"/>
                  </a:lnTo>
                  <a:lnTo>
                    <a:pt x="301" y="22"/>
                  </a:lnTo>
                  <a:lnTo>
                    <a:pt x="301" y="22"/>
                  </a:lnTo>
                  <a:lnTo>
                    <a:pt x="2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38"/>
            <p:cNvSpPr/>
            <p:nvPr/>
          </p:nvSpPr>
          <p:spPr>
            <a:xfrm>
              <a:off x="5771722" y="-1752950"/>
              <a:ext cx="24336" cy="28966"/>
            </a:xfrm>
            <a:custGeom>
              <a:avLst/>
              <a:gdLst/>
              <a:ahLst/>
              <a:cxnLst/>
              <a:rect l="l" t="t" r="r" b="b"/>
              <a:pathLst>
                <a:path w="904" h="1076" extrusionOk="0">
                  <a:moveTo>
                    <a:pt x="172" y="1"/>
                  </a:moveTo>
                  <a:lnTo>
                    <a:pt x="108" y="44"/>
                  </a:lnTo>
                  <a:lnTo>
                    <a:pt x="65" y="87"/>
                  </a:lnTo>
                  <a:lnTo>
                    <a:pt x="43" y="151"/>
                  </a:lnTo>
                  <a:lnTo>
                    <a:pt x="0" y="710"/>
                  </a:lnTo>
                  <a:lnTo>
                    <a:pt x="0" y="753"/>
                  </a:lnTo>
                  <a:lnTo>
                    <a:pt x="22" y="817"/>
                  </a:lnTo>
                  <a:lnTo>
                    <a:pt x="43" y="860"/>
                  </a:lnTo>
                  <a:lnTo>
                    <a:pt x="108" y="882"/>
                  </a:lnTo>
                  <a:lnTo>
                    <a:pt x="538" y="1075"/>
                  </a:lnTo>
                  <a:lnTo>
                    <a:pt x="667" y="1075"/>
                  </a:lnTo>
                  <a:lnTo>
                    <a:pt x="731" y="1032"/>
                  </a:lnTo>
                  <a:lnTo>
                    <a:pt x="774" y="989"/>
                  </a:lnTo>
                  <a:lnTo>
                    <a:pt x="796" y="925"/>
                  </a:lnTo>
                  <a:lnTo>
                    <a:pt x="903" y="366"/>
                  </a:lnTo>
                  <a:lnTo>
                    <a:pt x="903" y="302"/>
                  </a:lnTo>
                  <a:lnTo>
                    <a:pt x="882" y="237"/>
                  </a:lnTo>
                  <a:lnTo>
                    <a:pt x="839" y="194"/>
                  </a:lnTo>
                  <a:lnTo>
                    <a:pt x="774" y="173"/>
                  </a:lnTo>
                  <a:lnTo>
                    <a:pt x="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8"/>
            <p:cNvSpPr/>
            <p:nvPr/>
          </p:nvSpPr>
          <p:spPr>
            <a:xfrm>
              <a:off x="5771722" y="-1752950"/>
              <a:ext cx="24336" cy="28966"/>
            </a:xfrm>
            <a:custGeom>
              <a:avLst/>
              <a:gdLst/>
              <a:ahLst/>
              <a:cxnLst/>
              <a:rect l="l" t="t" r="r" b="b"/>
              <a:pathLst>
                <a:path w="904" h="1076" fill="none" extrusionOk="0">
                  <a:moveTo>
                    <a:pt x="237" y="1"/>
                  </a:moveTo>
                  <a:lnTo>
                    <a:pt x="237" y="1"/>
                  </a:lnTo>
                  <a:lnTo>
                    <a:pt x="172" y="1"/>
                  </a:lnTo>
                  <a:lnTo>
                    <a:pt x="108" y="44"/>
                  </a:lnTo>
                  <a:lnTo>
                    <a:pt x="65" y="87"/>
                  </a:lnTo>
                  <a:lnTo>
                    <a:pt x="43" y="151"/>
                  </a:lnTo>
                  <a:lnTo>
                    <a:pt x="0" y="710"/>
                  </a:lnTo>
                  <a:lnTo>
                    <a:pt x="0" y="710"/>
                  </a:lnTo>
                  <a:lnTo>
                    <a:pt x="0" y="753"/>
                  </a:lnTo>
                  <a:lnTo>
                    <a:pt x="22" y="817"/>
                  </a:lnTo>
                  <a:lnTo>
                    <a:pt x="43" y="860"/>
                  </a:lnTo>
                  <a:lnTo>
                    <a:pt x="108" y="882"/>
                  </a:lnTo>
                  <a:lnTo>
                    <a:pt x="538" y="1075"/>
                  </a:lnTo>
                  <a:lnTo>
                    <a:pt x="538" y="1075"/>
                  </a:lnTo>
                  <a:lnTo>
                    <a:pt x="602" y="1075"/>
                  </a:lnTo>
                  <a:lnTo>
                    <a:pt x="602" y="1075"/>
                  </a:lnTo>
                  <a:lnTo>
                    <a:pt x="667" y="1075"/>
                  </a:lnTo>
                  <a:lnTo>
                    <a:pt x="731" y="1032"/>
                  </a:lnTo>
                  <a:lnTo>
                    <a:pt x="774" y="989"/>
                  </a:lnTo>
                  <a:lnTo>
                    <a:pt x="796" y="925"/>
                  </a:lnTo>
                  <a:lnTo>
                    <a:pt x="903" y="366"/>
                  </a:lnTo>
                  <a:lnTo>
                    <a:pt x="903" y="366"/>
                  </a:lnTo>
                  <a:lnTo>
                    <a:pt x="903" y="302"/>
                  </a:lnTo>
                  <a:lnTo>
                    <a:pt x="882" y="237"/>
                  </a:lnTo>
                  <a:lnTo>
                    <a:pt x="839" y="194"/>
                  </a:lnTo>
                  <a:lnTo>
                    <a:pt x="774" y="173"/>
                  </a:lnTo>
                  <a:lnTo>
                    <a:pt x="301" y="1"/>
                  </a:lnTo>
                  <a:lnTo>
                    <a:pt x="301" y="1"/>
                  </a:lnTo>
                  <a:lnTo>
                    <a:pt x="2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38"/>
            <p:cNvSpPr/>
            <p:nvPr/>
          </p:nvSpPr>
          <p:spPr>
            <a:xfrm>
              <a:off x="5348701" y="-1903998"/>
              <a:ext cx="2342" cy="619"/>
            </a:xfrm>
            <a:custGeom>
              <a:avLst/>
              <a:gdLst/>
              <a:ahLst/>
              <a:cxnLst/>
              <a:rect l="l" t="t" r="r" b="b"/>
              <a:pathLst>
                <a:path w="87" h="23" extrusionOk="0">
                  <a:moveTo>
                    <a:pt x="0" y="1"/>
                  </a:moveTo>
                  <a:lnTo>
                    <a:pt x="0" y="1"/>
                  </a:lnTo>
                  <a:lnTo>
                    <a:pt x="0" y="1"/>
                  </a:lnTo>
                  <a:lnTo>
                    <a:pt x="86" y="22"/>
                  </a:lnTo>
                  <a:lnTo>
                    <a:pt x="86" y="2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38"/>
            <p:cNvSpPr/>
            <p:nvPr/>
          </p:nvSpPr>
          <p:spPr>
            <a:xfrm>
              <a:off x="5348701" y="-1903998"/>
              <a:ext cx="2342" cy="619"/>
            </a:xfrm>
            <a:custGeom>
              <a:avLst/>
              <a:gdLst/>
              <a:ahLst/>
              <a:cxnLst/>
              <a:rect l="l" t="t" r="r" b="b"/>
              <a:pathLst>
                <a:path w="87" h="23" fill="none" extrusionOk="0">
                  <a:moveTo>
                    <a:pt x="0" y="1"/>
                  </a:moveTo>
                  <a:lnTo>
                    <a:pt x="0" y="1"/>
                  </a:lnTo>
                  <a:lnTo>
                    <a:pt x="0" y="1"/>
                  </a:lnTo>
                  <a:lnTo>
                    <a:pt x="86" y="22"/>
                  </a:lnTo>
                  <a:lnTo>
                    <a:pt x="86" y="22"/>
                  </a:lnTo>
                  <a:lnTo>
                    <a:pt x="0"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38"/>
            <p:cNvSpPr/>
            <p:nvPr/>
          </p:nvSpPr>
          <p:spPr>
            <a:xfrm>
              <a:off x="6201123" y="-1637786"/>
              <a:ext cx="479176" cy="127332"/>
            </a:xfrm>
            <a:custGeom>
              <a:avLst/>
              <a:gdLst/>
              <a:ahLst/>
              <a:cxnLst/>
              <a:rect l="l" t="t" r="r" b="b"/>
              <a:pathLst>
                <a:path w="17800" h="4730" extrusionOk="0">
                  <a:moveTo>
                    <a:pt x="4643" y="0"/>
                  </a:moveTo>
                  <a:lnTo>
                    <a:pt x="0" y="2902"/>
                  </a:lnTo>
                  <a:lnTo>
                    <a:pt x="1053" y="3139"/>
                  </a:lnTo>
                  <a:lnTo>
                    <a:pt x="2214" y="3354"/>
                  </a:lnTo>
                  <a:lnTo>
                    <a:pt x="3461" y="3590"/>
                  </a:lnTo>
                  <a:lnTo>
                    <a:pt x="4794" y="3805"/>
                  </a:lnTo>
                  <a:lnTo>
                    <a:pt x="6213" y="4020"/>
                  </a:lnTo>
                  <a:lnTo>
                    <a:pt x="7696" y="4214"/>
                  </a:lnTo>
                  <a:lnTo>
                    <a:pt x="9287" y="4386"/>
                  </a:lnTo>
                  <a:lnTo>
                    <a:pt x="10920" y="4536"/>
                  </a:lnTo>
                  <a:lnTo>
                    <a:pt x="10963" y="4536"/>
                  </a:lnTo>
                  <a:lnTo>
                    <a:pt x="10985" y="4558"/>
                  </a:lnTo>
                  <a:lnTo>
                    <a:pt x="11221" y="4558"/>
                  </a:lnTo>
                  <a:lnTo>
                    <a:pt x="11221" y="4579"/>
                  </a:lnTo>
                  <a:lnTo>
                    <a:pt x="11350" y="4579"/>
                  </a:lnTo>
                  <a:lnTo>
                    <a:pt x="13220" y="4730"/>
                  </a:lnTo>
                  <a:lnTo>
                    <a:pt x="17799" y="1742"/>
                  </a:lnTo>
                  <a:lnTo>
                    <a:pt x="4643"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38"/>
            <p:cNvSpPr/>
            <p:nvPr/>
          </p:nvSpPr>
          <p:spPr>
            <a:xfrm>
              <a:off x="6201123" y="-1637786"/>
              <a:ext cx="479176" cy="127332"/>
            </a:xfrm>
            <a:custGeom>
              <a:avLst/>
              <a:gdLst/>
              <a:ahLst/>
              <a:cxnLst/>
              <a:rect l="l" t="t" r="r" b="b"/>
              <a:pathLst>
                <a:path w="17800" h="4730" fill="none" extrusionOk="0">
                  <a:moveTo>
                    <a:pt x="4643" y="0"/>
                  </a:moveTo>
                  <a:lnTo>
                    <a:pt x="0" y="2902"/>
                  </a:lnTo>
                  <a:lnTo>
                    <a:pt x="0" y="2902"/>
                  </a:lnTo>
                  <a:lnTo>
                    <a:pt x="1053" y="3139"/>
                  </a:lnTo>
                  <a:lnTo>
                    <a:pt x="2214" y="3354"/>
                  </a:lnTo>
                  <a:lnTo>
                    <a:pt x="3461" y="3590"/>
                  </a:lnTo>
                  <a:lnTo>
                    <a:pt x="4794" y="3805"/>
                  </a:lnTo>
                  <a:lnTo>
                    <a:pt x="6213" y="4020"/>
                  </a:lnTo>
                  <a:lnTo>
                    <a:pt x="7696" y="4214"/>
                  </a:lnTo>
                  <a:lnTo>
                    <a:pt x="9287" y="4386"/>
                  </a:lnTo>
                  <a:lnTo>
                    <a:pt x="10920" y="4536"/>
                  </a:lnTo>
                  <a:lnTo>
                    <a:pt x="10920" y="4536"/>
                  </a:lnTo>
                  <a:lnTo>
                    <a:pt x="10920" y="4536"/>
                  </a:lnTo>
                  <a:lnTo>
                    <a:pt x="10920" y="4536"/>
                  </a:lnTo>
                  <a:lnTo>
                    <a:pt x="10963" y="4536"/>
                  </a:lnTo>
                  <a:lnTo>
                    <a:pt x="10963" y="4536"/>
                  </a:lnTo>
                  <a:lnTo>
                    <a:pt x="10963" y="4536"/>
                  </a:lnTo>
                  <a:lnTo>
                    <a:pt x="10963" y="4536"/>
                  </a:lnTo>
                  <a:lnTo>
                    <a:pt x="10985" y="4558"/>
                  </a:lnTo>
                  <a:lnTo>
                    <a:pt x="10985" y="4558"/>
                  </a:lnTo>
                  <a:lnTo>
                    <a:pt x="10985" y="4558"/>
                  </a:lnTo>
                  <a:lnTo>
                    <a:pt x="10985" y="4558"/>
                  </a:lnTo>
                  <a:lnTo>
                    <a:pt x="11006" y="4558"/>
                  </a:lnTo>
                  <a:lnTo>
                    <a:pt x="11006" y="4558"/>
                  </a:lnTo>
                  <a:lnTo>
                    <a:pt x="11006" y="4558"/>
                  </a:lnTo>
                  <a:lnTo>
                    <a:pt x="11006" y="4558"/>
                  </a:lnTo>
                  <a:lnTo>
                    <a:pt x="11028" y="4558"/>
                  </a:lnTo>
                  <a:lnTo>
                    <a:pt x="11028" y="4558"/>
                  </a:lnTo>
                  <a:lnTo>
                    <a:pt x="11049" y="4558"/>
                  </a:lnTo>
                  <a:lnTo>
                    <a:pt x="11049" y="4558"/>
                  </a:lnTo>
                  <a:lnTo>
                    <a:pt x="11071" y="4558"/>
                  </a:lnTo>
                  <a:lnTo>
                    <a:pt x="11071" y="4558"/>
                  </a:lnTo>
                  <a:lnTo>
                    <a:pt x="11071" y="4558"/>
                  </a:lnTo>
                  <a:lnTo>
                    <a:pt x="11071" y="4558"/>
                  </a:lnTo>
                  <a:lnTo>
                    <a:pt x="11092" y="4558"/>
                  </a:lnTo>
                  <a:lnTo>
                    <a:pt x="11092" y="4558"/>
                  </a:lnTo>
                  <a:lnTo>
                    <a:pt x="11092" y="4558"/>
                  </a:lnTo>
                  <a:lnTo>
                    <a:pt x="11092" y="4558"/>
                  </a:lnTo>
                  <a:lnTo>
                    <a:pt x="11114" y="4558"/>
                  </a:lnTo>
                  <a:lnTo>
                    <a:pt x="11114" y="4558"/>
                  </a:lnTo>
                  <a:lnTo>
                    <a:pt x="11135" y="4558"/>
                  </a:lnTo>
                  <a:lnTo>
                    <a:pt x="11135" y="4558"/>
                  </a:lnTo>
                  <a:lnTo>
                    <a:pt x="11135" y="4558"/>
                  </a:lnTo>
                  <a:lnTo>
                    <a:pt x="11135" y="4558"/>
                  </a:lnTo>
                  <a:lnTo>
                    <a:pt x="11157" y="4558"/>
                  </a:lnTo>
                  <a:lnTo>
                    <a:pt x="11157" y="4558"/>
                  </a:lnTo>
                  <a:lnTo>
                    <a:pt x="11178" y="4558"/>
                  </a:lnTo>
                  <a:lnTo>
                    <a:pt x="11178" y="4558"/>
                  </a:lnTo>
                  <a:lnTo>
                    <a:pt x="11178" y="4558"/>
                  </a:lnTo>
                  <a:lnTo>
                    <a:pt x="11178" y="4558"/>
                  </a:lnTo>
                  <a:lnTo>
                    <a:pt x="11200" y="4558"/>
                  </a:lnTo>
                  <a:lnTo>
                    <a:pt x="11200" y="4558"/>
                  </a:lnTo>
                  <a:lnTo>
                    <a:pt x="11221" y="4558"/>
                  </a:lnTo>
                  <a:lnTo>
                    <a:pt x="11221" y="4558"/>
                  </a:lnTo>
                  <a:lnTo>
                    <a:pt x="11221" y="4579"/>
                  </a:lnTo>
                  <a:lnTo>
                    <a:pt x="11221" y="4579"/>
                  </a:lnTo>
                  <a:lnTo>
                    <a:pt x="11264" y="4579"/>
                  </a:lnTo>
                  <a:lnTo>
                    <a:pt x="11264" y="4579"/>
                  </a:lnTo>
                  <a:lnTo>
                    <a:pt x="11350" y="4579"/>
                  </a:lnTo>
                  <a:lnTo>
                    <a:pt x="11350" y="4579"/>
                  </a:lnTo>
                  <a:lnTo>
                    <a:pt x="13220" y="4730"/>
                  </a:lnTo>
                  <a:lnTo>
                    <a:pt x="17799" y="1742"/>
                  </a:lnTo>
                  <a:lnTo>
                    <a:pt x="464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38"/>
            <p:cNvSpPr/>
            <p:nvPr/>
          </p:nvSpPr>
          <p:spPr>
            <a:xfrm>
              <a:off x="4748600" y="-2040563"/>
              <a:ext cx="792256" cy="877915"/>
            </a:xfrm>
            <a:custGeom>
              <a:avLst/>
              <a:gdLst/>
              <a:ahLst/>
              <a:cxnLst/>
              <a:rect l="l" t="t" r="r" b="b"/>
              <a:pathLst>
                <a:path w="29430" h="32612" extrusionOk="0">
                  <a:moveTo>
                    <a:pt x="1785" y="1"/>
                  </a:moveTo>
                  <a:lnTo>
                    <a:pt x="1140" y="44"/>
                  </a:lnTo>
                  <a:lnTo>
                    <a:pt x="667" y="108"/>
                  </a:lnTo>
                  <a:lnTo>
                    <a:pt x="344" y="194"/>
                  </a:lnTo>
                  <a:lnTo>
                    <a:pt x="151" y="259"/>
                  </a:lnTo>
                  <a:lnTo>
                    <a:pt x="43" y="302"/>
                  </a:lnTo>
                  <a:lnTo>
                    <a:pt x="22" y="323"/>
                  </a:lnTo>
                  <a:lnTo>
                    <a:pt x="0" y="388"/>
                  </a:lnTo>
                  <a:lnTo>
                    <a:pt x="0" y="452"/>
                  </a:lnTo>
                  <a:lnTo>
                    <a:pt x="22" y="517"/>
                  </a:lnTo>
                  <a:lnTo>
                    <a:pt x="86" y="581"/>
                  </a:lnTo>
                  <a:lnTo>
                    <a:pt x="237" y="732"/>
                  </a:lnTo>
                  <a:lnTo>
                    <a:pt x="495" y="882"/>
                  </a:lnTo>
                  <a:lnTo>
                    <a:pt x="796" y="1033"/>
                  </a:lnTo>
                  <a:lnTo>
                    <a:pt x="1140" y="1205"/>
                  </a:lnTo>
                  <a:lnTo>
                    <a:pt x="1914" y="1527"/>
                  </a:lnTo>
                  <a:lnTo>
                    <a:pt x="2709" y="1828"/>
                  </a:lnTo>
                  <a:lnTo>
                    <a:pt x="3418" y="2086"/>
                  </a:lnTo>
                  <a:lnTo>
                    <a:pt x="4128" y="2322"/>
                  </a:lnTo>
                  <a:lnTo>
                    <a:pt x="9932" y="11007"/>
                  </a:lnTo>
                  <a:lnTo>
                    <a:pt x="17649" y="30698"/>
                  </a:lnTo>
                  <a:lnTo>
                    <a:pt x="17907" y="30913"/>
                  </a:lnTo>
                  <a:lnTo>
                    <a:pt x="18165" y="31128"/>
                  </a:lnTo>
                  <a:lnTo>
                    <a:pt x="18423" y="31321"/>
                  </a:lnTo>
                  <a:lnTo>
                    <a:pt x="18681" y="31493"/>
                  </a:lnTo>
                  <a:lnTo>
                    <a:pt x="19175" y="31794"/>
                  </a:lnTo>
                  <a:lnTo>
                    <a:pt x="19670" y="32052"/>
                  </a:lnTo>
                  <a:lnTo>
                    <a:pt x="20143" y="32246"/>
                  </a:lnTo>
                  <a:lnTo>
                    <a:pt x="20616" y="32375"/>
                  </a:lnTo>
                  <a:lnTo>
                    <a:pt x="21046" y="32482"/>
                  </a:lnTo>
                  <a:lnTo>
                    <a:pt x="21454" y="32547"/>
                  </a:lnTo>
                  <a:lnTo>
                    <a:pt x="21841" y="32590"/>
                  </a:lnTo>
                  <a:lnTo>
                    <a:pt x="22163" y="32611"/>
                  </a:lnTo>
                  <a:lnTo>
                    <a:pt x="22464" y="32611"/>
                  </a:lnTo>
                  <a:lnTo>
                    <a:pt x="22722" y="32590"/>
                  </a:lnTo>
                  <a:lnTo>
                    <a:pt x="23088" y="32547"/>
                  </a:lnTo>
                  <a:lnTo>
                    <a:pt x="23217" y="32504"/>
                  </a:lnTo>
                  <a:lnTo>
                    <a:pt x="23776" y="23690"/>
                  </a:lnTo>
                  <a:lnTo>
                    <a:pt x="24786" y="23690"/>
                  </a:lnTo>
                  <a:lnTo>
                    <a:pt x="26463" y="14167"/>
                  </a:lnTo>
                  <a:lnTo>
                    <a:pt x="29429" y="12060"/>
                  </a:lnTo>
                  <a:lnTo>
                    <a:pt x="29408" y="12039"/>
                  </a:lnTo>
                  <a:lnTo>
                    <a:pt x="29300" y="11931"/>
                  </a:lnTo>
                  <a:lnTo>
                    <a:pt x="29085" y="11759"/>
                  </a:lnTo>
                  <a:lnTo>
                    <a:pt x="28698" y="11480"/>
                  </a:lnTo>
                  <a:lnTo>
                    <a:pt x="28075" y="11093"/>
                  </a:lnTo>
                  <a:lnTo>
                    <a:pt x="27215" y="10577"/>
                  </a:lnTo>
                  <a:lnTo>
                    <a:pt x="26033" y="9889"/>
                  </a:lnTo>
                  <a:lnTo>
                    <a:pt x="24507" y="9051"/>
                  </a:lnTo>
                  <a:lnTo>
                    <a:pt x="22421" y="7954"/>
                  </a:lnTo>
                  <a:lnTo>
                    <a:pt x="19777" y="6622"/>
                  </a:lnTo>
                  <a:lnTo>
                    <a:pt x="18316" y="5891"/>
                  </a:lnTo>
                  <a:lnTo>
                    <a:pt x="16789" y="5160"/>
                  </a:lnTo>
                  <a:lnTo>
                    <a:pt x="15220" y="4408"/>
                  </a:lnTo>
                  <a:lnTo>
                    <a:pt x="13651" y="3677"/>
                  </a:lnTo>
                  <a:lnTo>
                    <a:pt x="12081" y="2989"/>
                  </a:lnTo>
                  <a:lnTo>
                    <a:pt x="10555" y="2322"/>
                  </a:lnTo>
                  <a:lnTo>
                    <a:pt x="9115" y="1720"/>
                  </a:lnTo>
                  <a:lnTo>
                    <a:pt x="7761" y="1183"/>
                  </a:lnTo>
                  <a:lnTo>
                    <a:pt x="6514" y="732"/>
                  </a:lnTo>
                  <a:lnTo>
                    <a:pt x="5933" y="538"/>
                  </a:lnTo>
                  <a:lnTo>
                    <a:pt x="5418" y="388"/>
                  </a:lnTo>
                  <a:lnTo>
                    <a:pt x="4923" y="259"/>
                  </a:lnTo>
                  <a:lnTo>
                    <a:pt x="4493" y="151"/>
                  </a:lnTo>
                  <a:lnTo>
                    <a:pt x="4106" y="87"/>
                  </a:lnTo>
                  <a:lnTo>
                    <a:pt x="3762" y="44"/>
                  </a:lnTo>
                  <a:lnTo>
                    <a:pt x="26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38"/>
            <p:cNvSpPr/>
            <p:nvPr/>
          </p:nvSpPr>
          <p:spPr>
            <a:xfrm>
              <a:off x="6585944" y="-1608282"/>
              <a:ext cx="424771" cy="335665"/>
            </a:xfrm>
            <a:custGeom>
              <a:avLst/>
              <a:gdLst/>
              <a:ahLst/>
              <a:cxnLst/>
              <a:rect l="l" t="t" r="r" b="b"/>
              <a:pathLst>
                <a:path w="15779" h="12469" extrusionOk="0">
                  <a:moveTo>
                    <a:pt x="0" y="1"/>
                  </a:moveTo>
                  <a:lnTo>
                    <a:pt x="1097" y="968"/>
                  </a:lnTo>
                  <a:lnTo>
                    <a:pt x="5654" y="9631"/>
                  </a:lnTo>
                  <a:lnTo>
                    <a:pt x="11974" y="12469"/>
                  </a:lnTo>
                  <a:lnTo>
                    <a:pt x="15779" y="3612"/>
                  </a:lnTo>
                  <a:lnTo>
                    <a:pt x="29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38"/>
            <p:cNvSpPr/>
            <p:nvPr/>
          </p:nvSpPr>
          <p:spPr>
            <a:xfrm>
              <a:off x="4876497" y="-2033618"/>
              <a:ext cx="664359" cy="837966"/>
            </a:xfrm>
            <a:custGeom>
              <a:avLst/>
              <a:gdLst/>
              <a:ahLst/>
              <a:cxnLst/>
              <a:rect l="l" t="t" r="r" b="b"/>
              <a:pathLst>
                <a:path w="24679" h="31128" extrusionOk="0">
                  <a:moveTo>
                    <a:pt x="172" y="1"/>
                  </a:moveTo>
                  <a:lnTo>
                    <a:pt x="65" y="44"/>
                  </a:lnTo>
                  <a:lnTo>
                    <a:pt x="43" y="65"/>
                  </a:lnTo>
                  <a:lnTo>
                    <a:pt x="0" y="130"/>
                  </a:lnTo>
                  <a:lnTo>
                    <a:pt x="0" y="194"/>
                  </a:lnTo>
                  <a:lnTo>
                    <a:pt x="43" y="259"/>
                  </a:lnTo>
                  <a:lnTo>
                    <a:pt x="86" y="323"/>
                  </a:lnTo>
                  <a:lnTo>
                    <a:pt x="258" y="474"/>
                  </a:lnTo>
                  <a:lnTo>
                    <a:pt x="495" y="624"/>
                  </a:lnTo>
                  <a:lnTo>
                    <a:pt x="795" y="775"/>
                  </a:lnTo>
                  <a:lnTo>
                    <a:pt x="1139" y="947"/>
                  </a:lnTo>
                  <a:lnTo>
                    <a:pt x="1913" y="1269"/>
                  </a:lnTo>
                  <a:lnTo>
                    <a:pt x="2709" y="1570"/>
                  </a:lnTo>
                  <a:lnTo>
                    <a:pt x="3418" y="1828"/>
                  </a:lnTo>
                  <a:lnTo>
                    <a:pt x="4127" y="2064"/>
                  </a:lnTo>
                  <a:lnTo>
                    <a:pt x="9953" y="10749"/>
                  </a:lnTo>
                  <a:lnTo>
                    <a:pt x="17649" y="30440"/>
                  </a:lnTo>
                  <a:lnTo>
                    <a:pt x="18100" y="30805"/>
                  </a:lnTo>
                  <a:lnTo>
                    <a:pt x="18530" y="31128"/>
                  </a:lnTo>
                  <a:lnTo>
                    <a:pt x="19025" y="23432"/>
                  </a:lnTo>
                  <a:lnTo>
                    <a:pt x="20035" y="23432"/>
                  </a:lnTo>
                  <a:lnTo>
                    <a:pt x="21712" y="13909"/>
                  </a:lnTo>
                  <a:lnTo>
                    <a:pt x="24678" y="11802"/>
                  </a:lnTo>
                  <a:lnTo>
                    <a:pt x="24657" y="11781"/>
                  </a:lnTo>
                  <a:lnTo>
                    <a:pt x="24549" y="11673"/>
                  </a:lnTo>
                  <a:lnTo>
                    <a:pt x="24334" y="11501"/>
                  </a:lnTo>
                  <a:lnTo>
                    <a:pt x="23947" y="11222"/>
                  </a:lnTo>
                  <a:lnTo>
                    <a:pt x="23324" y="10835"/>
                  </a:lnTo>
                  <a:lnTo>
                    <a:pt x="22464" y="10319"/>
                  </a:lnTo>
                  <a:lnTo>
                    <a:pt x="21282" y="9631"/>
                  </a:lnTo>
                  <a:lnTo>
                    <a:pt x="19756" y="8793"/>
                  </a:lnTo>
                  <a:lnTo>
                    <a:pt x="17885" y="7804"/>
                  </a:lnTo>
                  <a:lnTo>
                    <a:pt x="15564" y="6622"/>
                  </a:lnTo>
                  <a:lnTo>
                    <a:pt x="12898" y="5310"/>
                  </a:lnTo>
                  <a:lnTo>
                    <a:pt x="10082" y="3956"/>
                  </a:lnTo>
                  <a:lnTo>
                    <a:pt x="8642" y="3311"/>
                  </a:lnTo>
                  <a:lnTo>
                    <a:pt x="7223" y="2666"/>
                  </a:lnTo>
                  <a:lnTo>
                    <a:pt x="5847" y="2086"/>
                  </a:lnTo>
                  <a:lnTo>
                    <a:pt x="4536" y="1527"/>
                  </a:lnTo>
                  <a:lnTo>
                    <a:pt x="3289" y="1032"/>
                  </a:lnTo>
                  <a:lnTo>
                    <a:pt x="2128" y="603"/>
                  </a:lnTo>
                  <a:lnTo>
                    <a:pt x="1075" y="259"/>
                  </a:lnTo>
                  <a:lnTo>
                    <a:pt x="602" y="108"/>
                  </a:lnTo>
                  <a:lnTo>
                    <a:pt x="172"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38"/>
            <p:cNvSpPr/>
            <p:nvPr/>
          </p:nvSpPr>
          <p:spPr>
            <a:xfrm>
              <a:off x="5422758" y="-2454431"/>
              <a:ext cx="1784150" cy="497105"/>
            </a:xfrm>
            <a:custGeom>
              <a:avLst/>
              <a:gdLst/>
              <a:ahLst/>
              <a:cxnLst/>
              <a:rect l="l" t="t" r="r" b="b"/>
              <a:pathLst>
                <a:path w="66276" h="18466" extrusionOk="0">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20831" y="18186"/>
                  </a:lnTo>
                  <a:lnTo>
                    <a:pt x="7310" y="13801"/>
                  </a:lnTo>
                  <a:lnTo>
                    <a:pt x="15285" y="12382"/>
                  </a:lnTo>
                  <a:lnTo>
                    <a:pt x="21326" y="11329"/>
                  </a:lnTo>
                  <a:lnTo>
                    <a:pt x="25260" y="10641"/>
                  </a:lnTo>
                  <a:lnTo>
                    <a:pt x="26162" y="10469"/>
                  </a:lnTo>
                  <a:lnTo>
                    <a:pt x="27753" y="10146"/>
                  </a:lnTo>
                  <a:lnTo>
                    <a:pt x="32697" y="9093"/>
                  </a:lnTo>
                  <a:lnTo>
                    <a:pt x="39189" y="7674"/>
                  </a:lnTo>
                  <a:lnTo>
                    <a:pt x="46434" y="6105"/>
                  </a:lnTo>
                  <a:lnTo>
                    <a:pt x="59654" y="3182"/>
                  </a:lnTo>
                  <a:lnTo>
                    <a:pt x="65587" y="1892"/>
                  </a:lnTo>
                  <a:lnTo>
                    <a:pt x="65867" y="1870"/>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38"/>
            <p:cNvSpPr/>
            <p:nvPr/>
          </p:nvSpPr>
          <p:spPr>
            <a:xfrm>
              <a:off x="6425635" y="-1879097"/>
              <a:ext cx="149325" cy="112283"/>
            </a:xfrm>
            <a:custGeom>
              <a:avLst/>
              <a:gdLst/>
              <a:ahLst/>
              <a:cxnLst/>
              <a:rect l="l" t="t" r="r" b="b"/>
              <a:pathLst>
                <a:path w="5547" h="4171" extrusionOk="0">
                  <a:moveTo>
                    <a:pt x="1" y="0"/>
                  </a:moveTo>
                  <a:lnTo>
                    <a:pt x="216" y="473"/>
                  </a:lnTo>
                  <a:lnTo>
                    <a:pt x="474" y="968"/>
                  </a:lnTo>
                  <a:lnTo>
                    <a:pt x="753" y="1441"/>
                  </a:lnTo>
                  <a:lnTo>
                    <a:pt x="1033" y="1892"/>
                  </a:lnTo>
                  <a:lnTo>
                    <a:pt x="1505" y="2601"/>
                  </a:lnTo>
                  <a:lnTo>
                    <a:pt x="1763" y="2924"/>
                  </a:lnTo>
                  <a:lnTo>
                    <a:pt x="2387" y="3289"/>
                  </a:lnTo>
                  <a:lnTo>
                    <a:pt x="3096" y="3676"/>
                  </a:lnTo>
                  <a:lnTo>
                    <a:pt x="3999" y="4171"/>
                  </a:lnTo>
                  <a:lnTo>
                    <a:pt x="5547" y="3203"/>
                  </a:lnTo>
                  <a:lnTo>
                    <a:pt x="4279" y="2601"/>
                  </a:lnTo>
                  <a:lnTo>
                    <a:pt x="3032" y="1999"/>
                  </a:lnTo>
                  <a:lnTo>
                    <a:pt x="1785" y="1355"/>
                  </a:lnTo>
                  <a:lnTo>
                    <a:pt x="560" y="710"/>
                  </a:lnTo>
                  <a:lnTo>
                    <a:pt x="1785" y="710"/>
                  </a:lnTo>
                  <a:lnTo>
                    <a:pt x="1"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38"/>
            <p:cNvSpPr/>
            <p:nvPr/>
          </p:nvSpPr>
          <p:spPr>
            <a:xfrm>
              <a:off x="6425635" y="-1879097"/>
              <a:ext cx="149325" cy="112283"/>
            </a:xfrm>
            <a:custGeom>
              <a:avLst/>
              <a:gdLst/>
              <a:ahLst/>
              <a:cxnLst/>
              <a:rect l="l" t="t" r="r" b="b"/>
              <a:pathLst>
                <a:path w="5547" h="4171" fill="none" extrusionOk="0">
                  <a:moveTo>
                    <a:pt x="1" y="0"/>
                  </a:moveTo>
                  <a:lnTo>
                    <a:pt x="1" y="0"/>
                  </a:lnTo>
                  <a:lnTo>
                    <a:pt x="216" y="473"/>
                  </a:lnTo>
                  <a:lnTo>
                    <a:pt x="474" y="968"/>
                  </a:lnTo>
                  <a:lnTo>
                    <a:pt x="753" y="1441"/>
                  </a:lnTo>
                  <a:lnTo>
                    <a:pt x="1033" y="1892"/>
                  </a:lnTo>
                  <a:lnTo>
                    <a:pt x="1505" y="2601"/>
                  </a:lnTo>
                  <a:lnTo>
                    <a:pt x="1763" y="2924"/>
                  </a:lnTo>
                  <a:lnTo>
                    <a:pt x="1763" y="2924"/>
                  </a:lnTo>
                  <a:lnTo>
                    <a:pt x="2387" y="3289"/>
                  </a:lnTo>
                  <a:lnTo>
                    <a:pt x="3096" y="3676"/>
                  </a:lnTo>
                  <a:lnTo>
                    <a:pt x="3999" y="4171"/>
                  </a:lnTo>
                  <a:lnTo>
                    <a:pt x="5547" y="3203"/>
                  </a:lnTo>
                  <a:lnTo>
                    <a:pt x="5547" y="3203"/>
                  </a:lnTo>
                  <a:lnTo>
                    <a:pt x="4279" y="2601"/>
                  </a:lnTo>
                  <a:lnTo>
                    <a:pt x="3032" y="1999"/>
                  </a:lnTo>
                  <a:lnTo>
                    <a:pt x="1785" y="1355"/>
                  </a:lnTo>
                  <a:lnTo>
                    <a:pt x="560" y="710"/>
                  </a:lnTo>
                  <a:lnTo>
                    <a:pt x="1785" y="710"/>
                  </a:lnTo>
                  <a:lnTo>
                    <a:pt x="1785" y="7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38"/>
            <p:cNvSpPr/>
            <p:nvPr/>
          </p:nvSpPr>
          <p:spPr>
            <a:xfrm>
              <a:off x="6440684" y="-1860010"/>
              <a:ext cx="159178" cy="67165"/>
            </a:xfrm>
            <a:custGeom>
              <a:avLst/>
              <a:gdLst/>
              <a:ahLst/>
              <a:cxnLst/>
              <a:rect l="l" t="t" r="r" b="b"/>
              <a:pathLst>
                <a:path w="5913" h="2495" extrusionOk="0">
                  <a:moveTo>
                    <a:pt x="1" y="1"/>
                  </a:moveTo>
                  <a:lnTo>
                    <a:pt x="1226" y="646"/>
                  </a:lnTo>
                  <a:lnTo>
                    <a:pt x="2473" y="1290"/>
                  </a:lnTo>
                  <a:lnTo>
                    <a:pt x="3720" y="1892"/>
                  </a:lnTo>
                  <a:lnTo>
                    <a:pt x="4988" y="2494"/>
                  </a:lnTo>
                  <a:lnTo>
                    <a:pt x="5912" y="1914"/>
                  </a:lnTo>
                  <a:lnTo>
                    <a:pt x="3548" y="925"/>
                  </a:lnTo>
                  <a:lnTo>
                    <a:pt x="1226"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38"/>
            <p:cNvSpPr/>
            <p:nvPr/>
          </p:nvSpPr>
          <p:spPr>
            <a:xfrm>
              <a:off x="6974830" y="-1636063"/>
              <a:ext cx="50933" cy="24336"/>
            </a:xfrm>
            <a:custGeom>
              <a:avLst/>
              <a:gdLst/>
              <a:ahLst/>
              <a:cxnLst/>
              <a:rect l="l" t="t" r="r" b="b"/>
              <a:pathLst>
                <a:path w="1892" h="904" extrusionOk="0">
                  <a:moveTo>
                    <a:pt x="0" y="1"/>
                  </a:moveTo>
                  <a:lnTo>
                    <a:pt x="0" y="1"/>
                  </a:lnTo>
                  <a:lnTo>
                    <a:pt x="0" y="1"/>
                  </a:lnTo>
                  <a:lnTo>
                    <a:pt x="1892" y="904"/>
                  </a:lnTo>
                  <a:lnTo>
                    <a:pt x="1892" y="904"/>
                  </a:lnTo>
                  <a:lnTo>
                    <a:pt x="1892" y="904"/>
                  </a:lnTo>
                  <a:lnTo>
                    <a:pt x="1892" y="904"/>
                  </a:lnTo>
                  <a:lnTo>
                    <a:pt x="0" y="1"/>
                  </a:lnTo>
                  <a:close/>
                </a:path>
              </a:pathLst>
            </a:custGeom>
            <a:solidFill>
              <a:srgbClr val="96B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38"/>
            <p:cNvSpPr/>
            <p:nvPr/>
          </p:nvSpPr>
          <p:spPr>
            <a:xfrm>
              <a:off x="6974830" y="-1636063"/>
              <a:ext cx="50933" cy="24336"/>
            </a:xfrm>
            <a:custGeom>
              <a:avLst/>
              <a:gdLst/>
              <a:ahLst/>
              <a:cxnLst/>
              <a:rect l="l" t="t" r="r" b="b"/>
              <a:pathLst>
                <a:path w="1892" h="904" fill="none" extrusionOk="0">
                  <a:moveTo>
                    <a:pt x="0" y="1"/>
                  </a:moveTo>
                  <a:lnTo>
                    <a:pt x="0" y="1"/>
                  </a:lnTo>
                  <a:lnTo>
                    <a:pt x="0" y="1"/>
                  </a:lnTo>
                  <a:lnTo>
                    <a:pt x="1892" y="904"/>
                  </a:lnTo>
                  <a:lnTo>
                    <a:pt x="1892" y="904"/>
                  </a:lnTo>
                  <a:lnTo>
                    <a:pt x="1892" y="904"/>
                  </a:lnTo>
                  <a:lnTo>
                    <a:pt x="1892" y="904"/>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38"/>
            <p:cNvSpPr/>
            <p:nvPr/>
          </p:nvSpPr>
          <p:spPr>
            <a:xfrm>
              <a:off x="6779795" y="-1685246"/>
              <a:ext cx="245968" cy="73519"/>
            </a:xfrm>
            <a:custGeom>
              <a:avLst/>
              <a:gdLst/>
              <a:ahLst/>
              <a:cxnLst/>
              <a:rect l="l" t="t" r="r" b="b"/>
              <a:pathLst>
                <a:path w="9137" h="2731" extrusionOk="0">
                  <a:moveTo>
                    <a:pt x="1656" y="1"/>
                  </a:moveTo>
                  <a:lnTo>
                    <a:pt x="1" y="1097"/>
                  </a:lnTo>
                  <a:lnTo>
                    <a:pt x="732" y="1333"/>
                  </a:lnTo>
                  <a:lnTo>
                    <a:pt x="1462" y="1548"/>
                  </a:lnTo>
                  <a:lnTo>
                    <a:pt x="2150" y="1720"/>
                  </a:lnTo>
                  <a:lnTo>
                    <a:pt x="2817" y="1871"/>
                  </a:lnTo>
                  <a:lnTo>
                    <a:pt x="3806" y="2043"/>
                  </a:lnTo>
                  <a:lnTo>
                    <a:pt x="4730" y="2193"/>
                  </a:lnTo>
                  <a:lnTo>
                    <a:pt x="6428" y="2430"/>
                  </a:lnTo>
                  <a:lnTo>
                    <a:pt x="7890" y="2623"/>
                  </a:lnTo>
                  <a:lnTo>
                    <a:pt x="9137" y="2731"/>
                  </a:lnTo>
                  <a:lnTo>
                    <a:pt x="7245" y="1828"/>
                  </a:lnTo>
                  <a:lnTo>
                    <a:pt x="7095" y="2043"/>
                  </a:lnTo>
                  <a:lnTo>
                    <a:pt x="5590" y="1505"/>
                  </a:lnTo>
                  <a:lnTo>
                    <a:pt x="3870" y="861"/>
                  </a:lnTo>
                  <a:lnTo>
                    <a:pt x="1656"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38"/>
            <p:cNvSpPr/>
            <p:nvPr/>
          </p:nvSpPr>
          <p:spPr>
            <a:xfrm>
              <a:off x="6779795" y="-1685246"/>
              <a:ext cx="245968" cy="73519"/>
            </a:xfrm>
            <a:custGeom>
              <a:avLst/>
              <a:gdLst/>
              <a:ahLst/>
              <a:cxnLst/>
              <a:rect l="l" t="t" r="r" b="b"/>
              <a:pathLst>
                <a:path w="9137" h="2731" fill="none" extrusionOk="0">
                  <a:moveTo>
                    <a:pt x="1656" y="1"/>
                  </a:moveTo>
                  <a:lnTo>
                    <a:pt x="1" y="1097"/>
                  </a:lnTo>
                  <a:lnTo>
                    <a:pt x="1" y="1097"/>
                  </a:lnTo>
                  <a:lnTo>
                    <a:pt x="732" y="1333"/>
                  </a:lnTo>
                  <a:lnTo>
                    <a:pt x="1462" y="1548"/>
                  </a:lnTo>
                  <a:lnTo>
                    <a:pt x="2150" y="1720"/>
                  </a:lnTo>
                  <a:lnTo>
                    <a:pt x="2817" y="1871"/>
                  </a:lnTo>
                  <a:lnTo>
                    <a:pt x="2817" y="1871"/>
                  </a:lnTo>
                  <a:lnTo>
                    <a:pt x="3806" y="2043"/>
                  </a:lnTo>
                  <a:lnTo>
                    <a:pt x="4730" y="2193"/>
                  </a:lnTo>
                  <a:lnTo>
                    <a:pt x="6428" y="2430"/>
                  </a:lnTo>
                  <a:lnTo>
                    <a:pt x="7890" y="2623"/>
                  </a:lnTo>
                  <a:lnTo>
                    <a:pt x="9137" y="2731"/>
                  </a:lnTo>
                  <a:lnTo>
                    <a:pt x="9137" y="2731"/>
                  </a:lnTo>
                  <a:lnTo>
                    <a:pt x="7245" y="1828"/>
                  </a:lnTo>
                  <a:lnTo>
                    <a:pt x="7095" y="2043"/>
                  </a:lnTo>
                  <a:lnTo>
                    <a:pt x="7095" y="2043"/>
                  </a:lnTo>
                  <a:lnTo>
                    <a:pt x="5590" y="1505"/>
                  </a:lnTo>
                  <a:lnTo>
                    <a:pt x="3870" y="861"/>
                  </a:lnTo>
                  <a:lnTo>
                    <a:pt x="16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38"/>
            <p:cNvSpPr/>
            <p:nvPr/>
          </p:nvSpPr>
          <p:spPr>
            <a:xfrm>
              <a:off x="6824347" y="-1698544"/>
              <a:ext cx="150510" cy="68296"/>
            </a:xfrm>
            <a:custGeom>
              <a:avLst/>
              <a:gdLst/>
              <a:ahLst/>
              <a:cxnLst/>
              <a:rect l="l" t="t" r="r" b="b"/>
              <a:pathLst>
                <a:path w="5591" h="2537" extrusionOk="0">
                  <a:moveTo>
                    <a:pt x="753" y="0"/>
                  </a:moveTo>
                  <a:lnTo>
                    <a:pt x="1" y="495"/>
                  </a:lnTo>
                  <a:lnTo>
                    <a:pt x="2215" y="1355"/>
                  </a:lnTo>
                  <a:lnTo>
                    <a:pt x="3935" y="1999"/>
                  </a:lnTo>
                  <a:lnTo>
                    <a:pt x="5440" y="2537"/>
                  </a:lnTo>
                  <a:lnTo>
                    <a:pt x="5590" y="2322"/>
                  </a:lnTo>
                  <a:lnTo>
                    <a:pt x="3290" y="1204"/>
                  </a:lnTo>
                  <a:lnTo>
                    <a:pt x="753"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38"/>
            <p:cNvSpPr/>
            <p:nvPr/>
          </p:nvSpPr>
          <p:spPr>
            <a:xfrm>
              <a:off x="6533288" y="-1808512"/>
              <a:ext cx="311357" cy="152825"/>
            </a:xfrm>
            <a:custGeom>
              <a:avLst/>
              <a:gdLst/>
              <a:ahLst/>
              <a:cxnLst/>
              <a:rect l="l" t="t" r="r" b="b"/>
              <a:pathLst>
                <a:path w="11566" h="5677" extrusionOk="0">
                  <a:moveTo>
                    <a:pt x="2472" y="1"/>
                  </a:moveTo>
                  <a:lnTo>
                    <a:pt x="1548" y="581"/>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9394" y="3075"/>
                  </a:lnTo>
                  <a:lnTo>
                    <a:pt x="7137" y="2065"/>
                  </a:lnTo>
                  <a:lnTo>
                    <a:pt x="4815" y="1033"/>
                  </a:lnTo>
                  <a:lnTo>
                    <a:pt x="2472"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38"/>
            <p:cNvSpPr/>
            <p:nvPr/>
          </p:nvSpPr>
          <p:spPr>
            <a:xfrm>
              <a:off x="6533288" y="-1808512"/>
              <a:ext cx="311357" cy="152825"/>
            </a:xfrm>
            <a:custGeom>
              <a:avLst/>
              <a:gdLst/>
              <a:ahLst/>
              <a:cxnLst/>
              <a:rect l="l" t="t" r="r" b="b"/>
              <a:pathLst>
                <a:path w="11566" h="5677" fill="none" extrusionOk="0">
                  <a:moveTo>
                    <a:pt x="2472" y="1"/>
                  </a:moveTo>
                  <a:lnTo>
                    <a:pt x="1548" y="581"/>
                  </a:lnTo>
                  <a:lnTo>
                    <a:pt x="0" y="1549"/>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11565" y="4085"/>
                  </a:lnTo>
                  <a:lnTo>
                    <a:pt x="9394" y="3075"/>
                  </a:lnTo>
                  <a:lnTo>
                    <a:pt x="7137" y="2065"/>
                  </a:lnTo>
                  <a:lnTo>
                    <a:pt x="4815" y="1033"/>
                  </a:lnTo>
                  <a:lnTo>
                    <a:pt x="24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8" name="Google Shape;3518;p38"/>
          <p:cNvGrpSpPr/>
          <p:nvPr/>
        </p:nvGrpSpPr>
        <p:grpSpPr>
          <a:xfrm flipH="1">
            <a:off x="6365673" y="3938138"/>
            <a:ext cx="811246" cy="1205364"/>
            <a:chOff x="8044750" y="-1789024"/>
            <a:chExt cx="811246" cy="1205364"/>
          </a:xfrm>
        </p:grpSpPr>
        <p:sp>
          <p:nvSpPr>
            <p:cNvPr id="3519" name="Google Shape;3519;p38"/>
            <p:cNvSpPr/>
            <p:nvPr/>
          </p:nvSpPr>
          <p:spPr>
            <a:xfrm>
              <a:off x="8064874" y="-1789024"/>
              <a:ext cx="770961" cy="1205364"/>
            </a:xfrm>
            <a:custGeom>
              <a:avLst/>
              <a:gdLst/>
              <a:ahLst/>
              <a:cxnLst/>
              <a:rect l="l" t="t" r="r" b="b"/>
              <a:pathLst>
                <a:path w="20841" h="32584" extrusionOk="0">
                  <a:moveTo>
                    <a:pt x="1" y="1"/>
                  </a:moveTo>
                  <a:lnTo>
                    <a:pt x="1" y="32583"/>
                  </a:lnTo>
                  <a:lnTo>
                    <a:pt x="20841" y="32583"/>
                  </a:lnTo>
                  <a:lnTo>
                    <a:pt x="20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38"/>
            <p:cNvSpPr/>
            <p:nvPr/>
          </p:nvSpPr>
          <p:spPr>
            <a:xfrm>
              <a:off x="8044750" y="-1789024"/>
              <a:ext cx="811246" cy="56155"/>
            </a:xfrm>
            <a:custGeom>
              <a:avLst/>
              <a:gdLst/>
              <a:ahLst/>
              <a:cxnLst/>
              <a:rect l="l" t="t" r="r" b="b"/>
              <a:pathLst>
                <a:path w="21930" h="1518" extrusionOk="0">
                  <a:moveTo>
                    <a:pt x="0" y="1"/>
                  </a:moveTo>
                  <a:lnTo>
                    <a:pt x="0" y="1517"/>
                  </a:lnTo>
                  <a:lnTo>
                    <a:pt x="21929" y="1517"/>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38"/>
            <p:cNvSpPr/>
            <p:nvPr/>
          </p:nvSpPr>
          <p:spPr>
            <a:xfrm>
              <a:off x="8044750" y="-13992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38"/>
            <p:cNvSpPr/>
            <p:nvPr/>
          </p:nvSpPr>
          <p:spPr>
            <a:xfrm>
              <a:off x="8161978"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38"/>
            <p:cNvSpPr/>
            <p:nvPr/>
          </p:nvSpPr>
          <p:spPr>
            <a:xfrm>
              <a:off x="8325927" y="-1666765"/>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38"/>
            <p:cNvSpPr/>
            <p:nvPr/>
          </p:nvSpPr>
          <p:spPr>
            <a:xfrm>
              <a:off x="8489914"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38"/>
            <p:cNvSpPr/>
            <p:nvPr/>
          </p:nvSpPr>
          <p:spPr>
            <a:xfrm>
              <a:off x="8653863" y="-1666765"/>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38"/>
            <p:cNvSpPr/>
            <p:nvPr/>
          </p:nvSpPr>
          <p:spPr>
            <a:xfrm>
              <a:off x="8161978"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38"/>
            <p:cNvSpPr/>
            <p:nvPr/>
          </p:nvSpPr>
          <p:spPr>
            <a:xfrm>
              <a:off x="8325927" y="-15330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38"/>
            <p:cNvSpPr/>
            <p:nvPr/>
          </p:nvSpPr>
          <p:spPr>
            <a:xfrm>
              <a:off x="8489914"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38"/>
            <p:cNvSpPr/>
            <p:nvPr/>
          </p:nvSpPr>
          <p:spPr>
            <a:xfrm>
              <a:off x="8653863" y="-15330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38"/>
            <p:cNvSpPr/>
            <p:nvPr/>
          </p:nvSpPr>
          <p:spPr>
            <a:xfrm>
              <a:off x="8044750" y="-9749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38"/>
            <p:cNvSpPr/>
            <p:nvPr/>
          </p:nvSpPr>
          <p:spPr>
            <a:xfrm>
              <a:off x="8161978"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38"/>
            <p:cNvSpPr/>
            <p:nvPr/>
          </p:nvSpPr>
          <p:spPr>
            <a:xfrm>
              <a:off x="8325927" y="-1242465"/>
              <a:ext cx="84898" cy="90669"/>
            </a:xfrm>
            <a:custGeom>
              <a:avLst/>
              <a:gdLst/>
              <a:ahLst/>
              <a:cxnLst/>
              <a:rect l="l" t="t" r="r" b="b"/>
              <a:pathLst>
                <a:path w="2295" h="2451" extrusionOk="0">
                  <a:moveTo>
                    <a:pt x="1" y="1"/>
                  </a:moveTo>
                  <a:lnTo>
                    <a:pt x="1" y="2450"/>
                  </a:lnTo>
                  <a:lnTo>
                    <a:pt x="2295" y="245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38"/>
            <p:cNvSpPr/>
            <p:nvPr/>
          </p:nvSpPr>
          <p:spPr>
            <a:xfrm>
              <a:off x="8489914"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38"/>
            <p:cNvSpPr/>
            <p:nvPr/>
          </p:nvSpPr>
          <p:spPr>
            <a:xfrm>
              <a:off x="8653863" y="-1242465"/>
              <a:ext cx="84898" cy="90669"/>
            </a:xfrm>
            <a:custGeom>
              <a:avLst/>
              <a:gdLst/>
              <a:ahLst/>
              <a:cxnLst/>
              <a:rect l="l" t="t" r="r" b="b"/>
              <a:pathLst>
                <a:path w="2295" h="2451" extrusionOk="0">
                  <a:moveTo>
                    <a:pt x="1" y="1"/>
                  </a:moveTo>
                  <a:lnTo>
                    <a:pt x="1"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38"/>
            <p:cNvSpPr/>
            <p:nvPr/>
          </p:nvSpPr>
          <p:spPr>
            <a:xfrm>
              <a:off x="8161978"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38"/>
            <p:cNvSpPr/>
            <p:nvPr/>
          </p:nvSpPr>
          <p:spPr>
            <a:xfrm>
              <a:off x="8325927" y="-11087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38"/>
            <p:cNvSpPr/>
            <p:nvPr/>
          </p:nvSpPr>
          <p:spPr>
            <a:xfrm>
              <a:off x="8489914"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38"/>
            <p:cNvSpPr/>
            <p:nvPr/>
          </p:nvSpPr>
          <p:spPr>
            <a:xfrm>
              <a:off x="8653863" y="-11087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3283;p38">
            <a:extLst>
              <a:ext uri="{FF2B5EF4-FFF2-40B4-BE49-F238E27FC236}">
                <a16:creationId xmlns:a16="http://schemas.microsoft.com/office/drawing/2014/main" id="{E0E7DAFA-9C7E-9198-7921-0F57F73CD023}"/>
              </a:ext>
            </a:extLst>
          </p:cNvPr>
          <p:cNvSpPr txBox="1">
            <a:spLocks/>
          </p:cNvSpPr>
          <p:nvPr/>
        </p:nvSpPr>
        <p:spPr>
          <a:xfrm>
            <a:off x="744350" y="3698748"/>
            <a:ext cx="3327778" cy="4662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chemeClr val="dk1"/>
              </a:buClr>
              <a:buSzPts val="4500"/>
              <a:buFont typeface="Loved by the King"/>
              <a:buNone/>
              <a:defRPr sz="6000" b="0" i="1"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lt1"/>
              </a:buClr>
              <a:buSzPts val="5200"/>
              <a:buFont typeface="Anton"/>
              <a:buNone/>
              <a:defRPr sz="5200" b="0" i="1"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5200"/>
              <a:buFont typeface="Anton"/>
              <a:buNone/>
              <a:defRPr sz="5200" b="0" i="1"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5200"/>
              <a:buFont typeface="Anton"/>
              <a:buNone/>
              <a:defRPr sz="5200" b="0" i="1"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5200"/>
              <a:buFont typeface="Anton"/>
              <a:buNone/>
              <a:defRPr sz="5200" b="0" i="1"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5200"/>
              <a:buFont typeface="Anton"/>
              <a:buNone/>
              <a:defRPr sz="5200" b="0" i="1"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5200"/>
              <a:buFont typeface="Anton"/>
              <a:buNone/>
              <a:defRPr sz="5200" b="0" i="1"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5200"/>
              <a:buFont typeface="Anton"/>
              <a:buNone/>
              <a:defRPr sz="5200" b="0" i="1"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5200"/>
              <a:buFont typeface="Anton"/>
              <a:buNone/>
              <a:defRPr sz="5200" b="0" i="1" u="none" strike="noStrike" cap="none">
                <a:solidFill>
                  <a:schemeClr val="lt1"/>
                </a:solidFill>
                <a:latin typeface="Anton"/>
                <a:ea typeface="Anton"/>
                <a:cs typeface="Anton"/>
                <a:sym typeface="Anton"/>
              </a:defRPr>
            </a:lvl9pPr>
          </a:lstStyle>
          <a:p>
            <a:r>
              <a:rPr lang="en-US" sz="1300" dirty="0">
                <a:solidFill>
                  <a:schemeClr val="lt2"/>
                </a:solidFill>
              </a:rPr>
              <a:t>Presented by: Dor </a:t>
            </a:r>
            <a:r>
              <a:rPr lang="en-US" sz="1300" dirty="0" err="1">
                <a:solidFill>
                  <a:schemeClr val="lt2"/>
                </a:solidFill>
              </a:rPr>
              <a:t>Pitusi</a:t>
            </a:r>
            <a:br>
              <a:rPr lang="en-US" sz="1300" dirty="0"/>
            </a:br>
            <a:br>
              <a:rPr lang="en-US" sz="1300" dirty="0"/>
            </a:br>
            <a:br>
              <a:rPr lang="en-US" sz="1300" dirty="0"/>
            </a:br>
            <a:br>
              <a:rPr lang="en-US" sz="1300" dirty="0"/>
            </a:br>
            <a:endParaRPr lang="en-US" sz="1300" dirty="0">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75"/>
        <p:cNvGrpSpPr/>
        <p:nvPr/>
      </p:nvGrpSpPr>
      <p:grpSpPr>
        <a:xfrm>
          <a:off x="0" y="0"/>
          <a:ext cx="0" cy="0"/>
          <a:chOff x="0" y="0"/>
          <a:chExt cx="0" cy="0"/>
        </a:xfrm>
      </p:grpSpPr>
      <p:sp>
        <p:nvSpPr>
          <p:cNvPr id="4576" name="Google Shape;4576;p44"/>
          <p:cNvSpPr txBox="1">
            <a:spLocks noGrp="1"/>
          </p:cNvSpPr>
          <p:nvPr>
            <p:ph type="title"/>
          </p:nvPr>
        </p:nvSpPr>
        <p:spPr>
          <a:xfrm>
            <a:off x="720000" y="365760"/>
            <a:ext cx="701176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Precipitation Effects (Nov-Mar)</a:t>
            </a:r>
            <a:endParaRPr sz="2800" dirty="0"/>
          </a:p>
        </p:txBody>
      </p:sp>
      <p:pic>
        <p:nvPicPr>
          <p:cNvPr id="4" name="תמונה 3">
            <a:extLst>
              <a:ext uri="{FF2B5EF4-FFF2-40B4-BE49-F238E27FC236}">
                <a16:creationId xmlns:a16="http://schemas.microsoft.com/office/drawing/2014/main" id="{81A379B0-B4BD-CA9D-F26A-B56C54D6DA4A}"/>
              </a:ext>
            </a:extLst>
          </p:cNvPr>
          <p:cNvPicPr>
            <a:picLocks noChangeAspect="1"/>
          </p:cNvPicPr>
          <p:nvPr/>
        </p:nvPicPr>
        <p:blipFill>
          <a:blip r:embed="rId3">
            <a:extLst>
              <a:ext uri="{28A0092B-C50C-407E-A947-70E740481C1C}">
                <a14:useLocalDpi xmlns:a14="http://schemas.microsoft.com/office/drawing/2010/main" val="0"/>
              </a:ext>
            </a:extLst>
          </a:blip>
          <a:srcRect t="10655" r="819"/>
          <a:stretch/>
        </p:blipFill>
        <p:spPr>
          <a:xfrm>
            <a:off x="0" y="1645921"/>
            <a:ext cx="8168640" cy="3497580"/>
          </a:xfrm>
          <a:prstGeom prst="rect">
            <a:avLst/>
          </a:prstGeom>
        </p:spPr>
      </p:pic>
      <p:pic>
        <p:nvPicPr>
          <p:cNvPr id="5" name="תמונה 4">
            <a:extLst>
              <a:ext uri="{FF2B5EF4-FFF2-40B4-BE49-F238E27FC236}">
                <a16:creationId xmlns:a16="http://schemas.microsoft.com/office/drawing/2014/main" id="{57FA7681-55D4-3251-82EB-7E1B4FD85E46}"/>
              </a:ext>
            </a:extLst>
          </p:cNvPr>
          <p:cNvPicPr>
            <a:picLocks noChangeAspect="1"/>
          </p:cNvPicPr>
          <p:nvPr/>
        </p:nvPicPr>
        <p:blipFill>
          <a:blip r:embed="rId4"/>
          <a:srcRect l="-1" t="-1" r="-1361" b="5735"/>
          <a:stretch/>
        </p:blipFill>
        <p:spPr>
          <a:xfrm>
            <a:off x="7701280" y="1444080"/>
            <a:ext cx="1442720" cy="1127730"/>
          </a:xfrm>
          <a:prstGeom prst="rect">
            <a:avLst/>
          </a:prstGeom>
        </p:spPr>
      </p:pic>
      <p:grpSp>
        <p:nvGrpSpPr>
          <p:cNvPr id="6" name="Google Shape;210;p36">
            <a:extLst>
              <a:ext uri="{FF2B5EF4-FFF2-40B4-BE49-F238E27FC236}">
                <a16:creationId xmlns:a16="http://schemas.microsoft.com/office/drawing/2014/main" id="{FB7E618B-D3DA-4B01-B7D6-AA95B9023895}"/>
              </a:ext>
            </a:extLst>
          </p:cNvPr>
          <p:cNvGrpSpPr/>
          <p:nvPr/>
        </p:nvGrpSpPr>
        <p:grpSpPr>
          <a:xfrm>
            <a:off x="3766476" y="956460"/>
            <a:ext cx="918808" cy="774199"/>
            <a:chOff x="713225" y="1090150"/>
            <a:chExt cx="2352324" cy="3087625"/>
          </a:xfrm>
        </p:grpSpPr>
        <p:pic>
          <p:nvPicPr>
            <p:cNvPr id="7" name="Google Shape;211;p36">
              <a:extLst>
                <a:ext uri="{FF2B5EF4-FFF2-40B4-BE49-F238E27FC236}">
                  <a16:creationId xmlns:a16="http://schemas.microsoft.com/office/drawing/2014/main" id="{EAE89DAD-02E2-B6CA-1383-4B7FE770072A}"/>
                </a:ext>
              </a:extLst>
            </p:cNvPr>
            <p:cNvPicPr preferRelativeResize="0"/>
            <p:nvPr/>
          </p:nvPicPr>
          <p:blipFill>
            <a:blip r:embed="rId5">
              <a:alphaModFix/>
            </a:blip>
            <a:stretch>
              <a:fillRect/>
            </a:stretch>
          </p:blipFill>
          <p:spPr>
            <a:xfrm>
              <a:off x="713225" y="1090150"/>
              <a:ext cx="1675075" cy="1675075"/>
            </a:xfrm>
            <a:prstGeom prst="rect">
              <a:avLst/>
            </a:prstGeom>
            <a:noFill/>
            <a:ln>
              <a:noFill/>
            </a:ln>
            <a:effectLst>
              <a:outerShdw blurRad="228600" dist="142875" dir="5400000" algn="bl" rotWithShape="0">
                <a:srgbClr val="000000">
                  <a:alpha val="20000"/>
                </a:srgbClr>
              </a:outerShdw>
            </a:effectLst>
          </p:spPr>
        </p:pic>
        <p:pic>
          <p:nvPicPr>
            <p:cNvPr id="8" name="Google Shape;212;p36">
              <a:extLst>
                <a:ext uri="{FF2B5EF4-FFF2-40B4-BE49-F238E27FC236}">
                  <a16:creationId xmlns:a16="http://schemas.microsoft.com/office/drawing/2014/main" id="{5F251B01-6028-196D-D1CD-9056CD76530F}"/>
                </a:ext>
              </a:extLst>
            </p:cNvPr>
            <p:cNvPicPr preferRelativeResize="0"/>
            <p:nvPr/>
          </p:nvPicPr>
          <p:blipFill>
            <a:blip r:embed="rId6">
              <a:alphaModFix/>
            </a:blip>
            <a:stretch>
              <a:fillRect/>
            </a:stretch>
          </p:blipFill>
          <p:spPr>
            <a:xfrm>
              <a:off x="1190363" y="1794700"/>
              <a:ext cx="1461400" cy="1461400"/>
            </a:xfrm>
            <a:prstGeom prst="rect">
              <a:avLst/>
            </a:prstGeom>
            <a:noFill/>
            <a:ln>
              <a:noFill/>
            </a:ln>
            <a:effectLst>
              <a:outerShdw blurRad="228600" dist="142875" dir="5400000" algn="bl" rotWithShape="0">
                <a:srgbClr val="000000">
                  <a:alpha val="20000"/>
                </a:srgbClr>
              </a:outerShdw>
            </a:effectLst>
          </p:spPr>
        </p:pic>
        <p:pic>
          <p:nvPicPr>
            <p:cNvPr id="9" name="Google Shape;213;p36">
              <a:extLst>
                <a:ext uri="{FF2B5EF4-FFF2-40B4-BE49-F238E27FC236}">
                  <a16:creationId xmlns:a16="http://schemas.microsoft.com/office/drawing/2014/main" id="{B441E93A-7912-CD5D-4BDD-27F892AFF0C7}"/>
                </a:ext>
              </a:extLst>
            </p:cNvPr>
            <p:cNvPicPr preferRelativeResize="0"/>
            <p:nvPr/>
          </p:nvPicPr>
          <p:blipFill>
            <a:blip r:embed="rId7">
              <a:alphaModFix/>
            </a:blip>
            <a:stretch>
              <a:fillRect/>
            </a:stretch>
          </p:blipFill>
          <p:spPr>
            <a:xfrm>
              <a:off x="1516599" y="2628800"/>
              <a:ext cx="1548950" cy="1548975"/>
            </a:xfrm>
            <a:prstGeom prst="rect">
              <a:avLst/>
            </a:prstGeom>
            <a:noFill/>
            <a:ln>
              <a:noFill/>
            </a:ln>
            <a:effectLst>
              <a:outerShdw blurRad="228600" dist="142875" dir="5400000" algn="bl" rotWithShape="0">
                <a:srgbClr val="000000">
                  <a:alpha val="20000"/>
                </a:srgbClr>
              </a:outerShdw>
            </a:effectLst>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81"/>
        <p:cNvGrpSpPr/>
        <p:nvPr/>
      </p:nvGrpSpPr>
      <p:grpSpPr>
        <a:xfrm>
          <a:off x="0" y="0"/>
          <a:ext cx="0" cy="0"/>
          <a:chOff x="0" y="0"/>
          <a:chExt cx="0" cy="0"/>
        </a:xfrm>
      </p:grpSpPr>
      <p:sp>
        <p:nvSpPr>
          <p:cNvPr id="4582" name="Google Shape;4582;p45"/>
          <p:cNvSpPr/>
          <p:nvPr/>
        </p:nvSpPr>
        <p:spPr>
          <a:xfrm>
            <a:off x="5812739" y="1682463"/>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5"/>
          <p:cNvSpPr txBox="1">
            <a:spLocks noGrp="1"/>
          </p:cNvSpPr>
          <p:nvPr>
            <p:ph type="title"/>
          </p:nvPr>
        </p:nvSpPr>
        <p:spPr>
          <a:xfrm>
            <a:off x="1489239" y="2601925"/>
            <a:ext cx="29256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585" name="Google Shape;4585;p45"/>
          <p:cNvSpPr txBox="1">
            <a:spLocks noGrp="1"/>
          </p:cNvSpPr>
          <p:nvPr>
            <p:ph type="title" idx="4"/>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Two ideas</a:t>
            </a:r>
            <a:endParaRPr/>
          </a:p>
        </p:txBody>
      </p:sp>
      <p:sp>
        <p:nvSpPr>
          <p:cNvPr id="4586" name="Google Shape;4586;p45"/>
          <p:cNvSpPr txBox="1">
            <a:spLocks noGrp="1"/>
          </p:cNvSpPr>
          <p:nvPr>
            <p:ph type="title" idx="2"/>
          </p:nvPr>
        </p:nvSpPr>
        <p:spPr>
          <a:xfrm>
            <a:off x="4729461" y="2601925"/>
            <a:ext cx="29256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587" name="Google Shape;4587;p45"/>
          <p:cNvSpPr txBox="1">
            <a:spLocks noGrp="1"/>
          </p:cNvSpPr>
          <p:nvPr>
            <p:ph type="subTitle" idx="1"/>
          </p:nvPr>
        </p:nvSpPr>
        <p:spPr>
          <a:xfrm>
            <a:off x="4729461" y="2818550"/>
            <a:ext cx="292560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very poisonous atmosphere</a:t>
            </a:r>
            <a:endParaRPr/>
          </a:p>
        </p:txBody>
      </p:sp>
      <p:sp>
        <p:nvSpPr>
          <p:cNvPr id="4588" name="Google Shape;4588;p45"/>
          <p:cNvSpPr txBox="1">
            <a:spLocks noGrp="1"/>
          </p:cNvSpPr>
          <p:nvPr>
            <p:ph type="subTitle" idx="3"/>
          </p:nvPr>
        </p:nvSpPr>
        <p:spPr>
          <a:xfrm>
            <a:off x="1488939" y="2818550"/>
            <a:ext cx="292620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grpSp>
        <p:nvGrpSpPr>
          <p:cNvPr id="4589" name="Google Shape;4589;p45"/>
          <p:cNvGrpSpPr/>
          <p:nvPr/>
        </p:nvGrpSpPr>
        <p:grpSpPr>
          <a:xfrm>
            <a:off x="2845013" y="1904076"/>
            <a:ext cx="214074" cy="315725"/>
            <a:chOff x="4574925" y="-888636"/>
            <a:chExt cx="214074" cy="315725"/>
          </a:xfrm>
        </p:grpSpPr>
        <p:sp>
          <p:nvSpPr>
            <p:cNvPr id="4590" name="Google Shape;4590;p45"/>
            <p:cNvSpPr/>
            <p:nvPr/>
          </p:nvSpPr>
          <p:spPr>
            <a:xfrm>
              <a:off x="4575234" y="-888636"/>
              <a:ext cx="213456" cy="97904"/>
            </a:xfrm>
            <a:custGeom>
              <a:avLst/>
              <a:gdLst/>
              <a:ahLst/>
              <a:cxnLst/>
              <a:rect l="l" t="t" r="r" b="b"/>
              <a:pathLst>
                <a:path w="26926" h="12346" extrusionOk="0">
                  <a:moveTo>
                    <a:pt x="17244" y="7096"/>
                  </a:moveTo>
                  <a:lnTo>
                    <a:pt x="17244" y="9429"/>
                  </a:lnTo>
                  <a:lnTo>
                    <a:pt x="9663" y="9429"/>
                  </a:lnTo>
                  <a:lnTo>
                    <a:pt x="9663" y="7096"/>
                  </a:lnTo>
                  <a:close/>
                  <a:moveTo>
                    <a:pt x="13453" y="1"/>
                  </a:moveTo>
                  <a:lnTo>
                    <a:pt x="12812" y="20"/>
                  </a:lnTo>
                  <a:lnTo>
                    <a:pt x="12151" y="59"/>
                  </a:lnTo>
                  <a:lnTo>
                    <a:pt x="11509" y="137"/>
                  </a:lnTo>
                  <a:lnTo>
                    <a:pt x="10887" y="253"/>
                  </a:lnTo>
                  <a:lnTo>
                    <a:pt x="10265" y="389"/>
                  </a:lnTo>
                  <a:lnTo>
                    <a:pt x="9643" y="545"/>
                  </a:lnTo>
                  <a:lnTo>
                    <a:pt x="9060" y="739"/>
                  </a:lnTo>
                  <a:lnTo>
                    <a:pt x="8457" y="953"/>
                  </a:lnTo>
                  <a:lnTo>
                    <a:pt x="7893" y="1206"/>
                  </a:lnTo>
                  <a:lnTo>
                    <a:pt x="7330" y="1478"/>
                  </a:lnTo>
                  <a:lnTo>
                    <a:pt x="6785" y="1770"/>
                  </a:lnTo>
                  <a:lnTo>
                    <a:pt x="6260" y="2081"/>
                  </a:lnTo>
                  <a:lnTo>
                    <a:pt x="5736" y="2431"/>
                  </a:lnTo>
                  <a:lnTo>
                    <a:pt x="5250" y="2781"/>
                  </a:lnTo>
                  <a:lnTo>
                    <a:pt x="4764" y="3169"/>
                  </a:lnTo>
                  <a:lnTo>
                    <a:pt x="4316" y="3578"/>
                  </a:lnTo>
                  <a:lnTo>
                    <a:pt x="3869" y="4005"/>
                  </a:lnTo>
                  <a:lnTo>
                    <a:pt x="3442" y="4452"/>
                  </a:lnTo>
                  <a:lnTo>
                    <a:pt x="3033" y="4919"/>
                  </a:lnTo>
                  <a:lnTo>
                    <a:pt x="2664" y="5405"/>
                  </a:lnTo>
                  <a:lnTo>
                    <a:pt x="2295" y="5891"/>
                  </a:lnTo>
                  <a:lnTo>
                    <a:pt x="1964" y="6416"/>
                  </a:lnTo>
                  <a:lnTo>
                    <a:pt x="1653" y="6941"/>
                  </a:lnTo>
                  <a:lnTo>
                    <a:pt x="1361" y="7505"/>
                  </a:lnTo>
                  <a:lnTo>
                    <a:pt x="1109" y="8068"/>
                  </a:lnTo>
                  <a:lnTo>
                    <a:pt x="856" y="8632"/>
                  </a:lnTo>
                  <a:lnTo>
                    <a:pt x="642" y="9215"/>
                  </a:lnTo>
                  <a:lnTo>
                    <a:pt x="467" y="9818"/>
                  </a:lnTo>
                  <a:lnTo>
                    <a:pt x="312" y="10440"/>
                  </a:lnTo>
                  <a:lnTo>
                    <a:pt x="176" y="11062"/>
                  </a:lnTo>
                  <a:lnTo>
                    <a:pt x="78" y="11704"/>
                  </a:lnTo>
                  <a:lnTo>
                    <a:pt x="1" y="12345"/>
                  </a:lnTo>
                  <a:lnTo>
                    <a:pt x="26926" y="12345"/>
                  </a:lnTo>
                  <a:lnTo>
                    <a:pt x="26848" y="11704"/>
                  </a:lnTo>
                  <a:lnTo>
                    <a:pt x="26751" y="11062"/>
                  </a:lnTo>
                  <a:lnTo>
                    <a:pt x="26615" y="10440"/>
                  </a:lnTo>
                  <a:lnTo>
                    <a:pt x="26459" y="9818"/>
                  </a:lnTo>
                  <a:lnTo>
                    <a:pt x="26265" y="9215"/>
                  </a:lnTo>
                  <a:lnTo>
                    <a:pt x="26051" y="8632"/>
                  </a:lnTo>
                  <a:lnTo>
                    <a:pt x="25818" y="8068"/>
                  </a:lnTo>
                  <a:lnTo>
                    <a:pt x="25565" y="7505"/>
                  </a:lnTo>
                  <a:lnTo>
                    <a:pt x="25273" y="6941"/>
                  </a:lnTo>
                  <a:lnTo>
                    <a:pt x="24962" y="6416"/>
                  </a:lnTo>
                  <a:lnTo>
                    <a:pt x="24612" y="5891"/>
                  </a:lnTo>
                  <a:lnTo>
                    <a:pt x="24262" y="5405"/>
                  </a:lnTo>
                  <a:lnTo>
                    <a:pt x="23874" y="4919"/>
                  </a:lnTo>
                  <a:lnTo>
                    <a:pt x="23485" y="4452"/>
                  </a:lnTo>
                  <a:lnTo>
                    <a:pt x="23057" y="4005"/>
                  </a:lnTo>
                  <a:lnTo>
                    <a:pt x="22610" y="3578"/>
                  </a:lnTo>
                  <a:lnTo>
                    <a:pt x="22143" y="3169"/>
                  </a:lnTo>
                  <a:lnTo>
                    <a:pt x="21677" y="2781"/>
                  </a:lnTo>
                  <a:lnTo>
                    <a:pt x="21171" y="2431"/>
                  </a:lnTo>
                  <a:lnTo>
                    <a:pt x="20666" y="2081"/>
                  </a:lnTo>
                  <a:lnTo>
                    <a:pt x="20141" y="1770"/>
                  </a:lnTo>
                  <a:lnTo>
                    <a:pt x="19597" y="1478"/>
                  </a:lnTo>
                  <a:lnTo>
                    <a:pt x="19033" y="1206"/>
                  </a:lnTo>
                  <a:lnTo>
                    <a:pt x="18450" y="953"/>
                  </a:lnTo>
                  <a:lnTo>
                    <a:pt x="17866" y="739"/>
                  </a:lnTo>
                  <a:lnTo>
                    <a:pt x="17264" y="545"/>
                  </a:lnTo>
                  <a:lnTo>
                    <a:pt x="16661" y="389"/>
                  </a:lnTo>
                  <a:lnTo>
                    <a:pt x="16039" y="253"/>
                  </a:lnTo>
                  <a:lnTo>
                    <a:pt x="15417" y="137"/>
                  </a:lnTo>
                  <a:lnTo>
                    <a:pt x="14775" y="59"/>
                  </a:lnTo>
                  <a:lnTo>
                    <a:pt x="14114" y="20"/>
                  </a:lnTo>
                  <a:lnTo>
                    <a:pt x="134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1" name="Google Shape;4591;p45"/>
            <p:cNvSpPr/>
            <p:nvPr/>
          </p:nvSpPr>
          <p:spPr>
            <a:xfrm>
              <a:off x="4574925" y="-772248"/>
              <a:ext cx="214074" cy="199336"/>
            </a:xfrm>
            <a:custGeom>
              <a:avLst/>
              <a:gdLst/>
              <a:ahLst/>
              <a:cxnLst/>
              <a:rect l="l" t="t" r="r" b="b"/>
              <a:pathLst>
                <a:path w="27004" h="25137" extrusionOk="0">
                  <a:moveTo>
                    <a:pt x="1" y="0"/>
                  </a:moveTo>
                  <a:lnTo>
                    <a:pt x="1" y="6785"/>
                  </a:lnTo>
                  <a:lnTo>
                    <a:pt x="215" y="6668"/>
                  </a:lnTo>
                  <a:lnTo>
                    <a:pt x="448" y="6571"/>
                  </a:lnTo>
                  <a:lnTo>
                    <a:pt x="681" y="6493"/>
                  </a:lnTo>
                  <a:lnTo>
                    <a:pt x="934" y="6435"/>
                  </a:lnTo>
                  <a:lnTo>
                    <a:pt x="1109" y="5988"/>
                  </a:lnTo>
                  <a:lnTo>
                    <a:pt x="1303" y="5560"/>
                  </a:lnTo>
                  <a:lnTo>
                    <a:pt x="1537" y="5152"/>
                  </a:lnTo>
                  <a:lnTo>
                    <a:pt x="1809" y="4783"/>
                  </a:lnTo>
                  <a:lnTo>
                    <a:pt x="2100" y="4413"/>
                  </a:lnTo>
                  <a:lnTo>
                    <a:pt x="2411" y="4083"/>
                  </a:lnTo>
                  <a:lnTo>
                    <a:pt x="2761" y="3772"/>
                  </a:lnTo>
                  <a:lnTo>
                    <a:pt x="3111" y="3500"/>
                  </a:lnTo>
                  <a:lnTo>
                    <a:pt x="3500" y="3227"/>
                  </a:lnTo>
                  <a:lnTo>
                    <a:pt x="3908" y="3014"/>
                  </a:lnTo>
                  <a:lnTo>
                    <a:pt x="4317" y="2819"/>
                  </a:lnTo>
                  <a:lnTo>
                    <a:pt x="4764" y="2664"/>
                  </a:lnTo>
                  <a:lnTo>
                    <a:pt x="5211" y="2528"/>
                  </a:lnTo>
                  <a:lnTo>
                    <a:pt x="5677" y="2430"/>
                  </a:lnTo>
                  <a:lnTo>
                    <a:pt x="6144" y="2372"/>
                  </a:lnTo>
                  <a:lnTo>
                    <a:pt x="6630" y="2353"/>
                  </a:lnTo>
                  <a:lnTo>
                    <a:pt x="7038" y="2372"/>
                  </a:lnTo>
                  <a:lnTo>
                    <a:pt x="7427" y="2411"/>
                  </a:lnTo>
                  <a:lnTo>
                    <a:pt x="7816" y="2469"/>
                  </a:lnTo>
                  <a:lnTo>
                    <a:pt x="8205" y="2566"/>
                  </a:lnTo>
                  <a:lnTo>
                    <a:pt x="8574" y="2683"/>
                  </a:lnTo>
                  <a:lnTo>
                    <a:pt x="8943" y="2819"/>
                  </a:lnTo>
                  <a:lnTo>
                    <a:pt x="9293" y="2975"/>
                  </a:lnTo>
                  <a:lnTo>
                    <a:pt x="9643" y="3150"/>
                  </a:lnTo>
                  <a:lnTo>
                    <a:pt x="9954" y="3363"/>
                  </a:lnTo>
                  <a:lnTo>
                    <a:pt x="10285" y="3577"/>
                  </a:lnTo>
                  <a:lnTo>
                    <a:pt x="10576" y="3830"/>
                  </a:lnTo>
                  <a:lnTo>
                    <a:pt x="10868" y="4083"/>
                  </a:lnTo>
                  <a:lnTo>
                    <a:pt x="11140" y="4355"/>
                  </a:lnTo>
                  <a:lnTo>
                    <a:pt x="11373" y="4666"/>
                  </a:lnTo>
                  <a:lnTo>
                    <a:pt x="11607" y="4977"/>
                  </a:lnTo>
                  <a:lnTo>
                    <a:pt x="11821" y="5308"/>
                  </a:lnTo>
                  <a:lnTo>
                    <a:pt x="12054" y="5327"/>
                  </a:lnTo>
                  <a:lnTo>
                    <a:pt x="12287" y="5346"/>
                  </a:lnTo>
                  <a:lnTo>
                    <a:pt x="12754" y="5444"/>
                  </a:lnTo>
                  <a:lnTo>
                    <a:pt x="13201" y="5580"/>
                  </a:lnTo>
                  <a:lnTo>
                    <a:pt x="13629" y="5735"/>
                  </a:lnTo>
                  <a:lnTo>
                    <a:pt x="14017" y="5949"/>
                  </a:lnTo>
                  <a:lnTo>
                    <a:pt x="14406" y="6202"/>
                  </a:lnTo>
                  <a:lnTo>
                    <a:pt x="14756" y="6474"/>
                  </a:lnTo>
                  <a:lnTo>
                    <a:pt x="15087" y="6785"/>
                  </a:lnTo>
                  <a:lnTo>
                    <a:pt x="15378" y="7115"/>
                  </a:lnTo>
                  <a:lnTo>
                    <a:pt x="15650" y="7485"/>
                  </a:lnTo>
                  <a:lnTo>
                    <a:pt x="15864" y="7874"/>
                  </a:lnTo>
                  <a:lnTo>
                    <a:pt x="16059" y="8282"/>
                  </a:lnTo>
                  <a:lnTo>
                    <a:pt x="16214" y="8710"/>
                  </a:lnTo>
                  <a:lnTo>
                    <a:pt x="16331" y="9176"/>
                  </a:lnTo>
                  <a:lnTo>
                    <a:pt x="16409" y="9623"/>
                  </a:lnTo>
                  <a:lnTo>
                    <a:pt x="16428" y="9876"/>
                  </a:lnTo>
                  <a:lnTo>
                    <a:pt x="16428" y="10109"/>
                  </a:lnTo>
                  <a:lnTo>
                    <a:pt x="16428" y="10362"/>
                  </a:lnTo>
                  <a:lnTo>
                    <a:pt x="16409" y="10595"/>
                  </a:lnTo>
                  <a:lnTo>
                    <a:pt x="16370" y="10848"/>
                  </a:lnTo>
                  <a:lnTo>
                    <a:pt x="16331" y="11081"/>
                  </a:lnTo>
                  <a:lnTo>
                    <a:pt x="16272" y="11315"/>
                  </a:lnTo>
                  <a:lnTo>
                    <a:pt x="16214" y="11529"/>
                  </a:lnTo>
                  <a:lnTo>
                    <a:pt x="16039" y="11976"/>
                  </a:lnTo>
                  <a:lnTo>
                    <a:pt x="15845" y="12403"/>
                  </a:lnTo>
                  <a:lnTo>
                    <a:pt x="15611" y="12792"/>
                  </a:lnTo>
                  <a:lnTo>
                    <a:pt x="15320" y="13162"/>
                  </a:lnTo>
                  <a:lnTo>
                    <a:pt x="15009" y="13511"/>
                  </a:lnTo>
                  <a:lnTo>
                    <a:pt x="14678" y="13822"/>
                  </a:lnTo>
                  <a:lnTo>
                    <a:pt x="14309" y="14095"/>
                  </a:lnTo>
                  <a:lnTo>
                    <a:pt x="13920" y="14328"/>
                  </a:lnTo>
                  <a:lnTo>
                    <a:pt x="13492" y="14542"/>
                  </a:lnTo>
                  <a:lnTo>
                    <a:pt x="13045" y="14697"/>
                  </a:lnTo>
                  <a:lnTo>
                    <a:pt x="12831" y="14756"/>
                  </a:lnTo>
                  <a:lnTo>
                    <a:pt x="12598" y="14814"/>
                  </a:lnTo>
                  <a:lnTo>
                    <a:pt x="12345" y="14853"/>
                  </a:lnTo>
                  <a:lnTo>
                    <a:pt x="12112" y="14892"/>
                  </a:lnTo>
                  <a:lnTo>
                    <a:pt x="11879" y="14911"/>
                  </a:lnTo>
                  <a:lnTo>
                    <a:pt x="1964" y="14911"/>
                  </a:lnTo>
                  <a:lnTo>
                    <a:pt x="1537" y="14892"/>
                  </a:lnTo>
                  <a:lnTo>
                    <a:pt x="1109" y="14833"/>
                  </a:lnTo>
                  <a:lnTo>
                    <a:pt x="701" y="14736"/>
                  </a:lnTo>
                  <a:lnTo>
                    <a:pt x="312" y="14581"/>
                  </a:lnTo>
                  <a:lnTo>
                    <a:pt x="312" y="14581"/>
                  </a:lnTo>
                  <a:lnTo>
                    <a:pt x="467" y="15144"/>
                  </a:lnTo>
                  <a:lnTo>
                    <a:pt x="623" y="15708"/>
                  </a:lnTo>
                  <a:lnTo>
                    <a:pt x="798" y="16233"/>
                  </a:lnTo>
                  <a:lnTo>
                    <a:pt x="1012" y="16777"/>
                  </a:lnTo>
                  <a:lnTo>
                    <a:pt x="1245" y="17283"/>
                  </a:lnTo>
                  <a:lnTo>
                    <a:pt x="1478" y="17808"/>
                  </a:lnTo>
                  <a:lnTo>
                    <a:pt x="1750" y="18294"/>
                  </a:lnTo>
                  <a:lnTo>
                    <a:pt x="2042" y="18780"/>
                  </a:lnTo>
                  <a:lnTo>
                    <a:pt x="2353" y="19246"/>
                  </a:lnTo>
                  <a:lnTo>
                    <a:pt x="2683" y="19713"/>
                  </a:lnTo>
                  <a:lnTo>
                    <a:pt x="3033" y="20141"/>
                  </a:lnTo>
                  <a:lnTo>
                    <a:pt x="3383" y="20568"/>
                  </a:lnTo>
                  <a:lnTo>
                    <a:pt x="3772" y="20977"/>
                  </a:lnTo>
                  <a:lnTo>
                    <a:pt x="4161" y="21385"/>
                  </a:lnTo>
                  <a:lnTo>
                    <a:pt x="4569" y="21754"/>
                  </a:lnTo>
                  <a:lnTo>
                    <a:pt x="4997" y="22124"/>
                  </a:lnTo>
                  <a:lnTo>
                    <a:pt x="5444" y="22474"/>
                  </a:lnTo>
                  <a:lnTo>
                    <a:pt x="5911" y="22785"/>
                  </a:lnTo>
                  <a:lnTo>
                    <a:pt x="6377" y="23096"/>
                  </a:lnTo>
                  <a:lnTo>
                    <a:pt x="6863" y="23387"/>
                  </a:lnTo>
                  <a:lnTo>
                    <a:pt x="7349" y="23659"/>
                  </a:lnTo>
                  <a:lnTo>
                    <a:pt x="7874" y="23893"/>
                  </a:lnTo>
                  <a:lnTo>
                    <a:pt x="8380" y="24126"/>
                  </a:lnTo>
                  <a:lnTo>
                    <a:pt x="8924" y="24340"/>
                  </a:lnTo>
                  <a:lnTo>
                    <a:pt x="9468" y="24515"/>
                  </a:lnTo>
                  <a:lnTo>
                    <a:pt x="10013" y="24670"/>
                  </a:lnTo>
                  <a:lnTo>
                    <a:pt x="10576" y="24806"/>
                  </a:lnTo>
                  <a:lnTo>
                    <a:pt x="11140" y="24923"/>
                  </a:lnTo>
                  <a:lnTo>
                    <a:pt x="11723" y="25020"/>
                  </a:lnTo>
                  <a:lnTo>
                    <a:pt x="12307" y="25079"/>
                  </a:lnTo>
                  <a:lnTo>
                    <a:pt x="12890" y="25117"/>
                  </a:lnTo>
                  <a:lnTo>
                    <a:pt x="13492" y="25137"/>
                  </a:lnTo>
                  <a:lnTo>
                    <a:pt x="14173" y="25117"/>
                  </a:lnTo>
                  <a:lnTo>
                    <a:pt x="14834" y="25059"/>
                  </a:lnTo>
                  <a:lnTo>
                    <a:pt x="15475" y="24981"/>
                  </a:lnTo>
                  <a:lnTo>
                    <a:pt x="16117" y="24884"/>
                  </a:lnTo>
                  <a:lnTo>
                    <a:pt x="16758" y="24729"/>
                  </a:lnTo>
                  <a:lnTo>
                    <a:pt x="17381" y="24573"/>
                  </a:lnTo>
                  <a:lnTo>
                    <a:pt x="17983" y="24379"/>
                  </a:lnTo>
                  <a:lnTo>
                    <a:pt x="18566" y="24145"/>
                  </a:lnTo>
                  <a:lnTo>
                    <a:pt x="19150" y="23893"/>
                  </a:lnTo>
                  <a:lnTo>
                    <a:pt x="19713" y="23621"/>
                  </a:lnTo>
                  <a:lnTo>
                    <a:pt x="20277" y="23309"/>
                  </a:lnTo>
                  <a:lnTo>
                    <a:pt x="20802" y="22979"/>
                  </a:lnTo>
                  <a:lnTo>
                    <a:pt x="21327" y="22629"/>
                  </a:lnTo>
                  <a:lnTo>
                    <a:pt x="21832" y="22260"/>
                  </a:lnTo>
                  <a:lnTo>
                    <a:pt x="22318" y="21851"/>
                  </a:lnTo>
                  <a:lnTo>
                    <a:pt x="22766" y="21443"/>
                  </a:lnTo>
                  <a:lnTo>
                    <a:pt x="17730" y="21443"/>
                  </a:lnTo>
                  <a:lnTo>
                    <a:pt x="17400" y="21424"/>
                  </a:lnTo>
                  <a:lnTo>
                    <a:pt x="17089" y="21365"/>
                  </a:lnTo>
                  <a:lnTo>
                    <a:pt x="16797" y="21288"/>
                  </a:lnTo>
                  <a:lnTo>
                    <a:pt x="16506" y="21190"/>
                  </a:lnTo>
                  <a:lnTo>
                    <a:pt x="16214" y="21054"/>
                  </a:lnTo>
                  <a:lnTo>
                    <a:pt x="15961" y="20899"/>
                  </a:lnTo>
                  <a:lnTo>
                    <a:pt x="15728" y="20724"/>
                  </a:lnTo>
                  <a:lnTo>
                    <a:pt x="15495" y="20510"/>
                  </a:lnTo>
                  <a:lnTo>
                    <a:pt x="15300" y="20296"/>
                  </a:lnTo>
                  <a:lnTo>
                    <a:pt x="15106" y="20043"/>
                  </a:lnTo>
                  <a:lnTo>
                    <a:pt x="14950" y="19791"/>
                  </a:lnTo>
                  <a:lnTo>
                    <a:pt x="14814" y="19499"/>
                  </a:lnTo>
                  <a:lnTo>
                    <a:pt x="14717" y="19227"/>
                  </a:lnTo>
                  <a:lnTo>
                    <a:pt x="14639" y="18916"/>
                  </a:lnTo>
                  <a:lnTo>
                    <a:pt x="14581" y="18605"/>
                  </a:lnTo>
                  <a:lnTo>
                    <a:pt x="14581" y="18274"/>
                  </a:lnTo>
                  <a:lnTo>
                    <a:pt x="14581" y="18022"/>
                  </a:lnTo>
                  <a:lnTo>
                    <a:pt x="14620" y="17769"/>
                  </a:lnTo>
                  <a:lnTo>
                    <a:pt x="14659" y="17516"/>
                  </a:lnTo>
                  <a:lnTo>
                    <a:pt x="14737" y="17283"/>
                  </a:lnTo>
                  <a:lnTo>
                    <a:pt x="14814" y="17050"/>
                  </a:lnTo>
                  <a:lnTo>
                    <a:pt x="14931" y="16816"/>
                  </a:lnTo>
                  <a:lnTo>
                    <a:pt x="15048" y="16602"/>
                  </a:lnTo>
                  <a:lnTo>
                    <a:pt x="15184" y="16408"/>
                  </a:lnTo>
                  <a:lnTo>
                    <a:pt x="15339" y="16214"/>
                  </a:lnTo>
                  <a:lnTo>
                    <a:pt x="15495" y="16039"/>
                  </a:lnTo>
                  <a:lnTo>
                    <a:pt x="15689" y="15883"/>
                  </a:lnTo>
                  <a:lnTo>
                    <a:pt x="15864" y="15728"/>
                  </a:lnTo>
                  <a:lnTo>
                    <a:pt x="16078" y="15592"/>
                  </a:lnTo>
                  <a:lnTo>
                    <a:pt x="16292" y="15475"/>
                  </a:lnTo>
                  <a:lnTo>
                    <a:pt x="16506" y="15358"/>
                  </a:lnTo>
                  <a:lnTo>
                    <a:pt x="16739" y="15281"/>
                  </a:lnTo>
                  <a:lnTo>
                    <a:pt x="16875" y="14989"/>
                  </a:lnTo>
                  <a:lnTo>
                    <a:pt x="17031" y="14717"/>
                  </a:lnTo>
                  <a:lnTo>
                    <a:pt x="17206" y="14445"/>
                  </a:lnTo>
                  <a:lnTo>
                    <a:pt x="17381" y="14211"/>
                  </a:lnTo>
                  <a:lnTo>
                    <a:pt x="17594" y="13959"/>
                  </a:lnTo>
                  <a:lnTo>
                    <a:pt x="17808" y="13745"/>
                  </a:lnTo>
                  <a:lnTo>
                    <a:pt x="18042" y="13550"/>
                  </a:lnTo>
                  <a:lnTo>
                    <a:pt x="18294" y="13356"/>
                  </a:lnTo>
                  <a:lnTo>
                    <a:pt x="18566" y="13200"/>
                  </a:lnTo>
                  <a:lnTo>
                    <a:pt x="18839" y="13045"/>
                  </a:lnTo>
                  <a:lnTo>
                    <a:pt x="19130" y="12928"/>
                  </a:lnTo>
                  <a:lnTo>
                    <a:pt x="19422" y="12831"/>
                  </a:lnTo>
                  <a:lnTo>
                    <a:pt x="19733" y="12734"/>
                  </a:lnTo>
                  <a:lnTo>
                    <a:pt x="20044" y="12675"/>
                  </a:lnTo>
                  <a:lnTo>
                    <a:pt x="20355" y="12637"/>
                  </a:lnTo>
                  <a:lnTo>
                    <a:pt x="20958" y="12637"/>
                  </a:lnTo>
                  <a:lnTo>
                    <a:pt x="21210" y="12656"/>
                  </a:lnTo>
                  <a:lnTo>
                    <a:pt x="21483" y="12695"/>
                  </a:lnTo>
                  <a:lnTo>
                    <a:pt x="21735" y="12753"/>
                  </a:lnTo>
                  <a:lnTo>
                    <a:pt x="21988" y="12831"/>
                  </a:lnTo>
                  <a:lnTo>
                    <a:pt x="22221" y="12909"/>
                  </a:lnTo>
                  <a:lnTo>
                    <a:pt x="22474" y="13025"/>
                  </a:lnTo>
                  <a:lnTo>
                    <a:pt x="22707" y="13142"/>
                  </a:lnTo>
                  <a:lnTo>
                    <a:pt x="22921" y="13259"/>
                  </a:lnTo>
                  <a:lnTo>
                    <a:pt x="23135" y="13414"/>
                  </a:lnTo>
                  <a:lnTo>
                    <a:pt x="23349" y="13570"/>
                  </a:lnTo>
                  <a:lnTo>
                    <a:pt x="23543" y="13725"/>
                  </a:lnTo>
                  <a:lnTo>
                    <a:pt x="23718" y="13900"/>
                  </a:lnTo>
                  <a:lnTo>
                    <a:pt x="23893" y="14095"/>
                  </a:lnTo>
                  <a:lnTo>
                    <a:pt x="24068" y="14309"/>
                  </a:lnTo>
                  <a:lnTo>
                    <a:pt x="24224" y="14522"/>
                  </a:lnTo>
                  <a:lnTo>
                    <a:pt x="24535" y="14561"/>
                  </a:lnTo>
                  <a:lnTo>
                    <a:pt x="24846" y="14639"/>
                  </a:lnTo>
                  <a:lnTo>
                    <a:pt x="25137" y="14756"/>
                  </a:lnTo>
                  <a:lnTo>
                    <a:pt x="25429" y="14872"/>
                  </a:lnTo>
                  <a:lnTo>
                    <a:pt x="25701" y="15028"/>
                  </a:lnTo>
                  <a:lnTo>
                    <a:pt x="25954" y="15203"/>
                  </a:lnTo>
                  <a:lnTo>
                    <a:pt x="26187" y="15417"/>
                  </a:lnTo>
                  <a:lnTo>
                    <a:pt x="26401" y="15630"/>
                  </a:lnTo>
                  <a:lnTo>
                    <a:pt x="26537" y="15144"/>
                  </a:lnTo>
                  <a:lnTo>
                    <a:pt x="26654" y="14658"/>
                  </a:lnTo>
                  <a:lnTo>
                    <a:pt x="26770" y="14172"/>
                  </a:lnTo>
                  <a:lnTo>
                    <a:pt x="26848" y="13667"/>
                  </a:lnTo>
                  <a:lnTo>
                    <a:pt x="26926" y="13162"/>
                  </a:lnTo>
                  <a:lnTo>
                    <a:pt x="26965" y="12656"/>
                  </a:lnTo>
                  <a:lnTo>
                    <a:pt x="27004" y="12151"/>
                  </a:lnTo>
                  <a:lnTo>
                    <a:pt x="27004" y="11626"/>
                  </a:lnTo>
                  <a:lnTo>
                    <a:pt x="270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2" name="Google Shape;4592;p45"/>
            <p:cNvSpPr/>
            <p:nvPr/>
          </p:nvSpPr>
          <p:spPr>
            <a:xfrm>
              <a:off x="4574925" y="-735098"/>
              <a:ext cx="111746" cy="62599"/>
            </a:xfrm>
            <a:custGeom>
              <a:avLst/>
              <a:gdLst/>
              <a:ahLst/>
              <a:cxnLst/>
              <a:rect l="l" t="t" r="r" b="b"/>
              <a:pathLst>
                <a:path w="14096" h="7894" extrusionOk="0">
                  <a:moveTo>
                    <a:pt x="6630" y="0"/>
                  </a:moveTo>
                  <a:lnTo>
                    <a:pt x="6299" y="20"/>
                  </a:lnTo>
                  <a:lnTo>
                    <a:pt x="5988" y="59"/>
                  </a:lnTo>
                  <a:lnTo>
                    <a:pt x="5677" y="137"/>
                  </a:lnTo>
                  <a:lnTo>
                    <a:pt x="5366" y="234"/>
                  </a:lnTo>
                  <a:lnTo>
                    <a:pt x="5075" y="350"/>
                  </a:lnTo>
                  <a:lnTo>
                    <a:pt x="4803" y="486"/>
                  </a:lnTo>
                  <a:lnTo>
                    <a:pt x="4530" y="661"/>
                  </a:lnTo>
                  <a:lnTo>
                    <a:pt x="4278" y="856"/>
                  </a:lnTo>
                  <a:lnTo>
                    <a:pt x="4044" y="1070"/>
                  </a:lnTo>
                  <a:lnTo>
                    <a:pt x="3830" y="1283"/>
                  </a:lnTo>
                  <a:lnTo>
                    <a:pt x="3636" y="1536"/>
                  </a:lnTo>
                  <a:lnTo>
                    <a:pt x="3461" y="1808"/>
                  </a:lnTo>
                  <a:lnTo>
                    <a:pt x="3306" y="2081"/>
                  </a:lnTo>
                  <a:lnTo>
                    <a:pt x="3189" y="2372"/>
                  </a:lnTo>
                  <a:lnTo>
                    <a:pt x="3072" y="2683"/>
                  </a:lnTo>
                  <a:lnTo>
                    <a:pt x="3014" y="3014"/>
                  </a:lnTo>
                  <a:lnTo>
                    <a:pt x="2839" y="3927"/>
                  </a:lnTo>
                  <a:lnTo>
                    <a:pt x="1906" y="3947"/>
                  </a:lnTo>
                  <a:lnTo>
                    <a:pt x="1692" y="3966"/>
                  </a:lnTo>
                  <a:lnTo>
                    <a:pt x="1517" y="4005"/>
                  </a:lnTo>
                  <a:lnTo>
                    <a:pt x="1323" y="4063"/>
                  </a:lnTo>
                  <a:lnTo>
                    <a:pt x="1148" y="4122"/>
                  </a:lnTo>
                  <a:lnTo>
                    <a:pt x="973" y="4219"/>
                  </a:lnTo>
                  <a:lnTo>
                    <a:pt x="817" y="4316"/>
                  </a:lnTo>
                  <a:lnTo>
                    <a:pt x="681" y="4433"/>
                  </a:lnTo>
                  <a:lnTo>
                    <a:pt x="545" y="4550"/>
                  </a:lnTo>
                  <a:lnTo>
                    <a:pt x="428" y="4686"/>
                  </a:lnTo>
                  <a:lnTo>
                    <a:pt x="312" y="4841"/>
                  </a:lnTo>
                  <a:lnTo>
                    <a:pt x="215" y="4997"/>
                  </a:lnTo>
                  <a:lnTo>
                    <a:pt x="137" y="5172"/>
                  </a:lnTo>
                  <a:lnTo>
                    <a:pt x="78" y="5347"/>
                  </a:lnTo>
                  <a:lnTo>
                    <a:pt x="20" y="5541"/>
                  </a:lnTo>
                  <a:lnTo>
                    <a:pt x="1" y="5735"/>
                  </a:lnTo>
                  <a:lnTo>
                    <a:pt x="1" y="5930"/>
                  </a:lnTo>
                  <a:lnTo>
                    <a:pt x="1" y="6124"/>
                  </a:lnTo>
                  <a:lnTo>
                    <a:pt x="40" y="6319"/>
                  </a:lnTo>
                  <a:lnTo>
                    <a:pt x="78" y="6513"/>
                  </a:lnTo>
                  <a:lnTo>
                    <a:pt x="156" y="6688"/>
                  </a:lnTo>
                  <a:lnTo>
                    <a:pt x="234" y="6863"/>
                  </a:lnTo>
                  <a:lnTo>
                    <a:pt x="331" y="7018"/>
                  </a:lnTo>
                  <a:lnTo>
                    <a:pt x="448" y="7174"/>
                  </a:lnTo>
                  <a:lnTo>
                    <a:pt x="564" y="7310"/>
                  </a:lnTo>
                  <a:lnTo>
                    <a:pt x="701" y="7446"/>
                  </a:lnTo>
                  <a:lnTo>
                    <a:pt x="856" y="7563"/>
                  </a:lnTo>
                  <a:lnTo>
                    <a:pt x="1031" y="7660"/>
                  </a:lnTo>
                  <a:lnTo>
                    <a:pt x="1206" y="7738"/>
                  </a:lnTo>
                  <a:lnTo>
                    <a:pt x="1381" y="7816"/>
                  </a:lnTo>
                  <a:lnTo>
                    <a:pt x="1575" y="7854"/>
                  </a:lnTo>
                  <a:lnTo>
                    <a:pt x="1770" y="7893"/>
                  </a:lnTo>
                  <a:lnTo>
                    <a:pt x="11879" y="7893"/>
                  </a:lnTo>
                  <a:lnTo>
                    <a:pt x="12112" y="7854"/>
                  </a:lnTo>
                  <a:lnTo>
                    <a:pt x="12365" y="7777"/>
                  </a:lnTo>
                  <a:lnTo>
                    <a:pt x="12579" y="7699"/>
                  </a:lnTo>
                  <a:lnTo>
                    <a:pt x="12793" y="7602"/>
                  </a:lnTo>
                  <a:lnTo>
                    <a:pt x="13006" y="7466"/>
                  </a:lnTo>
                  <a:lnTo>
                    <a:pt x="13201" y="7330"/>
                  </a:lnTo>
                  <a:lnTo>
                    <a:pt x="13376" y="7174"/>
                  </a:lnTo>
                  <a:lnTo>
                    <a:pt x="13531" y="6999"/>
                  </a:lnTo>
                  <a:lnTo>
                    <a:pt x="13667" y="6805"/>
                  </a:lnTo>
                  <a:lnTo>
                    <a:pt x="13803" y="6610"/>
                  </a:lnTo>
                  <a:lnTo>
                    <a:pt x="13901" y="6396"/>
                  </a:lnTo>
                  <a:lnTo>
                    <a:pt x="13978" y="6163"/>
                  </a:lnTo>
                  <a:lnTo>
                    <a:pt x="14037" y="5930"/>
                  </a:lnTo>
                  <a:lnTo>
                    <a:pt x="14076" y="5677"/>
                  </a:lnTo>
                  <a:lnTo>
                    <a:pt x="14095" y="5424"/>
                  </a:lnTo>
                  <a:lnTo>
                    <a:pt x="14076" y="5172"/>
                  </a:lnTo>
                  <a:lnTo>
                    <a:pt x="14037" y="4938"/>
                  </a:lnTo>
                  <a:lnTo>
                    <a:pt x="13978" y="4686"/>
                  </a:lnTo>
                  <a:lnTo>
                    <a:pt x="13901" y="4472"/>
                  </a:lnTo>
                  <a:lnTo>
                    <a:pt x="13803" y="4258"/>
                  </a:lnTo>
                  <a:lnTo>
                    <a:pt x="13667" y="4044"/>
                  </a:lnTo>
                  <a:lnTo>
                    <a:pt x="13531" y="3850"/>
                  </a:lnTo>
                  <a:lnTo>
                    <a:pt x="13376" y="3675"/>
                  </a:lnTo>
                  <a:lnTo>
                    <a:pt x="13201" y="3519"/>
                  </a:lnTo>
                  <a:lnTo>
                    <a:pt x="13006" y="3383"/>
                  </a:lnTo>
                  <a:lnTo>
                    <a:pt x="12793" y="3247"/>
                  </a:lnTo>
                  <a:lnTo>
                    <a:pt x="12579" y="3150"/>
                  </a:lnTo>
                  <a:lnTo>
                    <a:pt x="12365" y="3072"/>
                  </a:lnTo>
                  <a:lnTo>
                    <a:pt x="12112" y="3014"/>
                  </a:lnTo>
                  <a:lnTo>
                    <a:pt x="11879" y="2975"/>
                  </a:lnTo>
                  <a:lnTo>
                    <a:pt x="11626" y="2955"/>
                  </a:lnTo>
                  <a:lnTo>
                    <a:pt x="11451" y="2955"/>
                  </a:lnTo>
                  <a:lnTo>
                    <a:pt x="11276" y="2975"/>
                  </a:lnTo>
                  <a:lnTo>
                    <a:pt x="10401" y="3111"/>
                  </a:lnTo>
                  <a:lnTo>
                    <a:pt x="10051" y="2275"/>
                  </a:lnTo>
                  <a:lnTo>
                    <a:pt x="9935" y="2022"/>
                  </a:lnTo>
                  <a:lnTo>
                    <a:pt x="9799" y="1789"/>
                  </a:lnTo>
                  <a:lnTo>
                    <a:pt x="9643" y="1556"/>
                  </a:lnTo>
                  <a:lnTo>
                    <a:pt x="9488" y="1342"/>
                  </a:lnTo>
                  <a:lnTo>
                    <a:pt x="9293" y="1128"/>
                  </a:lnTo>
                  <a:lnTo>
                    <a:pt x="9099" y="953"/>
                  </a:lnTo>
                  <a:lnTo>
                    <a:pt x="8904" y="778"/>
                  </a:lnTo>
                  <a:lnTo>
                    <a:pt x="8691" y="623"/>
                  </a:lnTo>
                  <a:lnTo>
                    <a:pt x="8457" y="486"/>
                  </a:lnTo>
                  <a:lnTo>
                    <a:pt x="8224" y="350"/>
                  </a:lnTo>
                  <a:lnTo>
                    <a:pt x="7971" y="253"/>
                  </a:lnTo>
                  <a:lnTo>
                    <a:pt x="7719" y="156"/>
                  </a:lnTo>
                  <a:lnTo>
                    <a:pt x="7446" y="98"/>
                  </a:lnTo>
                  <a:lnTo>
                    <a:pt x="7194" y="39"/>
                  </a:lnTo>
                  <a:lnTo>
                    <a:pt x="6922" y="20"/>
                  </a:lnTo>
                  <a:lnTo>
                    <a:pt x="66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3" name="Google Shape;4593;p45"/>
            <p:cNvSpPr/>
            <p:nvPr/>
          </p:nvSpPr>
          <p:spPr>
            <a:xfrm>
              <a:off x="4709035" y="-653552"/>
              <a:ext cx="63967" cy="32846"/>
            </a:xfrm>
            <a:custGeom>
              <a:avLst/>
              <a:gdLst/>
              <a:ahLst/>
              <a:cxnLst/>
              <a:rect l="l" t="t" r="r" b="b"/>
              <a:pathLst>
                <a:path w="8069" h="4142" extrusionOk="0">
                  <a:moveTo>
                    <a:pt x="3597" y="0"/>
                  </a:moveTo>
                  <a:lnTo>
                    <a:pt x="3442" y="20"/>
                  </a:lnTo>
                  <a:lnTo>
                    <a:pt x="3267" y="59"/>
                  </a:lnTo>
                  <a:lnTo>
                    <a:pt x="3111" y="117"/>
                  </a:lnTo>
                  <a:lnTo>
                    <a:pt x="2956" y="175"/>
                  </a:lnTo>
                  <a:lnTo>
                    <a:pt x="2820" y="253"/>
                  </a:lnTo>
                  <a:lnTo>
                    <a:pt x="2684" y="331"/>
                  </a:lnTo>
                  <a:lnTo>
                    <a:pt x="2548" y="428"/>
                  </a:lnTo>
                  <a:lnTo>
                    <a:pt x="2431" y="545"/>
                  </a:lnTo>
                  <a:lnTo>
                    <a:pt x="2314" y="661"/>
                  </a:lnTo>
                  <a:lnTo>
                    <a:pt x="2217" y="778"/>
                  </a:lnTo>
                  <a:lnTo>
                    <a:pt x="2120" y="914"/>
                  </a:lnTo>
                  <a:lnTo>
                    <a:pt x="2042" y="1070"/>
                  </a:lnTo>
                  <a:lnTo>
                    <a:pt x="1984" y="1225"/>
                  </a:lnTo>
                  <a:lnTo>
                    <a:pt x="1926" y="1381"/>
                  </a:lnTo>
                  <a:lnTo>
                    <a:pt x="1887" y="1536"/>
                  </a:lnTo>
                  <a:lnTo>
                    <a:pt x="1712" y="2469"/>
                  </a:lnTo>
                  <a:lnTo>
                    <a:pt x="779" y="2489"/>
                  </a:lnTo>
                  <a:lnTo>
                    <a:pt x="623" y="2508"/>
                  </a:lnTo>
                  <a:lnTo>
                    <a:pt x="468" y="2567"/>
                  </a:lnTo>
                  <a:lnTo>
                    <a:pt x="331" y="2644"/>
                  </a:lnTo>
                  <a:lnTo>
                    <a:pt x="215" y="2742"/>
                  </a:lnTo>
                  <a:lnTo>
                    <a:pt x="118" y="2858"/>
                  </a:lnTo>
                  <a:lnTo>
                    <a:pt x="59" y="2994"/>
                  </a:lnTo>
                  <a:lnTo>
                    <a:pt x="1" y="3150"/>
                  </a:lnTo>
                  <a:lnTo>
                    <a:pt x="1" y="3305"/>
                  </a:lnTo>
                  <a:lnTo>
                    <a:pt x="1" y="3480"/>
                  </a:lnTo>
                  <a:lnTo>
                    <a:pt x="59" y="3636"/>
                  </a:lnTo>
                  <a:lnTo>
                    <a:pt x="137" y="3772"/>
                  </a:lnTo>
                  <a:lnTo>
                    <a:pt x="234" y="3889"/>
                  </a:lnTo>
                  <a:lnTo>
                    <a:pt x="351" y="3986"/>
                  </a:lnTo>
                  <a:lnTo>
                    <a:pt x="487" y="4064"/>
                  </a:lnTo>
                  <a:lnTo>
                    <a:pt x="643" y="4122"/>
                  </a:lnTo>
                  <a:lnTo>
                    <a:pt x="817" y="4141"/>
                  </a:lnTo>
                  <a:lnTo>
                    <a:pt x="6922" y="4141"/>
                  </a:lnTo>
                  <a:lnTo>
                    <a:pt x="7038" y="4122"/>
                  </a:lnTo>
                  <a:lnTo>
                    <a:pt x="7155" y="4102"/>
                  </a:lnTo>
                  <a:lnTo>
                    <a:pt x="7369" y="4044"/>
                  </a:lnTo>
                  <a:lnTo>
                    <a:pt x="7563" y="3947"/>
                  </a:lnTo>
                  <a:lnTo>
                    <a:pt x="7738" y="3791"/>
                  </a:lnTo>
                  <a:lnTo>
                    <a:pt x="7874" y="3636"/>
                  </a:lnTo>
                  <a:lnTo>
                    <a:pt x="7972" y="3441"/>
                  </a:lnTo>
                  <a:lnTo>
                    <a:pt x="8049" y="3228"/>
                  </a:lnTo>
                  <a:lnTo>
                    <a:pt x="8049" y="3111"/>
                  </a:lnTo>
                  <a:lnTo>
                    <a:pt x="8069" y="2994"/>
                  </a:lnTo>
                  <a:lnTo>
                    <a:pt x="8049" y="2878"/>
                  </a:lnTo>
                  <a:lnTo>
                    <a:pt x="8049" y="2761"/>
                  </a:lnTo>
                  <a:lnTo>
                    <a:pt x="7972" y="2547"/>
                  </a:lnTo>
                  <a:lnTo>
                    <a:pt x="7874" y="2372"/>
                  </a:lnTo>
                  <a:lnTo>
                    <a:pt x="7738" y="2197"/>
                  </a:lnTo>
                  <a:lnTo>
                    <a:pt x="7563" y="2061"/>
                  </a:lnTo>
                  <a:lnTo>
                    <a:pt x="7369" y="1945"/>
                  </a:lnTo>
                  <a:lnTo>
                    <a:pt x="7155" y="1886"/>
                  </a:lnTo>
                  <a:lnTo>
                    <a:pt x="7038" y="1867"/>
                  </a:lnTo>
                  <a:lnTo>
                    <a:pt x="6766" y="1867"/>
                  </a:lnTo>
                  <a:lnTo>
                    <a:pt x="5872" y="2003"/>
                  </a:lnTo>
                  <a:lnTo>
                    <a:pt x="5542" y="1167"/>
                  </a:lnTo>
                  <a:lnTo>
                    <a:pt x="5405" y="914"/>
                  </a:lnTo>
                  <a:lnTo>
                    <a:pt x="5250" y="681"/>
                  </a:lnTo>
                  <a:lnTo>
                    <a:pt x="5056" y="486"/>
                  </a:lnTo>
                  <a:lnTo>
                    <a:pt x="4822" y="312"/>
                  </a:lnTo>
                  <a:lnTo>
                    <a:pt x="4589" y="175"/>
                  </a:lnTo>
                  <a:lnTo>
                    <a:pt x="4336" y="78"/>
                  </a:lnTo>
                  <a:lnTo>
                    <a:pt x="4064" y="20"/>
                  </a:lnTo>
                  <a:lnTo>
                    <a:pt x="37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4594" name="Google Shape;4594;p45"/>
          <p:cNvGrpSpPr/>
          <p:nvPr/>
        </p:nvGrpSpPr>
        <p:grpSpPr>
          <a:xfrm>
            <a:off x="6057314" y="1904088"/>
            <a:ext cx="269860" cy="315733"/>
            <a:chOff x="4977114" y="-892950"/>
            <a:chExt cx="269860" cy="315733"/>
          </a:xfrm>
        </p:grpSpPr>
        <p:sp>
          <p:nvSpPr>
            <p:cNvPr id="4595" name="Google Shape;4595;p45"/>
            <p:cNvSpPr/>
            <p:nvPr/>
          </p:nvSpPr>
          <p:spPr>
            <a:xfrm>
              <a:off x="5067906" y="-785046"/>
              <a:ext cx="88162" cy="138910"/>
            </a:xfrm>
            <a:custGeom>
              <a:avLst/>
              <a:gdLst/>
              <a:ahLst/>
              <a:cxnLst/>
              <a:rect l="l" t="t" r="r" b="b"/>
              <a:pathLst>
                <a:path w="11121" h="17517" extrusionOk="0">
                  <a:moveTo>
                    <a:pt x="7252" y="2334"/>
                  </a:moveTo>
                  <a:lnTo>
                    <a:pt x="7252" y="3325"/>
                  </a:lnTo>
                  <a:lnTo>
                    <a:pt x="3869" y="3325"/>
                  </a:lnTo>
                  <a:lnTo>
                    <a:pt x="3869" y="2334"/>
                  </a:lnTo>
                  <a:close/>
                  <a:moveTo>
                    <a:pt x="1536" y="1"/>
                  </a:moveTo>
                  <a:lnTo>
                    <a:pt x="1536" y="3325"/>
                  </a:lnTo>
                  <a:lnTo>
                    <a:pt x="1" y="3325"/>
                  </a:lnTo>
                  <a:lnTo>
                    <a:pt x="1" y="17517"/>
                  </a:lnTo>
                  <a:lnTo>
                    <a:pt x="11121" y="17517"/>
                  </a:lnTo>
                  <a:lnTo>
                    <a:pt x="11121" y="3325"/>
                  </a:lnTo>
                  <a:lnTo>
                    <a:pt x="9585" y="3325"/>
                  </a:lnTo>
                  <a:lnTo>
                    <a:pt x="95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6" name="Google Shape;4596;p45"/>
            <p:cNvSpPr/>
            <p:nvPr/>
          </p:nvSpPr>
          <p:spPr>
            <a:xfrm>
              <a:off x="5174580" y="-758680"/>
              <a:ext cx="17266" cy="112543"/>
            </a:xfrm>
            <a:custGeom>
              <a:avLst/>
              <a:gdLst/>
              <a:ahLst/>
              <a:cxnLst/>
              <a:rect l="l" t="t" r="r" b="b"/>
              <a:pathLst>
                <a:path w="2178" h="14192" extrusionOk="0">
                  <a:moveTo>
                    <a:pt x="0" y="0"/>
                  </a:moveTo>
                  <a:lnTo>
                    <a:pt x="0" y="14192"/>
                  </a:lnTo>
                  <a:lnTo>
                    <a:pt x="2178" y="14192"/>
                  </a:lnTo>
                  <a:lnTo>
                    <a:pt x="21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7" name="Google Shape;4597;p45"/>
            <p:cNvSpPr/>
            <p:nvPr/>
          </p:nvSpPr>
          <p:spPr>
            <a:xfrm>
              <a:off x="5032144" y="-758680"/>
              <a:ext cx="17266" cy="112543"/>
            </a:xfrm>
            <a:custGeom>
              <a:avLst/>
              <a:gdLst/>
              <a:ahLst/>
              <a:cxnLst/>
              <a:rect l="l" t="t" r="r" b="b"/>
              <a:pathLst>
                <a:path w="2178" h="14192" extrusionOk="0">
                  <a:moveTo>
                    <a:pt x="0" y="0"/>
                  </a:moveTo>
                  <a:lnTo>
                    <a:pt x="0" y="14192"/>
                  </a:lnTo>
                  <a:lnTo>
                    <a:pt x="2178" y="14192"/>
                  </a:lnTo>
                  <a:lnTo>
                    <a:pt x="21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8" name="Google Shape;4598;p45"/>
            <p:cNvSpPr/>
            <p:nvPr/>
          </p:nvSpPr>
          <p:spPr>
            <a:xfrm>
              <a:off x="4977114" y="-892950"/>
              <a:ext cx="269860" cy="315733"/>
            </a:xfrm>
            <a:custGeom>
              <a:avLst/>
              <a:gdLst/>
              <a:ahLst/>
              <a:cxnLst/>
              <a:rect l="l" t="t" r="r" b="b"/>
              <a:pathLst>
                <a:path w="34041" h="39815" extrusionOk="0">
                  <a:moveTo>
                    <a:pt x="17011" y="6338"/>
                  </a:moveTo>
                  <a:lnTo>
                    <a:pt x="17652" y="6357"/>
                  </a:lnTo>
                  <a:lnTo>
                    <a:pt x="18294" y="6396"/>
                  </a:lnTo>
                  <a:lnTo>
                    <a:pt x="18916" y="6474"/>
                  </a:lnTo>
                  <a:lnTo>
                    <a:pt x="19538" y="6591"/>
                  </a:lnTo>
                  <a:lnTo>
                    <a:pt x="20141" y="6727"/>
                  </a:lnTo>
                  <a:lnTo>
                    <a:pt x="20724" y="6902"/>
                  </a:lnTo>
                  <a:lnTo>
                    <a:pt x="21307" y="7096"/>
                  </a:lnTo>
                  <a:lnTo>
                    <a:pt x="21871" y="7310"/>
                  </a:lnTo>
                  <a:lnTo>
                    <a:pt x="22435" y="7563"/>
                  </a:lnTo>
                  <a:lnTo>
                    <a:pt x="22979" y="7835"/>
                  </a:lnTo>
                  <a:lnTo>
                    <a:pt x="23504" y="8146"/>
                  </a:lnTo>
                  <a:lnTo>
                    <a:pt x="24009" y="8476"/>
                  </a:lnTo>
                  <a:lnTo>
                    <a:pt x="24495" y="8826"/>
                  </a:lnTo>
                  <a:lnTo>
                    <a:pt x="24962" y="9196"/>
                  </a:lnTo>
                  <a:lnTo>
                    <a:pt x="25409" y="9584"/>
                  </a:lnTo>
                  <a:lnTo>
                    <a:pt x="25856" y="9993"/>
                  </a:lnTo>
                  <a:lnTo>
                    <a:pt x="26264" y="10440"/>
                  </a:lnTo>
                  <a:lnTo>
                    <a:pt x="26653" y="10887"/>
                  </a:lnTo>
                  <a:lnTo>
                    <a:pt x="27022" y="11354"/>
                  </a:lnTo>
                  <a:lnTo>
                    <a:pt x="27372" y="11859"/>
                  </a:lnTo>
                  <a:lnTo>
                    <a:pt x="27703" y="12364"/>
                  </a:lnTo>
                  <a:lnTo>
                    <a:pt x="28014" y="12889"/>
                  </a:lnTo>
                  <a:lnTo>
                    <a:pt x="28286" y="13414"/>
                  </a:lnTo>
                  <a:lnTo>
                    <a:pt x="28539" y="13978"/>
                  </a:lnTo>
                  <a:lnTo>
                    <a:pt x="28753" y="14542"/>
                  </a:lnTo>
                  <a:lnTo>
                    <a:pt x="28947" y="15125"/>
                  </a:lnTo>
                  <a:lnTo>
                    <a:pt x="29122" y="15708"/>
                  </a:lnTo>
                  <a:lnTo>
                    <a:pt x="29258" y="16311"/>
                  </a:lnTo>
                  <a:lnTo>
                    <a:pt x="29375" y="16933"/>
                  </a:lnTo>
                  <a:lnTo>
                    <a:pt x="29453" y="17555"/>
                  </a:lnTo>
                  <a:lnTo>
                    <a:pt x="29511" y="18197"/>
                  </a:lnTo>
                  <a:lnTo>
                    <a:pt x="29511" y="18838"/>
                  </a:lnTo>
                  <a:lnTo>
                    <a:pt x="29511" y="33516"/>
                  </a:lnTo>
                  <a:lnTo>
                    <a:pt x="4510" y="33516"/>
                  </a:lnTo>
                  <a:lnTo>
                    <a:pt x="4510" y="18838"/>
                  </a:lnTo>
                  <a:lnTo>
                    <a:pt x="4530" y="18197"/>
                  </a:lnTo>
                  <a:lnTo>
                    <a:pt x="4588" y="17555"/>
                  </a:lnTo>
                  <a:lnTo>
                    <a:pt x="4666" y="16933"/>
                  </a:lnTo>
                  <a:lnTo>
                    <a:pt x="4763" y="16311"/>
                  </a:lnTo>
                  <a:lnTo>
                    <a:pt x="4919" y="15708"/>
                  </a:lnTo>
                  <a:lnTo>
                    <a:pt x="5074" y="15125"/>
                  </a:lnTo>
                  <a:lnTo>
                    <a:pt x="5269" y="14542"/>
                  </a:lnTo>
                  <a:lnTo>
                    <a:pt x="5502" y="13978"/>
                  </a:lnTo>
                  <a:lnTo>
                    <a:pt x="5755" y="13414"/>
                  </a:lnTo>
                  <a:lnTo>
                    <a:pt x="6027" y="12889"/>
                  </a:lnTo>
                  <a:lnTo>
                    <a:pt x="6338" y="12364"/>
                  </a:lnTo>
                  <a:lnTo>
                    <a:pt x="6649" y="11859"/>
                  </a:lnTo>
                  <a:lnTo>
                    <a:pt x="6999" y="11354"/>
                  </a:lnTo>
                  <a:lnTo>
                    <a:pt x="7368" y="10887"/>
                  </a:lnTo>
                  <a:lnTo>
                    <a:pt x="7776" y="10440"/>
                  </a:lnTo>
                  <a:lnTo>
                    <a:pt x="8185" y="9993"/>
                  </a:lnTo>
                  <a:lnTo>
                    <a:pt x="8612" y="9584"/>
                  </a:lnTo>
                  <a:lnTo>
                    <a:pt x="9079" y="9196"/>
                  </a:lnTo>
                  <a:lnTo>
                    <a:pt x="9545" y="8826"/>
                  </a:lnTo>
                  <a:lnTo>
                    <a:pt x="10031" y="8476"/>
                  </a:lnTo>
                  <a:lnTo>
                    <a:pt x="10537" y="8146"/>
                  </a:lnTo>
                  <a:lnTo>
                    <a:pt x="11062" y="7835"/>
                  </a:lnTo>
                  <a:lnTo>
                    <a:pt x="11606" y="7563"/>
                  </a:lnTo>
                  <a:lnTo>
                    <a:pt x="12150" y="7310"/>
                  </a:lnTo>
                  <a:lnTo>
                    <a:pt x="12714" y="7096"/>
                  </a:lnTo>
                  <a:lnTo>
                    <a:pt x="13297" y="6902"/>
                  </a:lnTo>
                  <a:lnTo>
                    <a:pt x="13900" y="6727"/>
                  </a:lnTo>
                  <a:lnTo>
                    <a:pt x="14503" y="6591"/>
                  </a:lnTo>
                  <a:lnTo>
                    <a:pt x="15125" y="6474"/>
                  </a:lnTo>
                  <a:lnTo>
                    <a:pt x="15747" y="6396"/>
                  </a:lnTo>
                  <a:lnTo>
                    <a:pt x="16369" y="6357"/>
                  </a:lnTo>
                  <a:lnTo>
                    <a:pt x="17011" y="6338"/>
                  </a:lnTo>
                  <a:close/>
                  <a:moveTo>
                    <a:pt x="15844" y="0"/>
                  </a:moveTo>
                  <a:lnTo>
                    <a:pt x="15844" y="4044"/>
                  </a:lnTo>
                  <a:lnTo>
                    <a:pt x="15144" y="4122"/>
                  </a:lnTo>
                  <a:lnTo>
                    <a:pt x="14444" y="4219"/>
                  </a:lnTo>
                  <a:lnTo>
                    <a:pt x="13745" y="4355"/>
                  </a:lnTo>
                  <a:lnTo>
                    <a:pt x="13064" y="4530"/>
                  </a:lnTo>
                  <a:lnTo>
                    <a:pt x="12403" y="4744"/>
                  </a:lnTo>
                  <a:lnTo>
                    <a:pt x="11762" y="4958"/>
                  </a:lnTo>
                  <a:lnTo>
                    <a:pt x="11120" y="5230"/>
                  </a:lnTo>
                  <a:lnTo>
                    <a:pt x="10498" y="5521"/>
                  </a:lnTo>
                  <a:lnTo>
                    <a:pt x="9895" y="5832"/>
                  </a:lnTo>
                  <a:lnTo>
                    <a:pt x="9293" y="6163"/>
                  </a:lnTo>
                  <a:lnTo>
                    <a:pt x="8729" y="6532"/>
                  </a:lnTo>
                  <a:lnTo>
                    <a:pt x="8165" y="6941"/>
                  </a:lnTo>
                  <a:lnTo>
                    <a:pt x="7640" y="7349"/>
                  </a:lnTo>
                  <a:lnTo>
                    <a:pt x="7115" y="7796"/>
                  </a:lnTo>
                  <a:lnTo>
                    <a:pt x="6629" y="8263"/>
                  </a:lnTo>
                  <a:lnTo>
                    <a:pt x="6163" y="8749"/>
                  </a:lnTo>
                  <a:lnTo>
                    <a:pt x="5696" y="9254"/>
                  </a:lnTo>
                  <a:lnTo>
                    <a:pt x="5269" y="9779"/>
                  </a:lnTo>
                  <a:lnTo>
                    <a:pt x="4880" y="10323"/>
                  </a:lnTo>
                  <a:lnTo>
                    <a:pt x="4491" y="10887"/>
                  </a:lnTo>
                  <a:lnTo>
                    <a:pt x="4141" y="11470"/>
                  </a:lnTo>
                  <a:lnTo>
                    <a:pt x="3810" y="12073"/>
                  </a:lnTo>
                  <a:lnTo>
                    <a:pt x="3519" y="12695"/>
                  </a:lnTo>
                  <a:lnTo>
                    <a:pt x="3247" y="13317"/>
                  </a:lnTo>
                  <a:lnTo>
                    <a:pt x="2994" y="13978"/>
                  </a:lnTo>
                  <a:lnTo>
                    <a:pt x="2800" y="14620"/>
                  </a:lnTo>
                  <a:lnTo>
                    <a:pt x="2605" y="15300"/>
                  </a:lnTo>
                  <a:lnTo>
                    <a:pt x="2450" y="15980"/>
                  </a:lnTo>
                  <a:lnTo>
                    <a:pt x="2333" y="16680"/>
                  </a:lnTo>
                  <a:lnTo>
                    <a:pt x="2255" y="17400"/>
                  </a:lnTo>
                  <a:lnTo>
                    <a:pt x="2197" y="18099"/>
                  </a:lnTo>
                  <a:lnTo>
                    <a:pt x="2177" y="18838"/>
                  </a:lnTo>
                  <a:lnTo>
                    <a:pt x="2177" y="33516"/>
                  </a:lnTo>
                  <a:lnTo>
                    <a:pt x="0" y="33516"/>
                  </a:lnTo>
                  <a:lnTo>
                    <a:pt x="0" y="35849"/>
                  </a:lnTo>
                  <a:lnTo>
                    <a:pt x="4899" y="35849"/>
                  </a:lnTo>
                  <a:lnTo>
                    <a:pt x="4841" y="36043"/>
                  </a:lnTo>
                  <a:lnTo>
                    <a:pt x="4802" y="36257"/>
                  </a:lnTo>
                  <a:lnTo>
                    <a:pt x="4782" y="36471"/>
                  </a:lnTo>
                  <a:lnTo>
                    <a:pt x="4763" y="36685"/>
                  </a:lnTo>
                  <a:lnTo>
                    <a:pt x="4782" y="37015"/>
                  </a:lnTo>
                  <a:lnTo>
                    <a:pt x="4841" y="37326"/>
                  </a:lnTo>
                  <a:lnTo>
                    <a:pt x="4919" y="37618"/>
                  </a:lnTo>
                  <a:lnTo>
                    <a:pt x="5016" y="37909"/>
                  </a:lnTo>
                  <a:lnTo>
                    <a:pt x="5152" y="38182"/>
                  </a:lnTo>
                  <a:lnTo>
                    <a:pt x="5307" y="38434"/>
                  </a:lnTo>
                  <a:lnTo>
                    <a:pt x="5482" y="38687"/>
                  </a:lnTo>
                  <a:lnTo>
                    <a:pt x="5696" y="38901"/>
                  </a:lnTo>
                  <a:lnTo>
                    <a:pt x="5910" y="39095"/>
                  </a:lnTo>
                  <a:lnTo>
                    <a:pt x="6143" y="39290"/>
                  </a:lnTo>
                  <a:lnTo>
                    <a:pt x="6416" y="39445"/>
                  </a:lnTo>
                  <a:lnTo>
                    <a:pt x="6688" y="39581"/>
                  </a:lnTo>
                  <a:lnTo>
                    <a:pt x="6960" y="39678"/>
                  </a:lnTo>
                  <a:lnTo>
                    <a:pt x="7271" y="39756"/>
                  </a:lnTo>
                  <a:lnTo>
                    <a:pt x="7582" y="39795"/>
                  </a:lnTo>
                  <a:lnTo>
                    <a:pt x="7893" y="39815"/>
                  </a:lnTo>
                  <a:lnTo>
                    <a:pt x="8223" y="39795"/>
                  </a:lnTo>
                  <a:lnTo>
                    <a:pt x="8535" y="39756"/>
                  </a:lnTo>
                  <a:lnTo>
                    <a:pt x="8826" y="39678"/>
                  </a:lnTo>
                  <a:lnTo>
                    <a:pt x="9118" y="39581"/>
                  </a:lnTo>
                  <a:lnTo>
                    <a:pt x="9390" y="39445"/>
                  </a:lnTo>
                  <a:lnTo>
                    <a:pt x="9643" y="39290"/>
                  </a:lnTo>
                  <a:lnTo>
                    <a:pt x="9876" y="39095"/>
                  </a:lnTo>
                  <a:lnTo>
                    <a:pt x="10109" y="38901"/>
                  </a:lnTo>
                  <a:lnTo>
                    <a:pt x="10304" y="38687"/>
                  </a:lnTo>
                  <a:lnTo>
                    <a:pt x="10498" y="38434"/>
                  </a:lnTo>
                  <a:lnTo>
                    <a:pt x="10654" y="38182"/>
                  </a:lnTo>
                  <a:lnTo>
                    <a:pt x="10770" y="37909"/>
                  </a:lnTo>
                  <a:lnTo>
                    <a:pt x="10887" y="37618"/>
                  </a:lnTo>
                  <a:lnTo>
                    <a:pt x="10965" y="37326"/>
                  </a:lnTo>
                  <a:lnTo>
                    <a:pt x="11003" y="37015"/>
                  </a:lnTo>
                  <a:lnTo>
                    <a:pt x="11023" y="36685"/>
                  </a:lnTo>
                  <a:lnTo>
                    <a:pt x="11023" y="36471"/>
                  </a:lnTo>
                  <a:lnTo>
                    <a:pt x="10984" y="36257"/>
                  </a:lnTo>
                  <a:lnTo>
                    <a:pt x="10965" y="36043"/>
                  </a:lnTo>
                  <a:lnTo>
                    <a:pt x="10906" y="35849"/>
                  </a:lnTo>
                  <a:lnTo>
                    <a:pt x="23134" y="35849"/>
                  </a:lnTo>
                  <a:lnTo>
                    <a:pt x="23076" y="36043"/>
                  </a:lnTo>
                  <a:lnTo>
                    <a:pt x="23037" y="36257"/>
                  </a:lnTo>
                  <a:lnTo>
                    <a:pt x="23018" y="36471"/>
                  </a:lnTo>
                  <a:lnTo>
                    <a:pt x="23018" y="36685"/>
                  </a:lnTo>
                  <a:lnTo>
                    <a:pt x="23037" y="37015"/>
                  </a:lnTo>
                  <a:lnTo>
                    <a:pt x="23076" y="37326"/>
                  </a:lnTo>
                  <a:lnTo>
                    <a:pt x="23154" y="37618"/>
                  </a:lnTo>
                  <a:lnTo>
                    <a:pt x="23251" y="37909"/>
                  </a:lnTo>
                  <a:lnTo>
                    <a:pt x="23387" y="38182"/>
                  </a:lnTo>
                  <a:lnTo>
                    <a:pt x="23543" y="38434"/>
                  </a:lnTo>
                  <a:lnTo>
                    <a:pt x="23718" y="38687"/>
                  </a:lnTo>
                  <a:lnTo>
                    <a:pt x="23931" y="38901"/>
                  </a:lnTo>
                  <a:lnTo>
                    <a:pt x="24145" y="39095"/>
                  </a:lnTo>
                  <a:lnTo>
                    <a:pt x="24398" y="39290"/>
                  </a:lnTo>
                  <a:lnTo>
                    <a:pt x="24651" y="39445"/>
                  </a:lnTo>
                  <a:lnTo>
                    <a:pt x="24923" y="39581"/>
                  </a:lnTo>
                  <a:lnTo>
                    <a:pt x="25215" y="39678"/>
                  </a:lnTo>
                  <a:lnTo>
                    <a:pt x="25506" y="39756"/>
                  </a:lnTo>
                  <a:lnTo>
                    <a:pt x="25817" y="39795"/>
                  </a:lnTo>
                  <a:lnTo>
                    <a:pt x="26128" y="39815"/>
                  </a:lnTo>
                  <a:lnTo>
                    <a:pt x="26459" y="39795"/>
                  </a:lnTo>
                  <a:lnTo>
                    <a:pt x="26770" y="39756"/>
                  </a:lnTo>
                  <a:lnTo>
                    <a:pt x="27061" y="39678"/>
                  </a:lnTo>
                  <a:lnTo>
                    <a:pt x="27353" y="39581"/>
                  </a:lnTo>
                  <a:lnTo>
                    <a:pt x="27625" y="39445"/>
                  </a:lnTo>
                  <a:lnTo>
                    <a:pt x="27878" y="39290"/>
                  </a:lnTo>
                  <a:lnTo>
                    <a:pt x="28131" y="39095"/>
                  </a:lnTo>
                  <a:lnTo>
                    <a:pt x="28344" y="38901"/>
                  </a:lnTo>
                  <a:lnTo>
                    <a:pt x="28539" y="38687"/>
                  </a:lnTo>
                  <a:lnTo>
                    <a:pt x="28733" y="38434"/>
                  </a:lnTo>
                  <a:lnTo>
                    <a:pt x="28889" y="38182"/>
                  </a:lnTo>
                  <a:lnTo>
                    <a:pt x="29025" y="37909"/>
                  </a:lnTo>
                  <a:lnTo>
                    <a:pt x="29122" y="37618"/>
                  </a:lnTo>
                  <a:lnTo>
                    <a:pt x="29200" y="37326"/>
                  </a:lnTo>
                  <a:lnTo>
                    <a:pt x="29239" y="37015"/>
                  </a:lnTo>
                  <a:lnTo>
                    <a:pt x="29258" y="36685"/>
                  </a:lnTo>
                  <a:lnTo>
                    <a:pt x="29258" y="36471"/>
                  </a:lnTo>
                  <a:lnTo>
                    <a:pt x="29239" y="36257"/>
                  </a:lnTo>
                  <a:lnTo>
                    <a:pt x="29200" y="36043"/>
                  </a:lnTo>
                  <a:lnTo>
                    <a:pt x="29142" y="35849"/>
                  </a:lnTo>
                  <a:lnTo>
                    <a:pt x="34041" y="35849"/>
                  </a:lnTo>
                  <a:lnTo>
                    <a:pt x="34041" y="33516"/>
                  </a:lnTo>
                  <a:lnTo>
                    <a:pt x="31844" y="33516"/>
                  </a:lnTo>
                  <a:lnTo>
                    <a:pt x="31844" y="18838"/>
                  </a:lnTo>
                  <a:lnTo>
                    <a:pt x="31824" y="18099"/>
                  </a:lnTo>
                  <a:lnTo>
                    <a:pt x="31785" y="17400"/>
                  </a:lnTo>
                  <a:lnTo>
                    <a:pt x="31688" y="16680"/>
                  </a:lnTo>
                  <a:lnTo>
                    <a:pt x="31572" y="15980"/>
                  </a:lnTo>
                  <a:lnTo>
                    <a:pt x="31436" y="15300"/>
                  </a:lnTo>
                  <a:lnTo>
                    <a:pt x="31241" y="14620"/>
                  </a:lnTo>
                  <a:lnTo>
                    <a:pt x="31027" y="13978"/>
                  </a:lnTo>
                  <a:lnTo>
                    <a:pt x="30794" y="13317"/>
                  </a:lnTo>
                  <a:lnTo>
                    <a:pt x="30522" y="12695"/>
                  </a:lnTo>
                  <a:lnTo>
                    <a:pt x="30211" y="12073"/>
                  </a:lnTo>
                  <a:lnTo>
                    <a:pt x="29900" y="11470"/>
                  </a:lnTo>
                  <a:lnTo>
                    <a:pt x="29550" y="10887"/>
                  </a:lnTo>
                  <a:lnTo>
                    <a:pt x="29161" y="10323"/>
                  </a:lnTo>
                  <a:lnTo>
                    <a:pt x="28753" y="9779"/>
                  </a:lnTo>
                  <a:lnTo>
                    <a:pt x="28325" y="9254"/>
                  </a:lnTo>
                  <a:lnTo>
                    <a:pt x="27878" y="8749"/>
                  </a:lnTo>
                  <a:lnTo>
                    <a:pt x="27411" y="8263"/>
                  </a:lnTo>
                  <a:lnTo>
                    <a:pt x="26906" y="7796"/>
                  </a:lnTo>
                  <a:lnTo>
                    <a:pt x="26400" y="7349"/>
                  </a:lnTo>
                  <a:lnTo>
                    <a:pt x="25856" y="6941"/>
                  </a:lnTo>
                  <a:lnTo>
                    <a:pt x="25312" y="6532"/>
                  </a:lnTo>
                  <a:lnTo>
                    <a:pt x="24729" y="6163"/>
                  </a:lnTo>
                  <a:lnTo>
                    <a:pt x="24145" y="5832"/>
                  </a:lnTo>
                  <a:lnTo>
                    <a:pt x="23543" y="5521"/>
                  </a:lnTo>
                  <a:lnTo>
                    <a:pt x="22921" y="5230"/>
                  </a:lnTo>
                  <a:lnTo>
                    <a:pt x="22279" y="4958"/>
                  </a:lnTo>
                  <a:lnTo>
                    <a:pt x="21637" y="4744"/>
                  </a:lnTo>
                  <a:lnTo>
                    <a:pt x="20957" y="4530"/>
                  </a:lnTo>
                  <a:lnTo>
                    <a:pt x="20277" y="4355"/>
                  </a:lnTo>
                  <a:lnTo>
                    <a:pt x="19596" y="4219"/>
                  </a:lnTo>
                  <a:lnTo>
                    <a:pt x="18896" y="4122"/>
                  </a:lnTo>
                  <a:lnTo>
                    <a:pt x="18177" y="4044"/>
                  </a:lnTo>
                  <a:lnTo>
                    <a:pt x="181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4599" name="Google Shape;4599;p45"/>
          <p:cNvGrpSpPr/>
          <p:nvPr/>
        </p:nvGrpSpPr>
        <p:grpSpPr>
          <a:xfrm>
            <a:off x="7606431" y="951532"/>
            <a:ext cx="1537580" cy="406948"/>
            <a:chOff x="2199025" y="-704725"/>
            <a:chExt cx="2325438" cy="615468"/>
          </a:xfrm>
        </p:grpSpPr>
        <p:sp>
          <p:nvSpPr>
            <p:cNvPr id="4600" name="Google Shape;4600;p45"/>
            <p:cNvSpPr/>
            <p:nvPr/>
          </p:nvSpPr>
          <p:spPr>
            <a:xfrm>
              <a:off x="3316458" y="-704725"/>
              <a:ext cx="98389" cy="207003"/>
            </a:xfrm>
            <a:custGeom>
              <a:avLst/>
              <a:gdLst/>
              <a:ahLst/>
              <a:cxnLst/>
              <a:rect l="l" t="t" r="r" b="b"/>
              <a:pathLst>
                <a:path w="3170" h="6670" extrusionOk="0">
                  <a:moveTo>
                    <a:pt x="1517" y="1"/>
                  </a:moveTo>
                  <a:lnTo>
                    <a:pt x="1459" y="40"/>
                  </a:lnTo>
                  <a:lnTo>
                    <a:pt x="1420" y="79"/>
                  </a:lnTo>
                  <a:lnTo>
                    <a:pt x="1381" y="156"/>
                  </a:lnTo>
                  <a:lnTo>
                    <a:pt x="1" y="6669"/>
                  </a:lnTo>
                  <a:lnTo>
                    <a:pt x="3170" y="6669"/>
                  </a:lnTo>
                  <a:lnTo>
                    <a:pt x="1789" y="156"/>
                  </a:lnTo>
                  <a:lnTo>
                    <a:pt x="1770" y="79"/>
                  </a:lnTo>
                  <a:lnTo>
                    <a:pt x="1712" y="40"/>
                  </a:lnTo>
                  <a:lnTo>
                    <a:pt x="16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5"/>
            <p:cNvSpPr/>
            <p:nvPr/>
          </p:nvSpPr>
          <p:spPr>
            <a:xfrm>
              <a:off x="3316458" y="-539396"/>
              <a:ext cx="98389" cy="41680"/>
            </a:xfrm>
            <a:custGeom>
              <a:avLst/>
              <a:gdLst/>
              <a:ahLst/>
              <a:cxnLst/>
              <a:rect l="l" t="t" r="r" b="b"/>
              <a:pathLst>
                <a:path w="3170" h="1343" extrusionOk="0">
                  <a:moveTo>
                    <a:pt x="740" y="1"/>
                  </a:moveTo>
                  <a:lnTo>
                    <a:pt x="293" y="20"/>
                  </a:lnTo>
                  <a:lnTo>
                    <a:pt x="1" y="1342"/>
                  </a:lnTo>
                  <a:lnTo>
                    <a:pt x="3170" y="1342"/>
                  </a:lnTo>
                  <a:lnTo>
                    <a:pt x="2975" y="428"/>
                  </a:lnTo>
                  <a:lnTo>
                    <a:pt x="2723" y="331"/>
                  </a:lnTo>
                  <a:lnTo>
                    <a:pt x="2450" y="253"/>
                  </a:lnTo>
                  <a:lnTo>
                    <a:pt x="2178" y="176"/>
                  </a:lnTo>
                  <a:lnTo>
                    <a:pt x="1887" y="117"/>
                  </a:lnTo>
                  <a:lnTo>
                    <a:pt x="1614" y="59"/>
                  </a:lnTo>
                  <a:lnTo>
                    <a:pt x="1323" y="40"/>
                  </a:lnTo>
                  <a:lnTo>
                    <a:pt x="103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5"/>
            <p:cNvSpPr/>
            <p:nvPr/>
          </p:nvSpPr>
          <p:spPr>
            <a:xfrm>
              <a:off x="2199025" y="-377699"/>
              <a:ext cx="1056579" cy="182238"/>
            </a:xfrm>
            <a:custGeom>
              <a:avLst/>
              <a:gdLst/>
              <a:ahLst/>
              <a:cxnLst/>
              <a:rect l="l" t="t" r="r" b="b"/>
              <a:pathLst>
                <a:path w="34042" h="5872" extrusionOk="0">
                  <a:moveTo>
                    <a:pt x="468" y="1"/>
                  </a:moveTo>
                  <a:lnTo>
                    <a:pt x="390" y="20"/>
                  </a:lnTo>
                  <a:lnTo>
                    <a:pt x="254" y="59"/>
                  </a:lnTo>
                  <a:lnTo>
                    <a:pt x="137" y="156"/>
                  </a:lnTo>
                  <a:lnTo>
                    <a:pt x="79" y="195"/>
                  </a:lnTo>
                  <a:lnTo>
                    <a:pt x="59" y="273"/>
                  </a:lnTo>
                  <a:lnTo>
                    <a:pt x="20" y="331"/>
                  </a:lnTo>
                  <a:lnTo>
                    <a:pt x="1" y="409"/>
                  </a:lnTo>
                  <a:lnTo>
                    <a:pt x="1" y="506"/>
                  </a:lnTo>
                  <a:lnTo>
                    <a:pt x="20" y="584"/>
                  </a:lnTo>
                  <a:lnTo>
                    <a:pt x="59" y="720"/>
                  </a:lnTo>
                  <a:lnTo>
                    <a:pt x="98" y="856"/>
                  </a:lnTo>
                  <a:lnTo>
                    <a:pt x="156" y="1012"/>
                  </a:lnTo>
                  <a:lnTo>
                    <a:pt x="293" y="1284"/>
                  </a:lnTo>
                  <a:lnTo>
                    <a:pt x="468" y="1537"/>
                  </a:lnTo>
                  <a:lnTo>
                    <a:pt x="681" y="1750"/>
                  </a:lnTo>
                  <a:lnTo>
                    <a:pt x="934" y="1925"/>
                  </a:lnTo>
                  <a:lnTo>
                    <a:pt x="1187" y="2081"/>
                  </a:lnTo>
                  <a:lnTo>
                    <a:pt x="1478" y="2178"/>
                  </a:lnTo>
                  <a:lnTo>
                    <a:pt x="1634" y="2217"/>
                  </a:lnTo>
                  <a:lnTo>
                    <a:pt x="1790" y="2236"/>
                  </a:lnTo>
                  <a:lnTo>
                    <a:pt x="7641" y="2995"/>
                  </a:lnTo>
                  <a:lnTo>
                    <a:pt x="11743" y="3500"/>
                  </a:lnTo>
                  <a:lnTo>
                    <a:pt x="16292" y="4044"/>
                  </a:lnTo>
                  <a:lnTo>
                    <a:pt x="21055" y="4589"/>
                  </a:lnTo>
                  <a:lnTo>
                    <a:pt x="25760" y="5094"/>
                  </a:lnTo>
                  <a:lnTo>
                    <a:pt x="28015" y="5327"/>
                  </a:lnTo>
                  <a:lnTo>
                    <a:pt x="30173" y="5541"/>
                  </a:lnTo>
                  <a:lnTo>
                    <a:pt x="32175" y="5736"/>
                  </a:lnTo>
                  <a:lnTo>
                    <a:pt x="34041" y="5872"/>
                  </a:lnTo>
                  <a:lnTo>
                    <a:pt x="33419" y="1848"/>
                  </a:lnTo>
                  <a:lnTo>
                    <a:pt x="2703" y="1031"/>
                  </a:lnTo>
                  <a:lnTo>
                    <a:pt x="2431" y="1012"/>
                  </a:lnTo>
                  <a:lnTo>
                    <a:pt x="2159" y="973"/>
                  </a:lnTo>
                  <a:lnTo>
                    <a:pt x="1906" y="895"/>
                  </a:lnTo>
                  <a:lnTo>
                    <a:pt x="1673" y="798"/>
                  </a:lnTo>
                  <a:lnTo>
                    <a:pt x="1440" y="662"/>
                  </a:lnTo>
                  <a:lnTo>
                    <a:pt x="1206" y="526"/>
                  </a:lnTo>
                  <a:lnTo>
                    <a:pt x="1012" y="351"/>
                  </a:lnTo>
                  <a:lnTo>
                    <a:pt x="817" y="156"/>
                  </a:lnTo>
                  <a:lnTo>
                    <a:pt x="759" y="98"/>
                  </a:lnTo>
                  <a:lnTo>
                    <a:pt x="681" y="59"/>
                  </a:lnTo>
                  <a:lnTo>
                    <a:pt x="604" y="20"/>
                  </a:lnTo>
                  <a:lnTo>
                    <a:pt x="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5"/>
            <p:cNvSpPr/>
            <p:nvPr/>
          </p:nvSpPr>
          <p:spPr>
            <a:xfrm>
              <a:off x="2199025" y="-377699"/>
              <a:ext cx="1056579" cy="182238"/>
            </a:xfrm>
            <a:custGeom>
              <a:avLst/>
              <a:gdLst/>
              <a:ahLst/>
              <a:cxnLst/>
              <a:rect l="l" t="t" r="r" b="b"/>
              <a:pathLst>
                <a:path w="34042" h="5872" fill="none" extrusionOk="0">
                  <a:moveTo>
                    <a:pt x="33419" y="1848"/>
                  </a:moveTo>
                  <a:lnTo>
                    <a:pt x="2703" y="1031"/>
                  </a:lnTo>
                  <a:lnTo>
                    <a:pt x="2703" y="1031"/>
                  </a:lnTo>
                  <a:lnTo>
                    <a:pt x="2431" y="1012"/>
                  </a:lnTo>
                  <a:lnTo>
                    <a:pt x="2159" y="973"/>
                  </a:lnTo>
                  <a:lnTo>
                    <a:pt x="1906" y="895"/>
                  </a:lnTo>
                  <a:lnTo>
                    <a:pt x="1673" y="798"/>
                  </a:lnTo>
                  <a:lnTo>
                    <a:pt x="1440" y="662"/>
                  </a:lnTo>
                  <a:lnTo>
                    <a:pt x="1206" y="526"/>
                  </a:lnTo>
                  <a:lnTo>
                    <a:pt x="1012" y="351"/>
                  </a:lnTo>
                  <a:lnTo>
                    <a:pt x="817" y="156"/>
                  </a:lnTo>
                  <a:lnTo>
                    <a:pt x="817" y="156"/>
                  </a:lnTo>
                  <a:lnTo>
                    <a:pt x="759" y="98"/>
                  </a:lnTo>
                  <a:lnTo>
                    <a:pt x="681" y="59"/>
                  </a:lnTo>
                  <a:lnTo>
                    <a:pt x="604" y="20"/>
                  </a:lnTo>
                  <a:lnTo>
                    <a:pt x="545" y="1"/>
                  </a:lnTo>
                  <a:lnTo>
                    <a:pt x="468" y="1"/>
                  </a:lnTo>
                  <a:lnTo>
                    <a:pt x="390" y="20"/>
                  </a:lnTo>
                  <a:lnTo>
                    <a:pt x="254" y="59"/>
                  </a:lnTo>
                  <a:lnTo>
                    <a:pt x="137" y="156"/>
                  </a:lnTo>
                  <a:lnTo>
                    <a:pt x="79" y="195"/>
                  </a:lnTo>
                  <a:lnTo>
                    <a:pt x="59" y="273"/>
                  </a:lnTo>
                  <a:lnTo>
                    <a:pt x="20" y="331"/>
                  </a:lnTo>
                  <a:lnTo>
                    <a:pt x="1" y="409"/>
                  </a:lnTo>
                  <a:lnTo>
                    <a:pt x="1" y="506"/>
                  </a:lnTo>
                  <a:lnTo>
                    <a:pt x="20" y="584"/>
                  </a:lnTo>
                  <a:lnTo>
                    <a:pt x="59" y="720"/>
                  </a:lnTo>
                  <a:lnTo>
                    <a:pt x="59" y="720"/>
                  </a:lnTo>
                  <a:lnTo>
                    <a:pt x="98" y="856"/>
                  </a:lnTo>
                  <a:lnTo>
                    <a:pt x="156" y="1012"/>
                  </a:lnTo>
                  <a:lnTo>
                    <a:pt x="293" y="1284"/>
                  </a:lnTo>
                  <a:lnTo>
                    <a:pt x="468" y="1537"/>
                  </a:lnTo>
                  <a:lnTo>
                    <a:pt x="681" y="1750"/>
                  </a:lnTo>
                  <a:lnTo>
                    <a:pt x="934" y="1925"/>
                  </a:lnTo>
                  <a:lnTo>
                    <a:pt x="1187" y="2081"/>
                  </a:lnTo>
                  <a:lnTo>
                    <a:pt x="1478" y="2178"/>
                  </a:lnTo>
                  <a:lnTo>
                    <a:pt x="1634" y="2217"/>
                  </a:lnTo>
                  <a:lnTo>
                    <a:pt x="1790" y="2236"/>
                  </a:lnTo>
                  <a:lnTo>
                    <a:pt x="1790" y="2236"/>
                  </a:lnTo>
                  <a:lnTo>
                    <a:pt x="7641" y="2995"/>
                  </a:lnTo>
                  <a:lnTo>
                    <a:pt x="11743" y="3500"/>
                  </a:lnTo>
                  <a:lnTo>
                    <a:pt x="16292" y="4044"/>
                  </a:lnTo>
                  <a:lnTo>
                    <a:pt x="21055" y="4589"/>
                  </a:lnTo>
                  <a:lnTo>
                    <a:pt x="25760" y="5094"/>
                  </a:lnTo>
                  <a:lnTo>
                    <a:pt x="28015" y="5327"/>
                  </a:lnTo>
                  <a:lnTo>
                    <a:pt x="30173" y="5541"/>
                  </a:lnTo>
                  <a:lnTo>
                    <a:pt x="32175" y="5736"/>
                  </a:lnTo>
                  <a:lnTo>
                    <a:pt x="34041" y="5872"/>
                  </a:lnTo>
                  <a:lnTo>
                    <a:pt x="33419" y="18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5"/>
            <p:cNvSpPr/>
            <p:nvPr/>
          </p:nvSpPr>
          <p:spPr>
            <a:xfrm>
              <a:off x="2396944" y="-342690"/>
              <a:ext cx="858652" cy="147230"/>
            </a:xfrm>
            <a:custGeom>
              <a:avLst/>
              <a:gdLst/>
              <a:ahLst/>
              <a:cxnLst/>
              <a:rect l="l" t="t" r="r" b="b"/>
              <a:pathLst>
                <a:path w="27665" h="4744" extrusionOk="0">
                  <a:moveTo>
                    <a:pt x="0" y="0"/>
                  </a:moveTo>
                  <a:lnTo>
                    <a:pt x="27042" y="1925"/>
                  </a:lnTo>
                  <a:lnTo>
                    <a:pt x="27334" y="4724"/>
                  </a:lnTo>
                  <a:lnTo>
                    <a:pt x="27664" y="4744"/>
                  </a:lnTo>
                  <a:lnTo>
                    <a:pt x="27042" y="720"/>
                  </a:lnTo>
                  <a:lnTo>
                    <a:pt x="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5"/>
            <p:cNvSpPr/>
            <p:nvPr/>
          </p:nvSpPr>
          <p:spPr>
            <a:xfrm>
              <a:off x="2396944" y="-342690"/>
              <a:ext cx="858652" cy="147230"/>
            </a:xfrm>
            <a:custGeom>
              <a:avLst/>
              <a:gdLst/>
              <a:ahLst/>
              <a:cxnLst/>
              <a:rect l="l" t="t" r="r" b="b"/>
              <a:pathLst>
                <a:path w="27665" h="4744" fill="none" extrusionOk="0">
                  <a:moveTo>
                    <a:pt x="27334" y="4724"/>
                  </a:moveTo>
                  <a:lnTo>
                    <a:pt x="27334" y="4724"/>
                  </a:lnTo>
                  <a:lnTo>
                    <a:pt x="27664" y="4744"/>
                  </a:lnTo>
                  <a:lnTo>
                    <a:pt x="27042" y="720"/>
                  </a:lnTo>
                  <a:lnTo>
                    <a:pt x="0" y="0"/>
                  </a:lnTo>
                  <a:lnTo>
                    <a:pt x="27042" y="1925"/>
                  </a:lnTo>
                  <a:lnTo>
                    <a:pt x="27334" y="4724"/>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5"/>
            <p:cNvSpPr/>
            <p:nvPr/>
          </p:nvSpPr>
          <p:spPr>
            <a:xfrm>
              <a:off x="3132444" y="-290208"/>
              <a:ext cx="70641" cy="90529"/>
            </a:xfrm>
            <a:custGeom>
              <a:avLst/>
              <a:gdLst/>
              <a:ahLst/>
              <a:cxnLst/>
              <a:rect l="l" t="t" r="r" b="b"/>
              <a:pathLst>
                <a:path w="2276" h="2917" extrusionOk="0">
                  <a:moveTo>
                    <a:pt x="1" y="1"/>
                  </a:moveTo>
                  <a:lnTo>
                    <a:pt x="78" y="370"/>
                  </a:lnTo>
                  <a:lnTo>
                    <a:pt x="156" y="739"/>
                  </a:lnTo>
                  <a:lnTo>
                    <a:pt x="253" y="1109"/>
                  </a:lnTo>
                  <a:lnTo>
                    <a:pt x="370" y="1459"/>
                  </a:lnTo>
                  <a:lnTo>
                    <a:pt x="487" y="1809"/>
                  </a:lnTo>
                  <a:lnTo>
                    <a:pt x="642" y="2159"/>
                  </a:lnTo>
                  <a:lnTo>
                    <a:pt x="798" y="2489"/>
                  </a:lnTo>
                  <a:lnTo>
                    <a:pt x="992" y="2800"/>
                  </a:lnTo>
                  <a:lnTo>
                    <a:pt x="2275" y="2917"/>
                  </a:lnTo>
                  <a:lnTo>
                    <a:pt x="2100" y="2625"/>
                  </a:lnTo>
                  <a:lnTo>
                    <a:pt x="1945" y="2295"/>
                  </a:lnTo>
                  <a:lnTo>
                    <a:pt x="1789" y="1984"/>
                  </a:lnTo>
                  <a:lnTo>
                    <a:pt x="1653" y="1653"/>
                  </a:lnTo>
                  <a:lnTo>
                    <a:pt x="1536" y="1303"/>
                  </a:lnTo>
                  <a:lnTo>
                    <a:pt x="1439" y="973"/>
                  </a:lnTo>
                  <a:lnTo>
                    <a:pt x="1342" y="623"/>
                  </a:lnTo>
                  <a:lnTo>
                    <a:pt x="1284" y="273"/>
                  </a:lnTo>
                  <a:lnTo>
                    <a:pt x="1245" y="98"/>
                  </a:lnTo>
                  <a:lnTo>
                    <a:pt x="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5"/>
            <p:cNvSpPr/>
            <p:nvPr/>
          </p:nvSpPr>
          <p:spPr>
            <a:xfrm>
              <a:off x="3132444" y="-290208"/>
              <a:ext cx="70641" cy="90529"/>
            </a:xfrm>
            <a:custGeom>
              <a:avLst/>
              <a:gdLst/>
              <a:ahLst/>
              <a:cxnLst/>
              <a:rect l="l" t="t" r="r" b="b"/>
              <a:pathLst>
                <a:path w="2276" h="2917" fill="none" extrusionOk="0">
                  <a:moveTo>
                    <a:pt x="1" y="1"/>
                  </a:moveTo>
                  <a:lnTo>
                    <a:pt x="1" y="1"/>
                  </a:lnTo>
                  <a:lnTo>
                    <a:pt x="78" y="370"/>
                  </a:lnTo>
                  <a:lnTo>
                    <a:pt x="156" y="739"/>
                  </a:lnTo>
                  <a:lnTo>
                    <a:pt x="253" y="1109"/>
                  </a:lnTo>
                  <a:lnTo>
                    <a:pt x="370" y="1459"/>
                  </a:lnTo>
                  <a:lnTo>
                    <a:pt x="487" y="1809"/>
                  </a:lnTo>
                  <a:lnTo>
                    <a:pt x="642" y="2159"/>
                  </a:lnTo>
                  <a:lnTo>
                    <a:pt x="798" y="2489"/>
                  </a:lnTo>
                  <a:lnTo>
                    <a:pt x="992" y="2800"/>
                  </a:lnTo>
                  <a:lnTo>
                    <a:pt x="992" y="2800"/>
                  </a:lnTo>
                  <a:lnTo>
                    <a:pt x="2275" y="2917"/>
                  </a:lnTo>
                  <a:lnTo>
                    <a:pt x="2275" y="2917"/>
                  </a:lnTo>
                  <a:lnTo>
                    <a:pt x="2100" y="2625"/>
                  </a:lnTo>
                  <a:lnTo>
                    <a:pt x="1945" y="2295"/>
                  </a:lnTo>
                  <a:lnTo>
                    <a:pt x="1789" y="1984"/>
                  </a:lnTo>
                  <a:lnTo>
                    <a:pt x="1653" y="1653"/>
                  </a:lnTo>
                  <a:lnTo>
                    <a:pt x="1536" y="1303"/>
                  </a:lnTo>
                  <a:lnTo>
                    <a:pt x="1439" y="973"/>
                  </a:lnTo>
                  <a:lnTo>
                    <a:pt x="1342" y="623"/>
                  </a:lnTo>
                  <a:lnTo>
                    <a:pt x="1284" y="273"/>
                  </a:lnTo>
                  <a:lnTo>
                    <a:pt x="1284" y="273"/>
                  </a:lnTo>
                  <a:lnTo>
                    <a:pt x="1245" y="98"/>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5"/>
            <p:cNvSpPr/>
            <p:nvPr/>
          </p:nvSpPr>
          <p:spPr>
            <a:xfrm>
              <a:off x="3130644" y="-323386"/>
              <a:ext cx="40442" cy="36218"/>
            </a:xfrm>
            <a:custGeom>
              <a:avLst/>
              <a:gdLst/>
              <a:ahLst/>
              <a:cxnLst/>
              <a:rect l="l" t="t" r="r" b="b"/>
              <a:pathLst>
                <a:path w="1303" h="1167" extrusionOk="0">
                  <a:moveTo>
                    <a:pt x="0" y="0"/>
                  </a:moveTo>
                  <a:lnTo>
                    <a:pt x="0" y="39"/>
                  </a:lnTo>
                  <a:lnTo>
                    <a:pt x="20" y="545"/>
                  </a:lnTo>
                  <a:lnTo>
                    <a:pt x="59" y="1070"/>
                  </a:lnTo>
                  <a:lnTo>
                    <a:pt x="1303" y="1167"/>
                  </a:lnTo>
                  <a:lnTo>
                    <a:pt x="1244" y="603"/>
                  </a:lnTo>
                  <a:lnTo>
                    <a:pt x="1225" y="39"/>
                  </a:lnTo>
                  <a:lnTo>
                    <a:pt x="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5"/>
            <p:cNvSpPr/>
            <p:nvPr/>
          </p:nvSpPr>
          <p:spPr>
            <a:xfrm>
              <a:off x="3130644" y="-323386"/>
              <a:ext cx="40442" cy="36218"/>
            </a:xfrm>
            <a:custGeom>
              <a:avLst/>
              <a:gdLst/>
              <a:ahLst/>
              <a:cxnLst/>
              <a:rect l="l" t="t" r="r" b="b"/>
              <a:pathLst>
                <a:path w="1303" h="1167" fill="none" extrusionOk="0">
                  <a:moveTo>
                    <a:pt x="0" y="0"/>
                  </a:moveTo>
                  <a:lnTo>
                    <a:pt x="0" y="0"/>
                  </a:lnTo>
                  <a:lnTo>
                    <a:pt x="0" y="39"/>
                  </a:lnTo>
                  <a:lnTo>
                    <a:pt x="0" y="39"/>
                  </a:lnTo>
                  <a:lnTo>
                    <a:pt x="20" y="545"/>
                  </a:lnTo>
                  <a:lnTo>
                    <a:pt x="59" y="1070"/>
                  </a:lnTo>
                  <a:lnTo>
                    <a:pt x="1303" y="1167"/>
                  </a:lnTo>
                  <a:lnTo>
                    <a:pt x="1303" y="1167"/>
                  </a:lnTo>
                  <a:lnTo>
                    <a:pt x="1244" y="603"/>
                  </a:lnTo>
                  <a:lnTo>
                    <a:pt x="1225" y="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5"/>
            <p:cNvSpPr/>
            <p:nvPr/>
          </p:nvSpPr>
          <p:spPr>
            <a:xfrm>
              <a:off x="2980986" y="-301071"/>
              <a:ext cx="110462" cy="91150"/>
            </a:xfrm>
            <a:custGeom>
              <a:avLst/>
              <a:gdLst/>
              <a:ahLst/>
              <a:cxnLst/>
              <a:rect l="l" t="t" r="r" b="b"/>
              <a:pathLst>
                <a:path w="3559" h="2937" extrusionOk="0">
                  <a:moveTo>
                    <a:pt x="1" y="1"/>
                  </a:moveTo>
                  <a:lnTo>
                    <a:pt x="293" y="40"/>
                  </a:lnTo>
                  <a:lnTo>
                    <a:pt x="565" y="98"/>
                  </a:lnTo>
                  <a:lnTo>
                    <a:pt x="837" y="195"/>
                  </a:lnTo>
                  <a:lnTo>
                    <a:pt x="1109" y="292"/>
                  </a:lnTo>
                  <a:lnTo>
                    <a:pt x="1362" y="428"/>
                  </a:lnTo>
                  <a:lnTo>
                    <a:pt x="1595" y="564"/>
                  </a:lnTo>
                  <a:lnTo>
                    <a:pt x="1828" y="739"/>
                  </a:lnTo>
                  <a:lnTo>
                    <a:pt x="2042" y="914"/>
                  </a:lnTo>
                  <a:lnTo>
                    <a:pt x="2237" y="1128"/>
                  </a:lnTo>
                  <a:lnTo>
                    <a:pt x="2412" y="1342"/>
                  </a:lnTo>
                  <a:lnTo>
                    <a:pt x="2567" y="1556"/>
                  </a:lnTo>
                  <a:lnTo>
                    <a:pt x="2703" y="1809"/>
                  </a:lnTo>
                  <a:lnTo>
                    <a:pt x="2839" y="2061"/>
                  </a:lnTo>
                  <a:lnTo>
                    <a:pt x="2936" y="2334"/>
                  </a:lnTo>
                  <a:lnTo>
                    <a:pt x="3014" y="2606"/>
                  </a:lnTo>
                  <a:lnTo>
                    <a:pt x="3073" y="2897"/>
                  </a:lnTo>
                  <a:lnTo>
                    <a:pt x="3559" y="2936"/>
                  </a:lnTo>
                  <a:lnTo>
                    <a:pt x="3481" y="2664"/>
                  </a:lnTo>
                  <a:lnTo>
                    <a:pt x="3384" y="2392"/>
                  </a:lnTo>
                  <a:lnTo>
                    <a:pt x="3286" y="2139"/>
                  </a:lnTo>
                  <a:lnTo>
                    <a:pt x="3150" y="1886"/>
                  </a:lnTo>
                  <a:lnTo>
                    <a:pt x="3014" y="1653"/>
                  </a:lnTo>
                  <a:lnTo>
                    <a:pt x="2839" y="1439"/>
                  </a:lnTo>
                  <a:lnTo>
                    <a:pt x="2664" y="1225"/>
                  </a:lnTo>
                  <a:lnTo>
                    <a:pt x="2470" y="1031"/>
                  </a:lnTo>
                  <a:lnTo>
                    <a:pt x="2275" y="837"/>
                  </a:lnTo>
                  <a:lnTo>
                    <a:pt x="2042" y="681"/>
                  </a:lnTo>
                  <a:lnTo>
                    <a:pt x="1809" y="526"/>
                  </a:lnTo>
                  <a:lnTo>
                    <a:pt x="1576" y="390"/>
                  </a:lnTo>
                  <a:lnTo>
                    <a:pt x="1323" y="273"/>
                  </a:lnTo>
                  <a:lnTo>
                    <a:pt x="1051" y="176"/>
                  </a:lnTo>
                  <a:lnTo>
                    <a:pt x="779" y="98"/>
                  </a:lnTo>
                  <a:lnTo>
                    <a:pt x="506" y="40"/>
                  </a:lnTo>
                  <a:lnTo>
                    <a:pt x="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5"/>
            <p:cNvSpPr/>
            <p:nvPr/>
          </p:nvSpPr>
          <p:spPr>
            <a:xfrm>
              <a:off x="2980986" y="-301071"/>
              <a:ext cx="110462" cy="91150"/>
            </a:xfrm>
            <a:custGeom>
              <a:avLst/>
              <a:gdLst/>
              <a:ahLst/>
              <a:cxnLst/>
              <a:rect l="l" t="t" r="r" b="b"/>
              <a:pathLst>
                <a:path w="3559" h="2937" fill="none" extrusionOk="0">
                  <a:moveTo>
                    <a:pt x="1" y="1"/>
                  </a:moveTo>
                  <a:lnTo>
                    <a:pt x="1" y="1"/>
                  </a:lnTo>
                  <a:lnTo>
                    <a:pt x="293" y="40"/>
                  </a:lnTo>
                  <a:lnTo>
                    <a:pt x="565" y="98"/>
                  </a:lnTo>
                  <a:lnTo>
                    <a:pt x="837" y="195"/>
                  </a:lnTo>
                  <a:lnTo>
                    <a:pt x="1109" y="292"/>
                  </a:lnTo>
                  <a:lnTo>
                    <a:pt x="1362" y="428"/>
                  </a:lnTo>
                  <a:lnTo>
                    <a:pt x="1595" y="564"/>
                  </a:lnTo>
                  <a:lnTo>
                    <a:pt x="1828" y="739"/>
                  </a:lnTo>
                  <a:lnTo>
                    <a:pt x="2042" y="914"/>
                  </a:lnTo>
                  <a:lnTo>
                    <a:pt x="2237" y="1128"/>
                  </a:lnTo>
                  <a:lnTo>
                    <a:pt x="2412" y="1342"/>
                  </a:lnTo>
                  <a:lnTo>
                    <a:pt x="2567" y="1556"/>
                  </a:lnTo>
                  <a:lnTo>
                    <a:pt x="2703" y="1809"/>
                  </a:lnTo>
                  <a:lnTo>
                    <a:pt x="2839" y="2061"/>
                  </a:lnTo>
                  <a:lnTo>
                    <a:pt x="2936" y="2334"/>
                  </a:lnTo>
                  <a:lnTo>
                    <a:pt x="3014" y="2606"/>
                  </a:lnTo>
                  <a:lnTo>
                    <a:pt x="3073" y="2897"/>
                  </a:lnTo>
                  <a:lnTo>
                    <a:pt x="3073" y="2897"/>
                  </a:lnTo>
                  <a:lnTo>
                    <a:pt x="3559" y="2936"/>
                  </a:lnTo>
                  <a:lnTo>
                    <a:pt x="3559" y="2936"/>
                  </a:lnTo>
                  <a:lnTo>
                    <a:pt x="3481" y="2664"/>
                  </a:lnTo>
                  <a:lnTo>
                    <a:pt x="3384" y="2392"/>
                  </a:lnTo>
                  <a:lnTo>
                    <a:pt x="3286" y="2139"/>
                  </a:lnTo>
                  <a:lnTo>
                    <a:pt x="3150" y="1886"/>
                  </a:lnTo>
                  <a:lnTo>
                    <a:pt x="3014" y="1653"/>
                  </a:lnTo>
                  <a:lnTo>
                    <a:pt x="2839" y="1439"/>
                  </a:lnTo>
                  <a:lnTo>
                    <a:pt x="2664" y="1225"/>
                  </a:lnTo>
                  <a:lnTo>
                    <a:pt x="2470" y="1031"/>
                  </a:lnTo>
                  <a:lnTo>
                    <a:pt x="2275" y="837"/>
                  </a:lnTo>
                  <a:lnTo>
                    <a:pt x="2042" y="681"/>
                  </a:lnTo>
                  <a:lnTo>
                    <a:pt x="1809" y="526"/>
                  </a:lnTo>
                  <a:lnTo>
                    <a:pt x="1576" y="390"/>
                  </a:lnTo>
                  <a:lnTo>
                    <a:pt x="1323" y="273"/>
                  </a:lnTo>
                  <a:lnTo>
                    <a:pt x="1051" y="176"/>
                  </a:lnTo>
                  <a:lnTo>
                    <a:pt x="779" y="98"/>
                  </a:lnTo>
                  <a:lnTo>
                    <a:pt x="506" y="40"/>
                  </a:lnTo>
                  <a:lnTo>
                    <a:pt x="1" y="1"/>
                  </a:lnTo>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5"/>
            <p:cNvSpPr/>
            <p:nvPr/>
          </p:nvSpPr>
          <p:spPr>
            <a:xfrm>
              <a:off x="2974376" y="-301071"/>
              <a:ext cx="3042" cy="31"/>
            </a:xfrm>
            <a:custGeom>
              <a:avLst/>
              <a:gdLst/>
              <a:ahLst/>
              <a:cxnLst/>
              <a:rect l="l" t="t" r="r" b="b"/>
              <a:pathLst>
                <a:path w="98" h="1" fill="none" extrusionOk="0">
                  <a:moveTo>
                    <a:pt x="39" y="1"/>
                  </a:moveTo>
                  <a:lnTo>
                    <a:pt x="39" y="1"/>
                  </a:lnTo>
                  <a:lnTo>
                    <a:pt x="0" y="1"/>
                  </a:lnTo>
                  <a:lnTo>
                    <a:pt x="0" y="1"/>
                  </a:lnTo>
                  <a:lnTo>
                    <a:pt x="97" y="1"/>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5"/>
            <p:cNvSpPr/>
            <p:nvPr/>
          </p:nvSpPr>
          <p:spPr>
            <a:xfrm>
              <a:off x="2975555" y="-301660"/>
              <a:ext cx="21168" cy="1831"/>
            </a:xfrm>
            <a:custGeom>
              <a:avLst/>
              <a:gdLst/>
              <a:ahLst/>
              <a:cxnLst/>
              <a:rect l="l" t="t" r="r" b="b"/>
              <a:pathLst>
                <a:path w="682" h="59" extrusionOk="0">
                  <a:moveTo>
                    <a:pt x="59" y="0"/>
                  </a:moveTo>
                  <a:lnTo>
                    <a:pt x="1" y="20"/>
                  </a:lnTo>
                  <a:lnTo>
                    <a:pt x="176" y="20"/>
                  </a:lnTo>
                  <a:lnTo>
                    <a:pt x="681" y="59"/>
                  </a:lnTo>
                  <a:lnTo>
                    <a:pt x="370" y="20"/>
                  </a:lnTo>
                  <a:lnTo>
                    <a:pt x="59" y="0"/>
                  </a:lnTo>
                  <a:close/>
                </a:path>
              </a:pathLst>
            </a:custGeom>
            <a:solidFill>
              <a:srgbClr val="AFC6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5"/>
            <p:cNvSpPr/>
            <p:nvPr/>
          </p:nvSpPr>
          <p:spPr>
            <a:xfrm>
              <a:off x="2975555" y="-301660"/>
              <a:ext cx="21168" cy="1831"/>
            </a:xfrm>
            <a:custGeom>
              <a:avLst/>
              <a:gdLst/>
              <a:ahLst/>
              <a:cxnLst/>
              <a:rect l="l" t="t" r="r" b="b"/>
              <a:pathLst>
                <a:path w="682" h="59" fill="none" extrusionOk="0">
                  <a:moveTo>
                    <a:pt x="59" y="0"/>
                  </a:moveTo>
                  <a:lnTo>
                    <a:pt x="59" y="0"/>
                  </a:lnTo>
                  <a:lnTo>
                    <a:pt x="1" y="20"/>
                  </a:lnTo>
                  <a:lnTo>
                    <a:pt x="59" y="20"/>
                  </a:lnTo>
                  <a:lnTo>
                    <a:pt x="59" y="20"/>
                  </a:lnTo>
                  <a:lnTo>
                    <a:pt x="176" y="20"/>
                  </a:lnTo>
                  <a:lnTo>
                    <a:pt x="681" y="59"/>
                  </a:lnTo>
                  <a:lnTo>
                    <a:pt x="681" y="59"/>
                  </a:lnTo>
                  <a:lnTo>
                    <a:pt x="370" y="20"/>
                  </a:lnTo>
                  <a:lnTo>
                    <a:pt x="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5"/>
            <p:cNvSpPr/>
            <p:nvPr/>
          </p:nvSpPr>
          <p:spPr>
            <a:xfrm>
              <a:off x="2871800" y="-237726"/>
              <a:ext cx="2421" cy="4872"/>
            </a:xfrm>
            <a:custGeom>
              <a:avLst/>
              <a:gdLst/>
              <a:ahLst/>
              <a:cxnLst/>
              <a:rect l="l" t="t" r="r" b="b"/>
              <a:pathLst>
                <a:path w="78" h="157" extrusionOk="0">
                  <a:moveTo>
                    <a:pt x="78" y="1"/>
                  </a:moveTo>
                  <a:lnTo>
                    <a:pt x="0" y="157"/>
                  </a:lnTo>
                  <a:lnTo>
                    <a:pt x="20" y="157"/>
                  </a:lnTo>
                  <a:lnTo>
                    <a:pt x="78" y="1"/>
                  </a:lnTo>
                  <a:close/>
                </a:path>
              </a:pathLst>
            </a:custGeom>
            <a:solidFill>
              <a:srgbClr val="9BB9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5"/>
            <p:cNvSpPr/>
            <p:nvPr/>
          </p:nvSpPr>
          <p:spPr>
            <a:xfrm>
              <a:off x="2871800" y="-237726"/>
              <a:ext cx="2421" cy="4872"/>
            </a:xfrm>
            <a:custGeom>
              <a:avLst/>
              <a:gdLst/>
              <a:ahLst/>
              <a:cxnLst/>
              <a:rect l="l" t="t" r="r" b="b"/>
              <a:pathLst>
                <a:path w="78" h="157" fill="none" extrusionOk="0">
                  <a:moveTo>
                    <a:pt x="78" y="1"/>
                  </a:moveTo>
                  <a:lnTo>
                    <a:pt x="78" y="1"/>
                  </a:lnTo>
                  <a:lnTo>
                    <a:pt x="0" y="157"/>
                  </a:lnTo>
                  <a:lnTo>
                    <a:pt x="0" y="157"/>
                  </a:lnTo>
                  <a:lnTo>
                    <a:pt x="20" y="157"/>
                  </a:lnTo>
                  <a:lnTo>
                    <a:pt x="20" y="157"/>
                  </a:lnTo>
                  <a:lnTo>
                    <a:pt x="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5"/>
            <p:cNvSpPr/>
            <p:nvPr/>
          </p:nvSpPr>
          <p:spPr>
            <a:xfrm>
              <a:off x="2865159" y="-301660"/>
              <a:ext cx="212421" cy="212404"/>
            </a:xfrm>
            <a:custGeom>
              <a:avLst/>
              <a:gdLst/>
              <a:ahLst/>
              <a:cxnLst/>
              <a:rect l="l" t="t" r="r" b="b"/>
              <a:pathLst>
                <a:path w="6844" h="6844" extrusionOk="0">
                  <a:moveTo>
                    <a:pt x="3422" y="0"/>
                  </a:moveTo>
                  <a:lnTo>
                    <a:pt x="3072" y="20"/>
                  </a:lnTo>
                  <a:lnTo>
                    <a:pt x="2741" y="78"/>
                  </a:lnTo>
                  <a:lnTo>
                    <a:pt x="2411" y="156"/>
                  </a:lnTo>
                  <a:lnTo>
                    <a:pt x="2080" y="272"/>
                  </a:lnTo>
                  <a:lnTo>
                    <a:pt x="1789" y="428"/>
                  </a:lnTo>
                  <a:lnTo>
                    <a:pt x="1517" y="603"/>
                  </a:lnTo>
                  <a:lnTo>
                    <a:pt x="1245" y="797"/>
                  </a:lnTo>
                  <a:lnTo>
                    <a:pt x="1011" y="1011"/>
                  </a:lnTo>
                  <a:lnTo>
                    <a:pt x="778" y="1264"/>
                  </a:lnTo>
                  <a:lnTo>
                    <a:pt x="584" y="1517"/>
                  </a:lnTo>
                  <a:lnTo>
                    <a:pt x="409" y="1808"/>
                  </a:lnTo>
                  <a:lnTo>
                    <a:pt x="273" y="2100"/>
                  </a:lnTo>
                  <a:lnTo>
                    <a:pt x="156" y="2411"/>
                  </a:lnTo>
                  <a:lnTo>
                    <a:pt x="78" y="2741"/>
                  </a:lnTo>
                  <a:lnTo>
                    <a:pt x="20" y="3072"/>
                  </a:lnTo>
                  <a:lnTo>
                    <a:pt x="0" y="3422"/>
                  </a:lnTo>
                  <a:lnTo>
                    <a:pt x="20" y="3772"/>
                  </a:lnTo>
                  <a:lnTo>
                    <a:pt x="78" y="4122"/>
                  </a:lnTo>
                  <a:lnTo>
                    <a:pt x="156" y="4452"/>
                  </a:lnTo>
                  <a:lnTo>
                    <a:pt x="273" y="4763"/>
                  </a:lnTo>
                  <a:lnTo>
                    <a:pt x="409" y="5055"/>
                  </a:lnTo>
                  <a:lnTo>
                    <a:pt x="584" y="5346"/>
                  </a:lnTo>
                  <a:lnTo>
                    <a:pt x="778" y="5599"/>
                  </a:lnTo>
                  <a:lnTo>
                    <a:pt x="1011" y="5852"/>
                  </a:lnTo>
                  <a:lnTo>
                    <a:pt x="1245" y="6066"/>
                  </a:lnTo>
                  <a:lnTo>
                    <a:pt x="1517" y="6260"/>
                  </a:lnTo>
                  <a:lnTo>
                    <a:pt x="1789" y="6435"/>
                  </a:lnTo>
                  <a:lnTo>
                    <a:pt x="2080" y="6591"/>
                  </a:lnTo>
                  <a:lnTo>
                    <a:pt x="2411" y="6707"/>
                  </a:lnTo>
                  <a:lnTo>
                    <a:pt x="2741" y="6785"/>
                  </a:lnTo>
                  <a:lnTo>
                    <a:pt x="3072" y="6843"/>
                  </a:lnTo>
                  <a:lnTo>
                    <a:pt x="3772" y="6843"/>
                  </a:lnTo>
                  <a:lnTo>
                    <a:pt x="4102" y="6785"/>
                  </a:lnTo>
                  <a:lnTo>
                    <a:pt x="4433" y="6707"/>
                  </a:lnTo>
                  <a:lnTo>
                    <a:pt x="4763" y="6591"/>
                  </a:lnTo>
                  <a:lnTo>
                    <a:pt x="5055" y="6435"/>
                  </a:lnTo>
                  <a:lnTo>
                    <a:pt x="5327" y="6260"/>
                  </a:lnTo>
                  <a:lnTo>
                    <a:pt x="5599" y="6066"/>
                  </a:lnTo>
                  <a:lnTo>
                    <a:pt x="5833" y="5852"/>
                  </a:lnTo>
                  <a:lnTo>
                    <a:pt x="6066" y="5599"/>
                  </a:lnTo>
                  <a:lnTo>
                    <a:pt x="6260" y="5346"/>
                  </a:lnTo>
                  <a:lnTo>
                    <a:pt x="6435" y="5055"/>
                  </a:lnTo>
                  <a:lnTo>
                    <a:pt x="6571" y="4763"/>
                  </a:lnTo>
                  <a:lnTo>
                    <a:pt x="6688" y="4452"/>
                  </a:lnTo>
                  <a:lnTo>
                    <a:pt x="6766" y="4122"/>
                  </a:lnTo>
                  <a:lnTo>
                    <a:pt x="6824" y="3772"/>
                  </a:lnTo>
                  <a:lnTo>
                    <a:pt x="6843" y="3422"/>
                  </a:lnTo>
                  <a:lnTo>
                    <a:pt x="6824" y="3072"/>
                  </a:lnTo>
                  <a:lnTo>
                    <a:pt x="6766" y="2741"/>
                  </a:lnTo>
                  <a:lnTo>
                    <a:pt x="6688" y="2411"/>
                  </a:lnTo>
                  <a:lnTo>
                    <a:pt x="6571" y="2100"/>
                  </a:lnTo>
                  <a:lnTo>
                    <a:pt x="6435" y="1808"/>
                  </a:lnTo>
                  <a:lnTo>
                    <a:pt x="6260" y="1517"/>
                  </a:lnTo>
                  <a:lnTo>
                    <a:pt x="6066" y="1264"/>
                  </a:lnTo>
                  <a:lnTo>
                    <a:pt x="5833" y="1011"/>
                  </a:lnTo>
                  <a:lnTo>
                    <a:pt x="5599" y="797"/>
                  </a:lnTo>
                  <a:lnTo>
                    <a:pt x="5327" y="603"/>
                  </a:lnTo>
                  <a:lnTo>
                    <a:pt x="5055" y="428"/>
                  </a:lnTo>
                  <a:lnTo>
                    <a:pt x="4763" y="272"/>
                  </a:lnTo>
                  <a:lnTo>
                    <a:pt x="4433" y="156"/>
                  </a:lnTo>
                  <a:lnTo>
                    <a:pt x="4102" y="78"/>
                  </a:lnTo>
                  <a:lnTo>
                    <a:pt x="3772" y="20"/>
                  </a:lnTo>
                  <a:lnTo>
                    <a:pt x="3422"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5"/>
            <p:cNvSpPr/>
            <p:nvPr/>
          </p:nvSpPr>
          <p:spPr>
            <a:xfrm>
              <a:off x="2865159" y="-301660"/>
              <a:ext cx="212421" cy="212404"/>
            </a:xfrm>
            <a:custGeom>
              <a:avLst/>
              <a:gdLst/>
              <a:ahLst/>
              <a:cxnLst/>
              <a:rect l="l" t="t" r="r" b="b"/>
              <a:pathLst>
                <a:path w="6844" h="6844" fill="none" extrusionOk="0">
                  <a:moveTo>
                    <a:pt x="6843" y="3422"/>
                  </a:moveTo>
                  <a:lnTo>
                    <a:pt x="6843" y="3422"/>
                  </a:lnTo>
                  <a:lnTo>
                    <a:pt x="6824" y="3772"/>
                  </a:lnTo>
                  <a:lnTo>
                    <a:pt x="6766" y="4122"/>
                  </a:lnTo>
                  <a:lnTo>
                    <a:pt x="6688" y="4452"/>
                  </a:lnTo>
                  <a:lnTo>
                    <a:pt x="6571" y="4763"/>
                  </a:lnTo>
                  <a:lnTo>
                    <a:pt x="6435" y="5055"/>
                  </a:lnTo>
                  <a:lnTo>
                    <a:pt x="6260" y="5346"/>
                  </a:lnTo>
                  <a:lnTo>
                    <a:pt x="6066" y="5599"/>
                  </a:lnTo>
                  <a:lnTo>
                    <a:pt x="5833" y="5852"/>
                  </a:lnTo>
                  <a:lnTo>
                    <a:pt x="5599" y="6066"/>
                  </a:lnTo>
                  <a:lnTo>
                    <a:pt x="5327" y="6260"/>
                  </a:lnTo>
                  <a:lnTo>
                    <a:pt x="5055" y="6435"/>
                  </a:lnTo>
                  <a:lnTo>
                    <a:pt x="4763" y="6591"/>
                  </a:lnTo>
                  <a:lnTo>
                    <a:pt x="4433" y="6707"/>
                  </a:lnTo>
                  <a:lnTo>
                    <a:pt x="4102" y="6785"/>
                  </a:lnTo>
                  <a:lnTo>
                    <a:pt x="3772" y="6843"/>
                  </a:lnTo>
                  <a:lnTo>
                    <a:pt x="3422" y="6843"/>
                  </a:lnTo>
                  <a:lnTo>
                    <a:pt x="3422" y="6843"/>
                  </a:lnTo>
                  <a:lnTo>
                    <a:pt x="3072" y="6843"/>
                  </a:lnTo>
                  <a:lnTo>
                    <a:pt x="2741" y="6785"/>
                  </a:lnTo>
                  <a:lnTo>
                    <a:pt x="2411" y="6707"/>
                  </a:lnTo>
                  <a:lnTo>
                    <a:pt x="2080" y="6591"/>
                  </a:lnTo>
                  <a:lnTo>
                    <a:pt x="1789" y="6435"/>
                  </a:lnTo>
                  <a:lnTo>
                    <a:pt x="1517" y="6260"/>
                  </a:lnTo>
                  <a:lnTo>
                    <a:pt x="1245" y="6066"/>
                  </a:lnTo>
                  <a:lnTo>
                    <a:pt x="1011" y="5852"/>
                  </a:lnTo>
                  <a:lnTo>
                    <a:pt x="778" y="5599"/>
                  </a:lnTo>
                  <a:lnTo>
                    <a:pt x="584" y="5346"/>
                  </a:lnTo>
                  <a:lnTo>
                    <a:pt x="409" y="5055"/>
                  </a:lnTo>
                  <a:lnTo>
                    <a:pt x="273" y="4763"/>
                  </a:lnTo>
                  <a:lnTo>
                    <a:pt x="156" y="4452"/>
                  </a:lnTo>
                  <a:lnTo>
                    <a:pt x="78" y="4122"/>
                  </a:lnTo>
                  <a:lnTo>
                    <a:pt x="20" y="3772"/>
                  </a:lnTo>
                  <a:lnTo>
                    <a:pt x="0" y="3422"/>
                  </a:lnTo>
                  <a:lnTo>
                    <a:pt x="0" y="3422"/>
                  </a:lnTo>
                  <a:lnTo>
                    <a:pt x="20" y="3072"/>
                  </a:lnTo>
                  <a:lnTo>
                    <a:pt x="78" y="2741"/>
                  </a:lnTo>
                  <a:lnTo>
                    <a:pt x="156" y="2411"/>
                  </a:lnTo>
                  <a:lnTo>
                    <a:pt x="273" y="2100"/>
                  </a:lnTo>
                  <a:lnTo>
                    <a:pt x="409" y="1808"/>
                  </a:lnTo>
                  <a:lnTo>
                    <a:pt x="584" y="1517"/>
                  </a:lnTo>
                  <a:lnTo>
                    <a:pt x="778" y="1264"/>
                  </a:lnTo>
                  <a:lnTo>
                    <a:pt x="1011" y="1011"/>
                  </a:lnTo>
                  <a:lnTo>
                    <a:pt x="1245" y="797"/>
                  </a:lnTo>
                  <a:lnTo>
                    <a:pt x="1517" y="603"/>
                  </a:lnTo>
                  <a:lnTo>
                    <a:pt x="1789" y="428"/>
                  </a:lnTo>
                  <a:lnTo>
                    <a:pt x="2080" y="272"/>
                  </a:lnTo>
                  <a:lnTo>
                    <a:pt x="2411" y="156"/>
                  </a:lnTo>
                  <a:lnTo>
                    <a:pt x="2741" y="78"/>
                  </a:lnTo>
                  <a:lnTo>
                    <a:pt x="3072" y="20"/>
                  </a:lnTo>
                  <a:lnTo>
                    <a:pt x="3422" y="0"/>
                  </a:lnTo>
                  <a:lnTo>
                    <a:pt x="3422" y="0"/>
                  </a:lnTo>
                  <a:lnTo>
                    <a:pt x="3772" y="20"/>
                  </a:lnTo>
                  <a:lnTo>
                    <a:pt x="4102" y="78"/>
                  </a:lnTo>
                  <a:lnTo>
                    <a:pt x="4433" y="156"/>
                  </a:lnTo>
                  <a:lnTo>
                    <a:pt x="4763" y="272"/>
                  </a:lnTo>
                  <a:lnTo>
                    <a:pt x="5055" y="428"/>
                  </a:lnTo>
                  <a:lnTo>
                    <a:pt x="5327" y="603"/>
                  </a:lnTo>
                  <a:lnTo>
                    <a:pt x="5599" y="797"/>
                  </a:lnTo>
                  <a:lnTo>
                    <a:pt x="5833" y="1011"/>
                  </a:lnTo>
                  <a:lnTo>
                    <a:pt x="6066" y="1264"/>
                  </a:lnTo>
                  <a:lnTo>
                    <a:pt x="6260" y="1517"/>
                  </a:lnTo>
                  <a:lnTo>
                    <a:pt x="6435" y="1808"/>
                  </a:lnTo>
                  <a:lnTo>
                    <a:pt x="6571" y="2100"/>
                  </a:lnTo>
                  <a:lnTo>
                    <a:pt x="6688" y="2411"/>
                  </a:lnTo>
                  <a:lnTo>
                    <a:pt x="6766" y="2741"/>
                  </a:lnTo>
                  <a:lnTo>
                    <a:pt x="6824" y="3072"/>
                  </a:lnTo>
                  <a:lnTo>
                    <a:pt x="6843" y="34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5"/>
            <p:cNvSpPr/>
            <p:nvPr/>
          </p:nvSpPr>
          <p:spPr>
            <a:xfrm>
              <a:off x="2889274" y="-277545"/>
              <a:ext cx="164157" cy="164765"/>
            </a:xfrm>
            <a:custGeom>
              <a:avLst/>
              <a:gdLst/>
              <a:ahLst/>
              <a:cxnLst/>
              <a:rect l="l" t="t" r="r" b="b"/>
              <a:pathLst>
                <a:path w="5289" h="5309" extrusionOk="0">
                  <a:moveTo>
                    <a:pt x="2645" y="1"/>
                  </a:moveTo>
                  <a:lnTo>
                    <a:pt x="2373" y="20"/>
                  </a:lnTo>
                  <a:lnTo>
                    <a:pt x="2120" y="59"/>
                  </a:lnTo>
                  <a:lnTo>
                    <a:pt x="1848" y="118"/>
                  </a:lnTo>
                  <a:lnTo>
                    <a:pt x="1615" y="215"/>
                  </a:lnTo>
                  <a:lnTo>
                    <a:pt x="1381" y="331"/>
                  </a:lnTo>
                  <a:lnTo>
                    <a:pt x="1167" y="448"/>
                  </a:lnTo>
                  <a:lnTo>
                    <a:pt x="954" y="604"/>
                  </a:lnTo>
                  <a:lnTo>
                    <a:pt x="779" y="779"/>
                  </a:lnTo>
                  <a:lnTo>
                    <a:pt x="604" y="973"/>
                  </a:lnTo>
                  <a:lnTo>
                    <a:pt x="448" y="1167"/>
                  </a:lnTo>
                  <a:lnTo>
                    <a:pt x="312" y="1401"/>
                  </a:lnTo>
                  <a:lnTo>
                    <a:pt x="195" y="1614"/>
                  </a:lnTo>
                  <a:lnTo>
                    <a:pt x="118" y="1867"/>
                  </a:lnTo>
                  <a:lnTo>
                    <a:pt x="40" y="2120"/>
                  </a:lnTo>
                  <a:lnTo>
                    <a:pt x="1" y="2392"/>
                  </a:lnTo>
                  <a:lnTo>
                    <a:pt x="1" y="2645"/>
                  </a:lnTo>
                  <a:lnTo>
                    <a:pt x="1" y="2917"/>
                  </a:lnTo>
                  <a:lnTo>
                    <a:pt x="40" y="3189"/>
                  </a:lnTo>
                  <a:lnTo>
                    <a:pt x="118" y="3442"/>
                  </a:lnTo>
                  <a:lnTo>
                    <a:pt x="195" y="3695"/>
                  </a:lnTo>
                  <a:lnTo>
                    <a:pt x="312" y="3908"/>
                  </a:lnTo>
                  <a:lnTo>
                    <a:pt x="448" y="4142"/>
                  </a:lnTo>
                  <a:lnTo>
                    <a:pt x="604" y="4336"/>
                  </a:lnTo>
                  <a:lnTo>
                    <a:pt x="779" y="4531"/>
                  </a:lnTo>
                  <a:lnTo>
                    <a:pt x="954" y="4706"/>
                  </a:lnTo>
                  <a:lnTo>
                    <a:pt x="1167" y="4861"/>
                  </a:lnTo>
                  <a:lnTo>
                    <a:pt x="1381" y="4978"/>
                  </a:lnTo>
                  <a:lnTo>
                    <a:pt x="1615" y="5094"/>
                  </a:lnTo>
                  <a:lnTo>
                    <a:pt x="1848" y="5192"/>
                  </a:lnTo>
                  <a:lnTo>
                    <a:pt x="2120" y="5250"/>
                  </a:lnTo>
                  <a:lnTo>
                    <a:pt x="2373" y="5289"/>
                  </a:lnTo>
                  <a:lnTo>
                    <a:pt x="2645" y="5308"/>
                  </a:lnTo>
                  <a:lnTo>
                    <a:pt x="2917" y="5289"/>
                  </a:lnTo>
                  <a:lnTo>
                    <a:pt x="3170" y="5250"/>
                  </a:lnTo>
                  <a:lnTo>
                    <a:pt x="3442" y="5192"/>
                  </a:lnTo>
                  <a:lnTo>
                    <a:pt x="3675" y="5094"/>
                  </a:lnTo>
                  <a:lnTo>
                    <a:pt x="3909" y="4978"/>
                  </a:lnTo>
                  <a:lnTo>
                    <a:pt x="4122" y="4861"/>
                  </a:lnTo>
                  <a:lnTo>
                    <a:pt x="4336" y="4706"/>
                  </a:lnTo>
                  <a:lnTo>
                    <a:pt x="4511" y="4531"/>
                  </a:lnTo>
                  <a:lnTo>
                    <a:pt x="4686" y="4336"/>
                  </a:lnTo>
                  <a:lnTo>
                    <a:pt x="4842" y="4142"/>
                  </a:lnTo>
                  <a:lnTo>
                    <a:pt x="4978" y="3908"/>
                  </a:lnTo>
                  <a:lnTo>
                    <a:pt x="5094" y="3695"/>
                  </a:lnTo>
                  <a:lnTo>
                    <a:pt x="5172" y="3442"/>
                  </a:lnTo>
                  <a:lnTo>
                    <a:pt x="5250" y="3189"/>
                  </a:lnTo>
                  <a:lnTo>
                    <a:pt x="5289" y="2917"/>
                  </a:lnTo>
                  <a:lnTo>
                    <a:pt x="5289" y="2645"/>
                  </a:lnTo>
                  <a:lnTo>
                    <a:pt x="5289" y="2392"/>
                  </a:lnTo>
                  <a:lnTo>
                    <a:pt x="5250" y="2120"/>
                  </a:lnTo>
                  <a:lnTo>
                    <a:pt x="5172" y="1867"/>
                  </a:lnTo>
                  <a:lnTo>
                    <a:pt x="5094" y="1614"/>
                  </a:lnTo>
                  <a:lnTo>
                    <a:pt x="4978" y="1401"/>
                  </a:lnTo>
                  <a:lnTo>
                    <a:pt x="4842" y="1167"/>
                  </a:lnTo>
                  <a:lnTo>
                    <a:pt x="4686" y="973"/>
                  </a:lnTo>
                  <a:lnTo>
                    <a:pt x="4511" y="779"/>
                  </a:lnTo>
                  <a:lnTo>
                    <a:pt x="4336" y="604"/>
                  </a:lnTo>
                  <a:lnTo>
                    <a:pt x="4122" y="448"/>
                  </a:lnTo>
                  <a:lnTo>
                    <a:pt x="3909" y="331"/>
                  </a:lnTo>
                  <a:lnTo>
                    <a:pt x="3675" y="215"/>
                  </a:lnTo>
                  <a:lnTo>
                    <a:pt x="3442" y="118"/>
                  </a:lnTo>
                  <a:lnTo>
                    <a:pt x="3170" y="59"/>
                  </a:lnTo>
                  <a:lnTo>
                    <a:pt x="2917" y="20"/>
                  </a:lnTo>
                  <a:lnTo>
                    <a:pt x="2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5"/>
            <p:cNvSpPr/>
            <p:nvPr/>
          </p:nvSpPr>
          <p:spPr>
            <a:xfrm>
              <a:off x="2889274" y="-277545"/>
              <a:ext cx="164157" cy="164765"/>
            </a:xfrm>
            <a:custGeom>
              <a:avLst/>
              <a:gdLst/>
              <a:ahLst/>
              <a:cxnLst/>
              <a:rect l="l" t="t" r="r" b="b"/>
              <a:pathLst>
                <a:path w="5289" h="5309" fill="none" extrusionOk="0">
                  <a:moveTo>
                    <a:pt x="5289" y="2645"/>
                  </a:moveTo>
                  <a:lnTo>
                    <a:pt x="5289" y="2645"/>
                  </a:lnTo>
                  <a:lnTo>
                    <a:pt x="5289" y="2917"/>
                  </a:lnTo>
                  <a:lnTo>
                    <a:pt x="5250" y="3189"/>
                  </a:lnTo>
                  <a:lnTo>
                    <a:pt x="5172" y="3442"/>
                  </a:lnTo>
                  <a:lnTo>
                    <a:pt x="5094" y="3695"/>
                  </a:lnTo>
                  <a:lnTo>
                    <a:pt x="4978" y="3908"/>
                  </a:lnTo>
                  <a:lnTo>
                    <a:pt x="4842" y="4142"/>
                  </a:lnTo>
                  <a:lnTo>
                    <a:pt x="4686" y="4336"/>
                  </a:lnTo>
                  <a:lnTo>
                    <a:pt x="4511" y="4531"/>
                  </a:lnTo>
                  <a:lnTo>
                    <a:pt x="4336" y="4706"/>
                  </a:lnTo>
                  <a:lnTo>
                    <a:pt x="4122" y="4861"/>
                  </a:lnTo>
                  <a:lnTo>
                    <a:pt x="3909" y="4978"/>
                  </a:lnTo>
                  <a:lnTo>
                    <a:pt x="3675" y="5094"/>
                  </a:lnTo>
                  <a:lnTo>
                    <a:pt x="3442" y="5192"/>
                  </a:lnTo>
                  <a:lnTo>
                    <a:pt x="3170" y="5250"/>
                  </a:lnTo>
                  <a:lnTo>
                    <a:pt x="2917" y="5289"/>
                  </a:lnTo>
                  <a:lnTo>
                    <a:pt x="2645" y="5308"/>
                  </a:lnTo>
                  <a:lnTo>
                    <a:pt x="2645" y="5308"/>
                  </a:lnTo>
                  <a:lnTo>
                    <a:pt x="2373" y="5289"/>
                  </a:lnTo>
                  <a:lnTo>
                    <a:pt x="2120" y="5250"/>
                  </a:lnTo>
                  <a:lnTo>
                    <a:pt x="1848" y="5192"/>
                  </a:lnTo>
                  <a:lnTo>
                    <a:pt x="1615" y="5094"/>
                  </a:lnTo>
                  <a:lnTo>
                    <a:pt x="1381" y="4978"/>
                  </a:lnTo>
                  <a:lnTo>
                    <a:pt x="1167" y="4861"/>
                  </a:lnTo>
                  <a:lnTo>
                    <a:pt x="954" y="4706"/>
                  </a:lnTo>
                  <a:lnTo>
                    <a:pt x="779" y="4531"/>
                  </a:lnTo>
                  <a:lnTo>
                    <a:pt x="604" y="4336"/>
                  </a:lnTo>
                  <a:lnTo>
                    <a:pt x="448" y="4142"/>
                  </a:lnTo>
                  <a:lnTo>
                    <a:pt x="312" y="3908"/>
                  </a:lnTo>
                  <a:lnTo>
                    <a:pt x="195" y="3695"/>
                  </a:lnTo>
                  <a:lnTo>
                    <a:pt x="118" y="3442"/>
                  </a:lnTo>
                  <a:lnTo>
                    <a:pt x="40" y="3189"/>
                  </a:lnTo>
                  <a:lnTo>
                    <a:pt x="1" y="2917"/>
                  </a:lnTo>
                  <a:lnTo>
                    <a:pt x="1" y="2645"/>
                  </a:lnTo>
                  <a:lnTo>
                    <a:pt x="1" y="2645"/>
                  </a:lnTo>
                  <a:lnTo>
                    <a:pt x="1" y="2392"/>
                  </a:lnTo>
                  <a:lnTo>
                    <a:pt x="40" y="2120"/>
                  </a:lnTo>
                  <a:lnTo>
                    <a:pt x="118" y="1867"/>
                  </a:lnTo>
                  <a:lnTo>
                    <a:pt x="195" y="1614"/>
                  </a:lnTo>
                  <a:lnTo>
                    <a:pt x="312" y="1401"/>
                  </a:lnTo>
                  <a:lnTo>
                    <a:pt x="448" y="1167"/>
                  </a:lnTo>
                  <a:lnTo>
                    <a:pt x="604" y="973"/>
                  </a:lnTo>
                  <a:lnTo>
                    <a:pt x="779" y="779"/>
                  </a:lnTo>
                  <a:lnTo>
                    <a:pt x="954" y="604"/>
                  </a:lnTo>
                  <a:lnTo>
                    <a:pt x="1167" y="448"/>
                  </a:lnTo>
                  <a:lnTo>
                    <a:pt x="1381" y="331"/>
                  </a:lnTo>
                  <a:lnTo>
                    <a:pt x="1615" y="215"/>
                  </a:lnTo>
                  <a:lnTo>
                    <a:pt x="1848" y="118"/>
                  </a:lnTo>
                  <a:lnTo>
                    <a:pt x="2120" y="59"/>
                  </a:lnTo>
                  <a:lnTo>
                    <a:pt x="2373" y="20"/>
                  </a:lnTo>
                  <a:lnTo>
                    <a:pt x="2645" y="1"/>
                  </a:lnTo>
                  <a:lnTo>
                    <a:pt x="2645" y="1"/>
                  </a:lnTo>
                  <a:lnTo>
                    <a:pt x="2917" y="20"/>
                  </a:lnTo>
                  <a:lnTo>
                    <a:pt x="3170" y="59"/>
                  </a:lnTo>
                  <a:lnTo>
                    <a:pt x="3442" y="118"/>
                  </a:lnTo>
                  <a:lnTo>
                    <a:pt x="3675" y="215"/>
                  </a:lnTo>
                  <a:lnTo>
                    <a:pt x="3909" y="331"/>
                  </a:lnTo>
                  <a:lnTo>
                    <a:pt x="4122" y="448"/>
                  </a:lnTo>
                  <a:lnTo>
                    <a:pt x="4336" y="604"/>
                  </a:lnTo>
                  <a:lnTo>
                    <a:pt x="4511" y="779"/>
                  </a:lnTo>
                  <a:lnTo>
                    <a:pt x="4686" y="973"/>
                  </a:lnTo>
                  <a:lnTo>
                    <a:pt x="4842" y="1167"/>
                  </a:lnTo>
                  <a:lnTo>
                    <a:pt x="4978" y="1401"/>
                  </a:lnTo>
                  <a:lnTo>
                    <a:pt x="5094" y="1614"/>
                  </a:lnTo>
                  <a:lnTo>
                    <a:pt x="5172" y="1867"/>
                  </a:lnTo>
                  <a:lnTo>
                    <a:pt x="5250" y="2120"/>
                  </a:lnTo>
                  <a:lnTo>
                    <a:pt x="5289" y="2392"/>
                  </a:lnTo>
                  <a:lnTo>
                    <a:pt x="5289" y="2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5"/>
            <p:cNvSpPr/>
            <p:nvPr/>
          </p:nvSpPr>
          <p:spPr>
            <a:xfrm>
              <a:off x="2922483" y="-243747"/>
              <a:ext cx="97768" cy="97171"/>
            </a:xfrm>
            <a:custGeom>
              <a:avLst/>
              <a:gdLst/>
              <a:ahLst/>
              <a:cxnLst/>
              <a:rect l="l" t="t" r="r" b="b"/>
              <a:pathLst>
                <a:path w="3150" h="3131" extrusionOk="0">
                  <a:moveTo>
                    <a:pt x="1419" y="1"/>
                  </a:moveTo>
                  <a:lnTo>
                    <a:pt x="1264" y="39"/>
                  </a:lnTo>
                  <a:lnTo>
                    <a:pt x="1108" y="78"/>
                  </a:lnTo>
                  <a:lnTo>
                    <a:pt x="972" y="117"/>
                  </a:lnTo>
                  <a:lnTo>
                    <a:pt x="836" y="195"/>
                  </a:lnTo>
                  <a:lnTo>
                    <a:pt x="700" y="273"/>
                  </a:lnTo>
                  <a:lnTo>
                    <a:pt x="583" y="351"/>
                  </a:lnTo>
                  <a:lnTo>
                    <a:pt x="467" y="467"/>
                  </a:lnTo>
                  <a:lnTo>
                    <a:pt x="370" y="564"/>
                  </a:lnTo>
                  <a:lnTo>
                    <a:pt x="272" y="681"/>
                  </a:lnTo>
                  <a:lnTo>
                    <a:pt x="195" y="817"/>
                  </a:lnTo>
                  <a:lnTo>
                    <a:pt x="136" y="953"/>
                  </a:lnTo>
                  <a:lnTo>
                    <a:pt x="78" y="1109"/>
                  </a:lnTo>
                  <a:lnTo>
                    <a:pt x="39" y="1245"/>
                  </a:lnTo>
                  <a:lnTo>
                    <a:pt x="20" y="1400"/>
                  </a:lnTo>
                  <a:lnTo>
                    <a:pt x="0" y="1556"/>
                  </a:lnTo>
                  <a:lnTo>
                    <a:pt x="20" y="1731"/>
                  </a:lnTo>
                  <a:lnTo>
                    <a:pt x="39" y="1886"/>
                  </a:lnTo>
                  <a:lnTo>
                    <a:pt x="78" y="2022"/>
                  </a:lnTo>
                  <a:lnTo>
                    <a:pt x="136" y="2178"/>
                  </a:lnTo>
                  <a:lnTo>
                    <a:pt x="195" y="2314"/>
                  </a:lnTo>
                  <a:lnTo>
                    <a:pt x="272" y="2450"/>
                  </a:lnTo>
                  <a:lnTo>
                    <a:pt x="370" y="2567"/>
                  </a:lnTo>
                  <a:lnTo>
                    <a:pt x="467" y="2664"/>
                  </a:lnTo>
                  <a:lnTo>
                    <a:pt x="583" y="2781"/>
                  </a:lnTo>
                  <a:lnTo>
                    <a:pt x="700" y="2858"/>
                  </a:lnTo>
                  <a:lnTo>
                    <a:pt x="836" y="2936"/>
                  </a:lnTo>
                  <a:lnTo>
                    <a:pt x="972" y="3014"/>
                  </a:lnTo>
                  <a:lnTo>
                    <a:pt x="1108" y="3053"/>
                  </a:lnTo>
                  <a:lnTo>
                    <a:pt x="1264" y="3092"/>
                  </a:lnTo>
                  <a:lnTo>
                    <a:pt x="1419" y="3131"/>
                  </a:lnTo>
                  <a:lnTo>
                    <a:pt x="1730" y="3131"/>
                  </a:lnTo>
                  <a:lnTo>
                    <a:pt x="1886" y="3092"/>
                  </a:lnTo>
                  <a:lnTo>
                    <a:pt x="2041" y="3053"/>
                  </a:lnTo>
                  <a:lnTo>
                    <a:pt x="2178" y="3014"/>
                  </a:lnTo>
                  <a:lnTo>
                    <a:pt x="2314" y="2936"/>
                  </a:lnTo>
                  <a:lnTo>
                    <a:pt x="2450" y="2858"/>
                  </a:lnTo>
                  <a:lnTo>
                    <a:pt x="2566" y="2781"/>
                  </a:lnTo>
                  <a:lnTo>
                    <a:pt x="2683" y="2664"/>
                  </a:lnTo>
                  <a:lnTo>
                    <a:pt x="2780" y="2567"/>
                  </a:lnTo>
                  <a:lnTo>
                    <a:pt x="2877" y="2450"/>
                  </a:lnTo>
                  <a:lnTo>
                    <a:pt x="2955" y="2314"/>
                  </a:lnTo>
                  <a:lnTo>
                    <a:pt x="3013" y="2178"/>
                  </a:lnTo>
                  <a:lnTo>
                    <a:pt x="3072" y="2022"/>
                  </a:lnTo>
                  <a:lnTo>
                    <a:pt x="3111" y="1886"/>
                  </a:lnTo>
                  <a:lnTo>
                    <a:pt x="3130" y="1731"/>
                  </a:lnTo>
                  <a:lnTo>
                    <a:pt x="3150" y="1556"/>
                  </a:lnTo>
                  <a:lnTo>
                    <a:pt x="3130" y="1400"/>
                  </a:lnTo>
                  <a:lnTo>
                    <a:pt x="3111" y="1245"/>
                  </a:lnTo>
                  <a:lnTo>
                    <a:pt x="3072" y="1109"/>
                  </a:lnTo>
                  <a:lnTo>
                    <a:pt x="3013" y="953"/>
                  </a:lnTo>
                  <a:lnTo>
                    <a:pt x="2955" y="817"/>
                  </a:lnTo>
                  <a:lnTo>
                    <a:pt x="2877" y="681"/>
                  </a:lnTo>
                  <a:lnTo>
                    <a:pt x="2780" y="564"/>
                  </a:lnTo>
                  <a:lnTo>
                    <a:pt x="2683" y="467"/>
                  </a:lnTo>
                  <a:lnTo>
                    <a:pt x="2566" y="351"/>
                  </a:lnTo>
                  <a:lnTo>
                    <a:pt x="2450" y="273"/>
                  </a:lnTo>
                  <a:lnTo>
                    <a:pt x="2314" y="195"/>
                  </a:lnTo>
                  <a:lnTo>
                    <a:pt x="2178" y="117"/>
                  </a:lnTo>
                  <a:lnTo>
                    <a:pt x="2041" y="78"/>
                  </a:lnTo>
                  <a:lnTo>
                    <a:pt x="1886" y="39"/>
                  </a:lnTo>
                  <a:lnTo>
                    <a:pt x="17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5"/>
            <p:cNvSpPr/>
            <p:nvPr/>
          </p:nvSpPr>
          <p:spPr>
            <a:xfrm>
              <a:off x="2922483" y="-243747"/>
              <a:ext cx="97768" cy="97171"/>
            </a:xfrm>
            <a:custGeom>
              <a:avLst/>
              <a:gdLst/>
              <a:ahLst/>
              <a:cxnLst/>
              <a:rect l="l" t="t" r="r" b="b"/>
              <a:pathLst>
                <a:path w="3150" h="3131" fill="none" extrusionOk="0">
                  <a:moveTo>
                    <a:pt x="1575" y="1"/>
                  </a:moveTo>
                  <a:lnTo>
                    <a:pt x="1575" y="1"/>
                  </a:lnTo>
                  <a:lnTo>
                    <a:pt x="1419" y="1"/>
                  </a:lnTo>
                  <a:lnTo>
                    <a:pt x="1264" y="39"/>
                  </a:lnTo>
                  <a:lnTo>
                    <a:pt x="1108" y="78"/>
                  </a:lnTo>
                  <a:lnTo>
                    <a:pt x="972" y="117"/>
                  </a:lnTo>
                  <a:lnTo>
                    <a:pt x="836" y="195"/>
                  </a:lnTo>
                  <a:lnTo>
                    <a:pt x="700" y="273"/>
                  </a:lnTo>
                  <a:lnTo>
                    <a:pt x="583" y="351"/>
                  </a:lnTo>
                  <a:lnTo>
                    <a:pt x="467" y="467"/>
                  </a:lnTo>
                  <a:lnTo>
                    <a:pt x="370" y="564"/>
                  </a:lnTo>
                  <a:lnTo>
                    <a:pt x="272" y="681"/>
                  </a:lnTo>
                  <a:lnTo>
                    <a:pt x="195" y="817"/>
                  </a:lnTo>
                  <a:lnTo>
                    <a:pt x="136" y="953"/>
                  </a:lnTo>
                  <a:lnTo>
                    <a:pt x="78" y="1109"/>
                  </a:lnTo>
                  <a:lnTo>
                    <a:pt x="39" y="1245"/>
                  </a:lnTo>
                  <a:lnTo>
                    <a:pt x="20" y="1400"/>
                  </a:lnTo>
                  <a:lnTo>
                    <a:pt x="0" y="1556"/>
                  </a:lnTo>
                  <a:lnTo>
                    <a:pt x="0" y="1556"/>
                  </a:lnTo>
                  <a:lnTo>
                    <a:pt x="20" y="1731"/>
                  </a:lnTo>
                  <a:lnTo>
                    <a:pt x="39" y="1886"/>
                  </a:lnTo>
                  <a:lnTo>
                    <a:pt x="78" y="2022"/>
                  </a:lnTo>
                  <a:lnTo>
                    <a:pt x="136" y="2178"/>
                  </a:lnTo>
                  <a:lnTo>
                    <a:pt x="195" y="2314"/>
                  </a:lnTo>
                  <a:lnTo>
                    <a:pt x="272" y="2450"/>
                  </a:lnTo>
                  <a:lnTo>
                    <a:pt x="370" y="2567"/>
                  </a:lnTo>
                  <a:lnTo>
                    <a:pt x="467" y="2664"/>
                  </a:lnTo>
                  <a:lnTo>
                    <a:pt x="583" y="2781"/>
                  </a:lnTo>
                  <a:lnTo>
                    <a:pt x="700" y="2858"/>
                  </a:lnTo>
                  <a:lnTo>
                    <a:pt x="836" y="2936"/>
                  </a:lnTo>
                  <a:lnTo>
                    <a:pt x="972" y="3014"/>
                  </a:lnTo>
                  <a:lnTo>
                    <a:pt x="1108" y="3053"/>
                  </a:lnTo>
                  <a:lnTo>
                    <a:pt x="1264" y="3092"/>
                  </a:lnTo>
                  <a:lnTo>
                    <a:pt x="1419" y="3131"/>
                  </a:lnTo>
                  <a:lnTo>
                    <a:pt x="1575" y="3131"/>
                  </a:lnTo>
                  <a:lnTo>
                    <a:pt x="1575" y="3131"/>
                  </a:lnTo>
                  <a:lnTo>
                    <a:pt x="1730" y="3131"/>
                  </a:lnTo>
                  <a:lnTo>
                    <a:pt x="1886" y="3092"/>
                  </a:lnTo>
                  <a:lnTo>
                    <a:pt x="2041" y="3053"/>
                  </a:lnTo>
                  <a:lnTo>
                    <a:pt x="2178" y="3014"/>
                  </a:lnTo>
                  <a:lnTo>
                    <a:pt x="2314" y="2936"/>
                  </a:lnTo>
                  <a:lnTo>
                    <a:pt x="2450" y="2858"/>
                  </a:lnTo>
                  <a:lnTo>
                    <a:pt x="2566" y="2781"/>
                  </a:lnTo>
                  <a:lnTo>
                    <a:pt x="2683" y="2664"/>
                  </a:lnTo>
                  <a:lnTo>
                    <a:pt x="2780" y="2567"/>
                  </a:lnTo>
                  <a:lnTo>
                    <a:pt x="2877" y="2450"/>
                  </a:lnTo>
                  <a:lnTo>
                    <a:pt x="2955" y="2314"/>
                  </a:lnTo>
                  <a:lnTo>
                    <a:pt x="3013" y="2178"/>
                  </a:lnTo>
                  <a:lnTo>
                    <a:pt x="3072" y="2022"/>
                  </a:lnTo>
                  <a:lnTo>
                    <a:pt x="3111" y="1886"/>
                  </a:lnTo>
                  <a:lnTo>
                    <a:pt x="3130" y="1731"/>
                  </a:lnTo>
                  <a:lnTo>
                    <a:pt x="3150" y="1556"/>
                  </a:lnTo>
                  <a:lnTo>
                    <a:pt x="3150" y="1556"/>
                  </a:lnTo>
                  <a:lnTo>
                    <a:pt x="3130" y="1400"/>
                  </a:lnTo>
                  <a:lnTo>
                    <a:pt x="3111" y="1245"/>
                  </a:lnTo>
                  <a:lnTo>
                    <a:pt x="3072" y="1109"/>
                  </a:lnTo>
                  <a:lnTo>
                    <a:pt x="3013" y="953"/>
                  </a:lnTo>
                  <a:lnTo>
                    <a:pt x="2955" y="817"/>
                  </a:lnTo>
                  <a:lnTo>
                    <a:pt x="2877" y="681"/>
                  </a:lnTo>
                  <a:lnTo>
                    <a:pt x="2780" y="564"/>
                  </a:lnTo>
                  <a:lnTo>
                    <a:pt x="2683" y="467"/>
                  </a:lnTo>
                  <a:lnTo>
                    <a:pt x="2566" y="351"/>
                  </a:lnTo>
                  <a:lnTo>
                    <a:pt x="2450" y="273"/>
                  </a:lnTo>
                  <a:lnTo>
                    <a:pt x="2314" y="195"/>
                  </a:lnTo>
                  <a:lnTo>
                    <a:pt x="2178" y="117"/>
                  </a:lnTo>
                  <a:lnTo>
                    <a:pt x="2041" y="78"/>
                  </a:lnTo>
                  <a:lnTo>
                    <a:pt x="1886" y="39"/>
                  </a:lnTo>
                  <a:lnTo>
                    <a:pt x="1730" y="1"/>
                  </a:lnTo>
                  <a:lnTo>
                    <a:pt x="157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5"/>
            <p:cNvSpPr/>
            <p:nvPr/>
          </p:nvSpPr>
          <p:spPr>
            <a:xfrm>
              <a:off x="2626210" y="-301660"/>
              <a:ext cx="84515" cy="50090"/>
            </a:xfrm>
            <a:custGeom>
              <a:avLst/>
              <a:gdLst/>
              <a:ahLst/>
              <a:cxnLst/>
              <a:rect l="l" t="t" r="r" b="b"/>
              <a:pathLst>
                <a:path w="2723" h="1614" extrusionOk="0">
                  <a:moveTo>
                    <a:pt x="176" y="0"/>
                  </a:moveTo>
                  <a:lnTo>
                    <a:pt x="1" y="20"/>
                  </a:lnTo>
                  <a:lnTo>
                    <a:pt x="176" y="39"/>
                  </a:lnTo>
                  <a:lnTo>
                    <a:pt x="351" y="59"/>
                  </a:lnTo>
                  <a:lnTo>
                    <a:pt x="526" y="97"/>
                  </a:lnTo>
                  <a:lnTo>
                    <a:pt x="681" y="156"/>
                  </a:lnTo>
                  <a:lnTo>
                    <a:pt x="856" y="234"/>
                  </a:lnTo>
                  <a:lnTo>
                    <a:pt x="1012" y="292"/>
                  </a:lnTo>
                  <a:lnTo>
                    <a:pt x="1148" y="389"/>
                  </a:lnTo>
                  <a:lnTo>
                    <a:pt x="1303" y="486"/>
                  </a:lnTo>
                  <a:lnTo>
                    <a:pt x="1556" y="700"/>
                  </a:lnTo>
                  <a:lnTo>
                    <a:pt x="1789" y="953"/>
                  </a:lnTo>
                  <a:lnTo>
                    <a:pt x="1887" y="1089"/>
                  </a:lnTo>
                  <a:lnTo>
                    <a:pt x="1984" y="1225"/>
                  </a:lnTo>
                  <a:lnTo>
                    <a:pt x="2062" y="1381"/>
                  </a:lnTo>
                  <a:lnTo>
                    <a:pt x="2139" y="1536"/>
                  </a:lnTo>
                  <a:lnTo>
                    <a:pt x="2723" y="1614"/>
                  </a:lnTo>
                  <a:lnTo>
                    <a:pt x="2625" y="1439"/>
                  </a:lnTo>
                  <a:lnTo>
                    <a:pt x="2528" y="1264"/>
                  </a:lnTo>
                  <a:lnTo>
                    <a:pt x="2412" y="1108"/>
                  </a:lnTo>
                  <a:lnTo>
                    <a:pt x="2275" y="953"/>
                  </a:lnTo>
                  <a:lnTo>
                    <a:pt x="2159" y="817"/>
                  </a:lnTo>
                  <a:lnTo>
                    <a:pt x="2003" y="681"/>
                  </a:lnTo>
                  <a:lnTo>
                    <a:pt x="1848" y="564"/>
                  </a:lnTo>
                  <a:lnTo>
                    <a:pt x="1692" y="447"/>
                  </a:lnTo>
                  <a:lnTo>
                    <a:pt x="1517" y="350"/>
                  </a:lnTo>
                  <a:lnTo>
                    <a:pt x="1342" y="272"/>
                  </a:lnTo>
                  <a:lnTo>
                    <a:pt x="1167" y="195"/>
                  </a:lnTo>
                  <a:lnTo>
                    <a:pt x="973" y="117"/>
                  </a:lnTo>
                  <a:lnTo>
                    <a:pt x="779" y="78"/>
                  </a:lnTo>
                  <a:lnTo>
                    <a:pt x="584" y="39"/>
                  </a:lnTo>
                  <a:lnTo>
                    <a:pt x="390" y="20"/>
                  </a:lnTo>
                  <a:lnTo>
                    <a:pt x="176"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5"/>
            <p:cNvSpPr/>
            <p:nvPr/>
          </p:nvSpPr>
          <p:spPr>
            <a:xfrm>
              <a:off x="2543560" y="-301660"/>
              <a:ext cx="155094" cy="155082"/>
            </a:xfrm>
            <a:custGeom>
              <a:avLst/>
              <a:gdLst/>
              <a:ahLst/>
              <a:cxnLst/>
              <a:rect l="l" t="t" r="r" b="b"/>
              <a:pathLst>
                <a:path w="4997" h="4997" extrusionOk="0">
                  <a:moveTo>
                    <a:pt x="2489" y="0"/>
                  </a:moveTo>
                  <a:lnTo>
                    <a:pt x="2236" y="20"/>
                  </a:lnTo>
                  <a:lnTo>
                    <a:pt x="2003" y="59"/>
                  </a:lnTo>
                  <a:lnTo>
                    <a:pt x="1750" y="117"/>
                  </a:lnTo>
                  <a:lnTo>
                    <a:pt x="1536" y="214"/>
                  </a:lnTo>
                  <a:lnTo>
                    <a:pt x="1303" y="311"/>
                  </a:lnTo>
                  <a:lnTo>
                    <a:pt x="1109" y="428"/>
                  </a:lnTo>
                  <a:lnTo>
                    <a:pt x="914" y="583"/>
                  </a:lnTo>
                  <a:lnTo>
                    <a:pt x="739" y="739"/>
                  </a:lnTo>
                  <a:lnTo>
                    <a:pt x="584" y="914"/>
                  </a:lnTo>
                  <a:lnTo>
                    <a:pt x="428" y="1108"/>
                  </a:lnTo>
                  <a:lnTo>
                    <a:pt x="312" y="1322"/>
                  </a:lnTo>
                  <a:lnTo>
                    <a:pt x="195" y="1536"/>
                  </a:lnTo>
                  <a:lnTo>
                    <a:pt x="117" y="1769"/>
                  </a:lnTo>
                  <a:lnTo>
                    <a:pt x="59" y="2003"/>
                  </a:lnTo>
                  <a:lnTo>
                    <a:pt x="20" y="2255"/>
                  </a:lnTo>
                  <a:lnTo>
                    <a:pt x="1" y="2508"/>
                  </a:lnTo>
                  <a:lnTo>
                    <a:pt x="20" y="2761"/>
                  </a:lnTo>
                  <a:lnTo>
                    <a:pt x="59" y="3014"/>
                  </a:lnTo>
                  <a:lnTo>
                    <a:pt x="117" y="3247"/>
                  </a:lnTo>
                  <a:lnTo>
                    <a:pt x="195" y="3480"/>
                  </a:lnTo>
                  <a:lnTo>
                    <a:pt x="312" y="3694"/>
                  </a:lnTo>
                  <a:lnTo>
                    <a:pt x="428" y="3888"/>
                  </a:lnTo>
                  <a:lnTo>
                    <a:pt x="584" y="4083"/>
                  </a:lnTo>
                  <a:lnTo>
                    <a:pt x="739" y="4258"/>
                  </a:lnTo>
                  <a:lnTo>
                    <a:pt x="914" y="4433"/>
                  </a:lnTo>
                  <a:lnTo>
                    <a:pt x="1109" y="4569"/>
                  </a:lnTo>
                  <a:lnTo>
                    <a:pt x="1303" y="4705"/>
                  </a:lnTo>
                  <a:lnTo>
                    <a:pt x="1536" y="4802"/>
                  </a:lnTo>
                  <a:lnTo>
                    <a:pt x="1750" y="4880"/>
                  </a:lnTo>
                  <a:lnTo>
                    <a:pt x="2003" y="4938"/>
                  </a:lnTo>
                  <a:lnTo>
                    <a:pt x="2236" y="4977"/>
                  </a:lnTo>
                  <a:lnTo>
                    <a:pt x="2489" y="4997"/>
                  </a:lnTo>
                  <a:lnTo>
                    <a:pt x="2761" y="4977"/>
                  </a:lnTo>
                  <a:lnTo>
                    <a:pt x="2994" y="4938"/>
                  </a:lnTo>
                  <a:lnTo>
                    <a:pt x="3247" y="4880"/>
                  </a:lnTo>
                  <a:lnTo>
                    <a:pt x="3461" y="4802"/>
                  </a:lnTo>
                  <a:lnTo>
                    <a:pt x="3694" y="4705"/>
                  </a:lnTo>
                  <a:lnTo>
                    <a:pt x="3889" y="4569"/>
                  </a:lnTo>
                  <a:lnTo>
                    <a:pt x="4083" y="4433"/>
                  </a:lnTo>
                  <a:lnTo>
                    <a:pt x="4258" y="4258"/>
                  </a:lnTo>
                  <a:lnTo>
                    <a:pt x="4414" y="4083"/>
                  </a:lnTo>
                  <a:lnTo>
                    <a:pt x="4569" y="3888"/>
                  </a:lnTo>
                  <a:lnTo>
                    <a:pt x="4686" y="3694"/>
                  </a:lnTo>
                  <a:lnTo>
                    <a:pt x="4802" y="3480"/>
                  </a:lnTo>
                  <a:lnTo>
                    <a:pt x="4880" y="3247"/>
                  </a:lnTo>
                  <a:lnTo>
                    <a:pt x="4938" y="3014"/>
                  </a:lnTo>
                  <a:lnTo>
                    <a:pt x="4977" y="2761"/>
                  </a:lnTo>
                  <a:lnTo>
                    <a:pt x="4997" y="2508"/>
                  </a:lnTo>
                  <a:lnTo>
                    <a:pt x="4977" y="2255"/>
                  </a:lnTo>
                  <a:lnTo>
                    <a:pt x="4938" y="2003"/>
                  </a:lnTo>
                  <a:lnTo>
                    <a:pt x="4880" y="1769"/>
                  </a:lnTo>
                  <a:lnTo>
                    <a:pt x="4802" y="1536"/>
                  </a:lnTo>
                  <a:lnTo>
                    <a:pt x="4686" y="1322"/>
                  </a:lnTo>
                  <a:lnTo>
                    <a:pt x="4569" y="1108"/>
                  </a:lnTo>
                  <a:lnTo>
                    <a:pt x="4414" y="914"/>
                  </a:lnTo>
                  <a:lnTo>
                    <a:pt x="4258" y="739"/>
                  </a:lnTo>
                  <a:lnTo>
                    <a:pt x="4083" y="583"/>
                  </a:lnTo>
                  <a:lnTo>
                    <a:pt x="3889" y="428"/>
                  </a:lnTo>
                  <a:lnTo>
                    <a:pt x="3694" y="311"/>
                  </a:lnTo>
                  <a:lnTo>
                    <a:pt x="3461" y="214"/>
                  </a:lnTo>
                  <a:lnTo>
                    <a:pt x="3247" y="117"/>
                  </a:lnTo>
                  <a:lnTo>
                    <a:pt x="2994" y="59"/>
                  </a:lnTo>
                  <a:lnTo>
                    <a:pt x="2761" y="20"/>
                  </a:lnTo>
                  <a:lnTo>
                    <a:pt x="2489"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5"/>
            <p:cNvSpPr/>
            <p:nvPr/>
          </p:nvSpPr>
          <p:spPr>
            <a:xfrm>
              <a:off x="2543560" y="-301660"/>
              <a:ext cx="155094" cy="155082"/>
            </a:xfrm>
            <a:custGeom>
              <a:avLst/>
              <a:gdLst/>
              <a:ahLst/>
              <a:cxnLst/>
              <a:rect l="l" t="t" r="r" b="b"/>
              <a:pathLst>
                <a:path w="4997" h="4997" fill="none" extrusionOk="0">
                  <a:moveTo>
                    <a:pt x="4997" y="2508"/>
                  </a:moveTo>
                  <a:lnTo>
                    <a:pt x="4997" y="2508"/>
                  </a:lnTo>
                  <a:lnTo>
                    <a:pt x="4977" y="2761"/>
                  </a:lnTo>
                  <a:lnTo>
                    <a:pt x="4938" y="3014"/>
                  </a:lnTo>
                  <a:lnTo>
                    <a:pt x="4880" y="3247"/>
                  </a:lnTo>
                  <a:lnTo>
                    <a:pt x="4802" y="3480"/>
                  </a:lnTo>
                  <a:lnTo>
                    <a:pt x="4686" y="3694"/>
                  </a:lnTo>
                  <a:lnTo>
                    <a:pt x="4569" y="3888"/>
                  </a:lnTo>
                  <a:lnTo>
                    <a:pt x="4414" y="4083"/>
                  </a:lnTo>
                  <a:lnTo>
                    <a:pt x="4258" y="4258"/>
                  </a:lnTo>
                  <a:lnTo>
                    <a:pt x="4083" y="4433"/>
                  </a:lnTo>
                  <a:lnTo>
                    <a:pt x="3889" y="4569"/>
                  </a:lnTo>
                  <a:lnTo>
                    <a:pt x="3694" y="4705"/>
                  </a:lnTo>
                  <a:lnTo>
                    <a:pt x="3461" y="4802"/>
                  </a:lnTo>
                  <a:lnTo>
                    <a:pt x="3247" y="4880"/>
                  </a:lnTo>
                  <a:lnTo>
                    <a:pt x="2994" y="4938"/>
                  </a:lnTo>
                  <a:lnTo>
                    <a:pt x="2761" y="4977"/>
                  </a:lnTo>
                  <a:lnTo>
                    <a:pt x="2489" y="4997"/>
                  </a:lnTo>
                  <a:lnTo>
                    <a:pt x="2489" y="4997"/>
                  </a:lnTo>
                  <a:lnTo>
                    <a:pt x="2236" y="4977"/>
                  </a:lnTo>
                  <a:lnTo>
                    <a:pt x="2003" y="4938"/>
                  </a:lnTo>
                  <a:lnTo>
                    <a:pt x="1750" y="4880"/>
                  </a:lnTo>
                  <a:lnTo>
                    <a:pt x="1536" y="4802"/>
                  </a:lnTo>
                  <a:lnTo>
                    <a:pt x="1303" y="4705"/>
                  </a:lnTo>
                  <a:lnTo>
                    <a:pt x="1109" y="4569"/>
                  </a:lnTo>
                  <a:lnTo>
                    <a:pt x="914" y="4433"/>
                  </a:lnTo>
                  <a:lnTo>
                    <a:pt x="739" y="4258"/>
                  </a:lnTo>
                  <a:lnTo>
                    <a:pt x="584" y="4083"/>
                  </a:lnTo>
                  <a:lnTo>
                    <a:pt x="428" y="3888"/>
                  </a:lnTo>
                  <a:lnTo>
                    <a:pt x="312" y="3694"/>
                  </a:lnTo>
                  <a:lnTo>
                    <a:pt x="195" y="3480"/>
                  </a:lnTo>
                  <a:lnTo>
                    <a:pt x="117" y="3247"/>
                  </a:lnTo>
                  <a:lnTo>
                    <a:pt x="59" y="3014"/>
                  </a:lnTo>
                  <a:lnTo>
                    <a:pt x="20" y="2761"/>
                  </a:lnTo>
                  <a:lnTo>
                    <a:pt x="1" y="2508"/>
                  </a:lnTo>
                  <a:lnTo>
                    <a:pt x="1" y="2508"/>
                  </a:lnTo>
                  <a:lnTo>
                    <a:pt x="20" y="2255"/>
                  </a:lnTo>
                  <a:lnTo>
                    <a:pt x="59" y="2003"/>
                  </a:lnTo>
                  <a:lnTo>
                    <a:pt x="117" y="1769"/>
                  </a:lnTo>
                  <a:lnTo>
                    <a:pt x="195" y="1536"/>
                  </a:lnTo>
                  <a:lnTo>
                    <a:pt x="312" y="1322"/>
                  </a:lnTo>
                  <a:lnTo>
                    <a:pt x="428" y="1108"/>
                  </a:lnTo>
                  <a:lnTo>
                    <a:pt x="584" y="914"/>
                  </a:lnTo>
                  <a:lnTo>
                    <a:pt x="739" y="739"/>
                  </a:lnTo>
                  <a:lnTo>
                    <a:pt x="914" y="583"/>
                  </a:lnTo>
                  <a:lnTo>
                    <a:pt x="1109" y="428"/>
                  </a:lnTo>
                  <a:lnTo>
                    <a:pt x="1303" y="311"/>
                  </a:lnTo>
                  <a:lnTo>
                    <a:pt x="1536" y="214"/>
                  </a:lnTo>
                  <a:lnTo>
                    <a:pt x="1750" y="117"/>
                  </a:lnTo>
                  <a:lnTo>
                    <a:pt x="2003" y="59"/>
                  </a:lnTo>
                  <a:lnTo>
                    <a:pt x="2236" y="20"/>
                  </a:lnTo>
                  <a:lnTo>
                    <a:pt x="2489" y="0"/>
                  </a:lnTo>
                  <a:lnTo>
                    <a:pt x="2489" y="0"/>
                  </a:lnTo>
                  <a:lnTo>
                    <a:pt x="2761" y="20"/>
                  </a:lnTo>
                  <a:lnTo>
                    <a:pt x="2994" y="59"/>
                  </a:lnTo>
                  <a:lnTo>
                    <a:pt x="3247" y="117"/>
                  </a:lnTo>
                  <a:lnTo>
                    <a:pt x="3461" y="214"/>
                  </a:lnTo>
                  <a:lnTo>
                    <a:pt x="3694" y="311"/>
                  </a:lnTo>
                  <a:lnTo>
                    <a:pt x="3889" y="428"/>
                  </a:lnTo>
                  <a:lnTo>
                    <a:pt x="4083" y="583"/>
                  </a:lnTo>
                  <a:lnTo>
                    <a:pt x="4258" y="739"/>
                  </a:lnTo>
                  <a:lnTo>
                    <a:pt x="4414" y="914"/>
                  </a:lnTo>
                  <a:lnTo>
                    <a:pt x="4569" y="1108"/>
                  </a:lnTo>
                  <a:lnTo>
                    <a:pt x="4686" y="1322"/>
                  </a:lnTo>
                  <a:lnTo>
                    <a:pt x="4802" y="1536"/>
                  </a:lnTo>
                  <a:lnTo>
                    <a:pt x="4880" y="1769"/>
                  </a:lnTo>
                  <a:lnTo>
                    <a:pt x="4938" y="2003"/>
                  </a:lnTo>
                  <a:lnTo>
                    <a:pt x="4977" y="2255"/>
                  </a:lnTo>
                  <a:lnTo>
                    <a:pt x="4997" y="25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5"/>
            <p:cNvSpPr/>
            <p:nvPr/>
          </p:nvSpPr>
          <p:spPr>
            <a:xfrm>
              <a:off x="2561064" y="-284156"/>
              <a:ext cx="120084" cy="120074"/>
            </a:xfrm>
            <a:custGeom>
              <a:avLst/>
              <a:gdLst/>
              <a:ahLst/>
              <a:cxnLst/>
              <a:rect l="l" t="t" r="r" b="b"/>
              <a:pathLst>
                <a:path w="3869" h="3869" extrusionOk="0">
                  <a:moveTo>
                    <a:pt x="1925" y="0"/>
                  </a:moveTo>
                  <a:lnTo>
                    <a:pt x="1731" y="19"/>
                  </a:lnTo>
                  <a:lnTo>
                    <a:pt x="1536" y="39"/>
                  </a:lnTo>
                  <a:lnTo>
                    <a:pt x="1361" y="97"/>
                  </a:lnTo>
                  <a:lnTo>
                    <a:pt x="1186" y="156"/>
                  </a:lnTo>
                  <a:lnTo>
                    <a:pt x="1011" y="233"/>
                  </a:lnTo>
                  <a:lnTo>
                    <a:pt x="856" y="331"/>
                  </a:lnTo>
                  <a:lnTo>
                    <a:pt x="700" y="447"/>
                  </a:lnTo>
                  <a:lnTo>
                    <a:pt x="564" y="583"/>
                  </a:lnTo>
                  <a:lnTo>
                    <a:pt x="447" y="719"/>
                  </a:lnTo>
                  <a:lnTo>
                    <a:pt x="331" y="855"/>
                  </a:lnTo>
                  <a:lnTo>
                    <a:pt x="234" y="1011"/>
                  </a:lnTo>
                  <a:lnTo>
                    <a:pt x="156" y="1186"/>
                  </a:lnTo>
                  <a:lnTo>
                    <a:pt x="98" y="1361"/>
                  </a:lnTo>
                  <a:lnTo>
                    <a:pt x="39" y="1555"/>
                  </a:lnTo>
                  <a:lnTo>
                    <a:pt x="20" y="1750"/>
                  </a:lnTo>
                  <a:lnTo>
                    <a:pt x="0" y="1944"/>
                  </a:lnTo>
                  <a:lnTo>
                    <a:pt x="20" y="2139"/>
                  </a:lnTo>
                  <a:lnTo>
                    <a:pt x="39" y="2333"/>
                  </a:lnTo>
                  <a:lnTo>
                    <a:pt x="98" y="2508"/>
                  </a:lnTo>
                  <a:lnTo>
                    <a:pt x="156" y="2683"/>
                  </a:lnTo>
                  <a:lnTo>
                    <a:pt x="234" y="2858"/>
                  </a:lnTo>
                  <a:lnTo>
                    <a:pt x="331" y="3013"/>
                  </a:lnTo>
                  <a:lnTo>
                    <a:pt x="447" y="3169"/>
                  </a:lnTo>
                  <a:lnTo>
                    <a:pt x="564" y="3305"/>
                  </a:lnTo>
                  <a:lnTo>
                    <a:pt x="700" y="3422"/>
                  </a:lnTo>
                  <a:lnTo>
                    <a:pt x="856" y="3538"/>
                  </a:lnTo>
                  <a:lnTo>
                    <a:pt x="1011" y="3635"/>
                  </a:lnTo>
                  <a:lnTo>
                    <a:pt x="1186" y="3713"/>
                  </a:lnTo>
                  <a:lnTo>
                    <a:pt x="1361" y="3791"/>
                  </a:lnTo>
                  <a:lnTo>
                    <a:pt x="1536" y="3830"/>
                  </a:lnTo>
                  <a:lnTo>
                    <a:pt x="1731" y="3869"/>
                  </a:lnTo>
                  <a:lnTo>
                    <a:pt x="2139" y="3869"/>
                  </a:lnTo>
                  <a:lnTo>
                    <a:pt x="2333" y="3830"/>
                  </a:lnTo>
                  <a:lnTo>
                    <a:pt x="2508" y="3791"/>
                  </a:lnTo>
                  <a:lnTo>
                    <a:pt x="2683" y="3713"/>
                  </a:lnTo>
                  <a:lnTo>
                    <a:pt x="2858" y="3635"/>
                  </a:lnTo>
                  <a:lnTo>
                    <a:pt x="3014" y="3538"/>
                  </a:lnTo>
                  <a:lnTo>
                    <a:pt x="3169" y="3422"/>
                  </a:lnTo>
                  <a:lnTo>
                    <a:pt x="3305" y="3305"/>
                  </a:lnTo>
                  <a:lnTo>
                    <a:pt x="3422" y="3169"/>
                  </a:lnTo>
                  <a:lnTo>
                    <a:pt x="3538" y="3013"/>
                  </a:lnTo>
                  <a:lnTo>
                    <a:pt x="3636" y="2858"/>
                  </a:lnTo>
                  <a:lnTo>
                    <a:pt x="3713" y="2683"/>
                  </a:lnTo>
                  <a:lnTo>
                    <a:pt x="3772" y="2508"/>
                  </a:lnTo>
                  <a:lnTo>
                    <a:pt x="3830" y="2333"/>
                  </a:lnTo>
                  <a:lnTo>
                    <a:pt x="3850" y="2139"/>
                  </a:lnTo>
                  <a:lnTo>
                    <a:pt x="3869" y="1944"/>
                  </a:lnTo>
                  <a:lnTo>
                    <a:pt x="3850" y="1750"/>
                  </a:lnTo>
                  <a:lnTo>
                    <a:pt x="3830" y="1555"/>
                  </a:lnTo>
                  <a:lnTo>
                    <a:pt x="3772" y="1361"/>
                  </a:lnTo>
                  <a:lnTo>
                    <a:pt x="3713" y="1186"/>
                  </a:lnTo>
                  <a:lnTo>
                    <a:pt x="3636" y="1011"/>
                  </a:lnTo>
                  <a:lnTo>
                    <a:pt x="3538" y="855"/>
                  </a:lnTo>
                  <a:lnTo>
                    <a:pt x="3422" y="719"/>
                  </a:lnTo>
                  <a:lnTo>
                    <a:pt x="3305" y="583"/>
                  </a:lnTo>
                  <a:lnTo>
                    <a:pt x="3169" y="447"/>
                  </a:lnTo>
                  <a:lnTo>
                    <a:pt x="3014" y="331"/>
                  </a:lnTo>
                  <a:lnTo>
                    <a:pt x="2858" y="233"/>
                  </a:lnTo>
                  <a:lnTo>
                    <a:pt x="2683" y="156"/>
                  </a:lnTo>
                  <a:lnTo>
                    <a:pt x="2508" y="97"/>
                  </a:lnTo>
                  <a:lnTo>
                    <a:pt x="2333" y="39"/>
                  </a:lnTo>
                  <a:lnTo>
                    <a:pt x="2139" y="19"/>
                  </a:lnTo>
                  <a:lnTo>
                    <a:pt x="19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5"/>
            <p:cNvSpPr/>
            <p:nvPr/>
          </p:nvSpPr>
          <p:spPr>
            <a:xfrm>
              <a:off x="2561064" y="-284156"/>
              <a:ext cx="120084" cy="120074"/>
            </a:xfrm>
            <a:custGeom>
              <a:avLst/>
              <a:gdLst/>
              <a:ahLst/>
              <a:cxnLst/>
              <a:rect l="l" t="t" r="r" b="b"/>
              <a:pathLst>
                <a:path w="3869" h="3869" fill="none" extrusionOk="0">
                  <a:moveTo>
                    <a:pt x="3869" y="1944"/>
                  </a:moveTo>
                  <a:lnTo>
                    <a:pt x="3869" y="1944"/>
                  </a:lnTo>
                  <a:lnTo>
                    <a:pt x="3850" y="2139"/>
                  </a:lnTo>
                  <a:lnTo>
                    <a:pt x="3830" y="2333"/>
                  </a:lnTo>
                  <a:lnTo>
                    <a:pt x="3772" y="2508"/>
                  </a:lnTo>
                  <a:lnTo>
                    <a:pt x="3713" y="2683"/>
                  </a:lnTo>
                  <a:lnTo>
                    <a:pt x="3636" y="2858"/>
                  </a:lnTo>
                  <a:lnTo>
                    <a:pt x="3538" y="3013"/>
                  </a:lnTo>
                  <a:lnTo>
                    <a:pt x="3422" y="3169"/>
                  </a:lnTo>
                  <a:lnTo>
                    <a:pt x="3305" y="3305"/>
                  </a:lnTo>
                  <a:lnTo>
                    <a:pt x="3169" y="3422"/>
                  </a:lnTo>
                  <a:lnTo>
                    <a:pt x="3014" y="3538"/>
                  </a:lnTo>
                  <a:lnTo>
                    <a:pt x="2858" y="3635"/>
                  </a:lnTo>
                  <a:lnTo>
                    <a:pt x="2683" y="3713"/>
                  </a:lnTo>
                  <a:lnTo>
                    <a:pt x="2508" y="3791"/>
                  </a:lnTo>
                  <a:lnTo>
                    <a:pt x="2333" y="3830"/>
                  </a:lnTo>
                  <a:lnTo>
                    <a:pt x="2139" y="3869"/>
                  </a:lnTo>
                  <a:lnTo>
                    <a:pt x="1925" y="3869"/>
                  </a:lnTo>
                  <a:lnTo>
                    <a:pt x="1925" y="3869"/>
                  </a:lnTo>
                  <a:lnTo>
                    <a:pt x="1731" y="3869"/>
                  </a:lnTo>
                  <a:lnTo>
                    <a:pt x="1536" y="3830"/>
                  </a:lnTo>
                  <a:lnTo>
                    <a:pt x="1361" y="3791"/>
                  </a:lnTo>
                  <a:lnTo>
                    <a:pt x="1186" y="3713"/>
                  </a:lnTo>
                  <a:lnTo>
                    <a:pt x="1011" y="3635"/>
                  </a:lnTo>
                  <a:lnTo>
                    <a:pt x="856" y="3538"/>
                  </a:lnTo>
                  <a:lnTo>
                    <a:pt x="700" y="3422"/>
                  </a:lnTo>
                  <a:lnTo>
                    <a:pt x="564" y="3305"/>
                  </a:lnTo>
                  <a:lnTo>
                    <a:pt x="447" y="3169"/>
                  </a:lnTo>
                  <a:lnTo>
                    <a:pt x="331" y="3013"/>
                  </a:lnTo>
                  <a:lnTo>
                    <a:pt x="234" y="2858"/>
                  </a:lnTo>
                  <a:lnTo>
                    <a:pt x="156" y="2683"/>
                  </a:lnTo>
                  <a:lnTo>
                    <a:pt x="98" y="2508"/>
                  </a:lnTo>
                  <a:lnTo>
                    <a:pt x="39" y="2333"/>
                  </a:lnTo>
                  <a:lnTo>
                    <a:pt x="20" y="2139"/>
                  </a:lnTo>
                  <a:lnTo>
                    <a:pt x="0" y="1944"/>
                  </a:lnTo>
                  <a:lnTo>
                    <a:pt x="0" y="1944"/>
                  </a:lnTo>
                  <a:lnTo>
                    <a:pt x="20" y="1750"/>
                  </a:lnTo>
                  <a:lnTo>
                    <a:pt x="39" y="1555"/>
                  </a:lnTo>
                  <a:lnTo>
                    <a:pt x="98" y="1361"/>
                  </a:lnTo>
                  <a:lnTo>
                    <a:pt x="156" y="1186"/>
                  </a:lnTo>
                  <a:lnTo>
                    <a:pt x="234" y="1011"/>
                  </a:lnTo>
                  <a:lnTo>
                    <a:pt x="331" y="855"/>
                  </a:lnTo>
                  <a:lnTo>
                    <a:pt x="447" y="719"/>
                  </a:lnTo>
                  <a:lnTo>
                    <a:pt x="564" y="583"/>
                  </a:lnTo>
                  <a:lnTo>
                    <a:pt x="700" y="447"/>
                  </a:lnTo>
                  <a:lnTo>
                    <a:pt x="856" y="331"/>
                  </a:lnTo>
                  <a:lnTo>
                    <a:pt x="1011" y="233"/>
                  </a:lnTo>
                  <a:lnTo>
                    <a:pt x="1186" y="156"/>
                  </a:lnTo>
                  <a:lnTo>
                    <a:pt x="1361" y="97"/>
                  </a:lnTo>
                  <a:lnTo>
                    <a:pt x="1536" y="39"/>
                  </a:lnTo>
                  <a:lnTo>
                    <a:pt x="1731" y="19"/>
                  </a:lnTo>
                  <a:lnTo>
                    <a:pt x="1925" y="0"/>
                  </a:lnTo>
                  <a:lnTo>
                    <a:pt x="1925" y="0"/>
                  </a:lnTo>
                  <a:lnTo>
                    <a:pt x="2139" y="19"/>
                  </a:lnTo>
                  <a:lnTo>
                    <a:pt x="2333" y="39"/>
                  </a:lnTo>
                  <a:lnTo>
                    <a:pt x="2508" y="97"/>
                  </a:lnTo>
                  <a:lnTo>
                    <a:pt x="2683" y="156"/>
                  </a:lnTo>
                  <a:lnTo>
                    <a:pt x="2858" y="233"/>
                  </a:lnTo>
                  <a:lnTo>
                    <a:pt x="3014" y="331"/>
                  </a:lnTo>
                  <a:lnTo>
                    <a:pt x="3169" y="447"/>
                  </a:lnTo>
                  <a:lnTo>
                    <a:pt x="3305" y="583"/>
                  </a:lnTo>
                  <a:lnTo>
                    <a:pt x="3422" y="719"/>
                  </a:lnTo>
                  <a:lnTo>
                    <a:pt x="3538" y="855"/>
                  </a:lnTo>
                  <a:lnTo>
                    <a:pt x="3636" y="1011"/>
                  </a:lnTo>
                  <a:lnTo>
                    <a:pt x="3713" y="1186"/>
                  </a:lnTo>
                  <a:lnTo>
                    <a:pt x="3772" y="1361"/>
                  </a:lnTo>
                  <a:lnTo>
                    <a:pt x="3830" y="1555"/>
                  </a:lnTo>
                  <a:lnTo>
                    <a:pt x="3850" y="1750"/>
                  </a:lnTo>
                  <a:lnTo>
                    <a:pt x="3869" y="19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5"/>
            <p:cNvSpPr/>
            <p:nvPr/>
          </p:nvSpPr>
          <p:spPr>
            <a:xfrm>
              <a:off x="2585800" y="-259420"/>
              <a:ext cx="70610" cy="70605"/>
            </a:xfrm>
            <a:custGeom>
              <a:avLst/>
              <a:gdLst/>
              <a:ahLst/>
              <a:cxnLst/>
              <a:rect l="l" t="t" r="r" b="b"/>
              <a:pathLst>
                <a:path w="2275" h="2275" extrusionOk="0">
                  <a:moveTo>
                    <a:pt x="1011" y="0"/>
                  </a:moveTo>
                  <a:lnTo>
                    <a:pt x="914" y="20"/>
                  </a:lnTo>
                  <a:lnTo>
                    <a:pt x="700" y="97"/>
                  </a:lnTo>
                  <a:lnTo>
                    <a:pt x="506" y="195"/>
                  </a:lnTo>
                  <a:lnTo>
                    <a:pt x="331" y="331"/>
                  </a:lnTo>
                  <a:lnTo>
                    <a:pt x="195" y="506"/>
                  </a:lnTo>
                  <a:lnTo>
                    <a:pt x="78" y="700"/>
                  </a:lnTo>
                  <a:lnTo>
                    <a:pt x="20" y="914"/>
                  </a:lnTo>
                  <a:lnTo>
                    <a:pt x="0" y="1030"/>
                  </a:lnTo>
                  <a:lnTo>
                    <a:pt x="0" y="1147"/>
                  </a:lnTo>
                  <a:lnTo>
                    <a:pt x="0" y="1264"/>
                  </a:lnTo>
                  <a:lnTo>
                    <a:pt x="20" y="1380"/>
                  </a:lnTo>
                  <a:lnTo>
                    <a:pt x="78" y="1594"/>
                  </a:lnTo>
                  <a:lnTo>
                    <a:pt x="195" y="1789"/>
                  </a:lnTo>
                  <a:lnTo>
                    <a:pt x="331" y="1944"/>
                  </a:lnTo>
                  <a:lnTo>
                    <a:pt x="506" y="2080"/>
                  </a:lnTo>
                  <a:lnTo>
                    <a:pt x="700" y="2197"/>
                  </a:lnTo>
                  <a:lnTo>
                    <a:pt x="914" y="2255"/>
                  </a:lnTo>
                  <a:lnTo>
                    <a:pt x="1011" y="2275"/>
                  </a:lnTo>
                  <a:lnTo>
                    <a:pt x="1245" y="2275"/>
                  </a:lnTo>
                  <a:lnTo>
                    <a:pt x="1361" y="2255"/>
                  </a:lnTo>
                  <a:lnTo>
                    <a:pt x="1575" y="2197"/>
                  </a:lnTo>
                  <a:lnTo>
                    <a:pt x="1769" y="2080"/>
                  </a:lnTo>
                  <a:lnTo>
                    <a:pt x="1944" y="1944"/>
                  </a:lnTo>
                  <a:lnTo>
                    <a:pt x="2081" y="1789"/>
                  </a:lnTo>
                  <a:lnTo>
                    <a:pt x="2197" y="1594"/>
                  </a:lnTo>
                  <a:lnTo>
                    <a:pt x="2255" y="1380"/>
                  </a:lnTo>
                  <a:lnTo>
                    <a:pt x="2275" y="1264"/>
                  </a:lnTo>
                  <a:lnTo>
                    <a:pt x="2275" y="1147"/>
                  </a:lnTo>
                  <a:lnTo>
                    <a:pt x="2275" y="1030"/>
                  </a:lnTo>
                  <a:lnTo>
                    <a:pt x="2255" y="914"/>
                  </a:lnTo>
                  <a:lnTo>
                    <a:pt x="2197" y="700"/>
                  </a:lnTo>
                  <a:lnTo>
                    <a:pt x="2081" y="506"/>
                  </a:lnTo>
                  <a:lnTo>
                    <a:pt x="1944" y="331"/>
                  </a:lnTo>
                  <a:lnTo>
                    <a:pt x="1769" y="195"/>
                  </a:lnTo>
                  <a:lnTo>
                    <a:pt x="1575" y="97"/>
                  </a:lnTo>
                  <a:lnTo>
                    <a:pt x="1361" y="20"/>
                  </a:lnTo>
                  <a:lnTo>
                    <a:pt x="1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5"/>
            <p:cNvSpPr/>
            <p:nvPr/>
          </p:nvSpPr>
          <p:spPr>
            <a:xfrm>
              <a:off x="2585800" y="-259420"/>
              <a:ext cx="70610" cy="70605"/>
            </a:xfrm>
            <a:custGeom>
              <a:avLst/>
              <a:gdLst/>
              <a:ahLst/>
              <a:cxnLst/>
              <a:rect l="l" t="t" r="r" b="b"/>
              <a:pathLst>
                <a:path w="2275" h="2275" fill="none" extrusionOk="0">
                  <a:moveTo>
                    <a:pt x="1128" y="0"/>
                  </a:moveTo>
                  <a:lnTo>
                    <a:pt x="1128" y="0"/>
                  </a:lnTo>
                  <a:lnTo>
                    <a:pt x="1011" y="0"/>
                  </a:lnTo>
                  <a:lnTo>
                    <a:pt x="914" y="20"/>
                  </a:lnTo>
                  <a:lnTo>
                    <a:pt x="700" y="97"/>
                  </a:lnTo>
                  <a:lnTo>
                    <a:pt x="506" y="195"/>
                  </a:lnTo>
                  <a:lnTo>
                    <a:pt x="331" y="331"/>
                  </a:lnTo>
                  <a:lnTo>
                    <a:pt x="195" y="506"/>
                  </a:lnTo>
                  <a:lnTo>
                    <a:pt x="78" y="700"/>
                  </a:lnTo>
                  <a:lnTo>
                    <a:pt x="20" y="914"/>
                  </a:lnTo>
                  <a:lnTo>
                    <a:pt x="0" y="1030"/>
                  </a:lnTo>
                  <a:lnTo>
                    <a:pt x="0" y="1147"/>
                  </a:lnTo>
                  <a:lnTo>
                    <a:pt x="0" y="1147"/>
                  </a:lnTo>
                  <a:lnTo>
                    <a:pt x="0" y="1264"/>
                  </a:lnTo>
                  <a:lnTo>
                    <a:pt x="20" y="1380"/>
                  </a:lnTo>
                  <a:lnTo>
                    <a:pt x="78" y="1594"/>
                  </a:lnTo>
                  <a:lnTo>
                    <a:pt x="195" y="1789"/>
                  </a:lnTo>
                  <a:lnTo>
                    <a:pt x="331" y="1944"/>
                  </a:lnTo>
                  <a:lnTo>
                    <a:pt x="506" y="2080"/>
                  </a:lnTo>
                  <a:lnTo>
                    <a:pt x="700" y="2197"/>
                  </a:lnTo>
                  <a:lnTo>
                    <a:pt x="914" y="2255"/>
                  </a:lnTo>
                  <a:lnTo>
                    <a:pt x="1011" y="2275"/>
                  </a:lnTo>
                  <a:lnTo>
                    <a:pt x="1128" y="2275"/>
                  </a:lnTo>
                  <a:lnTo>
                    <a:pt x="1128" y="2275"/>
                  </a:lnTo>
                  <a:lnTo>
                    <a:pt x="1245" y="2275"/>
                  </a:lnTo>
                  <a:lnTo>
                    <a:pt x="1361" y="2255"/>
                  </a:lnTo>
                  <a:lnTo>
                    <a:pt x="1575" y="2197"/>
                  </a:lnTo>
                  <a:lnTo>
                    <a:pt x="1769" y="2080"/>
                  </a:lnTo>
                  <a:lnTo>
                    <a:pt x="1944" y="1944"/>
                  </a:lnTo>
                  <a:lnTo>
                    <a:pt x="2081" y="1789"/>
                  </a:lnTo>
                  <a:lnTo>
                    <a:pt x="2197" y="1594"/>
                  </a:lnTo>
                  <a:lnTo>
                    <a:pt x="2255" y="1380"/>
                  </a:lnTo>
                  <a:lnTo>
                    <a:pt x="2275" y="1264"/>
                  </a:lnTo>
                  <a:lnTo>
                    <a:pt x="2275" y="1147"/>
                  </a:lnTo>
                  <a:lnTo>
                    <a:pt x="2275" y="1147"/>
                  </a:lnTo>
                  <a:lnTo>
                    <a:pt x="2275" y="1030"/>
                  </a:lnTo>
                  <a:lnTo>
                    <a:pt x="2255" y="914"/>
                  </a:lnTo>
                  <a:lnTo>
                    <a:pt x="2197" y="700"/>
                  </a:lnTo>
                  <a:lnTo>
                    <a:pt x="2081" y="506"/>
                  </a:lnTo>
                  <a:lnTo>
                    <a:pt x="1944" y="331"/>
                  </a:lnTo>
                  <a:lnTo>
                    <a:pt x="1769" y="195"/>
                  </a:lnTo>
                  <a:lnTo>
                    <a:pt x="1575" y="97"/>
                  </a:lnTo>
                  <a:lnTo>
                    <a:pt x="1361" y="20"/>
                  </a:lnTo>
                  <a:lnTo>
                    <a:pt x="1245" y="0"/>
                  </a:lnTo>
                  <a:lnTo>
                    <a:pt x="112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5"/>
            <p:cNvSpPr/>
            <p:nvPr/>
          </p:nvSpPr>
          <p:spPr>
            <a:xfrm>
              <a:off x="3468506" y="-377699"/>
              <a:ext cx="1055958" cy="182238"/>
            </a:xfrm>
            <a:custGeom>
              <a:avLst/>
              <a:gdLst/>
              <a:ahLst/>
              <a:cxnLst/>
              <a:rect l="l" t="t" r="r" b="b"/>
              <a:pathLst>
                <a:path w="34022" h="5872" extrusionOk="0">
                  <a:moveTo>
                    <a:pt x="33497" y="1"/>
                  </a:moveTo>
                  <a:lnTo>
                    <a:pt x="33419" y="20"/>
                  </a:lnTo>
                  <a:lnTo>
                    <a:pt x="33361" y="59"/>
                  </a:lnTo>
                  <a:lnTo>
                    <a:pt x="33283" y="98"/>
                  </a:lnTo>
                  <a:lnTo>
                    <a:pt x="33225" y="156"/>
                  </a:lnTo>
                  <a:lnTo>
                    <a:pt x="33030" y="351"/>
                  </a:lnTo>
                  <a:lnTo>
                    <a:pt x="32817" y="526"/>
                  </a:lnTo>
                  <a:lnTo>
                    <a:pt x="32603" y="662"/>
                  </a:lnTo>
                  <a:lnTo>
                    <a:pt x="32369" y="798"/>
                  </a:lnTo>
                  <a:lnTo>
                    <a:pt x="32117" y="895"/>
                  </a:lnTo>
                  <a:lnTo>
                    <a:pt x="31864" y="973"/>
                  </a:lnTo>
                  <a:lnTo>
                    <a:pt x="31611" y="1012"/>
                  </a:lnTo>
                  <a:lnTo>
                    <a:pt x="31339" y="1031"/>
                  </a:lnTo>
                  <a:lnTo>
                    <a:pt x="623" y="1848"/>
                  </a:lnTo>
                  <a:lnTo>
                    <a:pt x="1" y="5872"/>
                  </a:lnTo>
                  <a:lnTo>
                    <a:pt x="1" y="5872"/>
                  </a:lnTo>
                  <a:lnTo>
                    <a:pt x="1848" y="5736"/>
                  </a:lnTo>
                  <a:lnTo>
                    <a:pt x="3870" y="5541"/>
                  </a:lnTo>
                  <a:lnTo>
                    <a:pt x="6027" y="5327"/>
                  </a:lnTo>
                  <a:lnTo>
                    <a:pt x="8283" y="5094"/>
                  </a:lnTo>
                  <a:lnTo>
                    <a:pt x="12987" y="4589"/>
                  </a:lnTo>
                  <a:lnTo>
                    <a:pt x="17731" y="4044"/>
                  </a:lnTo>
                  <a:lnTo>
                    <a:pt x="22280" y="3500"/>
                  </a:lnTo>
                  <a:lnTo>
                    <a:pt x="26382" y="2995"/>
                  </a:lnTo>
                  <a:lnTo>
                    <a:pt x="32253" y="2236"/>
                  </a:lnTo>
                  <a:lnTo>
                    <a:pt x="32408" y="2217"/>
                  </a:lnTo>
                  <a:lnTo>
                    <a:pt x="32544" y="2178"/>
                  </a:lnTo>
                  <a:lnTo>
                    <a:pt x="32836" y="2081"/>
                  </a:lnTo>
                  <a:lnTo>
                    <a:pt x="33108" y="1925"/>
                  </a:lnTo>
                  <a:lnTo>
                    <a:pt x="33341" y="1750"/>
                  </a:lnTo>
                  <a:lnTo>
                    <a:pt x="33555" y="1537"/>
                  </a:lnTo>
                  <a:lnTo>
                    <a:pt x="33730" y="1284"/>
                  </a:lnTo>
                  <a:lnTo>
                    <a:pt x="33886" y="1012"/>
                  </a:lnTo>
                  <a:lnTo>
                    <a:pt x="33944" y="856"/>
                  </a:lnTo>
                  <a:lnTo>
                    <a:pt x="33983" y="720"/>
                  </a:lnTo>
                  <a:lnTo>
                    <a:pt x="34022" y="584"/>
                  </a:lnTo>
                  <a:lnTo>
                    <a:pt x="34022" y="506"/>
                  </a:lnTo>
                  <a:lnTo>
                    <a:pt x="34022" y="409"/>
                  </a:lnTo>
                  <a:lnTo>
                    <a:pt x="34002" y="331"/>
                  </a:lnTo>
                  <a:lnTo>
                    <a:pt x="33983" y="273"/>
                  </a:lnTo>
                  <a:lnTo>
                    <a:pt x="33944" y="195"/>
                  </a:lnTo>
                  <a:lnTo>
                    <a:pt x="33905" y="156"/>
                  </a:lnTo>
                  <a:lnTo>
                    <a:pt x="33789" y="59"/>
                  </a:lnTo>
                  <a:lnTo>
                    <a:pt x="33653" y="20"/>
                  </a:lnTo>
                  <a:lnTo>
                    <a:pt x="335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5"/>
            <p:cNvSpPr/>
            <p:nvPr/>
          </p:nvSpPr>
          <p:spPr>
            <a:xfrm>
              <a:off x="3468506" y="-377699"/>
              <a:ext cx="1055958" cy="182238"/>
            </a:xfrm>
            <a:custGeom>
              <a:avLst/>
              <a:gdLst/>
              <a:ahLst/>
              <a:cxnLst/>
              <a:rect l="l" t="t" r="r" b="b"/>
              <a:pathLst>
                <a:path w="34022" h="5872" fill="none" extrusionOk="0">
                  <a:moveTo>
                    <a:pt x="623" y="1848"/>
                  </a:moveTo>
                  <a:lnTo>
                    <a:pt x="31339" y="1031"/>
                  </a:lnTo>
                  <a:lnTo>
                    <a:pt x="31339" y="1031"/>
                  </a:lnTo>
                  <a:lnTo>
                    <a:pt x="31611" y="1012"/>
                  </a:lnTo>
                  <a:lnTo>
                    <a:pt x="31864" y="973"/>
                  </a:lnTo>
                  <a:lnTo>
                    <a:pt x="32117" y="895"/>
                  </a:lnTo>
                  <a:lnTo>
                    <a:pt x="32369" y="798"/>
                  </a:lnTo>
                  <a:lnTo>
                    <a:pt x="32603" y="662"/>
                  </a:lnTo>
                  <a:lnTo>
                    <a:pt x="32817" y="526"/>
                  </a:lnTo>
                  <a:lnTo>
                    <a:pt x="33030" y="351"/>
                  </a:lnTo>
                  <a:lnTo>
                    <a:pt x="33225" y="156"/>
                  </a:lnTo>
                  <a:lnTo>
                    <a:pt x="33225" y="156"/>
                  </a:lnTo>
                  <a:lnTo>
                    <a:pt x="33283" y="98"/>
                  </a:lnTo>
                  <a:lnTo>
                    <a:pt x="33361" y="59"/>
                  </a:lnTo>
                  <a:lnTo>
                    <a:pt x="33419" y="20"/>
                  </a:lnTo>
                  <a:lnTo>
                    <a:pt x="33497" y="1"/>
                  </a:lnTo>
                  <a:lnTo>
                    <a:pt x="33575" y="1"/>
                  </a:lnTo>
                  <a:lnTo>
                    <a:pt x="33653" y="20"/>
                  </a:lnTo>
                  <a:lnTo>
                    <a:pt x="33789" y="59"/>
                  </a:lnTo>
                  <a:lnTo>
                    <a:pt x="33905" y="156"/>
                  </a:lnTo>
                  <a:lnTo>
                    <a:pt x="33944" y="195"/>
                  </a:lnTo>
                  <a:lnTo>
                    <a:pt x="33983" y="273"/>
                  </a:lnTo>
                  <a:lnTo>
                    <a:pt x="34002" y="331"/>
                  </a:lnTo>
                  <a:lnTo>
                    <a:pt x="34022" y="409"/>
                  </a:lnTo>
                  <a:lnTo>
                    <a:pt x="34022" y="506"/>
                  </a:lnTo>
                  <a:lnTo>
                    <a:pt x="34022" y="584"/>
                  </a:lnTo>
                  <a:lnTo>
                    <a:pt x="33983" y="720"/>
                  </a:lnTo>
                  <a:lnTo>
                    <a:pt x="33983" y="720"/>
                  </a:lnTo>
                  <a:lnTo>
                    <a:pt x="33944" y="856"/>
                  </a:lnTo>
                  <a:lnTo>
                    <a:pt x="33886" y="1012"/>
                  </a:lnTo>
                  <a:lnTo>
                    <a:pt x="33730" y="1284"/>
                  </a:lnTo>
                  <a:lnTo>
                    <a:pt x="33555" y="1537"/>
                  </a:lnTo>
                  <a:lnTo>
                    <a:pt x="33341" y="1750"/>
                  </a:lnTo>
                  <a:lnTo>
                    <a:pt x="33108" y="1925"/>
                  </a:lnTo>
                  <a:lnTo>
                    <a:pt x="32836" y="2081"/>
                  </a:lnTo>
                  <a:lnTo>
                    <a:pt x="32544" y="2178"/>
                  </a:lnTo>
                  <a:lnTo>
                    <a:pt x="32408" y="2217"/>
                  </a:lnTo>
                  <a:lnTo>
                    <a:pt x="32253" y="2236"/>
                  </a:lnTo>
                  <a:lnTo>
                    <a:pt x="32253" y="2236"/>
                  </a:lnTo>
                  <a:lnTo>
                    <a:pt x="26382" y="2995"/>
                  </a:lnTo>
                  <a:lnTo>
                    <a:pt x="22280" y="3500"/>
                  </a:lnTo>
                  <a:lnTo>
                    <a:pt x="17731" y="4044"/>
                  </a:lnTo>
                  <a:lnTo>
                    <a:pt x="12987" y="4589"/>
                  </a:lnTo>
                  <a:lnTo>
                    <a:pt x="8283" y="5094"/>
                  </a:lnTo>
                  <a:lnTo>
                    <a:pt x="6027" y="5327"/>
                  </a:lnTo>
                  <a:lnTo>
                    <a:pt x="3870" y="5541"/>
                  </a:lnTo>
                  <a:lnTo>
                    <a:pt x="1848" y="5736"/>
                  </a:lnTo>
                  <a:lnTo>
                    <a:pt x="1" y="5872"/>
                  </a:lnTo>
                  <a:lnTo>
                    <a:pt x="623" y="18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45"/>
            <p:cNvSpPr/>
            <p:nvPr/>
          </p:nvSpPr>
          <p:spPr>
            <a:xfrm>
              <a:off x="3468506" y="-342690"/>
              <a:ext cx="858652" cy="147230"/>
            </a:xfrm>
            <a:custGeom>
              <a:avLst/>
              <a:gdLst/>
              <a:ahLst/>
              <a:cxnLst/>
              <a:rect l="l" t="t" r="r" b="b"/>
              <a:pathLst>
                <a:path w="27665" h="4744" extrusionOk="0">
                  <a:moveTo>
                    <a:pt x="27665" y="0"/>
                  </a:moveTo>
                  <a:lnTo>
                    <a:pt x="623" y="720"/>
                  </a:lnTo>
                  <a:lnTo>
                    <a:pt x="1" y="4744"/>
                  </a:lnTo>
                  <a:lnTo>
                    <a:pt x="1" y="4744"/>
                  </a:lnTo>
                  <a:lnTo>
                    <a:pt x="312" y="4724"/>
                  </a:lnTo>
                  <a:lnTo>
                    <a:pt x="623" y="1925"/>
                  </a:lnTo>
                  <a:lnTo>
                    <a:pt x="27665"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5"/>
            <p:cNvSpPr/>
            <p:nvPr/>
          </p:nvSpPr>
          <p:spPr>
            <a:xfrm>
              <a:off x="3468506" y="-342690"/>
              <a:ext cx="858652" cy="147230"/>
            </a:xfrm>
            <a:custGeom>
              <a:avLst/>
              <a:gdLst/>
              <a:ahLst/>
              <a:cxnLst/>
              <a:rect l="l" t="t" r="r" b="b"/>
              <a:pathLst>
                <a:path w="27665" h="4744" fill="none" extrusionOk="0">
                  <a:moveTo>
                    <a:pt x="312" y="4724"/>
                  </a:moveTo>
                  <a:lnTo>
                    <a:pt x="312" y="4724"/>
                  </a:lnTo>
                  <a:lnTo>
                    <a:pt x="1" y="4744"/>
                  </a:lnTo>
                  <a:lnTo>
                    <a:pt x="623" y="720"/>
                  </a:lnTo>
                  <a:lnTo>
                    <a:pt x="27665" y="0"/>
                  </a:lnTo>
                  <a:lnTo>
                    <a:pt x="623" y="1925"/>
                  </a:lnTo>
                  <a:lnTo>
                    <a:pt x="312" y="47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5"/>
            <p:cNvSpPr/>
            <p:nvPr/>
          </p:nvSpPr>
          <p:spPr>
            <a:xfrm>
              <a:off x="3528840" y="-290208"/>
              <a:ext cx="62199" cy="89939"/>
            </a:xfrm>
            <a:custGeom>
              <a:avLst/>
              <a:gdLst/>
              <a:ahLst/>
              <a:cxnLst/>
              <a:rect l="l" t="t" r="r" b="b"/>
              <a:pathLst>
                <a:path w="2004" h="2898" extrusionOk="0">
                  <a:moveTo>
                    <a:pt x="2003" y="1"/>
                  </a:moveTo>
                  <a:lnTo>
                    <a:pt x="1012" y="78"/>
                  </a:lnTo>
                  <a:lnTo>
                    <a:pt x="954" y="448"/>
                  </a:lnTo>
                  <a:lnTo>
                    <a:pt x="876" y="817"/>
                  </a:lnTo>
                  <a:lnTo>
                    <a:pt x="759" y="1187"/>
                  </a:lnTo>
                  <a:lnTo>
                    <a:pt x="643" y="1536"/>
                  </a:lnTo>
                  <a:lnTo>
                    <a:pt x="506" y="1886"/>
                  </a:lnTo>
                  <a:lnTo>
                    <a:pt x="351" y="2236"/>
                  </a:lnTo>
                  <a:lnTo>
                    <a:pt x="195" y="2567"/>
                  </a:lnTo>
                  <a:lnTo>
                    <a:pt x="1" y="2897"/>
                  </a:lnTo>
                  <a:lnTo>
                    <a:pt x="1" y="2897"/>
                  </a:lnTo>
                  <a:lnTo>
                    <a:pt x="1031" y="2800"/>
                  </a:lnTo>
                  <a:lnTo>
                    <a:pt x="1206" y="2489"/>
                  </a:lnTo>
                  <a:lnTo>
                    <a:pt x="1381" y="2159"/>
                  </a:lnTo>
                  <a:lnTo>
                    <a:pt x="1517" y="1809"/>
                  </a:lnTo>
                  <a:lnTo>
                    <a:pt x="1653" y="1459"/>
                  </a:lnTo>
                  <a:lnTo>
                    <a:pt x="1770" y="1109"/>
                  </a:lnTo>
                  <a:lnTo>
                    <a:pt x="1867" y="739"/>
                  </a:lnTo>
                  <a:lnTo>
                    <a:pt x="1945" y="370"/>
                  </a:lnTo>
                  <a:lnTo>
                    <a:pt x="2003"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5"/>
            <p:cNvSpPr/>
            <p:nvPr/>
          </p:nvSpPr>
          <p:spPr>
            <a:xfrm>
              <a:off x="3528840" y="-290208"/>
              <a:ext cx="62199" cy="89939"/>
            </a:xfrm>
            <a:custGeom>
              <a:avLst/>
              <a:gdLst/>
              <a:ahLst/>
              <a:cxnLst/>
              <a:rect l="l" t="t" r="r" b="b"/>
              <a:pathLst>
                <a:path w="2004" h="2898" fill="none" extrusionOk="0">
                  <a:moveTo>
                    <a:pt x="2003" y="1"/>
                  </a:moveTo>
                  <a:lnTo>
                    <a:pt x="1012" y="78"/>
                  </a:lnTo>
                  <a:lnTo>
                    <a:pt x="1012" y="78"/>
                  </a:lnTo>
                  <a:lnTo>
                    <a:pt x="954" y="448"/>
                  </a:lnTo>
                  <a:lnTo>
                    <a:pt x="876" y="817"/>
                  </a:lnTo>
                  <a:lnTo>
                    <a:pt x="759" y="1187"/>
                  </a:lnTo>
                  <a:lnTo>
                    <a:pt x="643" y="1536"/>
                  </a:lnTo>
                  <a:lnTo>
                    <a:pt x="506" y="1886"/>
                  </a:lnTo>
                  <a:lnTo>
                    <a:pt x="351" y="2236"/>
                  </a:lnTo>
                  <a:lnTo>
                    <a:pt x="195" y="2567"/>
                  </a:lnTo>
                  <a:lnTo>
                    <a:pt x="1" y="2897"/>
                  </a:lnTo>
                  <a:lnTo>
                    <a:pt x="1" y="2897"/>
                  </a:lnTo>
                  <a:lnTo>
                    <a:pt x="1031" y="2800"/>
                  </a:lnTo>
                  <a:lnTo>
                    <a:pt x="1031" y="2800"/>
                  </a:lnTo>
                  <a:lnTo>
                    <a:pt x="1206" y="2489"/>
                  </a:lnTo>
                  <a:lnTo>
                    <a:pt x="1381" y="2159"/>
                  </a:lnTo>
                  <a:lnTo>
                    <a:pt x="1517" y="1809"/>
                  </a:lnTo>
                  <a:lnTo>
                    <a:pt x="1653" y="1459"/>
                  </a:lnTo>
                  <a:lnTo>
                    <a:pt x="1770" y="1109"/>
                  </a:lnTo>
                  <a:lnTo>
                    <a:pt x="1867" y="739"/>
                  </a:lnTo>
                  <a:lnTo>
                    <a:pt x="1945" y="370"/>
                  </a:lnTo>
                  <a:lnTo>
                    <a:pt x="200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5"/>
            <p:cNvSpPr/>
            <p:nvPr/>
          </p:nvSpPr>
          <p:spPr>
            <a:xfrm>
              <a:off x="3560218" y="-323386"/>
              <a:ext cx="33241" cy="35628"/>
            </a:xfrm>
            <a:custGeom>
              <a:avLst/>
              <a:gdLst/>
              <a:ahLst/>
              <a:cxnLst/>
              <a:rect l="l" t="t" r="r" b="b"/>
              <a:pathLst>
                <a:path w="1071" h="1148" extrusionOk="0">
                  <a:moveTo>
                    <a:pt x="1070" y="0"/>
                  </a:moveTo>
                  <a:lnTo>
                    <a:pt x="98" y="20"/>
                  </a:lnTo>
                  <a:lnTo>
                    <a:pt x="98" y="39"/>
                  </a:lnTo>
                  <a:lnTo>
                    <a:pt x="79" y="584"/>
                  </a:lnTo>
                  <a:lnTo>
                    <a:pt x="1" y="1147"/>
                  </a:lnTo>
                  <a:lnTo>
                    <a:pt x="992" y="1070"/>
                  </a:lnTo>
                  <a:lnTo>
                    <a:pt x="1051" y="545"/>
                  </a:lnTo>
                  <a:lnTo>
                    <a:pt x="1070" y="39"/>
                  </a:lnTo>
                  <a:lnTo>
                    <a:pt x="107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5"/>
            <p:cNvSpPr/>
            <p:nvPr/>
          </p:nvSpPr>
          <p:spPr>
            <a:xfrm>
              <a:off x="3560218" y="-323386"/>
              <a:ext cx="33241" cy="35628"/>
            </a:xfrm>
            <a:custGeom>
              <a:avLst/>
              <a:gdLst/>
              <a:ahLst/>
              <a:cxnLst/>
              <a:rect l="l" t="t" r="r" b="b"/>
              <a:pathLst>
                <a:path w="1071" h="1148" fill="none" extrusionOk="0">
                  <a:moveTo>
                    <a:pt x="1070" y="0"/>
                  </a:moveTo>
                  <a:lnTo>
                    <a:pt x="98" y="20"/>
                  </a:lnTo>
                  <a:lnTo>
                    <a:pt x="98" y="20"/>
                  </a:lnTo>
                  <a:lnTo>
                    <a:pt x="98" y="39"/>
                  </a:lnTo>
                  <a:lnTo>
                    <a:pt x="98" y="39"/>
                  </a:lnTo>
                  <a:lnTo>
                    <a:pt x="98" y="39"/>
                  </a:lnTo>
                  <a:lnTo>
                    <a:pt x="98" y="39"/>
                  </a:lnTo>
                  <a:lnTo>
                    <a:pt x="98" y="39"/>
                  </a:lnTo>
                  <a:lnTo>
                    <a:pt x="98" y="39"/>
                  </a:lnTo>
                  <a:lnTo>
                    <a:pt x="98" y="39"/>
                  </a:lnTo>
                  <a:lnTo>
                    <a:pt x="79" y="584"/>
                  </a:lnTo>
                  <a:lnTo>
                    <a:pt x="1" y="1147"/>
                  </a:lnTo>
                  <a:lnTo>
                    <a:pt x="992" y="1070"/>
                  </a:lnTo>
                  <a:lnTo>
                    <a:pt x="992" y="1070"/>
                  </a:lnTo>
                  <a:lnTo>
                    <a:pt x="1051" y="545"/>
                  </a:lnTo>
                  <a:lnTo>
                    <a:pt x="1070" y="39"/>
                  </a:lnTo>
                  <a:lnTo>
                    <a:pt x="1070" y="39"/>
                  </a:lnTo>
                  <a:lnTo>
                    <a:pt x="107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5"/>
            <p:cNvSpPr/>
            <p:nvPr/>
          </p:nvSpPr>
          <p:spPr>
            <a:xfrm>
              <a:off x="3632626" y="-301071"/>
              <a:ext cx="110462" cy="91150"/>
            </a:xfrm>
            <a:custGeom>
              <a:avLst/>
              <a:gdLst/>
              <a:ahLst/>
              <a:cxnLst/>
              <a:rect l="l" t="t" r="r" b="b"/>
              <a:pathLst>
                <a:path w="3559" h="2937" extrusionOk="0">
                  <a:moveTo>
                    <a:pt x="3558" y="1"/>
                  </a:moveTo>
                  <a:lnTo>
                    <a:pt x="3053" y="40"/>
                  </a:lnTo>
                  <a:lnTo>
                    <a:pt x="2761" y="98"/>
                  </a:lnTo>
                  <a:lnTo>
                    <a:pt x="2489" y="176"/>
                  </a:lnTo>
                  <a:lnTo>
                    <a:pt x="2236" y="273"/>
                  </a:lnTo>
                  <a:lnTo>
                    <a:pt x="1984" y="390"/>
                  </a:lnTo>
                  <a:lnTo>
                    <a:pt x="1731" y="526"/>
                  </a:lnTo>
                  <a:lnTo>
                    <a:pt x="1498" y="681"/>
                  </a:lnTo>
                  <a:lnTo>
                    <a:pt x="1284" y="837"/>
                  </a:lnTo>
                  <a:lnTo>
                    <a:pt x="1070" y="1031"/>
                  </a:lnTo>
                  <a:lnTo>
                    <a:pt x="876" y="1225"/>
                  </a:lnTo>
                  <a:lnTo>
                    <a:pt x="701" y="1439"/>
                  </a:lnTo>
                  <a:lnTo>
                    <a:pt x="545" y="1653"/>
                  </a:lnTo>
                  <a:lnTo>
                    <a:pt x="390" y="1886"/>
                  </a:lnTo>
                  <a:lnTo>
                    <a:pt x="273" y="2139"/>
                  </a:lnTo>
                  <a:lnTo>
                    <a:pt x="156" y="2392"/>
                  </a:lnTo>
                  <a:lnTo>
                    <a:pt x="79" y="2664"/>
                  </a:lnTo>
                  <a:lnTo>
                    <a:pt x="1" y="2936"/>
                  </a:lnTo>
                  <a:lnTo>
                    <a:pt x="487" y="2897"/>
                  </a:lnTo>
                  <a:lnTo>
                    <a:pt x="545" y="2606"/>
                  </a:lnTo>
                  <a:lnTo>
                    <a:pt x="623" y="2334"/>
                  </a:lnTo>
                  <a:lnTo>
                    <a:pt x="720" y="2061"/>
                  </a:lnTo>
                  <a:lnTo>
                    <a:pt x="837" y="1809"/>
                  </a:lnTo>
                  <a:lnTo>
                    <a:pt x="973" y="1556"/>
                  </a:lnTo>
                  <a:lnTo>
                    <a:pt x="1148" y="1342"/>
                  </a:lnTo>
                  <a:lnTo>
                    <a:pt x="1323" y="1128"/>
                  </a:lnTo>
                  <a:lnTo>
                    <a:pt x="1517" y="914"/>
                  </a:lnTo>
                  <a:lnTo>
                    <a:pt x="1731" y="739"/>
                  </a:lnTo>
                  <a:lnTo>
                    <a:pt x="1964" y="564"/>
                  </a:lnTo>
                  <a:lnTo>
                    <a:pt x="2198" y="428"/>
                  </a:lnTo>
                  <a:lnTo>
                    <a:pt x="2450" y="292"/>
                  </a:lnTo>
                  <a:lnTo>
                    <a:pt x="2703" y="195"/>
                  </a:lnTo>
                  <a:lnTo>
                    <a:pt x="2975" y="98"/>
                  </a:lnTo>
                  <a:lnTo>
                    <a:pt x="3267" y="40"/>
                  </a:lnTo>
                  <a:lnTo>
                    <a:pt x="3558"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5"/>
            <p:cNvSpPr/>
            <p:nvPr/>
          </p:nvSpPr>
          <p:spPr>
            <a:xfrm>
              <a:off x="3632626" y="-301071"/>
              <a:ext cx="110462" cy="91150"/>
            </a:xfrm>
            <a:custGeom>
              <a:avLst/>
              <a:gdLst/>
              <a:ahLst/>
              <a:cxnLst/>
              <a:rect l="l" t="t" r="r" b="b"/>
              <a:pathLst>
                <a:path w="3559" h="2937" fill="none" extrusionOk="0">
                  <a:moveTo>
                    <a:pt x="3558" y="1"/>
                  </a:moveTo>
                  <a:lnTo>
                    <a:pt x="3053" y="40"/>
                  </a:lnTo>
                  <a:lnTo>
                    <a:pt x="3053" y="40"/>
                  </a:lnTo>
                  <a:lnTo>
                    <a:pt x="2761" y="98"/>
                  </a:lnTo>
                  <a:lnTo>
                    <a:pt x="2489" y="176"/>
                  </a:lnTo>
                  <a:lnTo>
                    <a:pt x="2236" y="273"/>
                  </a:lnTo>
                  <a:lnTo>
                    <a:pt x="1984" y="390"/>
                  </a:lnTo>
                  <a:lnTo>
                    <a:pt x="1731" y="526"/>
                  </a:lnTo>
                  <a:lnTo>
                    <a:pt x="1498" y="681"/>
                  </a:lnTo>
                  <a:lnTo>
                    <a:pt x="1284" y="837"/>
                  </a:lnTo>
                  <a:lnTo>
                    <a:pt x="1070" y="1031"/>
                  </a:lnTo>
                  <a:lnTo>
                    <a:pt x="876" y="1225"/>
                  </a:lnTo>
                  <a:lnTo>
                    <a:pt x="701" y="1439"/>
                  </a:lnTo>
                  <a:lnTo>
                    <a:pt x="545" y="1653"/>
                  </a:lnTo>
                  <a:lnTo>
                    <a:pt x="390" y="1886"/>
                  </a:lnTo>
                  <a:lnTo>
                    <a:pt x="273" y="2139"/>
                  </a:lnTo>
                  <a:lnTo>
                    <a:pt x="156" y="2392"/>
                  </a:lnTo>
                  <a:lnTo>
                    <a:pt x="79" y="2664"/>
                  </a:lnTo>
                  <a:lnTo>
                    <a:pt x="1" y="2936"/>
                  </a:lnTo>
                  <a:lnTo>
                    <a:pt x="1" y="2936"/>
                  </a:lnTo>
                  <a:lnTo>
                    <a:pt x="487" y="2897"/>
                  </a:lnTo>
                  <a:lnTo>
                    <a:pt x="487" y="2897"/>
                  </a:lnTo>
                  <a:lnTo>
                    <a:pt x="545" y="2606"/>
                  </a:lnTo>
                  <a:lnTo>
                    <a:pt x="623" y="2334"/>
                  </a:lnTo>
                  <a:lnTo>
                    <a:pt x="720" y="2061"/>
                  </a:lnTo>
                  <a:lnTo>
                    <a:pt x="837" y="1809"/>
                  </a:lnTo>
                  <a:lnTo>
                    <a:pt x="973" y="1556"/>
                  </a:lnTo>
                  <a:lnTo>
                    <a:pt x="1148" y="1342"/>
                  </a:lnTo>
                  <a:lnTo>
                    <a:pt x="1323" y="1128"/>
                  </a:lnTo>
                  <a:lnTo>
                    <a:pt x="1517" y="914"/>
                  </a:lnTo>
                  <a:lnTo>
                    <a:pt x="1731" y="739"/>
                  </a:lnTo>
                  <a:lnTo>
                    <a:pt x="1964" y="564"/>
                  </a:lnTo>
                  <a:lnTo>
                    <a:pt x="2198" y="428"/>
                  </a:lnTo>
                  <a:lnTo>
                    <a:pt x="2450" y="292"/>
                  </a:lnTo>
                  <a:lnTo>
                    <a:pt x="2703" y="195"/>
                  </a:lnTo>
                  <a:lnTo>
                    <a:pt x="2975" y="98"/>
                  </a:lnTo>
                  <a:lnTo>
                    <a:pt x="3267" y="40"/>
                  </a:lnTo>
                  <a:lnTo>
                    <a:pt x="355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5"/>
            <p:cNvSpPr/>
            <p:nvPr/>
          </p:nvSpPr>
          <p:spPr>
            <a:xfrm>
              <a:off x="3746685" y="-301071"/>
              <a:ext cx="3042" cy="31"/>
            </a:xfrm>
            <a:custGeom>
              <a:avLst/>
              <a:gdLst/>
              <a:ahLst/>
              <a:cxnLst/>
              <a:rect l="l" t="t" r="r" b="b"/>
              <a:pathLst>
                <a:path w="98" h="1" fill="none" extrusionOk="0">
                  <a:moveTo>
                    <a:pt x="58" y="1"/>
                  </a:moveTo>
                  <a:lnTo>
                    <a:pt x="0" y="1"/>
                  </a:lnTo>
                  <a:lnTo>
                    <a:pt x="0" y="1"/>
                  </a:lnTo>
                  <a:lnTo>
                    <a:pt x="97" y="1"/>
                  </a:lnTo>
                  <a:lnTo>
                    <a:pt x="97" y="1"/>
                  </a:lnTo>
                  <a:lnTo>
                    <a:pt x="5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5"/>
            <p:cNvSpPr/>
            <p:nvPr/>
          </p:nvSpPr>
          <p:spPr>
            <a:xfrm>
              <a:off x="3727349" y="-301660"/>
              <a:ext cx="21168" cy="1831"/>
            </a:xfrm>
            <a:custGeom>
              <a:avLst/>
              <a:gdLst/>
              <a:ahLst/>
              <a:cxnLst/>
              <a:rect l="l" t="t" r="r" b="b"/>
              <a:pathLst>
                <a:path w="682" h="59" extrusionOk="0">
                  <a:moveTo>
                    <a:pt x="604" y="0"/>
                  </a:moveTo>
                  <a:lnTo>
                    <a:pt x="293" y="20"/>
                  </a:lnTo>
                  <a:lnTo>
                    <a:pt x="1" y="59"/>
                  </a:lnTo>
                  <a:lnTo>
                    <a:pt x="506" y="20"/>
                  </a:lnTo>
                  <a:lnTo>
                    <a:pt x="681" y="20"/>
                  </a:lnTo>
                  <a:lnTo>
                    <a:pt x="604" y="0"/>
                  </a:lnTo>
                  <a:close/>
                </a:path>
              </a:pathLst>
            </a:custGeom>
            <a:solidFill>
              <a:srgbClr val="AFC6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5"/>
            <p:cNvSpPr/>
            <p:nvPr/>
          </p:nvSpPr>
          <p:spPr>
            <a:xfrm>
              <a:off x="3727349" y="-301660"/>
              <a:ext cx="21168" cy="1831"/>
            </a:xfrm>
            <a:custGeom>
              <a:avLst/>
              <a:gdLst/>
              <a:ahLst/>
              <a:cxnLst/>
              <a:rect l="l" t="t" r="r" b="b"/>
              <a:pathLst>
                <a:path w="682" h="59" fill="none" extrusionOk="0">
                  <a:moveTo>
                    <a:pt x="604" y="0"/>
                  </a:moveTo>
                  <a:lnTo>
                    <a:pt x="604" y="0"/>
                  </a:lnTo>
                  <a:lnTo>
                    <a:pt x="293" y="20"/>
                  </a:lnTo>
                  <a:lnTo>
                    <a:pt x="1" y="59"/>
                  </a:lnTo>
                  <a:lnTo>
                    <a:pt x="506" y="20"/>
                  </a:lnTo>
                  <a:lnTo>
                    <a:pt x="506" y="20"/>
                  </a:lnTo>
                  <a:lnTo>
                    <a:pt x="623" y="20"/>
                  </a:lnTo>
                  <a:lnTo>
                    <a:pt x="681" y="20"/>
                  </a:lnTo>
                  <a:lnTo>
                    <a:pt x="681" y="20"/>
                  </a:lnTo>
                  <a:lnTo>
                    <a:pt x="6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5"/>
            <p:cNvSpPr/>
            <p:nvPr/>
          </p:nvSpPr>
          <p:spPr>
            <a:xfrm>
              <a:off x="3849850" y="-237726"/>
              <a:ext cx="2452" cy="4872"/>
            </a:xfrm>
            <a:custGeom>
              <a:avLst/>
              <a:gdLst/>
              <a:ahLst/>
              <a:cxnLst/>
              <a:rect l="l" t="t" r="r" b="b"/>
              <a:pathLst>
                <a:path w="79" h="157" extrusionOk="0">
                  <a:moveTo>
                    <a:pt x="0" y="1"/>
                  </a:moveTo>
                  <a:lnTo>
                    <a:pt x="59" y="157"/>
                  </a:lnTo>
                  <a:lnTo>
                    <a:pt x="78" y="157"/>
                  </a:lnTo>
                  <a:lnTo>
                    <a:pt x="0" y="1"/>
                  </a:lnTo>
                  <a:close/>
                </a:path>
              </a:pathLst>
            </a:custGeom>
            <a:solidFill>
              <a:srgbClr val="9BB9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5"/>
            <p:cNvSpPr/>
            <p:nvPr/>
          </p:nvSpPr>
          <p:spPr>
            <a:xfrm>
              <a:off x="3849850" y="-237726"/>
              <a:ext cx="2452" cy="4872"/>
            </a:xfrm>
            <a:custGeom>
              <a:avLst/>
              <a:gdLst/>
              <a:ahLst/>
              <a:cxnLst/>
              <a:rect l="l" t="t" r="r" b="b"/>
              <a:pathLst>
                <a:path w="79" h="157" fill="none" extrusionOk="0">
                  <a:moveTo>
                    <a:pt x="0" y="1"/>
                  </a:moveTo>
                  <a:lnTo>
                    <a:pt x="0" y="1"/>
                  </a:lnTo>
                  <a:lnTo>
                    <a:pt x="59" y="157"/>
                  </a:lnTo>
                  <a:lnTo>
                    <a:pt x="59" y="157"/>
                  </a:lnTo>
                  <a:lnTo>
                    <a:pt x="78" y="157"/>
                  </a:lnTo>
                  <a:lnTo>
                    <a:pt x="78" y="157"/>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5"/>
            <p:cNvSpPr/>
            <p:nvPr/>
          </p:nvSpPr>
          <p:spPr>
            <a:xfrm>
              <a:off x="3646499" y="-301660"/>
              <a:ext cx="212421" cy="212404"/>
            </a:xfrm>
            <a:custGeom>
              <a:avLst/>
              <a:gdLst/>
              <a:ahLst/>
              <a:cxnLst/>
              <a:rect l="l" t="t" r="r" b="b"/>
              <a:pathLst>
                <a:path w="6844" h="6844" extrusionOk="0">
                  <a:moveTo>
                    <a:pt x="3422" y="0"/>
                  </a:moveTo>
                  <a:lnTo>
                    <a:pt x="3072" y="20"/>
                  </a:lnTo>
                  <a:lnTo>
                    <a:pt x="2723" y="78"/>
                  </a:lnTo>
                  <a:lnTo>
                    <a:pt x="2392" y="156"/>
                  </a:lnTo>
                  <a:lnTo>
                    <a:pt x="2081" y="272"/>
                  </a:lnTo>
                  <a:lnTo>
                    <a:pt x="1789" y="428"/>
                  </a:lnTo>
                  <a:lnTo>
                    <a:pt x="1498" y="603"/>
                  </a:lnTo>
                  <a:lnTo>
                    <a:pt x="1245" y="797"/>
                  </a:lnTo>
                  <a:lnTo>
                    <a:pt x="992" y="1011"/>
                  </a:lnTo>
                  <a:lnTo>
                    <a:pt x="779" y="1264"/>
                  </a:lnTo>
                  <a:lnTo>
                    <a:pt x="584" y="1517"/>
                  </a:lnTo>
                  <a:lnTo>
                    <a:pt x="409" y="1808"/>
                  </a:lnTo>
                  <a:lnTo>
                    <a:pt x="254" y="2100"/>
                  </a:lnTo>
                  <a:lnTo>
                    <a:pt x="156" y="2411"/>
                  </a:lnTo>
                  <a:lnTo>
                    <a:pt x="59" y="2741"/>
                  </a:lnTo>
                  <a:lnTo>
                    <a:pt x="20" y="3072"/>
                  </a:lnTo>
                  <a:lnTo>
                    <a:pt x="1" y="3422"/>
                  </a:lnTo>
                  <a:lnTo>
                    <a:pt x="20" y="3772"/>
                  </a:lnTo>
                  <a:lnTo>
                    <a:pt x="59" y="4122"/>
                  </a:lnTo>
                  <a:lnTo>
                    <a:pt x="156" y="4452"/>
                  </a:lnTo>
                  <a:lnTo>
                    <a:pt x="254" y="4763"/>
                  </a:lnTo>
                  <a:lnTo>
                    <a:pt x="409" y="5055"/>
                  </a:lnTo>
                  <a:lnTo>
                    <a:pt x="584" y="5346"/>
                  </a:lnTo>
                  <a:lnTo>
                    <a:pt x="779" y="5599"/>
                  </a:lnTo>
                  <a:lnTo>
                    <a:pt x="992" y="5852"/>
                  </a:lnTo>
                  <a:lnTo>
                    <a:pt x="1245" y="6066"/>
                  </a:lnTo>
                  <a:lnTo>
                    <a:pt x="1498" y="6260"/>
                  </a:lnTo>
                  <a:lnTo>
                    <a:pt x="1789" y="6435"/>
                  </a:lnTo>
                  <a:lnTo>
                    <a:pt x="2081" y="6591"/>
                  </a:lnTo>
                  <a:lnTo>
                    <a:pt x="2392" y="6707"/>
                  </a:lnTo>
                  <a:lnTo>
                    <a:pt x="2723" y="6785"/>
                  </a:lnTo>
                  <a:lnTo>
                    <a:pt x="3072" y="6843"/>
                  </a:lnTo>
                  <a:lnTo>
                    <a:pt x="3772" y="6843"/>
                  </a:lnTo>
                  <a:lnTo>
                    <a:pt x="4103" y="6785"/>
                  </a:lnTo>
                  <a:lnTo>
                    <a:pt x="4433" y="6707"/>
                  </a:lnTo>
                  <a:lnTo>
                    <a:pt x="4744" y="6591"/>
                  </a:lnTo>
                  <a:lnTo>
                    <a:pt x="5055" y="6435"/>
                  </a:lnTo>
                  <a:lnTo>
                    <a:pt x="5328" y="6260"/>
                  </a:lnTo>
                  <a:lnTo>
                    <a:pt x="5600" y="6066"/>
                  </a:lnTo>
                  <a:lnTo>
                    <a:pt x="5833" y="5852"/>
                  </a:lnTo>
                  <a:lnTo>
                    <a:pt x="6047" y="5599"/>
                  </a:lnTo>
                  <a:lnTo>
                    <a:pt x="6261" y="5346"/>
                  </a:lnTo>
                  <a:lnTo>
                    <a:pt x="6416" y="5055"/>
                  </a:lnTo>
                  <a:lnTo>
                    <a:pt x="6572" y="4763"/>
                  </a:lnTo>
                  <a:lnTo>
                    <a:pt x="6688" y="4452"/>
                  </a:lnTo>
                  <a:lnTo>
                    <a:pt x="6766" y="4122"/>
                  </a:lnTo>
                  <a:lnTo>
                    <a:pt x="6825" y="3772"/>
                  </a:lnTo>
                  <a:lnTo>
                    <a:pt x="6844" y="3422"/>
                  </a:lnTo>
                  <a:lnTo>
                    <a:pt x="6825" y="3072"/>
                  </a:lnTo>
                  <a:lnTo>
                    <a:pt x="6766" y="2741"/>
                  </a:lnTo>
                  <a:lnTo>
                    <a:pt x="6688" y="2411"/>
                  </a:lnTo>
                  <a:lnTo>
                    <a:pt x="6572" y="2100"/>
                  </a:lnTo>
                  <a:lnTo>
                    <a:pt x="6416" y="1808"/>
                  </a:lnTo>
                  <a:lnTo>
                    <a:pt x="6261" y="1517"/>
                  </a:lnTo>
                  <a:lnTo>
                    <a:pt x="6047" y="1264"/>
                  </a:lnTo>
                  <a:lnTo>
                    <a:pt x="5833" y="1011"/>
                  </a:lnTo>
                  <a:lnTo>
                    <a:pt x="5600" y="797"/>
                  </a:lnTo>
                  <a:lnTo>
                    <a:pt x="5328" y="603"/>
                  </a:lnTo>
                  <a:lnTo>
                    <a:pt x="5055" y="428"/>
                  </a:lnTo>
                  <a:lnTo>
                    <a:pt x="4744" y="272"/>
                  </a:lnTo>
                  <a:lnTo>
                    <a:pt x="4433" y="156"/>
                  </a:lnTo>
                  <a:lnTo>
                    <a:pt x="4103" y="78"/>
                  </a:lnTo>
                  <a:lnTo>
                    <a:pt x="3772" y="20"/>
                  </a:lnTo>
                  <a:lnTo>
                    <a:pt x="3422"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5"/>
            <p:cNvSpPr/>
            <p:nvPr/>
          </p:nvSpPr>
          <p:spPr>
            <a:xfrm>
              <a:off x="3646499" y="-301660"/>
              <a:ext cx="212421" cy="212404"/>
            </a:xfrm>
            <a:custGeom>
              <a:avLst/>
              <a:gdLst/>
              <a:ahLst/>
              <a:cxnLst/>
              <a:rect l="l" t="t" r="r" b="b"/>
              <a:pathLst>
                <a:path w="6844" h="6844" fill="none" extrusionOk="0">
                  <a:moveTo>
                    <a:pt x="1" y="3422"/>
                  </a:moveTo>
                  <a:lnTo>
                    <a:pt x="1" y="3422"/>
                  </a:lnTo>
                  <a:lnTo>
                    <a:pt x="20" y="3772"/>
                  </a:lnTo>
                  <a:lnTo>
                    <a:pt x="59" y="4122"/>
                  </a:lnTo>
                  <a:lnTo>
                    <a:pt x="156" y="4452"/>
                  </a:lnTo>
                  <a:lnTo>
                    <a:pt x="254" y="4763"/>
                  </a:lnTo>
                  <a:lnTo>
                    <a:pt x="409" y="5055"/>
                  </a:lnTo>
                  <a:lnTo>
                    <a:pt x="584" y="5346"/>
                  </a:lnTo>
                  <a:lnTo>
                    <a:pt x="779" y="5599"/>
                  </a:lnTo>
                  <a:lnTo>
                    <a:pt x="992" y="5852"/>
                  </a:lnTo>
                  <a:lnTo>
                    <a:pt x="1245" y="6066"/>
                  </a:lnTo>
                  <a:lnTo>
                    <a:pt x="1498" y="6260"/>
                  </a:lnTo>
                  <a:lnTo>
                    <a:pt x="1789" y="6435"/>
                  </a:lnTo>
                  <a:lnTo>
                    <a:pt x="2081" y="6591"/>
                  </a:lnTo>
                  <a:lnTo>
                    <a:pt x="2392" y="6707"/>
                  </a:lnTo>
                  <a:lnTo>
                    <a:pt x="2723" y="6785"/>
                  </a:lnTo>
                  <a:lnTo>
                    <a:pt x="3072" y="6843"/>
                  </a:lnTo>
                  <a:lnTo>
                    <a:pt x="3422" y="6843"/>
                  </a:lnTo>
                  <a:lnTo>
                    <a:pt x="3422" y="6843"/>
                  </a:lnTo>
                  <a:lnTo>
                    <a:pt x="3772" y="6843"/>
                  </a:lnTo>
                  <a:lnTo>
                    <a:pt x="4103" y="6785"/>
                  </a:lnTo>
                  <a:lnTo>
                    <a:pt x="4433" y="6707"/>
                  </a:lnTo>
                  <a:lnTo>
                    <a:pt x="4744" y="6591"/>
                  </a:lnTo>
                  <a:lnTo>
                    <a:pt x="5055" y="6435"/>
                  </a:lnTo>
                  <a:lnTo>
                    <a:pt x="5328" y="6260"/>
                  </a:lnTo>
                  <a:lnTo>
                    <a:pt x="5600" y="6066"/>
                  </a:lnTo>
                  <a:lnTo>
                    <a:pt x="5833" y="5852"/>
                  </a:lnTo>
                  <a:lnTo>
                    <a:pt x="6047" y="5599"/>
                  </a:lnTo>
                  <a:lnTo>
                    <a:pt x="6261" y="5346"/>
                  </a:lnTo>
                  <a:lnTo>
                    <a:pt x="6416" y="5055"/>
                  </a:lnTo>
                  <a:lnTo>
                    <a:pt x="6572" y="4763"/>
                  </a:lnTo>
                  <a:lnTo>
                    <a:pt x="6688" y="4452"/>
                  </a:lnTo>
                  <a:lnTo>
                    <a:pt x="6766" y="4122"/>
                  </a:lnTo>
                  <a:lnTo>
                    <a:pt x="6825" y="3772"/>
                  </a:lnTo>
                  <a:lnTo>
                    <a:pt x="6844" y="3422"/>
                  </a:lnTo>
                  <a:lnTo>
                    <a:pt x="6844" y="3422"/>
                  </a:lnTo>
                  <a:lnTo>
                    <a:pt x="6825" y="3072"/>
                  </a:lnTo>
                  <a:lnTo>
                    <a:pt x="6766" y="2741"/>
                  </a:lnTo>
                  <a:lnTo>
                    <a:pt x="6688" y="2411"/>
                  </a:lnTo>
                  <a:lnTo>
                    <a:pt x="6572" y="2100"/>
                  </a:lnTo>
                  <a:lnTo>
                    <a:pt x="6416" y="1808"/>
                  </a:lnTo>
                  <a:lnTo>
                    <a:pt x="6261" y="1517"/>
                  </a:lnTo>
                  <a:lnTo>
                    <a:pt x="6047" y="1264"/>
                  </a:lnTo>
                  <a:lnTo>
                    <a:pt x="5833" y="1011"/>
                  </a:lnTo>
                  <a:lnTo>
                    <a:pt x="5600" y="797"/>
                  </a:lnTo>
                  <a:lnTo>
                    <a:pt x="5328" y="603"/>
                  </a:lnTo>
                  <a:lnTo>
                    <a:pt x="5055" y="428"/>
                  </a:lnTo>
                  <a:lnTo>
                    <a:pt x="4744" y="272"/>
                  </a:lnTo>
                  <a:lnTo>
                    <a:pt x="4433" y="156"/>
                  </a:lnTo>
                  <a:lnTo>
                    <a:pt x="4103" y="78"/>
                  </a:lnTo>
                  <a:lnTo>
                    <a:pt x="3772" y="20"/>
                  </a:lnTo>
                  <a:lnTo>
                    <a:pt x="3422" y="0"/>
                  </a:lnTo>
                  <a:lnTo>
                    <a:pt x="3422" y="0"/>
                  </a:lnTo>
                  <a:lnTo>
                    <a:pt x="3072" y="20"/>
                  </a:lnTo>
                  <a:lnTo>
                    <a:pt x="2723" y="78"/>
                  </a:lnTo>
                  <a:lnTo>
                    <a:pt x="2392" y="156"/>
                  </a:lnTo>
                  <a:lnTo>
                    <a:pt x="2081" y="272"/>
                  </a:lnTo>
                  <a:lnTo>
                    <a:pt x="1789" y="428"/>
                  </a:lnTo>
                  <a:lnTo>
                    <a:pt x="1498" y="603"/>
                  </a:lnTo>
                  <a:lnTo>
                    <a:pt x="1245" y="797"/>
                  </a:lnTo>
                  <a:lnTo>
                    <a:pt x="992" y="1011"/>
                  </a:lnTo>
                  <a:lnTo>
                    <a:pt x="779" y="1264"/>
                  </a:lnTo>
                  <a:lnTo>
                    <a:pt x="584" y="1517"/>
                  </a:lnTo>
                  <a:lnTo>
                    <a:pt x="409" y="1808"/>
                  </a:lnTo>
                  <a:lnTo>
                    <a:pt x="254" y="2100"/>
                  </a:lnTo>
                  <a:lnTo>
                    <a:pt x="156" y="2411"/>
                  </a:lnTo>
                  <a:lnTo>
                    <a:pt x="59" y="2741"/>
                  </a:lnTo>
                  <a:lnTo>
                    <a:pt x="20" y="3072"/>
                  </a:lnTo>
                  <a:lnTo>
                    <a:pt x="1" y="34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5"/>
            <p:cNvSpPr/>
            <p:nvPr/>
          </p:nvSpPr>
          <p:spPr>
            <a:xfrm>
              <a:off x="3670056" y="-277545"/>
              <a:ext cx="164747" cy="164765"/>
            </a:xfrm>
            <a:custGeom>
              <a:avLst/>
              <a:gdLst/>
              <a:ahLst/>
              <a:cxnLst/>
              <a:rect l="l" t="t" r="r" b="b"/>
              <a:pathLst>
                <a:path w="5308" h="5309" extrusionOk="0">
                  <a:moveTo>
                    <a:pt x="2663" y="1"/>
                  </a:moveTo>
                  <a:lnTo>
                    <a:pt x="2391" y="20"/>
                  </a:lnTo>
                  <a:lnTo>
                    <a:pt x="2119" y="59"/>
                  </a:lnTo>
                  <a:lnTo>
                    <a:pt x="1866" y="118"/>
                  </a:lnTo>
                  <a:lnTo>
                    <a:pt x="1633" y="215"/>
                  </a:lnTo>
                  <a:lnTo>
                    <a:pt x="1400" y="331"/>
                  </a:lnTo>
                  <a:lnTo>
                    <a:pt x="1166" y="448"/>
                  </a:lnTo>
                  <a:lnTo>
                    <a:pt x="972" y="604"/>
                  </a:lnTo>
                  <a:lnTo>
                    <a:pt x="778" y="779"/>
                  </a:lnTo>
                  <a:lnTo>
                    <a:pt x="603" y="973"/>
                  </a:lnTo>
                  <a:lnTo>
                    <a:pt x="467" y="1167"/>
                  </a:lnTo>
                  <a:lnTo>
                    <a:pt x="331" y="1401"/>
                  </a:lnTo>
                  <a:lnTo>
                    <a:pt x="214" y="1614"/>
                  </a:lnTo>
                  <a:lnTo>
                    <a:pt x="117" y="1867"/>
                  </a:lnTo>
                  <a:lnTo>
                    <a:pt x="58" y="2120"/>
                  </a:lnTo>
                  <a:lnTo>
                    <a:pt x="20" y="2392"/>
                  </a:lnTo>
                  <a:lnTo>
                    <a:pt x="0" y="2645"/>
                  </a:lnTo>
                  <a:lnTo>
                    <a:pt x="20" y="2917"/>
                  </a:lnTo>
                  <a:lnTo>
                    <a:pt x="58" y="3189"/>
                  </a:lnTo>
                  <a:lnTo>
                    <a:pt x="117" y="3442"/>
                  </a:lnTo>
                  <a:lnTo>
                    <a:pt x="214" y="3695"/>
                  </a:lnTo>
                  <a:lnTo>
                    <a:pt x="331" y="3908"/>
                  </a:lnTo>
                  <a:lnTo>
                    <a:pt x="467" y="4142"/>
                  </a:lnTo>
                  <a:lnTo>
                    <a:pt x="603" y="4336"/>
                  </a:lnTo>
                  <a:lnTo>
                    <a:pt x="778" y="4531"/>
                  </a:lnTo>
                  <a:lnTo>
                    <a:pt x="972" y="4706"/>
                  </a:lnTo>
                  <a:lnTo>
                    <a:pt x="1166" y="4861"/>
                  </a:lnTo>
                  <a:lnTo>
                    <a:pt x="1400" y="4978"/>
                  </a:lnTo>
                  <a:lnTo>
                    <a:pt x="1633" y="5094"/>
                  </a:lnTo>
                  <a:lnTo>
                    <a:pt x="1866" y="5192"/>
                  </a:lnTo>
                  <a:lnTo>
                    <a:pt x="2119" y="5250"/>
                  </a:lnTo>
                  <a:lnTo>
                    <a:pt x="2391" y="5289"/>
                  </a:lnTo>
                  <a:lnTo>
                    <a:pt x="2663" y="5308"/>
                  </a:lnTo>
                  <a:lnTo>
                    <a:pt x="2936" y="5289"/>
                  </a:lnTo>
                  <a:lnTo>
                    <a:pt x="3188" y="5250"/>
                  </a:lnTo>
                  <a:lnTo>
                    <a:pt x="3441" y="5192"/>
                  </a:lnTo>
                  <a:lnTo>
                    <a:pt x="3694" y="5094"/>
                  </a:lnTo>
                  <a:lnTo>
                    <a:pt x="3927" y="4978"/>
                  </a:lnTo>
                  <a:lnTo>
                    <a:pt x="4141" y="4861"/>
                  </a:lnTo>
                  <a:lnTo>
                    <a:pt x="4335" y="4706"/>
                  </a:lnTo>
                  <a:lnTo>
                    <a:pt x="4530" y="4531"/>
                  </a:lnTo>
                  <a:lnTo>
                    <a:pt x="4705" y="4336"/>
                  </a:lnTo>
                  <a:lnTo>
                    <a:pt x="4860" y="4142"/>
                  </a:lnTo>
                  <a:lnTo>
                    <a:pt x="4977" y="3908"/>
                  </a:lnTo>
                  <a:lnTo>
                    <a:pt x="5093" y="3695"/>
                  </a:lnTo>
                  <a:lnTo>
                    <a:pt x="5191" y="3442"/>
                  </a:lnTo>
                  <a:lnTo>
                    <a:pt x="5249" y="3189"/>
                  </a:lnTo>
                  <a:lnTo>
                    <a:pt x="5288" y="2917"/>
                  </a:lnTo>
                  <a:lnTo>
                    <a:pt x="5307" y="2645"/>
                  </a:lnTo>
                  <a:lnTo>
                    <a:pt x="5288" y="2392"/>
                  </a:lnTo>
                  <a:lnTo>
                    <a:pt x="5249" y="2120"/>
                  </a:lnTo>
                  <a:lnTo>
                    <a:pt x="5191" y="1867"/>
                  </a:lnTo>
                  <a:lnTo>
                    <a:pt x="5093" y="1614"/>
                  </a:lnTo>
                  <a:lnTo>
                    <a:pt x="4977" y="1401"/>
                  </a:lnTo>
                  <a:lnTo>
                    <a:pt x="4860" y="1167"/>
                  </a:lnTo>
                  <a:lnTo>
                    <a:pt x="4705" y="973"/>
                  </a:lnTo>
                  <a:lnTo>
                    <a:pt x="4530" y="779"/>
                  </a:lnTo>
                  <a:lnTo>
                    <a:pt x="4335" y="604"/>
                  </a:lnTo>
                  <a:lnTo>
                    <a:pt x="4141" y="448"/>
                  </a:lnTo>
                  <a:lnTo>
                    <a:pt x="3927" y="331"/>
                  </a:lnTo>
                  <a:lnTo>
                    <a:pt x="3694" y="215"/>
                  </a:lnTo>
                  <a:lnTo>
                    <a:pt x="3441" y="118"/>
                  </a:lnTo>
                  <a:lnTo>
                    <a:pt x="3188" y="59"/>
                  </a:lnTo>
                  <a:lnTo>
                    <a:pt x="2936" y="20"/>
                  </a:lnTo>
                  <a:lnTo>
                    <a:pt x="26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5"/>
            <p:cNvSpPr/>
            <p:nvPr/>
          </p:nvSpPr>
          <p:spPr>
            <a:xfrm>
              <a:off x="3670056" y="-277545"/>
              <a:ext cx="164747" cy="164765"/>
            </a:xfrm>
            <a:custGeom>
              <a:avLst/>
              <a:gdLst/>
              <a:ahLst/>
              <a:cxnLst/>
              <a:rect l="l" t="t" r="r" b="b"/>
              <a:pathLst>
                <a:path w="5308" h="5309" fill="none" extrusionOk="0">
                  <a:moveTo>
                    <a:pt x="0" y="2645"/>
                  </a:moveTo>
                  <a:lnTo>
                    <a:pt x="0" y="2645"/>
                  </a:lnTo>
                  <a:lnTo>
                    <a:pt x="20" y="2917"/>
                  </a:lnTo>
                  <a:lnTo>
                    <a:pt x="58" y="3189"/>
                  </a:lnTo>
                  <a:lnTo>
                    <a:pt x="117" y="3442"/>
                  </a:lnTo>
                  <a:lnTo>
                    <a:pt x="214" y="3695"/>
                  </a:lnTo>
                  <a:lnTo>
                    <a:pt x="331" y="3908"/>
                  </a:lnTo>
                  <a:lnTo>
                    <a:pt x="467" y="4142"/>
                  </a:lnTo>
                  <a:lnTo>
                    <a:pt x="603" y="4336"/>
                  </a:lnTo>
                  <a:lnTo>
                    <a:pt x="778" y="4531"/>
                  </a:lnTo>
                  <a:lnTo>
                    <a:pt x="972" y="4706"/>
                  </a:lnTo>
                  <a:lnTo>
                    <a:pt x="1166" y="4861"/>
                  </a:lnTo>
                  <a:lnTo>
                    <a:pt x="1400" y="4978"/>
                  </a:lnTo>
                  <a:lnTo>
                    <a:pt x="1633" y="5094"/>
                  </a:lnTo>
                  <a:lnTo>
                    <a:pt x="1866" y="5192"/>
                  </a:lnTo>
                  <a:lnTo>
                    <a:pt x="2119" y="5250"/>
                  </a:lnTo>
                  <a:lnTo>
                    <a:pt x="2391" y="5289"/>
                  </a:lnTo>
                  <a:lnTo>
                    <a:pt x="2663" y="5308"/>
                  </a:lnTo>
                  <a:lnTo>
                    <a:pt x="2663" y="5308"/>
                  </a:lnTo>
                  <a:lnTo>
                    <a:pt x="2936" y="5289"/>
                  </a:lnTo>
                  <a:lnTo>
                    <a:pt x="3188" y="5250"/>
                  </a:lnTo>
                  <a:lnTo>
                    <a:pt x="3441" y="5192"/>
                  </a:lnTo>
                  <a:lnTo>
                    <a:pt x="3694" y="5094"/>
                  </a:lnTo>
                  <a:lnTo>
                    <a:pt x="3927" y="4978"/>
                  </a:lnTo>
                  <a:lnTo>
                    <a:pt x="4141" y="4861"/>
                  </a:lnTo>
                  <a:lnTo>
                    <a:pt x="4335" y="4706"/>
                  </a:lnTo>
                  <a:lnTo>
                    <a:pt x="4530" y="4531"/>
                  </a:lnTo>
                  <a:lnTo>
                    <a:pt x="4705" y="4336"/>
                  </a:lnTo>
                  <a:lnTo>
                    <a:pt x="4860" y="4142"/>
                  </a:lnTo>
                  <a:lnTo>
                    <a:pt x="4977" y="3908"/>
                  </a:lnTo>
                  <a:lnTo>
                    <a:pt x="5093" y="3695"/>
                  </a:lnTo>
                  <a:lnTo>
                    <a:pt x="5191" y="3442"/>
                  </a:lnTo>
                  <a:lnTo>
                    <a:pt x="5249" y="3189"/>
                  </a:lnTo>
                  <a:lnTo>
                    <a:pt x="5288" y="2917"/>
                  </a:lnTo>
                  <a:lnTo>
                    <a:pt x="5307" y="2645"/>
                  </a:lnTo>
                  <a:lnTo>
                    <a:pt x="5307" y="2645"/>
                  </a:lnTo>
                  <a:lnTo>
                    <a:pt x="5288" y="2392"/>
                  </a:lnTo>
                  <a:lnTo>
                    <a:pt x="5249" y="2120"/>
                  </a:lnTo>
                  <a:lnTo>
                    <a:pt x="5191" y="1867"/>
                  </a:lnTo>
                  <a:lnTo>
                    <a:pt x="5093" y="1614"/>
                  </a:lnTo>
                  <a:lnTo>
                    <a:pt x="4977" y="1401"/>
                  </a:lnTo>
                  <a:lnTo>
                    <a:pt x="4860" y="1167"/>
                  </a:lnTo>
                  <a:lnTo>
                    <a:pt x="4705" y="973"/>
                  </a:lnTo>
                  <a:lnTo>
                    <a:pt x="4530" y="779"/>
                  </a:lnTo>
                  <a:lnTo>
                    <a:pt x="4335" y="604"/>
                  </a:lnTo>
                  <a:lnTo>
                    <a:pt x="4141" y="448"/>
                  </a:lnTo>
                  <a:lnTo>
                    <a:pt x="3927" y="331"/>
                  </a:lnTo>
                  <a:lnTo>
                    <a:pt x="3694" y="215"/>
                  </a:lnTo>
                  <a:lnTo>
                    <a:pt x="3441" y="118"/>
                  </a:lnTo>
                  <a:lnTo>
                    <a:pt x="3188" y="59"/>
                  </a:lnTo>
                  <a:lnTo>
                    <a:pt x="2936" y="20"/>
                  </a:lnTo>
                  <a:lnTo>
                    <a:pt x="2663" y="1"/>
                  </a:lnTo>
                  <a:lnTo>
                    <a:pt x="2663" y="1"/>
                  </a:lnTo>
                  <a:lnTo>
                    <a:pt x="2391" y="20"/>
                  </a:lnTo>
                  <a:lnTo>
                    <a:pt x="2119" y="59"/>
                  </a:lnTo>
                  <a:lnTo>
                    <a:pt x="1866" y="118"/>
                  </a:lnTo>
                  <a:lnTo>
                    <a:pt x="1633" y="215"/>
                  </a:lnTo>
                  <a:lnTo>
                    <a:pt x="1400" y="331"/>
                  </a:lnTo>
                  <a:lnTo>
                    <a:pt x="1166" y="448"/>
                  </a:lnTo>
                  <a:lnTo>
                    <a:pt x="972" y="604"/>
                  </a:lnTo>
                  <a:lnTo>
                    <a:pt x="778" y="779"/>
                  </a:lnTo>
                  <a:lnTo>
                    <a:pt x="603" y="973"/>
                  </a:lnTo>
                  <a:lnTo>
                    <a:pt x="467" y="1167"/>
                  </a:lnTo>
                  <a:lnTo>
                    <a:pt x="331" y="1401"/>
                  </a:lnTo>
                  <a:lnTo>
                    <a:pt x="214" y="1614"/>
                  </a:lnTo>
                  <a:lnTo>
                    <a:pt x="117" y="1867"/>
                  </a:lnTo>
                  <a:lnTo>
                    <a:pt x="58" y="2120"/>
                  </a:lnTo>
                  <a:lnTo>
                    <a:pt x="20" y="2392"/>
                  </a:lnTo>
                  <a:lnTo>
                    <a:pt x="0" y="2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5"/>
            <p:cNvSpPr/>
            <p:nvPr/>
          </p:nvSpPr>
          <p:spPr>
            <a:xfrm>
              <a:off x="3703823" y="-243747"/>
              <a:ext cx="97178" cy="97171"/>
            </a:xfrm>
            <a:custGeom>
              <a:avLst/>
              <a:gdLst/>
              <a:ahLst/>
              <a:cxnLst/>
              <a:rect l="l" t="t" r="r" b="b"/>
              <a:pathLst>
                <a:path w="3131" h="3131" extrusionOk="0">
                  <a:moveTo>
                    <a:pt x="1400" y="1"/>
                  </a:moveTo>
                  <a:lnTo>
                    <a:pt x="1245" y="39"/>
                  </a:lnTo>
                  <a:lnTo>
                    <a:pt x="1109" y="78"/>
                  </a:lnTo>
                  <a:lnTo>
                    <a:pt x="953" y="117"/>
                  </a:lnTo>
                  <a:lnTo>
                    <a:pt x="817" y="195"/>
                  </a:lnTo>
                  <a:lnTo>
                    <a:pt x="701" y="273"/>
                  </a:lnTo>
                  <a:lnTo>
                    <a:pt x="565" y="351"/>
                  </a:lnTo>
                  <a:lnTo>
                    <a:pt x="467" y="467"/>
                  </a:lnTo>
                  <a:lnTo>
                    <a:pt x="351" y="564"/>
                  </a:lnTo>
                  <a:lnTo>
                    <a:pt x="273" y="681"/>
                  </a:lnTo>
                  <a:lnTo>
                    <a:pt x="195" y="817"/>
                  </a:lnTo>
                  <a:lnTo>
                    <a:pt x="117" y="953"/>
                  </a:lnTo>
                  <a:lnTo>
                    <a:pt x="78" y="1109"/>
                  </a:lnTo>
                  <a:lnTo>
                    <a:pt x="40" y="1245"/>
                  </a:lnTo>
                  <a:lnTo>
                    <a:pt x="20" y="1400"/>
                  </a:lnTo>
                  <a:lnTo>
                    <a:pt x="1" y="1556"/>
                  </a:lnTo>
                  <a:lnTo>
                    <a:pt x="20" y="1731"/>
                  </a:lnTo>
                  <a:lnTo>
                    <a:pt x="40" y="1886"/>
                  </a:lnTo>
                  <a:lnTo>
                    <a:pt x="78" y="2022"/>
                  </a:lnTo>
                  <a:lnTo>
                    <a:pt x="117" y="2178"/>
                  </a:lnTo>
                  <a:lnTo>
                    <a:pt x="195" y="2314"/>
                  </a:lnTo>
                  <a:lnTo>
                    <a:pt x="273" y="2450"/>
                  </a:lnTo>
                  <a:lnTo>
                    <a:pt x="351" y="2567"/>
                  </a:lnTo>
                  <a:lnTo>
                    <a:pt x="467" y="2664"/>
                  </a:lnTo>
                  <a:lnTo>
                    <a:pt x="565" y="2781"/>
                  </a:lnTo>
                  <a:lnTo>
                    <a:pt x="701" y="2858"/>
                  </a:lnTo>
                  <a:lnTo>
                    <a:pt x="817" y="2936"/>
                  </a:lnTo>
                  <a:lnTo>
                    <a:pt x="953" y="3014"/>
                  </a:lnTo>
                  <a:lnTo>
                    <a:pt x="1109" y="3053"/>
                  </a:lnTo>
                  <a:lnTo>
                    <a:pt x="1245" y="3092"/>
                  </a:lnTo>
                  <a:lnTo>
                    <a:pt x="1400" y="3131"/>
                  </a:lnTo>
                  <a:lnTo>
                    <a:pt x="1731" y="3131"/>
                  </a:lnTo>
                  <a:lnTo>
                    <a:pt x="1886" y="3092"/>
                  </a:lnTo>
                  <a:lnTo>
                    <a:pt x="2042" y="3053"/>
                  </a:lnTo>
                  <a:lnTo>
                    <a:pt x="2178" y="3014"/>
                  </a:lnTo>
                  <a:lnTo>
                    <a:pt x="2314" y="2936"/>
                  </a:lnTo>
                  <a:lnTo>
                    <a:pt x="2450" y="2858"/>
                  </a:lnTo>
                  <a:lnTo>
                    <a:pt x="2567" y="2781"/>
                  </a:lnTo>
                  <a:lnTo>
                    <a:pt x="2684" y="2664"/>
                  </a:lnTo>
                  <a:lnTo>
                    <a:pt x="2781" y="2567"/>
                  </a:lnTo>
                  <a:lnTo>
                    <a:pt x="2858" y="2450"/>
                  </a:lnTo>
                  <a:lnTo>
                    <a:pt x="2936" y="2314"/>
                  </a:lnTo>
                  <a:lnTo>
                    <a:pt x="3014" y="2178"/>
                  </a:lnTo>
                  <a:lnTo>
                    <a:pt x="3072" y="2022"/>
                  </a:lnTo>
                  <a:lnTo>
                    <a:pt x="3111" y="1886"/>
                  </a:lnTo>
                  <a:lnTo>
                    <a:pt x="3131" y="1731"/>
                  </a:lnTo>
                  <a:lnTo>
                    <a:pt x="3131" y="1556"/>
                  </a:lnTo>
                  <a:lnTo>
                    <a:pt x="3131" y="1400"/>
                  </a:lnTo>
                  <a:lnTo>
                    <a:pt x="3111" y="1245"/>
                  </a:lnTo>
                  <a:lnTo>
                    <a:pt x="3072" y="1109"/>
                  </a:lnTo>
                  <a:lnTo>
                    <a:pt x="3014" y="953"/>
                  </a:lnTo>
                  <a:lnTo>
                    <a:pt x="2936" y="817"/>
                  </a:lnTo>
                  <a:lnTo>
                    <a:pt x="2858" y="681"/>
                  </a:lnTo>
                  <a:lnTo>
                    <a:pt x="2781" y="564"/>
                  </a:lnTo>
                  <a:lnTo>
                    <a:pt x="2684" y="467"/>
                  </a:lnTo>
                  <a:lnTo>
                    <a:pt x="2567" y="351"/>
                  </a:lnTo>
                  <a:lnTo>
                    <a:pt x="2450" y="273"/>
                  </a:lnTo>
                  <a:lnTo>
                    <a:pt x="2314" y="195"/>
                  </a:lnTo>
                  <a:lnTo>
                    <a:pt x="2178" y="117"/>
                  </a:lnTo>
                  <a:lnTo>
                    <a:pt x="2042" y="78"/>
                  </a:lnTo>
                  <a:lnTo>
                    <a:pt x="1886" y="39"/>
                  </a:lnTo>
                  <a:lnTo>
                    <a:pt x="17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5"/>
            <p:cNvSpPr/>
            <p:nvPr/>
          </p:nvSpPr>
          <p:spPr>
            <a:xfrm>
              <a:off x="3703823" y="-243747"/>
              <a:ext cx="97178" cy="97171"/>
            </a:xfrm>
            <a:custGeom>
              <a:avLst/>
              <a:gdLst/>
              <a:ahLst/>
              <a:cxnLst/>
              <a:rect l="l" t="t" r="r" b="b"/>
              <a:pathLst>
                <a:path w="3131" h="3131" fill="none" extrusionOk="0">
                  <a:moveTo>
                    <a:pt x="1575" y="1"/>
                  </a:moveTo>
                  <a:lnTo>
                    <a:pt x="1575" y="1"/>
                  </a:lnTo>
                  <a:lnTo>
                    <a:pt x="1400" y="1"/>
                  </a:lnTo>
                  <a:lnTo>
                    <a:pt x="1245" y="39"/>
                  </a:lnTo>
                  <a:lnTo>
                    <a:pt x="1109" y="78"/>
                  </a:lnTo>
                  <a:lnTo>
                    <a:pt x="953" y="117"/>
                  </a:lnTo>
                  <a:lnTo>
                    <a:pt x="817" y="195"/>
                  </a:lnTo>
                  <a:lnTo>
                    <a:pt x="701" y="273"/>
                  </a:lnTo>
                  <a:lnTo>
                    <a:pt x="565" y="351"/>
                  </a:lnTo>
                  <a:lnTo>
                    <a:pt x="467" y="467"/>
                  </a:lnTo>
                  <a:lnTo>
                    <a:pt x="351" y="564"/>
                  </a:lnTo>
                  <a:lnTo>
                    <a:pt x="273" y="681"/>
                  </a:lnTo>
                  <a:lnTo>
                    <a:pt x="195" y="817"/>
                  </a:lnTo>
                  <a:lnTo>
                    <a:pt x="117" y="953"/>
                  </a:lnTo>
                  <a:lnTo>
                    <a:pt x="78" y="1109"/>
                  </a:lnTo>
                  <a:lnTo>
                    <a:pt x="40" y="1245"/>
                  </a:lnTo>
                  <a:lnTo>
                    <a:pt x="20" y="1400"/>
                  </a:lnTo>
                  <a:lnTo>
                    <a:pt x="1" y="1556"/>
                  </a:lnTo>
                  <a:lnTo>
                    <a:pt x="1" y="1556"/>
                  </a:lnTo>
                  <a:lnTo>
                    <a:pt x="20" y="1731"/>
                  </a:lnTo>
                  <a:lnTo>
                    <a:pt x="40" y="1886"/>
                  </a:lnTo>
                  <a:lnTo>
                    <a:pt x="78" y="2022"/>
                  </a:lnTo>
                  <a:lnTo>
                    <a:pt x="117" y="2178"/>
                  </a:lnTo>
                  <a:lnTo>
                    <a:pt x="195" y="2314"/>
                  </a:lnTo>
                  <a:lnTo>
                    <a:pt x="273" y="2450"/>
                  </a:lnTo>
                  <a:lnTo>
                    <a:pt x="351" y="2567"/>
                  </a:lnTo>
                  <a:lnTo>
                    <a:pt x="467" y="2664"/>
                  </a:lnTo>
                  <a:lnTo>
                    <a:pt x="565" y="2781"/>
                  </a:lnTo>
                  <a:lnTo>
                    <a:pt x="701" y="2858"/>
                  </a:lnTo>
                  <a:lnTo>
                    <a:pt x="817" y="2936"/>
                  </a:lnTo>
                  <a:lnTo>
                    <a:pt x="953" y="3014"/>
                  </a:lnTo>
                  <a:lnTo>
                    <a:pt x="1109" y="3053"/>
                  </a:lnTo>
                  <a:lnTo>
                    <a:pt x="1245" y="3092"/>
                  </a:lnTo>
                  <a:lnTo>
                    <a:pt x="1400" y="3131"/>
                  </a:lnTo>
                  <a:lnTo>
                    <a:pt x="1575" y="3131"/>
                  </a:lnTo>
                  <a:lnTo>
                    <a:pt x="1575" y="3131"/>
                  </a:lnTo>
                  <a:lnTo>
                    <a:pt x="1731" y="3131"/>
                  </a:lnTo>
                  <a:lnTo>
                    <a:pt x="1886" y="3092"/>
                  </a:lnTo>
                  <a:lnTo>
                    <a:pt x="2042" y="3053"/>
                  </a:lnTo>
                  <a:lnTo>
                    <a:pt x="2178" y="3014"/>
                  </a:lnTo>
                  <a:lnTo>
                    <a:pt x="2314" y="2936"/>
                  </a:lnTo>
                  <a:lnTo>
                    <a:pt x="2450" y="2858"/>
                  </a:lnTo>
                  <a:lnTo>
                    <a:pt x="2567" y="2781"/>
                  </a:lnTo>
                  <a:lnTo>
                    <a:pt x="2684" y="2664"/>
                  </a:lnTo>
                  <a:lnTo>
                    <a:pt x="2781" y="2567"/>
                  </a:lnTo>
                  <a:lnTo>
                    <a:pt x="2858" y="2450"/>
                  </a:lnTo>
                  <a:lnTo>
                    <a:pt x="2936" y="2314"/>
                  </a:lnTo>
                  <a:lnTo>
                    <a:pt x="3014" y="2178"/>
                  </a:lnTo>
                  <a:lnTo>
                    <a:pt x="3072" y="2022"/>
                  </a:lnTo>
                  <a:lnTo>
                    <a:pt x="3111" y="1886"/>
                  </a:lnTo>
                  <a:lnTo>
                    <a:pt x="3131" y="1731"/>
                  </a:lnTo>
                  <a:lnTo>
                    <a:pt x="3131" y="1556"/>
                  </a:lnTo>
                  <a:lnTo>
                    <a:pt x="3131" y="1556"/>
                  </a:lnTo>
                  <a:lnTo>
                    <a:pt x="3131" y="1400"/>
                  </a:lnTo>
                  <a:lnTo>
                    <a:pt x="3111" y="1245"/>
                  </a:lnTo>
                  <a:lnTo>
                    <a:pt x="3072" y="1109"/>
                  </a:lnTo>
                  <a:lnTo>
                    <a:pt x="3014" y="953"/>
                  </a:lnTo>
                  <a:lnTo>
                    <a:pt x="2936" y="817"/>
                  </a:lnTo>
                  <a:lnTo>
                    <a:pt x="2858" y="681"/>
                  </a:lnTo>
                  <a:lnTo>
                    <a:pt x="2781" y="564"/>
                  </a:lnTo>
                  <a:lnTo>
                    <a:pt x="2684" y="467"/>
                  </a:lnTo>
                  <a:lnTo>
                    <a:pt x="2567" y="351"/>
                  </a:lnTo>
                  <a:lnTo>
                    <a:pt x="2450" y="273"/>
                  </a:lnTo>
                  <a:lnTo>
                    <a:pt x="2314" y="195"/>
                  </a:lnTo>
                  <a:lnTo>
                    <a:pt x="2178" y="117"/>
                  </a:lnTo>
                  <a:lnTo>
                    <a:pt x="2042" y="78"/>
                  </a:lnTo>
                  <a:lnTo>
                    <a:pt x="1886" y="39"/>
                  </a:lnTo>
                  <a:lnTo>
                    <a:pt x="1731" y="1"/>
                  </a:lnTo>
                  <a:lnTo>
                    <a:pt x="157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5"/>
            <p:cNvSpPr/>
            <p:nvPr/>
          </p:nvSpPr>
          <p:spPr>
            <a:xfrm>
              <a:off x="4013349" y="-301660"/>
              <a:ext cx="84515" cy="50090"/>
            </a:xfrm>
            <a:custGeom>
              <a:avLst/>
              <a:gdLst/>
              <a:ahLst/>
              <a:cxnLst/>
              <a:rect l="l" t="t" r="r" b="b"/>
              <a:pathLst>
                <a:path w="2723" h="1614" extrusionOk="0">
                  <a:moveTo>
                    <a:pt x="2547" y="0"/>
                  </a:moveTo>
                  <a:lnTo>
                    <a:pt x="2334" y="20"/>
                  </a:lnTo>
                  <a:lnTo>
                    <a:pt x="2139" y="39"/>
                  </a:lnTo>
                  <a:lnTo>
                    <a:pt x="1925" y="78"/>
                  </a:lnTo>
                  <a:lnTo>
                    <a:pt x="1731" y="117"/>
                  </a:lnTo>
                  <a:lnTo>
                    <a:pt x="1556" y="195"/>
                  </a:lnTo>
                  <a:lnTo>
                    <a:pt x="1362" y="272"/>
                  </a:lnTo>
                  <a:lnTo>
                    <a:pt x="1187" y="350"/>
                  </a:lnTo>
                  <a:lnTo>
                    <a:pt x="1031" y="447"/>
                  </a:lnTo>
                  <a:lnTo>
                    <a:pt x="856" y="564"/>
                  </a:lnTo>
                  <a:lnTo>
                    <a:pt x="701" y="681"/>
                  </a:lnTo>
                  <a:lnTo>
                    <a:pt x="565" y="817"/>
                  </a:lnTo>
                  <a:lnTo>
                    <a:pt x="428" y="953"/>
                  </a:lnTo>
                  <a:lnTo>
                    <a:pt x="312" y="1108"/>
                  </a:lnTo>
                  <a:lnTo>
                    <a:pt x="195" y="1264"/>
                  </a:lnTo>
                  <a:lnTo>
                    <a:pt x="98" y="1439"/>
                  </a:lnTo>
                  <a:lnTo>
                    <a:pt x="1" y="1614"/>
                  </a:lnTo>
                  <a:lnTo>
                    <a:pt x="1" y="1614"/>
                  </a:lnTo>
                  <a:lnTo>
                    <a:pt x="584" y="1536"/>
                  </a:lnTo>
                  <a:lnTo>
                    <a:pt x="642" y="1381"/>
                  </a:lnTo>
                  <a:lnTo>
                    <a:pt x="739" y="1225"/>
                  </a:lnTo>
                  <a:lnTo>
                    <a:pt x="817" y="1089"/>
                  </a:lnTo>
                  <a:lnTo>
                    <a:pt x="934" y="953"/>
                  </a:lnTo>
                  <a:lnTo>
                    <a:pt x="1167" y="700"/>
                  </a:lnTo>
                  <a:lnTo>
                    <a:pt x="1420" y="486"/>
                  </a:lnTo>
                  <a:lnTo>
                    <a:pt x="1556" y="389"/>
                  </a:lnTo>
                  <a:lnTo>
                    <a:pt x="1712" y="292"/>
                  </a:lnTo>
                  <a:lnTo>
                    <a:pt x="1867" y="234"/>
                  </a:lnTo>
                  <a:lnTo>
                    <a:pt x="2023" y="156"/>
                  </a:lnTo>
                  <a:lnTo>
                    <a:pt x="2198" y="97"/>
                  </a:lnTo>
                  <a:lnTo>
                    <a:pt x="2372" y="59"/>
                  </a:lnTo>
                  <a:lnTo>
                    <a:pt x="2547" y="39"/>
                  </a:lnTo>
                  <a:lnTo>
                    <a:pt x="2722" y="20"/>
                  </a:lnTo>
                  <a:lnTo>
                    <a:pt x="2547"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5"/>
            <p:cNvSpPr/>
            <p:nvPr/>
          </p:nvSpPr>
          <p:spPr>
            <a:xfrm>
              <a:off x="4013349" y="-301660"/>
              <a:ext cx="84515" cy="50090"/>
            </a:xfrm>
            <a:custGeom>
              <a:avLst/>
              <a:gdLst/>
              <a:ahLst/>
              <a:cxnLst/>
              <a:rect l="l" t="t" r="r" b="b"/>
              <a:pathLst>
                <a:path w="2723" h="1614" fill="none" extrusionOk="0">
                  <a:moveTo>
                    <a:pt x="2547" y="0"/>
                  </a:moveTo>
                  <a:lnTo>
                    <a:pt x="2547" y="0"/>
                  </a:lnTo>
                  <a:lnTo>
                    <a:pt x="2334" y="20"/>
                  </a:lnTo>
                  <a:lnTo>
                    <a:pt x="2139" y="39"/>
                  </a:lnTo>
                  <a:lnTo>
                    <a:pt x="1925" y="78"/>
                  </a:lnTo>
                  <a:lnTo>
                    <a:pt x="1731" y="117"/>
                  </a:lnTo>
                  <a:lnTo>
                    <a:pt x="1556" y="195"/>
                  </a:lnTo>
                  <a:lnTo>
                    <a:pt x="1362" y="272"/>
                  </a:lnTo>
                  <a:lnTo>
                    <a:pt x="1187" y="350"/>
                  </a:lnTo>
                  <a:lnTo>
                    <a:pt x="1031" y="447"/>
                  </a:lnTo>
                  <a:lnTo>
                    <a:pt x="856" y="564"/>
                  </a:lnTo>
                  <a:lnTo>
                    <a:pt x="701" y="681"/>
                  </a:lnTo>
                  <a:lnTo>
                    <a:pt x="565" y="817"/>
                  </a:lnTo>
                  <a:lnTo>
                    <a:pt x="428" y="953"/>
                  </a:lnTo>
                  <a:lnTo>
                    <a:pt x="312" y="1108"/>
                  </a:lnTo>
                  <a:lnTo>
                    <a:pt x="195" y="1264"/>
                  </a:lnTo>
                  <a:lnTo>
                    <a:pt x="98" y="1439"/>
                  </a:lnTo>
                  <a:lnTo>
                    <a:pt x="1" y="1614"/>
                  </a:lnTo>
                  <a:lnTo>
                    <a:pt x="1" y="1614"/>
                  </a:lnTo>
                  <a:lnTo>
                    <a:pt x="584" y="1536"/>
                  </a:lnTo>
                  <a:lnTo>
                    <a:pt x="584" y="1536"/>
                  </a:lnTo>
                  <a:lnTo>
                    <a:pt x="642" y="1381"/>
                  </a:lnTo>
                  <a:lnTo>
                    <a:pt x="739" y="1225"/>
                  </a:lnTo>
                  <a:lnTo>
                    <a:pt x="817" y="1089"/>
                  </a:lnTo>
                  <a:lnTo>
                    <a:pt x="934" y="953"/>
                  </a:lnTo>
                  <a:lnTo>
                    <a:pt x="1167" y="700"/>
                  </a:lnTo>
                  <a:lnTo>
                    <a:pt x="1420" y="486"/>
                  </a:lnTo>
                  <a:lnTo>
                    <a:pt x="1556" y="389"/>
                  </a:lnTo>
                  <a:lnTo>
                    <a:pt x="1712" y="292"/>
                  </a:lnTo>
                  <a:lnTo>
                    <a:pt x="1867" y="234"/>
                  </a:lnTo>
                  <a:lnTo>
                    <a:pt x="2023" y="156"/>
                  </a:lnTo>
                  <a:lnTo>
                    <a:pt x="2198" y="97"/>
                  </a:lnTo>
                  <a:lnTo>
                    <a:pt x="2372" y="59"/>
                  </a:lnTo>
                  <a:lnTo>
                    <a:pt x="2547" y="39"/>
                  </a:lnTo>
                  <a:lnTo>
                    <a:pt x="2722" y="20"/>
                  </a:lnTo>
                  <a:lnTo>
                    <a:pt x="2722" y="20"/>
                  </a:lnTo>
                  <a:lnTo>
                    <a:pt x="254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5"/>
            <p:cNvSpPr/>
            <p:nvPr/>
          </p:nvSpPr>
          <p:spPr>
            <a:xfrm>
              <a:off x="4025422" y="-301660"/>
              <a:ext cx="154505" cy="155082"/>
            </a:xfrm>
            <a:custGeom>
              <a:avLst/>
              <a:gdLst/>
              <a:ahLst/>
              <a:cxnLst/>
              <a:rect l="l" t="t" r="r" b="b"/>
              <a:pathLst>
                <a:path w="4978" h="4997" extrusionOk="0">
                  <a:moveTo>
                    <a:pt x="2489" y="0"/>
                  </a:moveTo>
                  <a:lnTo>
                    <a:pt x="2236" y="20"/>
                  </a:lnTo>
                  <a:lnTo>
                    <a:pt x="1983" y="59"/>
                  </a:lnTo>
                  <a:lnTo>
                    <a:pt x="1750" y="117"/>
                  </a:lnTo>
                  <a:lnTo>
                    <a:pt x="1517" y="214"/>
                  </a:lnTo>
                  <a:lnTo>
                    <a:pt x="1303" y="311"/>
                  </a:lnTo>
                  <a:lnTo>
                    <a:pt x="1089" y="428"/>
                  </a:lnTo>
                  <a:lnTo>
                    <a:pt x="914" y="583"/>
                  </a:lnTo>
                  <a:lnTo>
                    <a:pt x="720" y="739"/>
                  </a:lnTo>
                  <a:lnTo>
                    <a:pt x="564" y="914"/>
                  </a:lnTo>
                  <a:lnTo>
                    <a:pt x="428" y="1108"/>
                  </a:lnTo>
                  <a:lnTo>
                    <a:pt x="292" y="1322"/>
                  </a:lnTo>
                  <a:lnTo>
                    <a:pt x="195" y="1536"/>
                  </a:lnTo>
                  <a:lnTo>
                    <a:pt x="117" y="1769"/>
                  </a:lnTo>
                  <a:lnTo>
                    <a:pt x="39" y="2003"/>
                  </a:lnTo>
                  <a:lnTo>
                    <a:pt x="20" y="2255"/>
                  </a:lnTo>
                  <a:lnTo>
                    <a:pt x="1" y="2508"/>
                  </a:lnTo>
                  <a:lnTo>
                    <a:pt x="20" y="2761"/>
                  </a:lnTo>
                  <a:lnTo>
                    <a:pt x="39" y="3014"/>
                  </a:lnTo>
                  <a:lnTo>
                    <a:pt x="117" y="3247"/>
                  </a:lnTo>
                  <a:lnTo>
                    <a:pt x="195" y="3480"/>
                  </a:lnTo>
                  <a:lnTo>
                    <a:pt x="292" y="3694"/>
                  </a:lnTo>
                  <a:lnTo>
                    <a:pt x="428" y="3888"/>
                  </a:lnTo>
                  <a:lnTo>
                    <a:pt x="564" y="4083"/>
                  </a:lnTo>
                  <a:lnTo>
                    <a:pt x="720" y="4258"/>
                  </a:lnTo>
                  <a:lnTo>
                    <a:pt x="914" y="4433"/>
                  </a:lnTo>
                  <a:lnTo>
                    <a:pt x="1089" y="4569"/>
                  </a:lnTo>
                  <a:lnTo>
                    <a:pt x="1303" y="4705"/>
                  </a:lnTo>
                  <a:lnTo>
                    <a:pt x="1517" y="4802"/>
                  </a:lnTo>
                  <a:lnTo>
                    <a:pt x="1750" y="4880"/>
                  </a:lnTo>
                  <a:lnTo>
                    <a:pt x="1983" y="4938"/>
                  </a:lnTo>
                  <a:lnTo>
                    <a:pt x="2236" y="4977"/>
                  </a:lnTo>
                  <a:lnTo>
                    <a:pt x="2489" y="4997"/>
                  </a:lnTo>
                  <a:lnTo>
                    <a:pt x="2742" y="4977"/>
                  </a:lnTo>
                  <a:lnTo>
                    <a:pt x="2994" y="4938"/>
                  </a:lnTo>
                  <a:lnTo>
                    <a:pt x="3228" y="4880"/>
                  </a:lnTo>
                  <a:lnTo>
                    <a:pt x="3461" y="4802"/>
                  </a:lnTo>
                  <a:lnTo>
                    <a:pt x="3675" y="4705"/>
                  </a:lnTo>
                  <a:lnTo>
                    <a:pt x="3889" y="4569"/>
                  </a:lnTo>
                  <a:lnTo>
                    <a:pt x="4083" y="4433"/>
                  </a:lnTo>
                  <a:lnTo>
                    <a:pt x="4258" y="4258"/>
                  </a:lnTo>
                  <a:lnTo>
                    <a:pt x="4414" y="4083"/>
                  </a:lnTo>
                  <a:lnTo>
                    <a:pt x="4569" y="3888"/>
                  </a:lnTo>
                  <a:lnTo>
                    <a:pt x="4686" y="3694"/>
                  </a:lnTo>
                  <a:lnTo>
                    <a:pt x="4783" y="3480"/>
                  </a:lnTo>
                  <a:lnTo>
                    <a:pt x="4880" y="3247"/>
                  </a:lnTo>
                  <a:lnTo>
                    <a:pt x="4938" y="3014"/>
                  </a:lnTo>
                  <a:lnTo>
                    <a:pt x="4977" y="2761"/>
                  </a:lnTo>
                  <a:lnTo>
                    <a:pt x="4977" y="2508"/>
                  </a:lnTo>
                  <a:lnTo>
                    <a:pt x="4977" y="2255"/>
                  </a:lnTo>
                  <a:lnTo>
                    <a:pt x="4938" y="2003"/>
                  </a:lnTo>
                  <a:lnTo>
                    <a:pt x="4880" y="1769"/>
                  </a:lnTo>
                  <a:lnTo>
                    <a:pt x="4783" y="1536"/>
                  </a:lnTo>
                  <a:lnTo>
                    <a:pt x="4686" y="1322"/>
                  </a:lnTo>
                  <a:lnTo>
                    <a:pt x="4569" y="1108"/>
                  </a:lnTo>
                  <a:lnTo>
                    <a:pt x="4414" y="914"/>
                  </a:lnTo>
                  <a:lnTo>
                    <a:pt x="4258" y="739"/>
                  </a:lnTo>
                  <a:lnTo>
                    <a:pt x="4083" y="583"/>
                  </a:lnTo>
                  <a:lnTo>
                    <a:pt x="3889" y="428"/>
                  </a:lnTo>
                  <a:lnTo>
                    <a:pt x="3675" y="311"/>
                  </a:lnTo>
                  <a:lnTo>
                    <a:pt x="3461" y="214"/>
                  </a:lnTo>
                  <a:lnTo>
                    <a:pt x="3228" y="117"/>
                  </a:lnTo>
                  <a:lnTo>
                    <a:pt x="2994" y="59"/>
                  </a:lnTo>
                  <a:lnTo>
                    <a:pt x="2742" y="20"/>
                  </a:lnTo>
                  <a:lnTo>
                    <a:pt x="2489"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5"/>
            <p:cNvSpPr/>
            <p:nvPr/>
          </p:nvSpPr>
          <p:spPr>
            <a:xfrm>
              <a:off x="4025422" y="-301660"/>
              <a:ext cx="154505" cy="155082"/>
            </a:xfrm>
            <a:custGeom>
              <a:avLst/>
              <a:gdLst/>
              <a:ahLst/>
              <a:cxnLst/>
              <a:rect l="l" t="t" r="r" b="b"/>
              <a:pathLst>
                <a:path w="4978" h="4997" fill="none" extrusionOk="0">
                  <a:moveTo>
                    <a:pt x="1" y="2508"/>
                  </a:moveTo>
                  <a:lnTo>
                    <a:pt x="1" y="2508"/>
                  </a:lnTo>
                  <a:lnTo>
                    <a:pt x="20" y="2761"/>
                  </a:lnTo>
                  <a:lnTo>
                    <a:pt x="39" y="3014"/>
                  </a:lnTo>
                  <a:lnTo>
                    <a:pt x="117" y="3247"/>
                  </a:lnTo>
                  <a:lnTo>
                    <a:pt x="195" y="3480"/>
                  </a:lnTo>
                  <a:lnTo>
                    <a:pt x="292" y="3694"/>
                  </a:lnTo>
                  <a:lnTo>
                    <a:pt x="428" y="3888"/>
                  </a:lnTo>
                  <a:lnTo>
                    <a:pt x="564" y="4083"/>
                  </a:lnTo>
                  <a:lnTo>
                    <a:pt x="720" y="4258"/>
                  </a:lnTo>
                  <a:lnTo>
                    <a:pt x="914" y="4433"/>
                  </a:lnTo>
                  <a:lnTo>
                    <a:pt x="1089" y="4569"/>
                  </a:lnTo>
                  <a:lnTo>
                    <a:pt x="1303" y="4705"/>
                  </a:lnTo>
                  <a:lnTo>
                    <a:pt x="1517" y="4802"/>
                  </a:lnTo>
                  <a:lnTo>
                    <a:pt x="1750" y="4880"/>
                  </a:lnTo>
                  <a:lnTo>
                    <a:pt x="1983" y="4938"/>
                  </a:lnTo>
                  <a:lnTo>
                    <a:pt x="2236" y="4977"/>
                  </a:lnTo>
                  <a:lnTo>
                    <a:pt x="2489" y="4997"/>
                  </a:lnTo>
                  <a:lnTo>
                    <a:pt x="2489" y="4997"/>
                  </a:lnTo>
                  <a:lnTo>
                    <a:pt x="2742" y="4977"/>
                  </a:lnTo>
                  <a:lnTo>
                    <a:pt x="2994" y="4938"/>
                  </a:lnTo>
                  <a:lnTo>
                    <a:pt x="3228" y="4880"/>
                  </a:lnTo>
                  <a:lnTo>
                    <a:pt x="3461" y="4802"/>
                  </a:lnTo>
                  <a:lnTo>
                    <a:pt x="3675" y="4705"/>
                  </a:lnTo>
                  <a:lnTo>
                    <a:pt x="3889" y="4569"/>
                  </a:lnTo>
                  <a:lnTo>
                    <a:pt x="4083" y="4433"/>
                  </a:lnTo>
                  <a:lnTo>
                    <a:pt x="4258" y="4258"/>
                  </a:lnTo>
                  <a:lnTo>
                    <a:pt x="4414" y="4083"/>
                  </a:lnTo>
                  <a:lnTo>
                    <a:pt x="4569" y="3888"/>
                  </a:lnTo>
                  <a:lnTo>
                    <a:pt x="4686" y="3694"/>
                  </a:lnTo>
                  <a:lnTo>
                    <a:pt x="4783" y="3480"/>
                  </a:lnTo>
                  <a:lnTo>
                    <a:pt x="4880" y="3247"/>
                  </a:lnTo>
                  <a:lnTo>
                    <a:pt x="4938" y="3014"/>
                  </a:lnTo>
                  <a:lnTo>
                    <a:pt x="4977" y="2761"/>
                  </a:lnTo>
                  <a:lnTo>
                    <a:pt x="4977" y="2508"/>
                  </a:lnTo>
                  <a:lnTo>
                    <a:pt x="4977" y="2508"/>
                  </a:lnTo>
                  <a:lnTo>
                    <a:pt x="4977" y="2255"/>
                  </a:lnTo>
                  <a:lnTo>
                    <a:pt x="4938" y="2003"/>
                  </a:lnTo>
                  <a:lnTo>
                    <a:pt x="4880" y="1769"/>
                  </a:lnTo>
                  <a:lnTo>
                    <a:pt x="4783" y="1536"/>
                  </a:lnTo>
                  <a:lnTo>
                    <a:pt x="4686" y="1322"/>
                  </a:lnTo>
                  <a:lnTo>
                    <a:pt x="4569" y="1108"/>
                  </a:lnTo>
                  <a:lnTo>
                    <a:pt x="4414" y="914"/>
                  </a:lnTo>
                  <a:lnTo>
                    <a:pt x="4258" y="739"/>
                  </a:lnTo>
                  <a:lnTo>
                    <a:pt x="4083" y="583"/>
                  </a:lnTo>
                  <a:lnTo>
                    <a:pt x="3889" y="428"/>
                  </a:lnTo>
                  <a:lnTo>
                    <a:pt x="3675" y="311"/>
                  </a:lnTo>
                  <a:lnTo>
                    <a:pt x="3461" y="214"/>
                  </a:lnTo>
                  <a:lnTo>
                    <a:pt x="3228" y="117"/>
                  </a:lnTo>
                  <a:lnTo>
                    <a:pt x="2994" y="59"/>
                  </a:lnTo>
                  <a:lnTo>
                    <a:pt x="2742" y="20"/>
                  </a:lnTo>
                  <a:lnTo>
                    <a:pt x="2489" y="0"/>
                  </a:lnTo>
                  <a:lnTo>
                    <a:pt x="2489" y="0"/>
                  </a:lnTo>
                  <a:lnTo>
                    <a:pt x="2236" y="20"/>
                  </a:lnTo>
                  <a:lnTo>
                    <a:pt x="1983" y="59"/>
                  </a:lnTo>
                  <a:lnTo>
                    <a:pt x="1750" y="117"/>
                  </a:lnTo>
                  <a:lnTo>
                    <a:pt x="1517" y="214"/>
                  </a:lnTo>
                  <a:lnTo>
                    <a:pt x="1303" y="311"/>
                  </a:lnTo>
                  <a:lnTo>
                    <a:pt x="1089" y="428"/>
                  </a:lnTo>
                  <a:lnTo>
                    <a:pt x="914" y="583"/>
                  </a:lnTo>
                  <a:lnTo>
                    <a:pt x="720" y="739"/>
                  </a:lnTo>
                  <a:lnTo>
                    <a:pt x="564" y="914"/>
                  </a:lnTo>
                  <a:lnTo>
                    <a:pt x="428" y="1108"/>
                  </a:lnTo>
                  <a:lnTo>
                    <a:pt x="292" y="1322"/>
                  </a:lnTo>
                  <a:lnTo>
                    <a:pt x="195" y="1536"/>
                  </a:lnTo>
                  <a:lnTo>
                    <a:pt x="117" y="1769"/>
                  </a:lnTo>
                  <a:lnTo>
                    <a:pt x="39" y="2003"/>
                  </a:lnTo>
                  <a:lnTo>
                    <a:pt x="20" y="2255"/>
                  </a:lnTo>
                  <a:lnTo>
                    <a:pt x="1" y="25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5"/>
            <p:cNvSpPr/>
            <p:nvPr/>
          </p:nvSpPr>
          <p:spPr>
            <a:xfrm>
              <a:off x="4042927" y="-284156"/>
              <a:ext cx="119494" cy="120074"/>
            </a:xfrm>
            <a:custGeom>
              <a:avLst/>
              <a:gdLst/>
              <a:ahLst/>
              <a:cxnLst/>
              <a:rect l="l" t="t" r="r" b="b"/>
              <a:pathLst>
                <a:path w="3850" h="3869" extrusionOk="0">
                  <a:moveTo>
                    <a:pt x="1925" y="0"/>
                  </a:moveTo>
                  <a:lnTo>
                    <a:pt x="1731" y="19"/>
                  </a:lnTo>
                  <a:lnTo>
                    <a:pt x="1536" y="39"/>
                  </a:lnTo>
                  <a:lnTo>
                    <a:pt x="1361" y="97"/>
                  </a:lnTo>
                  <a:lnTo>
                    <a:pt x="1167" y="156"/>
                  </a:lnTo>
                  <a:lnTo>
                    <a:pt x="1011" y="233"/>
                  </a:lnTo>
                  <a:lnTo>
                    <a:pt x="856" y="331"/>
                  </a:lnTo>
                  <a:lnTo>
                    <a:pt x="700" y="447"/>
                  </a:lnTo>
                  <a:lnTo>
                    <a:pt x="564" y="583"/>
                  </a:lnTo>
                  <a:lnTo>
                    <a:pt x="447" y="719"/>
                  </a:lnTo>
                  <a:lnTo>
                    <a:pt x="331" y="855"/>
                  </a:lnTo>
                  <a:lnTo>
                    <a:pt x="234" y="1011"/>
                  </a:lnTo>
                  <a:lnTo>
                    <a:pt x="156" y="1186"/>
                  </a:lnTo>
                  <a:lnTo>
                    <a:pt x="78" y="1361"/>
                  </a:lnTo>
                  <a:lnTo>
                    <a:pt x="39" y="1555"/>
                  </a:lnTo>
                  <a:lnTo>
                    <a:pt x="0" y="1750"/>
                  </a:lnTo>
                  <a:lnTo>
                    <a:pt x="0" y="1944"/>
                  </a:lnTo>
                  <a:lnTo>
                    <a:pt x="0" y="2139"/>
                  </a:lnTo>
                  <a:lnTo>
                    <a:pt x="39" y="2333"/>
                  </a:lnTo>
                  <a:lnTo>
                    <a:pt x="78" y="2508"/>
                  </a:lnTo>
                  <a:lnTo>
                    <a:pt x="156" y="2683"/>
                  </a:lnTo>
                  <a:lnTo>
                    <a:pt x="234" y="2858"/>
                  </a:lnTo>
                  <a:lnTo>
                    <a:pt x="331" y="3013"/>
                  </a:lnTo>
                  <a:lnTo>
                    <a:pt x="447" y="3169"/>
                  </a:lnTo>
                  <a:lnTo>
                    <a:pt x="564" y="3305"/>
                  </a:lnTo>
                  <a:lnTo>
                    <a:pt x="700" y="3422"/>
                  </a:lnTo>
                  <a:lnTo>
                    <a:pt x="856" y="3538"/>
                  </a:lnTo>
                  <a:lnTo>
                    <a:pt x="1011" y="3635"/>
                  </a:lnTo>
                  <a:lnTo>
                    <a:pt x="1167" y="3713"/>
                  </a:lnTo>
                  <a:lnTo>
                    <a:pt x="1361" y="3791"/>
                  </a:lnTo>
                  <a:lnTo>
                    <a:pt x="1536" y="3830"/>
                  </a:lnTo>
                  <a:lnTo>
                    <a:pt x="1731" y="3869"/>
                  </a:lnTo>
                  <a:lnTo>
                    <a:pt x="2119" y="3869"/>
                  </a:lnTo>
                  <a:lnTo>
                    <a:pt x="2314" y="3830"/>
                  </a:lnTo>
                  <a:lnTo>
                    <a:pt x="2508" y="3791"/>
                  </a:lnTo>
                  <a:lnTo>
                    <a:pt x="2683" y="3713"/>
                  </a:lnTo>
                  <a:lnTo>
                    <a:pt x="2858" y="3635"/>
                  </a:lnTo>
                  <a:lnTo>
                    <a:pt x="3014" y="3538"/>
                  </a:lnTo>
                  <a:lnTo>
                    <a:pt x="3150" y="3422"/>
                  </a:lnTo>
                  <a:lnTo>
                    <a:pt x="3286" y="3305"/>
                  </a:lnTo>
                  <a:lnTo>
                    <a:pt x="3422" y="3169"/>
                  </a:lnTo>
                  <a:lnTo>
                    <a:pt x="3539" y="3013"/>
                  </a:lnTo>
                  <a:lnTo>
                    <a:pt x="3616" y="2858"/>
                  </a:lnTo>
                  <a:lnTo>
                    <a:pt x="3713" y="2683"/>
                  </a:lnTo>
                  <a:lnTo>
                    <a:pt x="3772" y="2508"/>
                  </a:lnTo>
                  <a:lnTo>
                    <a:pt x="3811" y="2333"/>
                  </a:lnTo>
                  <a:lnTo>
                    <a:pt x="3850" y="2139"/>
                  </a:lnTo>
                  <a:lnTo>
                    <a:pt x="3850" y="1944"/>
                  </a:lnTo>
                  <a:lnTo>
                    <a:pt x="3850" y="1750"/>
                  </a:lnTo>
                  <a:lnTo>
                    <a:pt x="3811" y="1555"/>
                  </a:lnTo>
                  <a:lnTo>
                    <a:pt x="3772" y="1361"/>
                  </a:lnTo>
                  <a:lnTo>
                    <a:pt x="3713" y="1186"/>
                  </a:lnTo>
                  <a:lnTo>
                    <a:pt x="3616" y="1011"/>
                  </a:lnTo>
                  <a:lnTo>
                    <a:pt x="3539" y="855"/>
                  </a:lnTo>
                  <a:lnTo>
                    <a:pt x="3422" y="719"/>
                  </a:lnTo>
                  <a:lnTo>
                    <a:pt x="3286" y="583"/>
                  </a:lnTo>
                  <a:lnTo>
                    <a:pt x="3150" y="447"/>
                  </a:lnTo>
                  <a:lnTo>
                    <a:pt x="3014" y="331"/>
                  </a:lnTo>
                  <a:lnTo>
                    <a:pt x="2858" y="233"/>
                  </a:lnTo>
                  <a:lnTo>
                    <a:pt x="2683" y="156"/>
                  </a:lnTo>
                  <a:lnTo>
                    <a:pt x="2508" y="97"/>
                  </a:lnTo>
                  <a:lnTo>
                    <a:pt x="2314" y="39"/>
                  </a:lnTo>
                  <a:lnTo>
                    <a:pt x="2119" y="19"/>
                  </a:lnTo>
                  <a:lnTo>
                    <a:pt x="19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5"/>
            <p:cNvSpPr/>
            <p:nvPr/>
          </p:nvSpPr>
          <p:spPr>
            <a:xfrm>
              <a:off x="4042927" y="-284156"/>
              <a:ext cx="119494" cy="120074"/>
            </a:xfrm>
            <a:custGeom>
              <a:avLst/>
              <a:gdLst/>
              <a:ahLst/>
              <a:cxnLst/>
              <a:rect l="l" t="t" r="r" b="b"/>
              <a:pathLst>
                <a:path w="3850" h="3869" fill="none" extrusionOk="0">
                  <a:moveTo>
                    <a:pt x="0" y="1944"/>
                  </a:moveTo>
                  <a:lnTo>
                    <a:pt x="0" y="1944"/>
                  </a:lnTo>
                  <a:lnTo>
                    <a:pt x="0" y="2139"/>
                  </a:lnTo>
                  <a:lnTo>
                    <a:pt x="39" y="2333"/>
                  </a:lnTo>
                  <a:lnTo>
                    <a:pt x="78" y="2508"/>
                  </a:lnTo>
                  <a:lnTo>
                    <a:pt x="156" y="2683"/>
                  </a:lnTo>
                  <a:lnTo>
                    <a:pt x="234" y="2858"/>
                  </a:lnTo>
                  <a:lnTo>
                    <a:pt x="331" y="3013"/>
                  </a:lnTo>
                  <a:lnTo>
                    <a:pt x="447" y="3169"/>
                  </a:lnTo>
                  <a:lnTo>
                    <a:pt x="564" y="3305"/>
                  </a:lnTo>
                  <a:lnTo>
                    <a:pt x="700" y="3422"/>
                  </a:lnTo>
                  <a:lnTo>
                    <a:pt x="856" y="3538"/>
                  </a:lnTo>
                  <a:lnTo>
                    <a:pt x="1011" y="3635"/>
                  </a:lnTo>
                  <a:lnTo>
                    <a:pt x="1167" y="3713"/>
                  </a:lnTo>
                  <a:lnTo>
                    <a:pt x="1361" y="3791"/>
                  </a:lnTo>
                  <a:lnTo>
                    <a:pt x="1536" y="3830"/>
                  </a:lnTo>
                  <a:lnTo>
                    <a:pt x="1731" y="3869"/>
                  </a:lnTo>
                  <a:lnTo>
                    <a:pt x="1925" y="3869"/>
                  </a:lnTo>
                  <a:lnTo>
                    <a:pt x="1925" y="3869"/>
                  </a:lnTo>
                  <a:lnTo>
                    <a:pt x="2119" y="3869"/>
                  </a:lnTo>
                  <a:lnTo>
                    <a:pt x="2314" y="3830"/>
                  </a:lnTo>
                  <a:lnTo>
                    <a:pt x="2508" y="3791"/>
                  </a:lnTo>
                  <a:lnTo>
                    <a:pt x="2683" y="3713"/>
                  </a:lnTo>
                  <a:lnTo>
                    <a:pt x="2858" y="3635"/>
                  </a:lnTo>
                  <a:lnTo>
                    <a:pt x="3014" y="3538"/>
                  </a:lnTo>
                  <a:lnTo>
                    <a:pt x="3150" y="3422"/>
                  </a:lnTo>
                  <a:lnTo>
                    <a:pt x="3286" y="3305"/>
                  </a:lnTo>
                  <a:lnTo>
                    <a:pt x="3422" y="3169"/>
                  </a:lnTo>
                  <a:lnTo>
                    <a:pt x="3539" y="3013"/>
                  </a:lnTo>
                  <a:lnTo>
                    <a:pt x="3616" y="2858"/>
                  </a:lnTo>
                  <a:lnTo>
                    <a:pt x="3713" y="2683"/>
                  </a:lnTo>
                  <a:lnTo>
                    <a:pt x="3772" y="2508"/>
                  </a:lnTo>
                  <a:lnTo>
                    <a:pt x="3811" y="2333"/>
                  </a:lnTo>
                  <a:lnTo>
                    <a:pt x="3850" y="2139"/>
                  </a:lnTo>
                  <a:lnTo>
                    <a:pt x="3850" y="1944"/>
                  </a:lnTo>
                  <a:lnTo>
                    <a:pt x="3850" y="1944"/>
                  </a:lnTo>
                  <a:lnTo>
                    <a:pt x="3850" y="1750"/>
                  </a:lnTo>
                  <a:lnTo>
                    <a:pt x="3811" y="1555"/>
                  </a:lnTo>
                  <a:lnTo>
                    <a:pt x="3772" y="1361"/>
                  </a:lnTo>
                  <a:lnTo>
                    <a:pt x="3713" y="1186"/>
                  </a:lnTo>
                  <a:lnTo>
                    <a:pt x="3616" y="1011"/>
                  </a:lnTo>
                  <a:lnTo>
                    <a:pt x="3539" y="855"/>
                  </a:lnTo>
                  <a:lnTo>
                    <a:pt x="3422" y="719"/>
                  </a:lnTo>
                  <a:lnTo>
                    <a:pt x="3286" y="583"/>
                  </a:lnTo>
                  <a:lnTo>
                    <a:pt x="3150" y="447"/>
                  </a:lnTo>
                  <a:lnTo>
                    <a:pt x="3014" y="331"/>
                  </a:lnTo>
                  <a:lnTo>
                    <a:pt x="2858" y="233"/>
                  </a:lnTo>
                  <a:lnTo>
                    <a:pt x="2683" y="156"/>
                  </a:lnTo>
                  <a:lnTo>
                    <a:pt x="2508" y="97"/>
                  </a:lnTo>
                  <a:lnTo>
                    <a:pt x="2314" y="39"/>
                  </a:lnTo>
                  <a:lnTo>
                    <a:pt x="2119" y="19"/>
                  </a:lnTo>
                  <a:lnTo>
                    <a:pt x="1925" y="0"/>
                  </a:lnTo>
                  <a:lnTo>
                    <a:pt x="1925" y="0"/>
                  </a:lnTo>
                  <a:lnTo>
                    <a:pt x="1731" y="19"/>
                  </a:lnTo>
                  <a:lnTo>
                    <a:pt x="1536" y="39"/>
                  </a:lnTo>
                  <a:lnTo>
                    <a:pt x="1361" y="97"/>
                  </a:lnTo>
                  <a:lnTo>
                    <a:pt x="1167" y="156"/>
                  </a:lnTo>
                  <a:lnTo>
                    <a:pt x="1011" y="233"/>
                  </a:lnTo>
                  <a:lnTo>
                    <a:pt x="856" y="331"/>
                  </a:lnTo>
                  <a:lnTo>
                    <a:pt x="700" y="447"/>
                  </a:lnTo>
                  <a:lnTo>
                    <a:pt x="564" y="583"/>
                  </a:lnTo>
                  <a:lnTo>
                    <a:pt x="447" y="719"/>
                  </a:lnTo>
                  <a:lnTo>
                    <a:pt x="331" y="855"/>
                  </a:lnTo>
                  <a:lnTo>
                    <a:pt x="234" y="1011"/>
                  </a:lnTo>
                  <a:lnTo>
                    <a:pt x="156" y="1186"/>
                  </a:lnTo>
                  <a:lnTo>
                    <a:pt x="78" y="1361"/>
                  </a:lnTo>
                  <a:lnTo>
                    <a:pt x="39" y="1555"/>
                  </a:lnTo>
                  <a:lnTo>
                    <a:pt x="0" y="1750"/>
                  </a:lnTo>
                  <a:lnTo>
                    <a:pt x="0" y="19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5"/>
            <p:cNvSpPr/>
            <p:nvPr/>
          </p:nvSpPr>
          <p:spPr>
            <a:xfrm>
              <a:off x="4067042" y="-259420"/>
              <a:ext cx="71231" cy="70605"/>
            </a:xfrm>
            <a:custGeom>
              <a:avLst/>
              <a:gdLst/>
              <a:ahLst/>
              <a:cxnLst/>
              <a:rect l="l" t="t" r="r" b="b"/>
              <a:pathLst>
                <a:path w="2295" h="2275" extrusionOk="0">
                  <a:moveTo>
                    <a:pt x="1031" y="0"/>
                  </a:moveTo>
                  <a:lnTo>
                    <a:pt x="915" y="20"/>
                  </a:lnTo>
                  <a:lnTo>
                    <a:pt x="701" y="97"/>
                  </a:lnTo>
                  <a:lnTo>
                    <a:pt x="506" y="195"/>
                  </a:lnTo>
                  <a:lnTo>
                    <a:pt x="351" y="331"/>
                  </a:lnTo>
                  <a:lnTo>
                    <a:pt x="195" y="506"/>
                  </a:lnTo>
                  <a:lnTo>
                    <a:pt x="98" y="700"/>
                  </a:lnTo>
                  <a:lnTo>
                    <a:pt x="40" y="914"/>
                  </a:lnTo>
                  <a:lnTo>
                    <a:pt x="20" y="1030"/>
                  </a:lnTo>
                  <a:lnTo>
                    <a:pt x="1" y="1147"/>
                  </a:lnTo>
                  <a:lnTo>
                    <a:pt x="20" y="1264"/>
                  </a:lnTo>
                  <a:lnTo>
                    <a:pt x="40" y="1380"/>
                  </a:lnTo>
                  <a:lnTo>
                    <a:pt x="98" y="1594"/>
                  </a:lnTo>
                  <a:lnTo>
                    <a:pt x="195" y="1789"/>
                  </a:lnTo>
                  <a:lnTo>
                    <a:pt x="351" y="1944"/>
                  </a:lnTo>
                  <a:lnTo>
                    <a:pt x="506" y="2080"/>
                  </a:lnTo>
                  <a:lnTo>
                    <a:pt x="701" y="2197"/>
                  </a:lnTo>
                  <a:lnTo>
                    <a:pt x="915" y="2255"/>
                  </a:lnTo>
                  <a:lnTo>
                    <a:pt x="1031" y="2275"/>
                  </a:lnTo>
                  <a:lnTo>
                    <a:pt x="1265" y="2275"/>
                  </a:lnTo>
                  <a:lnTo>
                    <a:pt x="1381" y="2255"/>
                  </a:lnTo>
                  <a:lnTo>
                    <a:pt x="1595" y="2197"/>
                  </a:lnTo>
                  <a:lnTo>
                    <a:pt x="1789" y="2080"/>
                  </a:lnTo>
                  <a:lnTo>
                    <a:pt x="1964" y="1944"/>
                  </a:lnTo>
                  <a:lnTo>
                    <a:pt x="2101" y="1789"/>
                  </a:lnTo>
                  <a:lnTo>
                    <a:pt x="2198" y="1594"/>
                  </a:lnTo>
                  <a:lnTo>
                    <a:pt x="2275" y="1380"/>
                  </a:lnTo>
                  <a:lnTo>
                    <a:pt x="2295" y="1264"/>
                  </a:lnTo>
                  <a:lnTo>
                    <a:pt x="2295" y="1147"/>
                  </a:lnTo>
                  <a:lnTo>
                    <a:pt x="2295" y="1030"/>
                  </a:lnTo>
                  <a:lnTo>
                    <a:pt x="2275" y="914"/>
                  </a:lnTo>
                  <a:lnTo>
                    <a:pt x="2198" y="700"/>
                  </a:lnTo>
                  <a:lnTo>
                    <a:pt x="2101" y="506"/>
                  </a:lnTo>
                  <a:lnTo>
                    <a:pt x="1964" y="331"/>
                  </a:lnTo>
                  <a:lnTo>
                    <a:pt x="1789" y="195"/>
                  </a:lnTo>
                  <a:lnTo>
                    <a:pt x="1595" y="97"/>
                  </a:lnTo>
                  <a:lnTo>
                    <a:pt x="1381" y="20"/>
                  </a:lnTo>
                  <a:lnTo>
                    <a:pt x="1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5"/>
            <p:cNvSpPr/>
            <p:nvPr/>
          </p:nvSpPr>
          <p:spPr>
            <a:xfrm>
              <a:off x="4067042" y="-259420"/>
              <a:ext cx="71231" cy="70605"/>
            </a:xfrm>
            <a:custGeom>
              <a:avLst/>
              <a:gdLst/>
              <a:ahLst/>
              <a:cxnLst/>
              <a:rect l="l" t="t" r="r" b="b"/>
              <a:pathLst>
                <a:path w="2295" h="2275" fill="none" extrusionOk="0">
                  <a:moveTo>
                    <a:pt x="1148" y="0"/>
                  </a:moveTo>
                  <a:lnTo>
                    <a:pt x="1148" y="0"/>
                  </a:lnTo>
                  <a:lnTo>
                    <a:pt x="1031" y="0"/>
                  </a:lnTo>
                  <a:lnTo>
                    <a:pt x="915" y="20"/>
                  </a:lnTo>
                  <a:lnTo>
                    <a:pt x="701" y="97"/>
                  </a:lnTo>
                  <a:lnTo>
                    <a:pt x="506" y="195"/>
                  </a:lnTo>
                  <a:lnTo>
                    <a:pt x="351" y="331"/>
                  </a:lnTo>
                  <a:lnTo>
                    <a:pt x="195" y="506"/>
                  </a:lnTo>
                  <a:lnTo>
                    <a:pt x="98" y="700"/>
                  </a:lnTo>
                  <a:lnTo>
                    <a:pt x="40" y="914"/>
                  </a:lnTo>
                  <a:lnTo>
                    <a:pt x="20" y="1030"/>
                  </a:lnTo>
                  <a:lnTo>
                    <a:pt x="1" y="1147"/>
                  </a:lnTo>
                  <a:lnTo>
                    <a:pt x="1" y="1147"/>
                  </a:lnTo>
                  <a:lnTo>
                    <a:pt x="20" y="1264"/>
                  </a:lnTo>
                  <a:lnTo>
                    <a:pt x="40" y="1380"/>
                  </a:lnTo>
                  <a:lnTo>
                    <a:pt x="98" y="1594"/>
                  </a:lnTo>
                  <a:lnTo>
                    <a:pt x="195" y="1789"/>
                  </a:lnTo>
                  <a:lnTo>
                    <a:pt x="351" y="1944"/>
                  </a:lnTo>
                  <a:lnTo>
                    <a:pt x="506" y="2080"/>
                  </a:lnTo>
                  <a:lnTo>
                    <a:pt x="701" y="2197"/>
                  </a:lnTo>
                  <a:lnTo>
                    <a:pt x="915" y="2255"/>
                  </a:lnTo>
                  <a:lnTo>
                    <a:pt x="1031" y="2275"/>
                  </a:lnTo>
                  <a:lnTo>
                    <a:pt x="1148" y="2275"/>
                  </a:lnTo>
                  <a:lnTo>
                    <a:pt x="1148" y="2275"/>
                  </a:lnTo>
                  <a:lnTo>
                    <a:pt x="1265" y="2275"/>
                  </a:lnTo>
                  <a:lnTo>
                    <a:pt x="1381" y="2255"/>
                  </a:lnTo>
                  <a:lnTo>
                    <a:pt x="1595" y="2197"/>
                  </a:lnTo>
                  <a:lnTo>
                    <a:pt x="1789" y="2080"/>
                  </a:lnTo>
                  <a:lnTo>
                    <a:pt x="1964" y="1944"/>
                  </a:lnTo>
                  <a:lnTo>
                    <a:pt x="2101" y="1789"/>
                  </a:lnTo>
                  <a:lnTo>
                    <a:pt x="2198" y="1594"/>
                  </a:lnTo>
                  <a:lnTo>
                    <a:pt x="2275" y="1380"/>
                  </a:lnTo>
                  <a:lnTo>
                    <a:pt x="2295" y="1264"/>
                  </a:lnTo>
                  <a:lnTo>
                    <a:pt x="2295" y="1147"/>
                  </a:lnTo>
                  <a:lnTo>
                    <a:pt x="2295" y="1147"/>
                  </a:lnTo>
                  <a:lnTo>
                    <a:pt x="2295" y="1030"/>
                  </a:lnTo>
                  <a:lnTo>
                    <a:pt x="2275" y="914"/>
                  </a:lnTo>
                  <a:lnTo>
                    <a:pt x="2198" y="700"/>
                  </a:lnTo>
                  <a:lnTo>
                    <a:pt x="2101" y="506"/>
                  </a:lnTo>
                  <a:lnTo>
                    <a:pt x="1964" y="331"/>
                  </a:lnTo>
                  <a:lnTo>
                    <a:pt x="1789" y="195"/>
                  </a:lnTo>
                  <a:lnTo>
                    <a:pt x="1595" y="97"/>
                  </a:lnTo>
                  <a:lnTo>
                    <a:pt x="1381" y="20"/>
                  </a:lnTo>
                  <a:lnTo>
                    <a:pt x="1265" y="0"/>
                  </a:lnTo>
                  <a:lnTo>
                    <a:pt x="11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5"/>
            <p:cNvSpPr/>
            <p:nvPr/>
          </p:nvSpPr>
          <p:spPr>
            <a:xfrm>
              <a:off x="3054015" y="-459137"/>
              <a:ext cx="217231" cy="104402"/>
            </a:xfrm>
            <a:custGeom>
              <a:avLst/>
              <a:gdLst/>
              <a:ahLst/>
              <a:cxnLst/>
              <a:rect l="l" t="t" r="r" b="b"/>
              <a:pathLst>
                <a:path w="6999" h="3364" extrusionOk="0">
                  <a:moveTo>
                    <a:pt x="311" y="0"/>
                  </a:moveTo>
                  <a:lnTo>
                    <a:pt x="214" y="20"/>
                  </a:lnTo>
                  <a:lnTo>
                    <a:pt x="117" y="59"/>
                  </a:lnTo>
                  <a:lnTo>
                    <a:pt x="59" y="117"/>
                  </a:lnTo>
                  <a:lnTo>
                    <a:pt x="20" y="195"/>
                  </a:lnTo>
                  <a:lnTo>
                    <a:pt x="0" y="292"/>
                  </a:lnTo>
                  <a:lnTo>
                    <a:pt x="20" y="389"/>
                  </a:lnTo>
                  <a:lnTo>
                    <a:pt x="59" y="467"/>
                  </a:lnTo>
                  <a:lnTo>
                    <a:pt x="156" y="545"/>
                  </a:lnTo>
                  <a:lnTo>
                    <a:pt x="5171" y="3364"/>
                  </a:lnTo>
                  <a:lnTo>
                    <a:pt x="6999" y="739"/>
                  </a:lnTo>
                  <a:lnTo>
                    <a:pt x="3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5"/>
            <p:cNvSpPr/>
            <p:nvPr/>
          </p:nvSpPr>
          <p:spPr>
            <a:xfrm>
              <a:off x="3054015" y="-459137"/>
              <a:ext cx="217231" cy="104402"/>
            </a:xfrm>
            <a:custGeom>
              <a:avLst/>
              <a:gdLst/>
              <a:ahLst/>
              <a:cxnLst/>
              <a:rect l="l" t="t" r="r" b="b"/>
              <a:pathLst>
                <a:path w="6999" h="3364" fill="none" extrusionOk="0">
                  <a:moveTo>
                    <a:pt x="6999" y="739"/>
                  </a:moveTo>
                  <a:lnTo>
                    <a:pt x="311" y="0"/>
                  </a:lnTo>
                  <a:lnTo>
                    <a:pt x="311" y="0"/>
                  </a:lnTo>
                  <a:lnTo>
                    <a:pt x="214" y="20"/>
                  </a:lnTo>
                  <a:lnTo>
                    <a:pt x="117" y="59"/>
                  </a:lnTo>
                  <a:lnTo>
                    <a:pt x="59" y="117"/>
                  </a:lnTo>
                  <a:lnTo>
                    <a:pt x="20" y="195"/>
                  </a:lnTo>
                  <a:lnTo>
                    <a:pt x="0" y="292"/>
                  </a:lnTo>
                  <a:lnTo>
                    <a:pt x="20" y="389"/>
                  </a:lnTo>
                  <a:lnTo>
                    <a:pt x="59" y="467"/>
                  </a:lnTo>
                  <a:lnTo>
                    <a:pt x="156" y="545"/>
                  </a:lnTo>
                  <a:lnTo>
                    <a:pt x="5171" y="3364"/>
                  </a:lnTo>
                  <a:lnTo>
                    <a:pt x="6999" y="739"/>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5"/>
            <p:cNvSpPr/>
            <p:nvPr/>
          </p:nvSpPr>
          <p:spPr>
            <a:xfrm>
              <a:off x="3163822" y="-445264"/>
              <a:ext cx="41652" cy="68215"/>
            </a:xfrm>
            <a:custGeom>
              <a:avLst/>
              <a:gdLst/>
              <a:ahLst/>
              <a:cxnLst/>
              <a:rect l="l" t="t" r="r" b="b"/>
              <a:pathLst>
                <a:path w="1342" h="2198" extrusionOk="0">
                  <a:moveTo>
                    <a:pt x="759" y="0"/>
                  </a:moveTo>
                  <a:lnTo>
                    <a:pt x="525" y="467"/>
                  </a:lnTo>
                  <a:lnTo>
                    <a:pt x="311" y="953"/>
                  </a:lnTo>
                  <a:lnTo>
                    <a:pt x="137" y="1458"/>
                  </a:lnTo>
                  <a:lnTo>
                    <a:pt x="0" y="1983"/>
                  </a:lnTo>
                  <a:lnTo>
                    <a:pt x="370" y="2197"/>
                  </a:lnTo>
                  <a:lnTo>
                    <a:pt x="448" y="1906"/>
                  </a:lnTo>
                  <a:lnTo>
                    <a:pt x="545" y="1633"/>
                  </a:lnTo>
                  <a:lnTo>
                    <a:pt x="661" y="1342"/>
                  </a:lnTo>
                  <a:lnTo>
                    <a:pt x="778" y="1070"/>
                  </a:lnTo>
                  <a:lnTo>
                    <a:pt x="895" y="817"/>
                  </a:lnTo>
                  <a:lnTo>
                    <a:pt x="1031" y="564"/>
                  </a:lnTo>
                  <a:lnTo>
                    <a:pt x="1186" y="311"/>
                  </a:lnTo>
                  <a:lnTo>
                    <a:pt x="1342" y="59"/>
                  </a:lnTo>
                  <a:lnTo>
                    <a:pt x="759"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5"/>
            <p:cNvSpPr/>
            <p:nvPr/>
          </p:nvSpPr>
          <p:spPr>
            <a:xfrm>
              <a:off x="3163822" y="-445264"/>
              <a:ext cx="41652" cy="68215"/>
            </a:xfrm>
            <a:custGeom>
              <a:avLst/>
              <a:gdLst/>
              <a:ahLst/>
              <a:cxnLst/>
              <a:rect l="l" t="t" r="r" b="b"/>
              <a:pathLst>
                <a:path w="1342" h="2198" fill="none" extrusionOk="0">
                  <a:moveTo>
                    <a:pt x="759" y="0"/>
                  </a:moveTo>
                  <a:lnTo>
                    <a:pt x="759" y="0"/>
                  </a:lnTo>
                  <a:lnTo>
                    <a:pt x="525" y="467"/>
                  </a:lnTo>
                  <a:lnTo>
                    <a:pt x="311" y="953"/>
                  </a:lnTo>
                  <a:lnTo>
                    <a:pt x="137" y="1458"/>
                  </a:lnTo>
                  <a:lnTo>
                    <a:pt x="0" y="1983"/>
                  </a:lnTo>
                  <a:lnTo>
                    <a:pt x="370" y="2197"/>
                  </a:lnTo>
                  <a:lnTo>
                    <a:pt x="370" y="2197"/>
                  </a:lnTo>
                  <a:lnTo>
                    <a:pt x="448" y="1906"/>
                  </a:lnTo>
                  <a:lnTo>
                    <a:pt x="545" y="1633"/>
                  </a:lnTo>
                  <a:lnTo>
                    <a:pt x="661" y="1342"/>
                  </a:lnTo>
                  <a:lnTo>
                    <a:pt x="778" y="1070"/>
                  </a:lnTo>
                  <a:lnTo>
                    <a:pt x="895" y="817"/>
                  </a:lnTo>
                  <a:lnTo>
                    <a:pt x="1031" y="564"/>
                  </a:lnTo>
                  <a:lnTo>
                    <a:pt x="1186" y="311"/>
                  </a:lnTo>
                  <a:lnTo>
                    <a:pt x="1342" y="59"/>
                  </a:lnTo>
                  <a:lnTo>
                    <a:pt x="7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5"/>
            <p:cNvSpPr/>
            <p:nvPr/>
          </p:nvSpPr>
          <p:spPr>
            <a:xfrm>
              <a:off x="3468506" y="-459137"/>
              <a:ext cx="217263" cy="104402"/>
            </a:xfrm>
            <a:custGeom>
              <a:avLst/>
              <a:gdLst/>
              <a:ahLst/>
              <a:cxnLst/>
              <a:rect l="l" t="t" r="r" b="b"/>
              <a:pathLst>
                <a:path w="7000" h="3364" extrusionOk="0">
                  <a:moveTo>
                    <a:pt x="6669" y="0"/>
                  </a:moveTo>
                  <a:lnTo>
                    <a:pt x="1" y="739"/>
                  </a:lnTo>
                  <a:lnTo>
                    <a:pt x="1809" y="3364"/>
                  </a:lnTo>
                  <a:lnTo>
                    <a:pt x="6844" y="545"/>
                  </a:lnTo>
                  <a:lnTo>
                    <a:pt x="6922" y="467"/>
                  </a:lnTo>
                  <a:lnTo>
                    <a:pt x="6980" y="389"/>
                  </a:lnTo>
                  <a:lnTo>
                    <a:pt x="7000" y="292"/>
                  </a:lnTo>
                  <a:lnTo>
                    <a:pt x="6980" y="195"/>
                  </a:lnTo>
                  <a:lnTo>
                    <a:pt x="6941" y="117"/>
                  </a:lnTo>
                  <a:lnTo>
                    <a:pt x="6863" y="59"/>
                  </a:lnTo>
                  <a:lnTo>
                    <a:pt x="6786" y="20"/>
                  </a:lnTo>
                  <a:lnTo>
                    <a:pt x="66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5"/>
            <p:cNvSpPr/>
            <p:nvPr/>
          </p:nvSpPr>
          <p:spPr>
            <a:xfrm>
              <a:off x="3468506" y="-459137"/>
              <a:ext cx="217263" cy="104402"/>
            </a:xfrm>
            <a:custGeom>
              <a:avLst/>
              <a:gdLst/>
              <a:ahLst/>
              <a:cxnLst/>
              <a:rect l="l" t="t" r="r" b="b"/>
              <a:pathLst>
                <a:path w="7000" h="3364" fill="none" extrusionOk="0">
                  <a:moveTo>
                    <a:pt x="1" y="739"/>
                  </a:moveTo>
                  <a:lnTo>
                    <a:pt x="6669" y="0"/>
                  </a:lnTo>
                  <a:lnTo>
                    <a:pt x="6669" y="0"/>
                  </a:lnTo>
                  <a:lnTo>
                    <a:pt x="6786" y="20"/>
                  </a:lnTo>
                  <a:lnTo>
                    <a:pt x="6863" y="59"/>
                  </a:lnTo>
                  <a:lnTo>
                    <a:pt x="6941" y="117"/>
                  </a:lnTo>
                  <a:lnTo>
                    <a:pt x="6980" y="195"/>
                  </a:lnTo>
                  <a:lnTo>
                    <a:pt x="7000" y="292"/>
                  </a:lnTo>
                  <a:lnTo>
                    <a:pt x="6980" y="389"/>
                  </a:lnTo>
                  <a:lnTo>
                    <a:pt x="6922" y="467"/>
                  </a:lnTo>
                  <a:lnTo>
                    <a:pt x="6844" y="545"/>
                  </a:lnTo>
                  <a:lnTo>
                    <a:pt x="1809" y="3364"/>
                  </a:lnTo>
                  <a:lnTo>
                    <a:pt x="1" y="73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5"/>
            <p:cNvSpPr/>
            <p:nvPr/>
          </p:nvSpPr>
          <p:spPr>
            <a:xfrm>
              <a:off x="3526451" y="-445264"/>
              <a:ext cx="49505" cy="72436"/>
            </a:xfrm>
            <a:custGeom>
              <a:avLst/>
              <a:gdLst/>
              <a:ahLst/>
              <a:cxnLst/>
              <a:rect l="l" t="t" r="r" b="b"/>
              <a:pathLst>
                <a:path w="1595" h="2334" extrusionOk="0">
                  <a:moveTo>
                    <a:pt x="817" y="0"/>
                  </a:moveTo>
                  <a:lnTo>
                    <a:pt x="0" y="98"/>
                  </a:lnTo>
                  <a:lnTo>
                    <a:pt x="175" y="350"/>
                  </a:lnTo>
                  <a:lnTo>
                    <a:pt x="331" y="603"/>
                  </a:lnTo>
                  <a:lnTo>
                    <a:pt x="467" y="875"/>
                  </a:lnTo>
                  <a:lnTo>
                    <a:pt x="603" y="1147"/>
                  </a:lnTo>
                  <a:lnTo>
                    <a:pt x="720" y="1439"/>
                  </a:lnTo>
                  <a:lnTo>
                    <a:pt x="817" y="1731"/>
                  </a:lnTo>
                  <a:lnTo>
                    <a:pt x="914" y="2022"/>
                  </a:lnTo>
                  <a:lnTo>
                    <a:pt x="992" y="2333"/>
                  </a:lnTo>
                  <a:lnTo>
                    <a:pt x="1594" y="1983"/>
                  </a:lnTo>
                  <a:lnTo>
                    <a:pt x="1458" y="1458"/>
                  </a:lnTo>
                  <a:lnTo>
                    <a:pt x="1283" y="953"/>
                  </a:lnTo>
                  <a:lnTo>
                    <a:pt x="1069" y="467"/>
                  </a:lnTo>
                  <a:lnTo>
                    <a:pt x="817"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5"/>
            <p:cNvSpPr/>
            <p:nvPr/>
          </p:nvSpPr>
          <p:spPr>
            <a:xfrm>
              <a:off x="3526451" y="-445264"/>
              <a:ext cx="49505" cy="72436"/>
            </a:xfrm>
            <a:custGeom>
              <a:avLst/>
              <a:gdLst/>
              <a:ahLst/>
              <a:cxnLst/>
              <a:rect l="l" t="t" r="r" b="b"/>
              <a:pathLst>
                <a:path w="1595" h="2334" fill="none" extrusionOk="0">
                  <a:moveTo>
                    <a:pt x="817" y="0"/>
                  </a:moveTo>
                  <a:lnTo>
                    <a:pt x="0" y="98"/>
                  </a:lnTo>
                  <a:lnTo>
                    <a:pt x="0" y="98"/>
                  </a:lnTo>
                  <a:lnTo>
                    <a:pt x="175" y="350"/>
                  </a:lnTo>
                  <a:lnTo>
                    <a:pt x="331" y="603"/>
                  </a:lnTo>
                  <a:lnTo>
                    <a:pt x="467" y="875"/>
                  </a:lnTo>
                  <a:lnTo>
                    <a:pt x="603" y="1147"/>
                  </a:lnTo>
                  <a:lnTo>
                    <a:pt x="720" y="1439"/>
                  </a:lnTo>
                  <a:lnTo>
                    <a:pt x="817" y="1731"/>
                  </a:lnTo>
                  <a:lnTo>
                    <a:pt x="914" y="2022"/>
                  </a:lnTo>
                  <a:lnTo>
                    <a:pt x="992" y="2333"/>
                  </a:lnTo>
                  <a:lnTo>
                    <a:pt x="1594" y="1983"/>
                  </a:lnTo>
                  <a:lnTo>
                    <a:pt x="1594" y="1983"/>
                  </a:lnTo>
                  <a:lnTo>
                    <a:pt x="1458" y="1458"/>
                  </a:lnTo>
                  <a:lnTo>
                    <a:pt x="1283" y="953"/>
                  </a:lnTo>
                  <a:lnTo>
                    <a:pt x="1069" y="467"/>
                  </a:lnTo>
                  <a:lnTo>
                    <a:pt x="81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5"/>
            <p:cNvSpPr/>
            <p:nvPr/>
          </p:nvSpPr>
          <p:spPr>
            <a:xfrm>
              <a:off x="3168632" y="-529744"/>
              <a:ext cx="394673" cy="432038"/>
            </a:xfrm>
            <a:custGeom>
              <a:avLst/>
              <a:gdLst/>
              <a:ahLst/>
              <a:cxnLst/>
              <a:rect l="l" t="t" r="r" b="b"/>
              <a:pathLst>
                <a:path w="12716" h="13921" extrusionOk="0">
                  <a:moveTo>
                    <a:pt x="6358" y="1"/>
                  </a:moveTo>
                  <a:lnTo>
                    <a:pt x="6028" y="20"/>
                  </a:lnTo>
                  <a:lnTo>
                    <a:pt x="5697" y="40"/>
                  </a:lnTo>
                  <a:lnTo>
                    <a:pt x="5386" y="79"/>
                  </a:lnTo>
                  <a:lnTo>
                    <a:pt x="5075" y="137"/>
                  </a:lnTo>
                  <a:lnTo>
                    <a:pt x="4764" y="215"/>
                  </a:lnTo>
                  <a:lnTo>
                    <a:pt x="4453" y="312"/>
                  </a:lnTo>
                  <a:lnTo>
                    <a:pt x="4161" y="409"/>
                  </a:lnTo>
                  <a:lnTo>
                    <a:pt x="3870" y="526"/>
                  </a:lnTo>
                  <a:lnTo>
                    <a:pt x="3597" y="662"/>
                  </a:lnTo>
                  <a:lnTo>
                    <a:pt x="3325" y="817"/>
                  </a:lnTo>
                  <a:lnTo>
                    <a:pt x="3053" y="973"/>
                  </a:lnTo>
                  <a:lnTo>
                    <a:pt x="2800" y="1148"/>
                  </a:lnTo>
                  <a:lnTo>
                    <a:pt x="2548" y="1323"/>
                  </a:lnTo>
                  <a:lnTo>
                    <a:pt x="2314" y="1537"/>
                  </a:lnTo>
                  <a:lnTo>
                    <a:pt x="2081" y="1731"/>
                  </a:lnTo>
                  <a:lnTo>
                    <a:pt x="1848" y="1964"/>
                  </a:lnTo>
                  <a:lnTo>
                    <a:pt x="1653" y="2198"/>
                  </a:lnTo>
                  <a:lnTo>
                    <a:pt x="1440" y="2431"/>
                  </a:lnTo>
                  <a:lnTo>
                    <a:pt x="1265" y="2684"/>
                  </a:lnTo>
                  <a:lnTo>
                    <a:pt x="1070" y="2956"/>
                  </a:lnTo>
                  <a:lnTo>
                    <a:pt x="915" y="3228"/>
                  </a:lnTo>
                  <a:lnTo>
                    <a:pt x="759" y="3500"/>
                  </a:lnTo>
                  <a:lnTo>
                    <a:pt x="623" y="3792"/>
                  </a:lnTo>
                  <a:lnTo>
                    <a:pt x="487" y="4083"/>
                  </a:lnTo>
                  <a:lnTo>
                    <a:pt x="370" y="4394"/>
                  </a:lnTo>
                  <a:lnTo>
                    <a:pt x="273" y="4705"/>
                  </a:lnTo>
                  <a:lnTo>
                    <a:pt x="195" y="5016"/>
                  </a:lnTo>
                  <a:lnTo>
                    <a:pt x="118" y="5327"/>
                  </a:lnTo>
                  <a:lnTo>
                    <a:pt x="59" y="5658"/>
                  </a:lnTo>
                  <a:lnTo>
                    <a:pt x="20" y="6008"/>
                  </a:lnTo>
                  <a:lnTo>
                    <a:pt x="1" y="6338"/>
                  </a:lnTo>
                  <a:lnTo>
                    <a:pt x="1" y="6688"/>
                  </a:lnTo>
                  <a:lnTo>
                    <a:pt x="1" y="7019"/>
                  </a:lnTo>
                  <a:lnTo>
                    <a:pt x="20" y="7369"/>
                  </a:lnTo>
                  <a:lnTo>
                    <a:pt x="59" y="7719"/>
                  </a:lnTo>
                  <a:lnTo>
                    <a:pt x="118" y="8049"/>
                  </a:lnTo>
                  <a:lnTo>
                    <a:pt x="195" y="8380"/>
                  </a:lnTo>
                  <a:lnTo>
                    <a:pt x="273" y="8710"/>
                  </a:lnTo>
                  <a:lnTo>
                    <a:pt x="370" y="9041"/>
                  </a:lnTo>
                  <a:lnTo>
                    <a:pt x="487" y="9371"/>
                  </a:lnTo>
                  <a:lnTo>
                    <a:pt x="623" y="9682"/>
                  </a:lnTo>
                  <a:lnTo>
                    <a:pt x="759" y="9993"/>
                  </a:lnTo>
                  <a:lnTo>
                    <a:pt x="915" y="10304"/>
                  </a:lnTo>
                  <a:lnTo>
                    <a:pt x="1070" y="10596"/>
                  </a:lnTo>
                  <a:lnTo>
                    <a:pt x="1265" y="10887"/>
                  </a:lnTo>
                  <a:lnTo>
                    <a:pt x="1440" y="11160"/>
                  </a:lnTo>
                  <a:lnTo>
                    <a:pt x="1653" y="11432"/>
                  </a:lnTo>
                  <a:lnTo>
                    <a:pt x="1848" y="11685"/>
                  </a:lnTo>
                  <a:lnTo>
                    <a:pt x="2081" y="11937"/>
                  </a:lnTo>
                  <a:lnTo>
                    <a:pt x="2314" y="12171"/>
                  </a:lnTo>
                  <a:lnTo>
                    <a:pt x="2548" y="12384"/>
                  </a:lnTo>
                  <a:lnTo>
                    <a:pt x="2800" y="12598"/>
                  </a:lnTo>
                  <a:lnTo>
                    <a:pt x="3053" y="12812"/>
                  </a:lnTo>
                  <a:lnTo>
                    <a:pt x="3325" y="12987"/>
                  </a:lnTo>
                  <a:lnTo>
                    <a:pt x="3597" y="13162"/>
                  </a:lnTo>
                  <a:lnTo>
                    <a:pt x="3870" y="13318"/>
                  </a:lnTo>
                  <a:lnTo>
                    <a:pt x="4161" y="13454"/>
                  </a:lnTo>
                  <a:lnTo>
                    <a:pt x="4453" y="13570"/>
                  </a:lnTo>
                  <a:lnTo>
                    <a:pt x="4764" y="13687"/>
                  </a:lnTo>
                  <a:lnTo>
                    <a:pt x="5075" y="13765"/>
                  </a:lnTo>
                  <a:lnTo>
                    <a:pt x="5386" y="13842"/>
                  </a:lnTo>
                  <a:lnTo>
                    <a:pt x="5697" y="13881"/>
                  </a:lnTo>
                  <a:lnTo>
                    <a:pt x="6028" y="13920"/>
                  </a:lnTo>
                  <a:lnTo>
                    <a:pt x="6689" y="13920"/>
                  </a:lnTo>
                  <a:lnTo>
                    <a:pt x="7000" y="13881"/>
                  </a:lnTo>
                  <a:lnTo>
                    <a:pt x="7330" y="13842"/>
                  </a:lnTo>
                  <a:lnTo>
                    <a:pt x="7641" y="13765"/>
                  </a:lnTo>
                  <a:lnTo>
                    <a:pt x="7933" y="13687"/>
                  </a:lnTo>
                  <a:lnTo>
                    <a:pt x="8244" y="13570"/>
                  </a:lnTo>
                  <a:lnTo>
                    <a:pt x="8535" y="13454"/>
                  </a:lnTo>
                  <a:lnTo>
                    <a:pt x="8827" y="13318"/>
                  </a:lnTo>
                  <a:lnTo>
                    <a:pt x="9119" y="13162"/>
                  </a:lnTo>
                  <a:lnTo>
                    <a:pt x="9391" y="12987"/>
                  </a:lnTo>
                  <a:lnTo>
                    <a:pt x="9643" y="12812"/>
                  </a:lnTo>
                  <a:lnTo>
                    <a:pt x="9916" y="12598"/>
                  </a:lnTo>
                  <a:lnTo>
                    <a:pt x="10149" y="12384"/>
                  </a:lnTo>
                  <a:lnTo>
                    <a:pt x="10402" y="12171"/>
                  </a:lnTo>
                  <a:lnTo>
                    <a:pt x="10635" y="11937"/>
                  </a:lnTo>
                  <a:lnTo>
                    <a:pt x="10849" y="11685"/>
                  </a:lnTo>
                  <a:lnTo>
                    <a:pt x="11063" y="11432"/>
                  </a:lnTo>
                  <a:lnTo>
                    <a:pt x="11257" y="11160"/>
                  </a:lnTo>
                  <a:lnTo>
                    <a:pt x="11451" y="10887"/>
                  </a:lnTo>
                  <a:lnTo>
                    <a:pt x="11626" y="10596"/>
                  </a:lnTo>
                  <a:lnTo>
                    <a:pt x="11782" y="10304"/>
                  </a:lnTo>
                  <a:lnTo>
                    <a:pt x="11937" y="9993"/>
                  </a:lnTo>
                  <a:lnTo>
                    <a:pt x="12093" y="9682"/>
                  </a:lnTo>
                  <a:lnTo>
                    <a:pt x="12210" y="9371"/>
                  </a:lnTo>
                  <a:lnTo>
                    <a:pt x="12326" y="9041"/>
                  </a:lnTo>
                  <a:lnTo>
                    <a:pt x="12423" y="8710"/>
                  </a:lnTo>
                  <a:lnTo>
                    <a:pt x="12521" y="8380"/>
                  </a:lnTo>
                  <a:lnTo>
                    <a:pt x="12579" y="8049"/>
                  </a:lnTo>
                  <a:lnTo>
                    <a:pt x="12637" y="7719"/>
                  </a:lnTo>
                  <a:lnTo>
                    <a:pt x="12676" y="7369"/>
                  </a:lnTo>
                  <a:lnTo>
                    <a:pt x="12696" y="7019"/>
                  </a:lnTo>
                  <a:lnTo>
                    <a:pt x="12715" y="6688"/>
                  </a:lnTo>
                  <a:lnTo>
                    <a:pt x="12696" y="6338"/>
                  </a:lnTo>
                  <a:lnTo>
                    <a:pt x="12676" y="6008"/>
                  </a:lnTo>
                  <a:lnTo>
                    <a:pt x="12637" y="5658"/>
                  </a:lnTo>
                  <a:lnTo>
                    <a:pt x="12579" y="5327"/>
                  </a:lnTo>
                  <a:lnTo>
                    <a:pt x="12521" y="5016"/>
                  </a:lnTo>
                  <a:lnTo>
                    <a:pt x="12423" y="4705"/>
                  </a:lnTo>
                  <a:lnTo>
                    <a:pt x="12326" y="4394"/>
                  </a:lnTo>
                  <a:lnTo>
                    <a:pt x="12210" y="4083"/>
                  </a:lnTo>
                  <a:lnTo>
                    <a:pt x="12093" y="3792"/>
                  </a:lnTo>
                  <a:lnTo>
                    <a:pt x="11937" y="3500"/>
                  </a:lnTo>
                  <a:lnTo>
                    <a:pt x="11782" y="3228"/>
                  </a:lnTo>
                  <a:lnTo>
                    <a:pt x="11626" y="2956"/>
                  </a:lnTo>
                  <a:lnTo>
                    <a:pt x="11451" y="2684"/>
                  </a:lnTo>
                  <a:lnTo>
                    <a:pt x="11257" y="2431"/>
                  </a:lnTo>
                  <a:lnTo>
                    <a:pt x="11063" y="2198"/>
                  </a:lnTo>
                  <a:lnTo>
                    <a:pt x="10849" y="1964"/>
                  </a:lnTo>
                  <a:lnTo>
                    <a:pt x="10635" y="1731"/>
                  </a:lnTo>
                  <a:lnTo>
                    <a:pt x="10402" y="1537"/>
                  </a:lnTo>
                  <a:lnTo>
                    <a:pt x="10149" y="1323"/>
                  </a:lnTo>
                  <a:lnTo>
                    <a:pt x="9916" y="1148"/>
                  </a:lnTo>
                  <a:lnTo>
                    <a:pt x="9643" y="973"/>
                  </a:lnTo>
                  <a:lnTo>
                    <a:pt x="9391" y="817"/>
                  </a:lnTo>
                  <a:lnTo>
                    <a:pt x="9119" y="662"/>
                  </a:lnTo>
                  <a:lnTo>
                    <a:pt x="8827" y="526"/>
                  </a:lnTo>
                  <a:lnTo>
                    <a:pt x="8535" y="409"/>
                  </a:lnTo>
                  <a:lnTo>
                    <a:pt x="8244" y="312"/>
                  </a:lnTo>
                  <a:lnTo>
                    <a:pt x="7933" y="215"/>
                  </a:lnTo>
                  <a:lnTo>
                    <a:pt x="7641" y="137"/>
                  </a:lnTo>
                  <a:lnTo>
                    <a:pt x="7330" y="79"/>
                  </a:lnTo>
                  <a:lnTo>
                    <a:pt x="7000" y="40"/>
                  </a:lnTo>
                  <a:lnTo>
                    <a:pt x="6689" y="20"/>
                  </a:lnTo>
                  <a:lnTo>
                    <a:pt x="6358" y="1"/>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5"/>
            <p:cNvSpPr/>
            <p:nvPr/>
          </p:nvSpPr>
          <p:spPr>
            <a:xfrm>
              <a:off x="3168632" y="-529744"/>
              <a:ext cx="394673" cy="432038"/>
            </a:xfrm>
            <a:custGeom>
              <a:avLst/>
              <a:gdLst/>
              <a:ahLst/>
              <a:cxnLst/>
              <a:rect l="l" t="t" r="r" b="b"/>
              <a:pathLst>
                <a:path w="12716" h="13921" fill="none" extrusionOk="0">
                  <a:moveTo>
                    <a:pt x="12715" y="6688"/>
                  </a:moveTo>
                  <a:lnTo>
                    <a:pt x="12715" y="6688"/>
                  </a:lnTo>
                  <a:lnTo>
                    <a:pt x="12696" y="7019"/>
                  </a:lnTo>
                  <a:lnTo>
                    <a:pt x="12676" y="7369"/>
                  </a:lnTo>
                  <a:lnTo>
                    <a:pt x="12637" y="7719"/>
                  </a:lnTo>
                  <a:lnTo>
                    <a:pt x="12579" y="8049"/>
                  </a:lnTo>
                  <a:lnTo>
                    <a:pt x="12521" y="8380"/>
                  </a:lnTo>
                  <a:lnTo>
                    <a:pt x="12423" y="8710"/>
                  </a:lnTo>
                  <a:lnTo>
                    <a:pt x="12326" y="9041"/>
                  </a:lnTo>
                  <a:lnTo>
                    <a:pt x="12210" y="9371"/>
                  </a:lnTo>
                  <a:lnTo>
                    <a:pt x="12093" y="9682"/>
                  </a:lnTo>
                  <a:lnTo>
                    <a:pt x="11937" y="9993"/>
                  </a:lnTo>
                  <a:lnTo>
                    <a:pt x="11782" y="10304"/>
                  </a:lnTo>
                  <a:lnTo>
                    <a:pt x="11626" y="10596"/>
                  </a:lnTo>
                  <a:lnTo>
                    <a:pt x="11451" y="10887"/>
                  </a:lnTo>
                  <a:lnTo>
                    <a:pt x="11257" y="11160"/>
                  </a:lnTo>
                  <a:lnTo>
                    <a:pt x="11063" y="11432"/>
                  </a:lnTo>
                  <a:lnTo>
                    <a:pt x="10849" y="11685"/>
                  </a:lnTo>
                  <a:lnTo>
                    <a:pt x="10635" y="11937"/>
                  </a:lnTo>
                  <a:lnTo>
                    <a:pt x="10402" y="12171"/>
                  </a:lnTo>
                  <a:lnTo>
                    <a:pt x="10149" y="12384"/>
                  </a:lnTo>
                  <a:lnTo>
                    <a:pt x="9916" y="12598"/>
                  </a:lnTo>
                  <a:lnTo>
                    <a:pt x="9643" y="12812"/>
                  </a:lnTo>
                  <a:lnTo>
                    <a:pt x="9391" y="12987"/>
                  </a:lnTo>
                  <a:lnTo>
                    <a:pt x="9119" y="13162"/>
                  </a:lnTo>
                  <a:lnTo>
                    <a:pt x="8827" y="13318"/>
                  </a:lnTo>
                  <a:lnTo>
                    <a:pt x="8535" y="13454"/>
                  </a:lnTo>
                  <a:lnTo>
                    <a:pt x="8244" y="13570"/>
                  </a:lnTo>
                  <a:lnTo>
                    <a:pt x="7933" y="13687"/>
                  </a:lnTo>
                  <a:lnTo>
                    <a:pt x="7641" y="13765"/>
                  </a:lnTo>
                  <a:lnTo>
                    <a:pt x="7330" y="13842"/>
                  </a:lnTo>
                  <a:lnTo>
                    <a:pt x="7000" y="13881"/>
                  </a:lnTo>
                  <a:lnTo>
                    <a:pt x="6689" y="13920"/>
                  </a:lnTo>
                  <a:lnTo>
                    <a:pt x="6358" y="13920"/>
                  </a:lnTo>
                  <a:lnTo>
                    <a:pt x="6358" y="13920"/>
                  </a:lnTo>
                  <a:lnTo>
                    <a:pt x="6028" y="13920"/>
                  </a:lnTo>
                  <a:lnTo>
                    <a:pt x="5697" y="13881"/>
                  </a:lnTo>
                  <a:lnTo>
                    <a:pt x="5386" y="13842"/>
                  </a:lnTo>
                  <a:lnTo>
                    <a:pt x="5075" y="13765"/>
                  </a:lnTo>
                  <a:lnTo>
                    <a:pt x="4764" y="13687"/>
                  </a:lnTo>
                  <a:lnTo>
                    <a:pt x="4453" y="13570"/>
                  </a:lnTo>
                  <a:lnTo>
                    <a:pt x="4161" y="13454"/>
                  </a:lnTo>
                  <a:lnTo>
                    <a:pt x="3870" y="13318"/>
                  </a:lnTo>
                  <a:lnTo>
                    <a:pt x="3597" y="13162"/>
                  </a:lnTo>
                  <a:lnTo>
                    <a:pt x="3325" y="12987"/>
                  </a:lnTo>
                  <a:lnTo>
                    <a:pt x="3053" y="12812"/>
                  </a:lnTo>
                  <a:lnTo>
                    <a:pt x="2800" y="12598"/>
                  </a:lnTo>
                  <a:lnTo>
                    <a:pt x="2548" y="12384"/>
                  </a:lnTo>
                  <a:lnTo>
                    <a:pt x="2314" y="12171"/>
                  </a:lnTo>
                  <a:lnTo>
                    <a:pt x="2081" y="11937"/>
                  </a:lnTo>
                  <a:lnTo>
                    <a:pt x="1848" y="11685"/>
                  </a:lnTo>
                  <a:lnTo>
                    <a:pt x="1653" y="11432"/>
                  </a:lnTo>
                  <a:lnTo>
                    <a:pt x="1440" y="11160"/>
                  </a:lnTo>
                  <a:lnTo>
                    <a:pt x="1265" y="10887"/>
                  </a:lnTo>
                  <a:lnTo>
                    <a:pt x="1070" y="10596"/>
                  </a:lnTo>
                  <a:lnTo>
                    <a:pt x="915" y="10304"/>
                  </a:lnTo>
                  <a:lnTo>
                    <a:pt x="759" y="9993"/>
                  </a:lnTo>
                  <a:lnTo>
                    <a:pt x="623" y="9682"/>
                  </a:lnTo>
                  <a:lnTo>
                    <a:pt x="487" y="9371"/>
                  </a:lnTo>
                  <a:lnTo>
                    <a:pt x="370" y="9041"/>
                  </a:lnTo>
                  <a:lnTo>
                    <a:pt x="273" y="8710"/>
                  </a:lnTo>
                  <a:lnTo>
                    <a:pt x="195" y="8380"/>
                  </a:lnTo>
                  <a:lnTo>
                    <a:pt x="118" y="8049"/>
                  </a:lnTo>
                  <a:lnTo>
                    <a:pt x="59" y="7719"/>
                  </a:lnTo>
                  <a:lnTo>
                    <a:pt x="20" y="7369"/>
                  </a:lnTo>
                  <a:lnTo>
                    <a:pt x="1" y="7019"/>
                  </a:lnTo>
                  <a:lnTo>
                    <a:pt x="1" y="6688"/>
                  </a:lnTo>
                  <a:lnTo>
                    <a:pt x="1" y="6688"/>
                  </a:lnTo>
                  <a:lnTo>
                    <a:pt x="1" y="6338"/>
                  </a:lnTo>
                  <a:lnTo>
                    <a:pt x="20" y="6008"/>
                  </a:lnTo>
                  <a:lnTo>
                    <a:pt x="59" y="5658"/>
                  </a:lnTo>
                  <a:lnTo>
                    <a:pt x="118" y="5327"/>
                  </a:lnTo>
                  <a:lnTo>
                    <a:pt x="195" y="5016"/>
                  </a:lnTo>
                  <a:lnTo>
                    <a:pt x="273" y="4705"/>
                  </a:lnTo>
                  <a:lnTo>
                    <a:pt x="370" y="4394"/>
                  </a:lnTo>
                  <a:lnTo>
                    <a:pt x="487" y="4083"/>
                  </a:lnTo>
                  <a:lnTo>
                    <a:pt x="623" y="3792"/>
                  </a:lnTo>
                  <a:lnTo>
                    <a:pt x="759" y="3500"/>
                  </a:lnTo>
                  <a:lnTo>
                    <a:pt x="915" y="3228"/>
                  </a:lnTo>
                  <a:lnTo>
                    <a:pt x="1070" y="2956"/>
                  </a:lnTo>
                  <a:lnTo>
                    <a:pt x="1265" y="2684"/>
                  </a:lnTo>
                  <a:lnTo>
                    <a:pt x="1440" y="2431"/>
                  </a:lnTo>
                  <a:lnTo>
                    <a:pt x="1653" y="2198"/>
                  </a:lnTo>
                  <a:lnTo>
                    <a:pt x="1848" y="1964"/>
                  </a:lnTo>
                  <a:lnTo>
                    <a:pt x="2081" y="1731"/>
                  </a:lnTo>
                  <a:lnTo>
                    <a:pt x="2314" y="1537"/>
                  </a:lnTo>
                  <a:lnTo>
                    <a:pt x="2548" y="1323"/>
                  </a:lnTo>
                  <a:lnTo>
                    <a:pt x="2800" y="1148"/>
                  </a:lnTo>
                  <a:lnTo>
                    <a:pt x="3053" y="973"/>
                  </a:lnTo>
                  <a:lnTo>
                    <a:pt x="3325" y="817"/>
                  </a:lnTo>
                  <a:lnTo>
                    <a:pt x="3597" y="662"/>
                  </a:lnTo>
                  <a:lnTo>
                    <a:pt x="3870" y="526"/>
                  </a:lnTo>
                  <a:lnTo>
                    <a:pt x="4161" y="409"/>
                  </a:lnTo>
                  <a:lnTo>
                    <a:pt x="4453" y="312"/>
                  </a:lnTo>
                  <a:lnTo>
                    <a:pt x="4764" y="215"/>
                  </a:lnTo>
                  <a:lnTo>
                    <a:pt x="5075" y="137"/>
                  </a:lnTo>
                  <a:lnTo>
                    <a:pt x="5386" y="79"/>
                  </a:lnTo>
                  <a:lnTo>
                    <a:pt x="5697" y="40"/>
                  </a:lnTo>
                  <a:lnTo>
                    <a:pt x="6028" y="20"/>
                  </a:lnTo>
                  <a:lnTo>
                    <a:pt x="6358" y="1"/>
                  </a:lnTo>
                  <a:lnTo>
                    <a:pt x="6358" y="1"/>
                  </a:lnTo>
                  <a:lnTo>
                    <a:pt x="6689" y="20"/>
                  </a:lnTo>
                  <a:lnTo>
                    <a:pt x="7000" y="40"/>
                  </a:lnTo>
                  <a:lnTo>
                    <a:pt x="7330" y="79"/>
                  </a:lnTo>
                  <a:lnTo>
                    <a:pt x="7641" y="137"/>
                  </a:lnTo>
                  <a:lnTo>
                    <a:pt x="7933" y="215"/>
                  </a:lnTo>
                  <a:lnTo>
                    <a:pt x="8244" y="312"/>
                  </a:lnTo>
                  <a:lnTo>
                    <a:pt x="8535" y="409"/>
                  </a:lnTo>
                  <a:lnTo>
                    <a:pt x="8827" y="526"/>
                  </a:lnTo>
                  <a:lnTo>
                    <a:pt x="9119" y="662"/>
                  </a:lnTo>
                  <a:lnTo>
                    <a:pt x="9391" y="817"/>
                  </a:lnTo>
                  <a:lnTo>
                    <a:pt x="9643" y="973"/>
                  </a:lnTo>
                  <a:lnTo>
                    <a:pt x="9916" y="1148"/>
                  </a:lnTo>
                  <a:lnTo>
                    <a:pt x="10149" y="1323"/>
                  </a:lnTo>
                  <a:lnTo>
                    <a:pt x="10402" y="1537"/>
                  </a:lnTo>
                  <a:lnTo>
                    <a:pt x="10635" y="1731"/>
                  </a:lnTo>
                  <a:lnTo>
                    <a:pt x="10849" y="1964"/>
                  </a:lnTo>
                  <a:lnTo>
                    <a:pt x="11063" y="2198"/>
                  </a:lnTo>
                  <a:lnTo>
                    <a:pt x="11257" y="2431"/>
                  </a:lnTo>
                  <a:lnTo>
                    <a:pt x="11451" y="2684"/>
                  </a:lnTo>
                  <a:lnTo>
                    <a:pt x="11626" y="2956"/>
                  </a:lnTo>
                  <a:lnTo>
                    <a:pt x="11782" y="3228"/>
                  </a:lnTo>
                  <a:lnTo>
                    <a:pt x="11937" y="3500"/>
                  </a:lnTo>
                  <a:lnTo>
                    <a:pt x="12093" y="3792"/>
                  </a:lnTo>
                  <a:lnTo>
                    <a:pt x="12210" y="4083"/>
                  </a:lnTo>
                  <a:lnTo>
                    <a:pt x="12326" y="4394"/>
                  </a:lnTo>
                  <a:lnTo>
                    <a:pt x="12423" y="4705"/>
                  </a:lnTo>
                  <a:lnTo>
                    <a:pt x="12521" y="5016"/>
                  </a:lnTo>
                  <a:lnTo>
                    <a:pt x="12579" y="5327"/>
                  </a:lnTo>
                  <a:lnTo>
                    <a:pt x="12637" y="5658"/>
                  </a:lnTo>
                  <a:lnTo>
                    <a:pt x="12676" y="6008"/>
                  </a:lnTo>
                  <a:lnTo>
                    <a:pt x="12696" y="6338"/>
                  </a:lnTo>
                  <a:lnTo>
                    <a:pt x="12715" y="66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5"/>
            <p:cNvSpPr/>
            <p:nvPr/>
          </p:nvSpPr>
          <p:spPr>
            <a:xfrm>
              <a:off x="3168632" y="-529744"/>
              <a:ext cx="394673" cy="432038"/>
            </a:xfrm>
            <a:custGeom>
              <a:avLst/>
              <a:gdLst/>
              <a:ahLst/>
              <a:cxnLst/>
              <a:rect l="l" t="t" r="r" b="b"/>
              <a:pathLst>
                <a:path w="12716" h="13921" extrusionOk="0">
                  <a:moveTo>
                    <a:pt x="6358" y="1"/>
                  </a:moveTo>
                  <a:lnTo>
                    <a:pt x="6028" y="20"/>
                  </a:lnTo>
                  <a:lnTo>
                    <a:pt x="5697" y="40"/>
                  </a:lnTo>
                  <a:lnTo>
                    <a:pt x="5386" y="79"/>
                  </a:lnTo>
                  <a:lnTo>
                    <a:pt x="5075" y="137"/>
                  </a:lnTo>
                  <a:lnTo>
                    <a:pt x="4764" y="215"/>
                  </a:lnTo>
                  <a:lnTo>
                    <a:pt x="4453" y="312"/>
                  </a:lnTo>
                  <a:lnTo>
                    <a:pt x="4161" y="409"/>
                  </a:lnTo>
                  <a:lnTo>
                    <a:pt x="3870" y="526"/>
                  </a:lnTo>
                  <a:lnTo>
                    <a:pt x="3597" y="662"/>
                  </a:lnTo>
                  <a:lnTo>
                    <a:pt x="3325" y="817"/>
                  </a:lnTo>
                  <a:lnTo>
                    <a:pt x="3053" y="973"/>
                  </a:lnTo>
                  <a:lnTo>
                    <a:pt x="2800" y="1148"/>
                  </a:lnTo>
                  <a:lnTo>
                    <a:pt x="2548" y="1323"/>
                  </a:lnTo>
                  <a:lnTo>
                    <a:pt x="2314" y="1537"/>
                  </a:lnTo>
                  <a:lnTo>
                    <a:pt x="2081" y="1731"/>
                  </a:lnTo>
                  <a:lnTo>
                    <a:pt x="1848" y="1964"/>
                  </a:lnTo>
                  <a:lnTo>
                    <a:pt x="1653" y="2198"/>
                  </a:lnTo>
                  <a:lnTo>
                    <a:pt x="1440" y="2431"/>
                  </a:lnTo>
                  <a:lnTo>
                    <a:pt x="1265" y="2684"/>
                  </a:lnTo>
                  <a:lnTo>
                    <a:pt x="1070" y="2956"/>
                  </a:lnTo>
                  <a:lnTo>
                    <a:pt x="915" y="3228"/>
                  </a:lnTo>
                  <a:lnTo>
                    <a:pt x="759" y="3500"/>
                  </a:lnTo>
                  <a:lnTo>
                    <a:pt x="623" y="3792"/>
                  </a:lnTo>
                  <a:lnTo>
                    <a:pt x="487" y="4083"/>
                  </a:lnTo>
                  <a:lnTo>
                    <a:pt x="370" y="4394"/>
                  </a:lnTo>
                  <a:lnTo>
                    <a:pt x="273" y="4705"/>
                  </a:lnTo>
                  <a:lnTo>
                    <a:pt x="195" y="5016"/>
                  </a:lnTo>
                  <a:lnTo>
                    <a:pt x="118" y="5327"/>
                  </a:lnTo>
                  <a:lnTo>
                    <a:pt x="59" y="5658"/>
                  </a:lnTo>
                  <a:lnTo>
                    <a:pt x="20" y="6008"/>
                  </a:lnTo>
                  <a:lnTo>
                    <a:pt x="1" y="6338"/>
                  </a:lnTo>
                  <a:lnTo>
                    <a:pt x="1" y="6688"/>
                  </a:lnTo>
                  <a:lnTo>
                    <a:pt x="1" y="7019"/>
                  </a:lnTo>
                  <a:lnTo>
                    <a:pt x="20" y="7369"/>
                  </a:lnTo>
                  <a:lnTo>
                    <a:pt x="59" y="7719"/>
                  </a:lnTo>
                  <a:lnTo>
                    <a:pt x="118" y="8049"/>
                  </a:lnTo>
                  <a:lnTo>
                    <a:pt x="195" y="8380"/>
                  </a:lnTo>
                  <a:lnTo>
                    <a:pt x="273" y="8710"/>
                  </a:lnTo>
                  <a:lnTo>
                    <a:pt x="370" y="9041"/>
                  </a:lnTo>
                  <a:lnTo>
                    <a:pt x="487" y="9371"/>
                  </a:lnTo>
                  <a:lnTo>
                    <a:pt x="623" y="9682"/>
                  </a:lnTo>
                  <a:lnTo>
                    <a:pt x="759" y="9993"/>
                  </a:lnTo>
                  <a:lnTo>
                    <a:pt x="915" y="10304"/>
                  </a:lnTo>
                  <a:lnTo>
                    <a:pt x="1070" y="10596"/>
                  </a:lnTo>
                  <a:lnTo>
                    <a:pt x="1265" y="10887"/>
                  </a:lnTo>
                  <a:lnTo>
                    <a:pt x="1440" y="11160"/>
                  </a:lnTo>
                  <a:lnTo>
                    <a:pt x="1653" y="11432"/>
                  </a:lnTo>
                  <a:lnTo>
                    <a:pt x="1848" y="11685"/>
                  </a:lnTo>
                  <a:lnTo>
                    <a:pt x="2081" y="11937"/>
                  </a:lnTo>
                  <a:lnTo>
                    <a:pt x="2314" y="12171"/>
                  </a:lnTo>
                  <a:lnTo>
                    <a:pt x="2548" y="12384"/>
                  </a:lnTo>
                  <a:lnTo>
                    <a:pt x="2800" y="12598"/>
                  </a:lnTo>
                  <a:lnTo>
                    <a:pt x="3053" y="12812"/>
                  </a:lnTo>
                  <a:lnTo>
                    <a:pt x="3325" y="12987"/>
                  </a:lnTo>
                  <a:lnTo>
                    <a:pt x="3597" y="13162"/>
                  </a:lnTo>
                  <a:lnTo>
                    <a:pt x="3870" y="13318"/>
                  </a:lnTo>
                  <a:lnTo>
                    <a:pt x="4161" y="13454"/>
                  </a:lnTo>
                  <a:lnTo>
                    <a:pt x="4453" y="13570"/>
                  </a:lnTo>
                  <a:lnTo>
                    <a:pt x="4764" y="13687"/>
                  </a:lnTo>
                  <a:lnTo>
                    <a:pt x="5075" y="13765"/>
                  </a:lnTo>
                  <a:lnTo>
                    <a:pt x="5386" y="13842"/>
                  </a:lnTo>
                  <a:lnTo>
                    <a:pt x="5697" y="13881"/>
                  </a:lnTo>
                  <a:lnTo>
                    <a:pt x="6028" y="13920"/>
                  </a:lnTo>
                  <a:lnTo>
                    <a:pt x="6689" y="13920"/>
                  </a:lnTo>
                  <a:lnTo>
                    <a:pt x="7000" y="13881"/>
                  </a:lnTo>
                  <a:lnTo>
                    <a:pt x="7330" y="13842"/>
                  </a:lnTo>
                  <a:lnTo>
                    <a:pt x="7641" y="13765"/>
                  </a:lnTo>
                  <a:lnTo>
                    <a:pt x="7933" y="13687"/>
                  </a:lnTo>
                  <a:lnTo>
                    <a:pt x="8244" y="13570"/>
                  </a:lnTo>
                  <a:lnTo>
                    <a:pt x="8535" y="13454"/>
                  </a:lnTo>
                  <a:lnTo>
                    <a:pt x="8827" y="13318"/>
                  </a:lnTo>
                  <a:lnTo>
                    <a:pt x="9119" y="13162"/>
                  </a:lnTo>
                  <a:lnTo>
                    <a:pt x="9391" y="12987"/>
                  </a:lnTo>
                  <a:lnTo>
                    <a:pt x="9643" y="12812"/>
                  </a:lnTo>
                  <a:lnTo>
                    <a:pt x="9916" y="12598"/>
                  </a:lnTo>
                  <a:lnTo>
                    <a:pt x="10149" y="12384"/>
                  </a:lnTo>
                  <a:lnTo>
                    <a:pt x="10402" y="12171"/>
                  </a:lnTo>
                  <a:lnTo>
                    <a:pt x="10635" y="11937"/>
                  </a:lnTo>
                  <a:lnTo>
                    <a:pt x="10849" y="11685"/>
                  </a:lnTo>
                  <a:lnTo>
                    <a:pt x="11063" y="11432"/>
                  </a:lnTo>
                  <a:lnTo>
                    <a:pt x="11257" y="11160"/>
                  </a:lnTo>
                  <a:lnTo>
                    <a:pt x="11451" y="10887"/>
                  </a:lnTo>
                  <a:lnTo>
                    <a:pt x="11626" y="10596"/>
                  </a:lnTo>
                  <a:lnTo>
                    <a:pt x="11782" y="10304"/>
                  </a:lnTo>
                  <a:lnTo>
                    <a:pt x="11937" y="9993"/>
                  </a:lnTo>
                  <a:lnTo>
                    <a:pt x="12093" y="9682"/>
                  </a:lnTo>
                  <a:lnTo>
                    <a:pt x="12210" y="9371"/>
                  </a:lnTo>
                  <a:lnTo>
                    <a:pt x="12326" y="9041"/>
                  </a:lnTo>
                  <a:lnTo>
                    <a:pt x="12423" y="8710"/>
                  </a:lnTo>
                  <a:lnTo>
                    <a:pt x="12521" y="8380"/>
                  </a:lnTo>
                  <a:lnTo>
                    <a:pt x="12579" y="8049"/>
                  </a:lnTo>
                  <a:lnTo>
                    <a:pt x="12637" y="7719"/>
                  </a:lnTo>
                  <a:lnTo>
                    <a:pt x="12676" y="7369"/>
                  </a:lnTo>
                  <a:lnTo>
                    <a:pt x="12696" y="7019"/>
                  </a:lnTo>
                  <a:lnTo>
                    <a:pt x="12715" y="6688"/>
                  </a:lnTo>
                  <a:lnTo>
                    <a:pt x="12696" y="6338"/>
                  </a:lnTo>
                  <a:lnTo>
                    <a:pt x="12676" y="6008"/>
                  </a:lnTo>
                  <a:lnTo>
                    <a:pt x="12637" y="5658"/>
                  </a:lnTo>
                  <a:lnTo>
                    <a:pt x="12579" y="5327"/>
                  </a:lnTo>
                  <a:lnTo>
                    <a:pt x="12521" y="5016"/>
                  </a:lnTo>
                  <a:lnTo>
                    <a:pt x="12423" y="4705"/>
                  </a:lnTo>
                  <a:lnTo>
                    <a:pt x="12326" y="4394"/>
                  </a:lnTo>
                  <a:lnTo>
                    <a:pt x="12210" y="4083"/>
                  </a:lnTo>
                  <a:lnTo>
                    <a:pt x="12093" y="3792"/>
                  </a:lnTo>
                  <a:lnTo>
                    <a:pt x="11937" y="3500"/>
                  </a:lnTo>
                  <a:lnTo>
                    <a:pt x="11782" y="3228"/>
                  </a:lnTo>
                  <a:lnTo>
                    <a:pt x="11626" y="2956"/>
                  </a:lnTo>
                  <a:lnTo>
                    <a:pt x="11451" y="2684"/>
                  </a:lnTo>
                  <a:lnTo>
                    <a:pt x="11257" y="2431"/>
                  </a:lnTo>
                  <a:lnTo>
                    <a:pt x="11063" y="2198"/>
                  </a:lnTo>
                  <a:lnTo>
                    <a:pt x="10849" y="1964"/>
                  </a:lnTo>
                  <a:lnTo>
                    <a:pt x="10635" y="1731"/>
                  </a:lnTo>
                  <a:lnTo>
                    <a:pt x="10402" y="1537"/>
                  </a:lnTo>
                  <a:lnTo>
                    <a:pt x="10149" y="1323"/>
                  </a:lnTo>
                  <a:lnTo>
                    <a:pt x="9916" y="1148"/>
                  </a:lnTo>
                  <a:lnTo>
                    <a:pt x="9643" y="973"/>
                  </a:lnTo>
                  <a:lnTo>
                    <a:pt x="9391" y="817"/>
                  </a:lnTo>
                  <a:lnTo>
                    <a:pt x="9119" y="662"/>
                  </a:lnTo>
                  <a:lnTo>
                    <a:pt x="8827" y="526"/>
                  </a:lnTo>
                  <a:lnTo>
                    <a:pt x="8535" y="409"/>
                  </a:lnTo>
                  <a:lnTo>
                    <a:pt x="8244" y="312"/>
                  </a:lnTo>
                  <a:lnTo>
                    <a:pt x="7933" y="215"/>
                  </a:lnTo>
                  <a:lnTo>
                    <a:pt x="7641" y="137"/>
                  </a:lnTo>
                  <a:lnTo>
                    <a:pt x="7330" y="79"/>
                  </a:lnTo>
                  <a:lnTo>
                    <a:pt x="7000" y="40"/>
                  </a:lnTo>
                  <a:lnTo>
                    <a:pt x="6689" y="20"/>
                  </a:lnTo>
                  <a:lnTo>
                    <a:pt x="63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5"/>
            <p:cNvSpPr/>
            <p:nvPr/>
          </p:nvSpPr>
          <p:spPr>
            <a:xfrm>
              <a:off x="3168632" y="-529744"/>
              <a:ext cx="394673" cy="432038"/>
            </a:xfrm>
            <a:custGeom>
              <a:avLst/>
              <a:gdLst/>
              <a:ahLst/>
              <a:cxnLst/>
              <a:rect l="l" t="t" r="r" b="b"/>
              <a:pathLst>
                <a:path w="12716" h="13921" fill="none" extrusionOk="0">
                  <a:moveTo>
                    <a:pt x="12715" y="6688"/>
                  </a:moveTo>
                  <a:lnTo>
                    <a:pt x="12715" y="6688"/>
                  </a:lnTo>
                  <a:lnTo>
                    <a:pt x="12696" y="7019"/>
                  </a:lnTo>
                  <a:lnTo>
                    <a:pt x="12676" y="7369"/>
                  </a:lnTo>
                  <a:lnTo>
                    <a:pt x="12637" y="7719"/>
                  </a:lnTo>
                  <a:lnTo>
                    <a:pt x="12579" y="8049"/>
                  </a:lnTo>
                  <a:lnTo>
                    <a:pt x="12521" y="8380"/>
                  </a:lnTo>
                  <a:lnTo>
                    <a:pt x="12423" y="8710"/>
                  </a:lnTo>
                  <a:lnTo>
                    <a:pt x="12326" y="9041"/>
                  </a:lnTo>
                  <a:lnTo>
                    <a:pt x="12210" y="9371"/>
                  </a:lnTo>
                  <a:lnTo>
                    <a:pt x="12093" y="9682"/>
                  </a:lnTo>
                  <a:lnTo>
                    <a:pt x="11937" y="9993"/>
                  </a:lnTo>
                  <a:lnTo>
                    <a:pt x="11782" y="10304"/>
                  </a:lnTo>
                  <a:lnTo>
                    <a:pt x="11626" y="10596"/>
                  </a:lnTo>
                  <a:lnTo>
                    <a:pt x="11451" y="10887"/>
                  </a:lnTo>
                  <a:lnTo>
                    <a:pt x="11257" y="11160"/>
                  </a:lnTo>
                  <a:lnTo>
                    <a:pt x="11063" y="11432"/>
                  </a:lnTo>
                  <a:lnTo>
                    <a:pt x="10849" y="11685"/>
                  </a:lnTo>
                  <a:lnTo>
                    <a:pt x="10635" y="11937"/>
                  </a:lnTo>
                  <a:lnTo>
                    <a:pt x="10402" y="12171"/>
                  </a:lnTo>
                  <a:lnTo>
                    <a:pt x="10149" y="12384"/>
                  </a:lnTo>
                  <a:lnTo>
                    <a:pt x="9916" y="12598"/>
                  </a:lnTo>
                  <a:lnTo>
                    <a:pt x="9643" y="12812"/>
                  </a:lnTo>
                  <a:lnTo>
                    <a:pt x="9391" y="12987"/>
                  </a:lnTo>
                  <a:lnTo>
                    <a:pt x="9119" y="13162"/>
                  </a:lnTo>
                  <a:lnTo>
                    <a:pt x="8827" y="13318"/>
                  </a:lnTo>
                  <a:lnTo>
                    <a:pt x="8535" y="13454"/>
                  </a:lnTo>
                  <a:lnTo>
                    <a:pt x="8244" y="13570"/>
                  </a:lnTo>
                  <a:lnTo>
                    <a:pt x="7933" y="13687"/>
                  </a:lnTo>
                  <a:lnTo>
                    <a:pt x="7641" y="13765"/>
                  </a:lnTo>
                  <a:lnTo>
                    <a:pt x="7330" y="13842"/>
                  </a:lnTo>
                  <a:lnTo>
                    <a:pt x="7000" y="13881"/>
                  </a:lnTo>
                  <a:lnTo>
                    <a:pt x="6689" y="13920"/>
                  </a:lnTo>
                  <a:lnTo>
                    <a:pt x="6358" y="13920"/>
                  </a:lnTo>
                  <a:lnTo>
                    <a:pt x="6358" y="13920"/>
                  </a:lnTo>
                  <a:lnTo>
                    <a:pt x="6028" y="13920"/>
                  </a:lnTo>
                  <a:lnTo>
                    <a:pt x="5697" y="13881"/>
                  </a:lnTo>
                  <a:lnTo>
                    <a:pt x="5386" y="13842"/>
                  </a:lnTo>
                  <a:lnTo>
                    <a:pt x="5075" y="13765"/>
                  </a:lnTo>
                  <a:lnTo>
                    <a:pt x="4764" y="13687"/>
                  </a:lnTo>
                  <a:lnTo>
                    <a:pt x="4453" y="13570"/>
                  </a:lnTo>
                  <a:lnTo>
                    <a:pt x="4161" y="13454"/>
                  </a:lnTo>
                  <a:lnTo>
                    <a:pt x="3870" y="13318"/>
                  </a:lnTo>
                  <a:lnTo>
                    <a:pt x="3597" y="13162"/>
                  </a:lnTo>
                  <a:lnTo>
                    <a:pt x="3325" y="12987"/>
                  </a:lnTo>
                  <a:lnTo>
                    <a:pt x="3053" y="12812"/>
                  </a:lnTo>
                  <a:lnTo>
                    <a:pt x="2800" y="12598"/>
                  </a:lnTo>
                  <a:lnTo>
                    <a:pt x="2548" y="12384"/>
                  </a:lnTo>
                  <a:lnTo>
                    <a:pt x="2314" y="12171"/>
                  </a:lnTo>
                  <a:lnTo>
                    <a:pt x="2081" y="11937"/>
                  </a:lnTo>
                  <a:lnTo>
                    <a:pt x="1848" y="11685"/>
                  </a:lnTo>
                  <a:lnTo>
                    <a:pt x="1653" y="11432"/>
                  </a:lnTo>
                  <a:lnTo>
                    <a:pt x="1440" y="11160"/>
                  </a:lnTo>
                  <a:lnTo>
                    <a:pt x="1265" y="10887"/>
                  </a:lnTo>
                  <a:lnTo>
                    <a:pt x="1070" y="10596"/>
                  </a:lnTo>
                  <a:lnTo>
                    <a:pt x="915" y="10304"/>
                  </a:lnTo>
                  <a:lnTo>
                    <a:pt x="759" y="9993"/>
                  </a:lnTo>
                  <a:lnTo>
                    <a:pt x="623" y="9682"/>
                  </a:lnTo>
                  <a:lnTo>
                    <a:pt x="487" y="9371"/>
                  </a:lnTo>
                  <a:lnTo>
                    <a:pt x="370" y="9041"/>
                  </a:lnTo>
                  <a:lnTo>
                    <a:pt x="273" y="8710"/>
                  </a:lnTo>
                  <a:lnTo>
                    <a:pt x="195" y="8380"/>
                  </a:lnTo>
                  <a:lnTo>
                    <a:pt x="118" y="8049"/>
                  </a:lnTo>
                  <a:lnTo>
                    <a:pt x="59" y="7719"/>
                  </a:lnTo>
                  <a:lnTo>
                    <a:pt x="20" y="7369"/>
                  </a:lnTo>
                  <a:lnTo>
                    <a:pt x="1" y="7019"/>
                  </a:lnTo>
                  <a:lnTo>
                    <a:pt x="1" y="6688"/>
                  </a:lnTo>
                  <a:lnTo>
                    <a:pt x="1" y="6688"/>
                  </a:lnTo>
                  <a:lnTo>
                    <a:pt x="1" y="6338"/>
                  </a:lnTo>
                  <a:lnTo>
                    <a:pt x="20" y="6008"/>
                  </a:lnTo>
                  <a:lnTo>
                    <a:pt x="59" y="5658"/>
                  </a:lnTo>
                  <a:lnTo>
                    <a:pt x="118" y="5327"/>
                  </a:lnTo>
                  <a:lnTo>
                    <a:pt x="195" y="5016"/>
                  </a:lnTo>
                  <a:lnTo>
                    <a:pt x="273" y="4705"/>
                  </a:lnTo>
                  <a:lnTo>
                    <a:pt x="370" y="4394"/>
                  </a:lnTo>
                  <a:lnTo>
                    <a:pt x="487" y="4083"/>
                  </a:lnTo>
                  <a:lnTo>
                    <a:pt x="623" y="3792"/>
                  </a:lnTo>
                  <a:lnTo>
                    <a:pt x="759" y="3500"/>
                  </a:lnTo>
                  <a:lnTo>
                    <a:pt x="915" y="3228"/>
                  </a:lnTo>
                  <a:lnTo>
                    <a:pt x="1070" y="2956"/>
                  </a:lnTo>
                  <a:lnTo>
                    <a:pt x="1265" y="2684"/>
                  </a:lnTo>
                  <a:lnTo>
                    <a:pt x="1440" y="2431"/>
                  </a:lnTo>
                  <a:lnTo>
                    <a:pt x="1653" y="2198"/>
                  </a:lnTo>
                  <a:lnTo>
                    <a:pt x="1848" y="1964"/>
                  </a:lnTo>
                  <a:lnTo>
                    <a:pt x="2081" y="1731"/>
                  </a:lnTo>
                  <a:lnTo>
                    <a:pt x="2314" y="1537"/>
                  </a:lnTo>
                  <a:lnTo>
                    <a:pt x="2548" y="1323"/>
                  </a:lnTo>
                  <a:lnTo>
                    <a:pt x="2800" y="1148"/>
                  </a:lnTo>
                  <a:lnTo>
                    <a:pt x="3053" y="973"/>
                  </a:lnTo>
                  <a:lnTo>
                    <a:pt x="3325" y="817"/>
                  </a:lnTo>
                  <a:lnTo>
                    <a:pt x="3597" y="662"/>
                  </a:lnTo>
                  <a:lnTo>
                    <a:pt x="3870" y="526"/>
                  </a:lnTo>
                  <a:lnTo>
                    <a:pt x="4161" y="409"/>
                  </a:lnTo>
                  <a:lnTo>
                    <a:pt x="4453" y="312"/>
                  </a:lnTo>
                  <a:lnTo>
                    <a:pt x="4764" y="215"/>
                  </a:lnTo>
                  <a:lnTo>
                    <a:pt x="5075" y="137"/>
                  </a:lnTo>
                  <a:lnTo>
                    <a:pt x="5386" y="79"/>
                  </a:lnTo>
                  <a:lnTo>
                    <a:pt x="5697" y="40"/>
                  </a:lnTo>
                  <a:lnTo>
                    <a:pt x="6028" y="20"/>
                  </a:lnTo>
                  <a:lnTo>
                    <a:pt x="6358" y="1"/>
                  </a:lnTo>
                  <a:lnTo>
                    <a:pt x="6358" y="1"/>
                  </a:lnTo>
                  <a:lnTo>
                    <a:pt x="6689" y="20"/>
                  </a:lnTo>
                  <a:lnTo>
                    <a:pt x="7000" y="40"/>
                  </a:lnTo>
                  <a:lnTo>
                    <a:pt x="7330" y="79"/>
                  </a:lnTo>
                  <a:lnTo>
                    <a:pt x="7641" y="137"/>
                  </a:lnTo>
                  <a:lnTo>
                    <a:pt x="7933" y="215"/>
                  </a:lnTo>
                  <a:lnTo>
                    <a:pt x="8244" y="312"/>
                  </a:lnTo>
                  <a:lnTo>
                    <a:pt x="8535" y="409"/>
                  </a:lnTo>
                  <a:lnTo>
                    <a:pt x="8827" y="526"/>
                  </a:lnTo>
                  <a:lnTo>
                    <a:pt x="9119" y="662"/>
                  </a:lnTo>
                  <a:lnTo>
                    <a:pt x="9391" y="817"/>
                  </a:lnTo>
                  <a:lnTo>
                    <a:pt x="9643" y="973"/>
                  </a:lnTo>
                  <a:lnTo>
                    <a:pt x="9916" y="1148"/>
                  </a:lnTo>
                  <a:lnTo>
                    <a:pt x="10149" y="1323"/>
                  </a:lnTo>
                  <a:lnTo>
                    <a:pt x="10402" y="1537"/>
                  </a:lnTo>
                  <a:lnTo>
                    <a:pt x="10635" y="1731"/>
                  </a:lnTo>
                  <a:lnTo>
                    <a:pt x="10849" y="1964"/>
                  </a:lnTo>
                  <a:lnTo>
                    <a:pt x="11063" y="2198"/>
                  </a:lnTo>
                  <a:lnTo>
                    <a:pt x="11257" y="2431"/>
                  </a:lnTo>
                  <a:lnTo>
                    <a:pt x="11451" y="2684"/>
                  </a:lnTo>
                  <a:lnTo>
                    <a:pt x="11626" y="2956"/>
                  </a:lnTo>
                  <a:lnTo>
                    <a:pt x="11782" y="3228"/>
                  </a:lnTo>
                  <a:lnTo>
                    <a:pt x="11937" y="3500"/>
                  </a:lnTo>
                  <a:lnTo>
                    <a:pt x="12093" y="3792"/>
                  </a:lnTo>
                  <a:lnTo>
                    <a:pt x="12210" y="4083"/>
                  </a:lnTo>
                  <a:lnTo>
                    <a:pt x="12326" y="4394"/>
                  </a:lnTo>
                  <a:lnTo>
                    <a:pt x="12423" y="4705"/>
                  </a:lnTo>
                  <a:lnTo>
                    <a:pt x="12521" y="5016"/>
                  </a:lnTo>
                  <a:lnTo>
                    <a:pt x="12579" y="5327"/>
                  </a:lnTo>
                  <a:lnTo>
                    <a:pt x="12637" y="5658"/>
                  </a:lnTo>
                  <a:lnTo>
                    <a:pt x="12676" y="6008"/>
                  </a:lnTo>
                  <a:lnTo>
                    <a:pt x="12696" y="6338"/>
                  </a:lnTo>
                  <a:lnTo>
                    <a:pt x="12715" y="66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5"/>
            <p:cNvSpPr/>
            <p:nvPr/>
          </p:nvSpPr>
          <p:spPr>
            <a:xfrm>
              <a:off x="3215094" y="-400603"/>
              <a:ext cx="301747" cy="71815"/>
            </a:xfrm>
            <a:custGeom>
              <a:avLst/>
              <a:gdLst/>
              <a:ahLst/>
              <a:cxnLst/>
              <a:rect l="l" t="t" r="r" b="b"/>
              <a:pathLst>
                <a:path w="9722" h="2314" extrusionOk="0">
                  <a:moveTo>
                    <a:pt x="1206" y="0"/>
                  </a:moveTo>
                  <a:lnTo>
                    <a:pt x="1090" y="19"/>
                  </a:lnTo>
                  <a:lnTo>
                    <a:pt x="1012" y="78"/>
                  </a:lnTo>
                  <a:lnTo>
                    <a:pt x="934" y="156"/>
                  </a:lnTo>
                  <a:lnTo>
                    <a:pt x="40" y="1555"/>
                  </a:lnTo>
                  <a:lnTo>
                    <a:pt x="20" y="1633"/>
                  </a:lnTo>
                  <a:lnTo>
                    <a:pt x="1" y="1711"/>
                  </a:lnTo>
                  <a:lnTo>
                    <a:pt x="1" y="1789"/>
                  </a:lnTo>
                  <a:lnTo>
                    <a:pt x="20" y="1866"/>
                  </a:lnTo>
                  <a:lnTo>
                    <a:pt x="59" y="1944"/>
                  </a:lnTo>
                  <a:lnTo>
                    <a:pt x="118" y="2002"/>
                  </a:lnTo>
                  <a:lnTo>
                    <a:pt x="195" y="2041"/>
                  </a:lnTo>
                  <a:lnTo>
                    <a:pt x="273" y="2061"/>
                  </a:lnTo>
                  <a:lnTo>
                    <a:pt x="1673" y="2313"/>
                  </a:lnTo>
                  <a:lnTo>
                    <a:pt x="8030" y="2313"/>
                  </a:lnTo>
                  <a:lnTo>
                    <a:pt x="9449" y="2061"/>
                  </a:lnTo>
                  <a:lnTo>
                    <a:pt x="9527" y="2041"/>
                  </a:lnTo>
                  <a:lnTo>
                    <a:pt x="9585" y="2002"/>
                  </a:lnTo>
                  <a:lnTo>
                    <a:pt x="9643" y="1944"/>
                  </a:lnTo>
                  <a:lnTo>
                    <a:pt x="9682" y="1866"/>
                  </a:lnTo>
                  <a:lnTo>
                    <a:pt x="9702" y="1789"/>
                  </a:lnTo>
                  <a:lnTo>
                    <a:pt x="9721" y="1711"/>
                  </a:lnTo>
                  <a:lnTo>
                    <a:pt x="9702" y="1633"/>
                  </a:lnTo>
                  <a:lnTo>
                    <a:pt x="9663" y="1555"/>
                  </a:lnTo>
                  <a:lnTo>
                    <a:pt x="8769" y="156"/>
                  </a:lnTo>
                  <a:lnTo>
                    <a:pt x="8710" y="78"/>
                  </a:lnTo>
                  <a:lnTo>
                    <a:pt x="8613" y="19"/>
                  </a:lnTo>
                  <a:lnTo>
                    <a:pt x="8516" y="0"/>
                  </a:lnTo>
                  <a:lnTo>
                    <a:pt x="8419" y="19"/>
                  </a:lnTo>
                  <a:lnTo>
                    <a:pt x="7174" y="311"/>
                  </a:lnTo>
                  <a:lnTo>
                    <a:pt x="2548" y="311"/>
                  </a:lnTo>
                  <a:lnTo>
                    <a:pt x="1303" y="19"/>
                  </a:lnTo>
                  <a:lnTo>
                    <a:pt x="12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5"/>
            <p:cNvSpPr/>
            <p:nvPr/>
          </p:nvSpPr>
          <p:spPr>
            <a:xfrm>
              <a:off x="3215094" y="-400603"/>
              <a:ext cx="301747" cy="71815"/>
            </a:xfrm>
            <a:custGeom>
              <a:avLst/>
              <a:gdLst/>
              <a:ahLst/>
              <a:cxnLst/>
              <a:rect l="l" t="t" r="r" b="b"/>
              <a:pathLst>
                <a:path w="9722" h="2314" fill="none" extrusionOk="0">
                  <a:moveTo>
                    <a:pt x="9663" y="1555"/>
                  </a:moveTo>
                  <a:lnTo>
                    <a:pt x="8769" y="156"/>
                  </a:lnTo>
                  <a:lnTo>
                    <a:pt x="8769" y="156"/>
                  </a:lnTo>
                  <a:lnTo>
                    <a:pt x="8710" y="78"/>
                  </a:lnTo>
                  <a:lnTo>
                    <a:pt x="8613" y="19"/>
                  </a:lnTo>
                  <a:lnTo>
                    <a:pt x="8516" y="0"/>
                  </a:lnTo>
                  <a:lnTo>
                    <a:pt x="8419" y="19"/>
                  </a:lnTo>
                  <a:lnTo>
                    <a:pt x="7174" y="311"/>
                  </a:lnTo>
                  <a:lnTo>
                    <a:pt x="5055" y="311"/>
                  </a:lnTo>
                  <a:lnTo>
                    <a:pt x="4647" y="311"/>
                  </a:lnTo>
                  <a:lnTo>
                    <a:pt x="2548" y="311"/>
                  </a:lnTo>
                  <a:lnTo>
                    <a:pt x="1303" y="19"/>
                  </a:lnTo>
                  <a:lnTo>
                    <a:pt x="1303" y="19"/>
                  </a:lnTo>
                  <a:lnTo>
                    <a:pt x="1206" y="0"/>
                  </a:lnTo>
                  <a:lnTo>
                    <a:pt x="1090" y="19"/>
                  </a:lnTo>
                  <a:lnTo>
                    <a:pt x="1012" y="78"/>
                  </a:lnTo>
                  <a:lnTo>
                    <a:pt x="934" y="156"/>
                  </a:lnTo>
                  <a:lnTo>
                    <a:pt x="40" y="1555"/>
                  </a:lnTo>
                  <a:lnTo>
                    <a:pt x="40" y="1555"/>
                  </a:lnTo>
                  <a:lnTo>
                    <a:pt x="20" y="1633"/>
                  </a:lnTo>
                  <a:lnTo>
                    <a:pt x="1" y="1711"/>
                  </a:lnTo>
                  <a:lnTo>
                    <a:pt x="1" y="1789"/>
                  </a:lnTo>
                  <a:lnTo>
                    <a:pt x="20" y="1866"/>
                  </a:lnTo>
                  <a:lnTo>
                    <a:pt x="59" y="1944"/>
                  </a:lnTo>
                  <a:lnTo>
                    <a:pt x="118" y="2002"/>
                  </a:lnTo>
                  <a:lnTo>
                    <a:pt x="195" y="2041"/>
                  </a:lnTo>
                  <a:lnTo>
                    <a:pt x="273" y="2061"/>
                  </a:lnTo>
                  <a:lnTo>
                    <a:pt x="1673" y="2313"/>
                  </a:lnTo>
                  <a:lnTo>
                    <a:pt x="4647" y="2313"/>
                  </a:lnTo>
                  <a:lnTo>
                    <a:pt x="5055" y="2313"/>
                  </a:lnTo>
                  <a:lnTo>
                    <a:pt x="8030" y="2313"/>
                  </a:lnTo>
                  <a:lnTo>
                    <a:pt x="9449" y="2061"/>
                  </a:lnTo>
                  <a:lnTo>
                    <a:pt x="9449" y="2061"/>
                  </a:lnTo>
                  <a:lnTo>
                    <a:pt x="9527" y="2041"/>
                  </a:lnTo>
                  <a:lnTo>
                    <a:pt x="9585" y="2002"/>
                  </a:lnTo>
                  <a:lnTo>
                    <a:pt x="9643" y="1944"/>
                  </a:lnTo>
                  <a:lnTo>
                    <a:pt x="9682" y="1866"/>
                  </a:lnTo>
                  <a:lnTo>
                    <a:pt x="9702" y="1789"/>
                  </a:lnTo>
                  <a:lnTo>
                    <a:pt x="9721" y="1711"/>
                  </a:lnTo>
                  <a:lnTo>
                    <a:pt x="9702" y="1633"/>
                  </a:lnTo>
                  <a:lnTo>
                    <a:pt x="9663" y="15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5"/>
            <p:cNvSpPr/>
            <p:nvPr/>
          </p:nvSpPr>
          <p:spPr>
            <a:xfrm>
              <a:off x="3168632" y="-348121"/>
              <a:ext cx="394673" cy="250421"/>
            </a:xfrm>
            <a:custGeom>
              <a:avLst/>
              <a:gdLst/>
              <a:ahLst/>
              <a:cxnLst/>
              <a:rect l="l" t="t" r="r" b="b"/>
              <a:pathLst>
                <a:path w="12716" h="8069" extrusionOk="0">
                  <a:moveTo>
                    <a:pt x="40" y="0"/>
                  </a:moveTo>
                  <a:lnTo>
                    <a:pt x="1" y="409"/>
                  </a:lnTo>
                  <a:lnTo>
                    <a:pt x="1" y="836"/>
                  </a:lnTo>
                  <a:lnTo>
                    <a:pt x="1" y="1167"/>
                  </a:lnTo>
                  <a:lnTo>
                    <a:pt x="20" y="1517"/>
                  </a:lnTo>
                  <a:lnTo>
                    <a:pt x="59" y="1867"/>
                  </a:lnTo>
                  <a:lnTo>
                    <a:pt x="118" y="2197"/>
                  </a:lnTo>
                  <a:lnTo>
                    <a:pt x="195" y="2528"/>
                  </a:lnTo>
                  <a:lnTo>
                    <a:pt x="273" y="2858"/>
                  </a:lnTo>
                  <a:lnTo>
                    <a:pt x="370" y="3189"/>
                  </a:lnTo>
                  <a:lnTo>
                    <a:pt x="487" y="3519"/>
                  </a:lnTo>
                  <a:lnTo>
                    <a:pt x="623" y="3830"/>
                  </a:lnTo>
                  <a:lnTo>
                    <a:pt x="759" y="4141"/>
                  </a:lnTo>
                  <a:lnTo>
                    <a:pt x="915" y="4452"/>
                  </a:lnTo>
                  <a:lnTo>
                    <a:pt x="1070" y="4744"/>
                  </a:lnTo>
                  <a:lnTo>
                    <a:pt x="1265" y="5035"/>
                  </a:lnTo>
                  <a:lnTo>
                    <a:pt x="1440" y="5308"/>
                  </a:lnTo>
                  <a:lnTo>
                    <a:pt x="1653" y="5580"/>
                  </a:lnTo>
                  <a:lnTo>
                    <a:pt x="1848" y="5833"/>
                  </a:lnTo>
                  <a:lnTo>
                    <a:pt x="2081" y="6085"/>
                  </a:lnTo>
                  <a:lnTo>
                    <a:pt x="2314" y="6319"/>
                  </a:lnTo>
                  <a:lnTo>
                    <a:pt x="2548" y="6532"/>
                  </a:lnTo>
                  <a:lnTo>
                    <a:pt x="2800" y="6746"/>
                  </a:lnTo>
                  <a:lnTo>
                    <a:pt x="3053" y="6960"/>
                  </a:lnTo>
                  <a:lnTo>
                    <a:pt x="3325" y="7135"/>
                  </a:lnTo>
                  <a:lnTo>
                    <a:pt x="3597" y="7310"/>
                  </a:lnTo>
                  <a:lnTo>
                    <a:pt x="3870" y="7466"/>
                  </a:lnTo>
                  <a:lnTo>
                    <a:pt x="4161" y="7602"/>
                  </a:lnTo>
                  <a:lnTo>
                    <a:pt x="4453" y="7718"/>
                  </a:lnTo>
                  <a:lnTo>
                    <a:pt x="4764" y="7835"/>
                  </a:lnTo>
                  <a:lnTo>
                    <a:pt x="5075" y="7913"/>
                  </a:lnTo>
                  <a:lnTo>
                    <a:pt x="5386" y="7990"/>
                  </a:lnTo>
                  <a:lnTo>
                    <a:pt x="5697" y="8029"/>
                  </a:lnTo>
                  <a:lnTo>
                    <a:pt x="6028" y="8068"/>
                  </a:lnTo>
                  <a:lnTo>
                    <a:pt x="6689" y="8068"/>
                  </a:lnTo>
                  <a:lnTo>
                    <a:pt x="7000" y="8029"/>
                  </a:lnTo>
                  <a:lnTo>
                    <a:pt x="7330" y="7990"/>
                  </a:lnTo>
                  <a:lnTo>
                    <a:pt x="7641" y="7913"/>
                  </a:lnTo>
                  <a:lnTo>
                    <a:pt x="7933" y="7835"/>
                  </a:lnTo>
                  <a:lnTo>
                    <a:pt x="8244" y="7718"/>
                  </a:lnTo>
                  <a:lnTo>
                    <a:pt x="8535" y="7602"/>
                  </a:lnTo>
                  <a:lnTo>
                    <a:pt x="8827" y="7466"/>
                  </a:lnTo>
                  <a:lnTo>
                    <a:pt x="9119" y="7310"/>
                  </a:lnTo>
                  <a:lnTo>
                    <a:pt x="9391" y="7135"/>
                  </a:lnTo>
                  <a:lnTo>
                    <a:pt x="9643" y="6960"/>
                  </a:lnTo>
                  <a:lnTo>
                    <a:pt x="9916" y="6746"/>
                  </a:lnTo>
                  <a:lnTo>
                    <a:pt x="10149" y="6532"/>
                  </a:lnTo>
                  <a:lnTo>
                    <a:pt x="10402" y="6319"/>
                  </a:lnTo>
                  <a:lnTo>
                    <a:pt x="10635" y="6085"/>
                  </a:lnTo>
                  <a:lnTo>
                    <a:pt x="10849" y="5833"/>
                  </a:lnTo>
                  <a:lnTo>
                    <a:pt x="11063" y="5580"/>
                  </a:lnTo>
                  <a:lnTo>
                    <a:pt x="11257" y="5308"/>
                  </a:lnTo>
                  <a:lnTo>
                    <a:pt x="11451" y="5035"/>
                  </a:lnTo>
                  <a:lnTo>
                    <a:pt x="11626" y="4744"/>
                  </a:lnTo>
                  <a:lnTo>
                    <a:pt x="11782" y="4452"/>
                  </a:lnTo>
                  <a:lnTo>
                    <a:pt x="11937" y="4141"/>
                  </a:lnTo>
                  <a:lnTo>
                    <a:pt x="12093" y="3830"/>
                  </a:lnTo>
                  <a:lnTo>
                    <a:pt x="12210" y="3519"/>
                  </a:lnTo>
                  <a:lnTo>
                    <a:pt x="12326" y="3189"/>
                  </a:lnTo>
                  <a:lnTo>
                    <a:pt x="12423" y="2858"/>
                  </a:lnTo>
                  <a:lnTo>
                    <a:pt x="12521" y="2528"/>
                  </a:lnTo>
                  <a:lnTo>
                    <a:pt x="12579" y="2197"/>
                  </a:lnTo>
                  <a:lnTo>
                    <a:pt x="12637" y="1867"/>
                  </a:lnTo>
                  <a:lnTo>
                    <a:pt x="12676" y="1517"/>
                  </a:lnTo>
                  <a:lnTo>
                    <a:pt x="12696" y="1167"/>
                  </a:lnTo>
                  <a:lnTo>
                    <a:pt x="12715" y="836"/>
                  </a:lnTo>
                  <a:lnTo>
                    <a:pt x="12696" y="409"/>
                  </a:lnTo>
                  <a:lnTo>
                    <a:pt x="12657" y="0"/>
                  </a:lnTo>
                  <a:lnTo>
                    <a:pt x="12618" y="311"/>
                  </a:lnTo>
                  <a:lnTo>
                    <a:pt x="12560" y="622"/>
                  </a:lnTo>
                  <a:lnTo>
                    <a:pt x="12501" y="934"/>
                  </a:lnTo>
                  <a:lnTo>
                    <a:pt x="12404" y="1245"/>
                  </a:lnTo>
                  <a:lnTo>
                    <a:pt x="12326" y="1556"/>
                  </a:lnTo>
                  <a:lnTo>
                    <a:pt x="12210" y="1847"/>
                  </a:lnTo>
                  <a:lnTo>
                    <a:pt x="12093" y="2139"/>
                  </a:lnTo>
                  <a:lnTo>
                    <a:pt x="11976" y="2430"/>
                  </a:lnTo>
                  <a:lnTo>
                    <a:pt x="11821" y="2703"/>
                  </a:lnTo>
                  <a:lnTo>
                    <a:pt x="11685" y="2975"/>
                  </a:lnTo>
                  <a:lnTo>
                    <a:pt x="11529" y="3247"/>
                  </a:lnTo>
                  <a:lnTo>
                    <a:pt x="11354" y="3500"/>
                  </a:lnTo>
                  <a:lnTo>
                    <a:pt x="11179" y="3752"/>
                  </a:lnTo>
                  <a:lnTo>
                    <a:pt x="10985" y="4005"/>
                  </a:lnTo>
                  <a:lnTo>
                    <a:pt x="10790" y="4238"/>
                  </a:lnTo>
                  <a:lnTo>
                    <a:pt x="10577" y="4472"/>
                  </a:lnTo>
                  <a:lnTo>
                    <a:pt x="10363" y="4686"/>
                  </a:lnTo>
                  <a:lnTo>
                    <a:pt x="10149" y="4880"/>
                  </a:lnTo>
                  <a:lnTo>
                    <a:pt x="9916" y="5094"/>
                  </a:lnTo>
                  <a:lnTo>
                    <a:pt x="9663" y="5269"/>
                  </a:lnTo>
                  <a:lnTo>
                    <a:pt x="9430" y="5444"/>
                  </a:lnTo>
                  <a:lnTo>
                    <a:pt x="9177" y="5599"/>
                  </a:lnTo>
                  <a:lnTo>
                    <a:pt x="8924" y="5755"/>
                  </a:lnTo>
                  <a:lnTo>
                    <a:pt x="8652" y="5871"/>
                  </a:lnTo>
                  <a:lnTo>
                    <a:pt x="8380" y="6007"/>
                  </a:lnTo>
                  <a:lnTo>
                    <a:pt x="8108" y="6105"/>
                  </a:lnTo>
                  <a:lnTo>
                    <a:pt x="7816" y="6202"/>
                  </a:lnTo>
                  <a:lnTo>
                    <a:pt x="7544" y="6260"/>
                  </a:lnTo>
                  <a:lnTo>
                    <a:pt x="7252" y="6338"/>
                  </a:lnTo>
                  <a:lnTo>
                    <a:pt x="6961" y="6377"/>
                  </a:lnTo>
                  <a:lnTo>
                    <a:pt x="6650" y="6396"/>
                  </a:lnTo>
                  <a:lnTo>
                    <a:pt x="6358" y="6416"/>
                  </a:lnTo>
                  <a:lnTo>
                    <a:pt x="6047" y="6396"/>
                  </a:lnTo>
                  <a:lnTo>
                    <a:pt x="5755" y="6377"/>
                  </a:lnTo>
                  <a:lnTo>
                    <a:pt x="5464" y="6338"/>
                  </a:lnTo>
                  <a:lnTo>
                    <a:pt x="5172" y="6260"/>
                  </a:lnTo>
                  <a:lnTo>
                    <a:pt x="4881" y="6202"/>
                  </a:lnTo>
                  <a:lnTo>
                    <a:pt x="4589" y="6105"/>
                  </a:lnTo>
                  <a:lnTo>
                    <a:pt x="4317" y="6007"/>
                  </a:lnTo>
                  <a:lnTo>
                    <a:pt x="4045" y="5871"/>
                  </a:lnTo>
                  <a:lnTo>
                    <a:pt x="3792" y="5755"/>
                  </a:lnTo>
                  <a:lnTo>
                    <a:pt x="3539" y="5599"/>
                  </a:lnTo>
                  <a:lnTo>
                    <a:pt x="3286" y="5444"/>
                  </a:lnTo>
                  <a:lnTo>
                    <a:pt x="3034" y="5269"/>
                  </a:lnTo>
                  <a:lnTo>
                    <a:pt x="2800" y="5094"/>
                  </a:lnTo>
                  <a:lnTo>
                    <a:pt x="2567" y="4880"/>
                  </a:lnTo>
                  <a:lnTo>
                    <a:pt x="2334" y="4686"/>
                  </a:lnTo>
                  <a:lnTo>
                    <a:pt x="2120" y="4472"/>
                  </a:lnTo>
                  <a:lnTo>
                    <a:pt x="1926" y="4238"/>
                  </a:lnTo>
                  <a:lnTo>
                    <a:pt x="1731" y="4005"/>
                  </a:lnTo>
                  <a:lnTo>
                    <a:pt x="1537" y="3752"/>
                  </a:lnTo>
                  <a:lnTo>
                    <a:pt x="1362" y="3500"/>
                  </a:lnTo>
                  <a:lnTo>
                    <a:pt x="1187" y="3247"/>
                  </a:lnTo>
                  <a:lnTo>
                    <a:pt x="1031" y="2975"/>
                  </a:lnTo>
                  <a:lnTo>
                    <a:pt x="876" y="2703"/>
                  </a:lnTo>
                  <a:lnTo>
                    <a:pt x="740" y="2430"/>
                  </a:lnTo>
                  <a:lnTo>
                    <a:pt x="604" y="2139"/>
                  </a:lnTo>
                  <a:lnTo>
                    <a:pt x="487" y="1847"/>
                  </a:lnTo>
                  <a:lnTo>
                    <a:pt x="390" y="1556"/>
                  </a:lnTo>
                  <a:lnTo>
                    <a:pt x="293" y="1245"/>
                  </a:lnTo>
                  <a:lnTo>
                    <a:pt x="215" y="934"/>
                  </a:lnTo>
                  <a:lnTo>
                    <a:pt x="137" y="622"/>
                  </a:lnTo>
                  <a:lnTo>
                    <a:pt x="79" y="311"/>
                  </a:lnTo>
                  <a:lnTo>
                    <a:pt x="4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5"/>
            <p:cNvSpPr/>
            <p:nvPr/>
          </p:nvSpPr>
          <p:spPr>
            <a:xfrm>
              <a:off x="3168632" y="-348121"/>
              <a:ext cx="394673" cy="250421"/>
            </a:xfrm>
            <a:custGeom>
              <a:avLst/>
              <a:gdLst/>
              <a:ahLst/>
              <a:cxnLst/>
              <a:rect l="l" t="t" r="r" b="b"/>
              <a:pathLst>
                <a:path w="12716" h="8069" fill="none" extrusionOk="0">
                  <a:moveTo>
                    <a:pt x="6358" y="6416"/>
                  </a:moveTo>
                  <a:lnTo>
                    <a:pt x="6358" y="6416"/>
                  </a:lnTo>
                  <a:lnTo>
                    <a:pt x="6047" y="6396"/>
                  </a:lnTo>
                  <a:lnTo>
                    <a:pt x="5755" y="6377"/>
                  </a:lnTo>
                  <a:lnTo>
                    <a:pt x="5464" y="6338"/>
                  </a:lnTo>
                  <a:lnTo>
                    <a:pt x="5172" y="6260"/>
                  </a:lnTo>
                  <a:lnTo>
                    <a:pt x="4881" y="6202"/>
                  </a:lnTo>
                  <a:lnTo>
                    <a:pt x="4589" y="6105"/>
                  </a:lnTo>
                  <a:lnTo>
                    <a:pt x="4317" y="6007"/>
                  </a:lnTo>
                  <a:lnTo>
                    <a:pt x="4045" y="5871"/>
                  </a:lnTo>
                  <a:lnTo>
                    <a:pt x="3792" y="5755"/>
                  </a:lnTo>
                  <a:lnTo>
                    <a:pt x="3539" y="5599"/>
                  </a:lnTo>
                  <a:lnTo>
                    <a:pt x="3286" y="5444"/>
                  </a:lnTo>
                  <a:lnTo>
                    <a:pt x="3034" y="5269"/>
                  </a:lnTo>
                  <a:lnTo>
                    <a:pt x="2800" y="5094"/>
                  </a:lnTo>
                  <a:lnTo>
                    <a:pt x="2567" y="4880"/>
                  </a:lnTo>
                  <a:lnTo>
                    <a:pt x="2334" y="4686"/>
                  </a:lnTo>
                  <a:lnTo>
                    <a:pt x="2120" y="4472"/>
                  </a:lnTo>
                  <a:lnTo>
                    <a:pt x="1926" y="4238"/>
                  </a:lnTo>
                  <a:lnTo>
                    <a:pt x="1731" y="4005"/>
                  </a:lnTo>
                  <a:lnTo>
                    <a:pt x="1537" y="3752"/>
                  </a:lnTo>
                  <a:lnTo>
                    <a:pt x="1362" y="3500"/>
                  </a:lnTo>
                  <a:lnTo>
                    <a:pt x="1187" y="3247"/>
                  </a:lnTo>
                  <a:lnTo>
                    <a:pt x="1031" y="2975"/>
                  </a:lnTo>
                  <a:lnTo>
                    <a:pt x="876" y="2703"/>
                  </a:lnTo>
                  <a:lnTo>
                    <a:pt x="740" y="2430"/>
                  </a:lnTo>
                  <a:lnTo>
                    <a:pt x="604" y="2139"/>
                  </a:lnTo>
                  <a:lnTo>
                    <a:pt x="487" y="1847"/>
                  </a:lnTo>
                  <a:lnTo>
                    <a:pt x="390" y="1556"/>
                  </a:lnTo>
                  <a:lnTo>
                    <a:pt x="293" y="1245"/>
                  </a:lnTo>
                  <a:lnTo>
                    <a:pt x="215" y="934"/>
                  </a:lnTo>
                  <a:lnTo>
                    <a:pt x="137" y="622"/>
                  </a:lnTo>
                  <a:lnTo>
                    <a:pt x="79" y="311"/>
                  </a:lnTo>
                  <a:lnTo>
                    <a:pt x="40" y="0"/>
                  </a:lnTo>
                  <a:lnTo>
                    <a:pt x="40" y="0"/>
                  </a:lnTo>
                  <a:lnTo>
                    <a:pt x="1" y="409"/>
                  </a:lnTo>
                  <a:lnTo>
                    <a:pt x="1" y="836"/>
                  </a:lnTo>
                  <a:lnTo>
                    <a:pt x="1" y="836"/>
                  </a:lnTo>
                  <a:lnTo>
                    <a:pt x="1" y="1167"/>
                  </a:lnTo>
                  <a:lnTo>
                    <a:pt x="20" y="1517"/>
                  </a:lnTo>
                  <a:lnTo>
                    <a:pt x="59" y="1867"/>
                  </a:lnTo>
                  <a:lnTo>
                    <a:pt x="118" y="2197"/>
                  </a:lnTo>
                  <a:lnTo>
                    <a:pt x="195" y="2528"/>
                  </a:lnTo>
                  <a:lnTo>
                    <a:pt x="273" y="2858"/>
                  </a:lnTo>
                  <a:lnTo>
                    <a:pt x="370" y="3189"/>
                  </a:lnTo>
                  <a:lnTo>
                    <a:pt x="487" y="3519"/>
                  </a:lnTo>
                  <a:lnTo>
                    <a:pt x="623" y="3830"/>
                  </a:lnTo>
                  <a:lnTo>
                    <a:pt x="759" y="4141"/>
                  </a:lnTo>
                  <a:lnTo>
                    <a:pt x="915" y="4452"/>
                  </a:lnTo>
                  <a:lnTo>
                    <a:pt x="1070" y="4744"/>
                  </a:lnTo>
                  <a:lnTo>
                    <a:pt x="1265" y="5035"/>
                  </a:lnTo>
                  <a:lnTo>
                    <a:pt x="1440" y="5308"/>
                  </a:lnTo>
                  <a:lnTo>
                    <a:pt x="1653" y="5580"/>
                  </a:lnTo>
                  <a:lnTo>
                    <a:pt x="1848" y="5833"/>
                  </a:lnTo>
                  <a:lnTo>
                    <a:pt x="2081" y="6085"/>
                  </a:lnTo>
                  <a:lnTo>
                    <a:pt x="2314" y="6319"/>
                  </a:lnTo>
                  <a:lnTo>
                    <a:pt x="2548" y="6532"/>
                  </a:lnTo>
                  <a:lnTo>
                    <a:pt x="2800" y="6746"/>
                  </a:lnTo>
                  <a:lnTo>
                    <a:pt x="3053" y="6960"/>
                  </a:lnTo>
                  <a:lnTo>
                    <a:pt x="3325" y="7135"/>
                  </a:lnTo>
                  <a:lnTo>
                    <a:pt x="3597" y="7310"/>
                  </a:lnTo>
                  <a:lnTo>
                    <a:pt x="3870" y="7466"/>
                  </a:lnTo>
                  <a:lnTo>
                    <a:pt x="4161" y="7602"/>
                  </a:lnTo>
                  <a:lnTo>
                    <a:pt x="4453" y="7718"/>
                  </a:lnTo>
                  <a:lnTo>
                    <a:pt x="4764" y="7835"/>
                  </a:lnTo>
                  <a:lnTo>
                    <a:pt x="5075" y="7913"/>
                  </a:lnTo>
                  <a:lnTo>
                    <a:pt x="5386" y="7990"/>
                  </a:lnTo>
                  <a:lnTo>
                    <a:pt x="5697" y="8029"/>
                  </a:lnTo>
                  <a:lnTo>
                    <a:pt x="6028" y="8068"/>
                  </a:lnTo>
                  <a:lnTo>
                    <a:pt x="6358" y="8068"/>
                  </a:lnTo>
                  <a:lnTo>
                    <a:pt x="6358" y="8068"/>
                  </a:lnTo>
                  <a:lnTo>
                    <a:pt x="6689" y="8068"/>
                  </a:lnTo>
                  <a:lnTo>
                    <a:pt x="7000" y="8029"/>
                  </a:lnTo>
                  <a:lnTo>
                    <a:pt x="7330" y="7990"/>
                  </a:lnTo>
                  <a:lnTo>
                    <a:pt x="7641" y="7913"/>
                  </a:lnTo>
                  <a:lnTo>
                    <a:pt x="7933" y="7835"/>
                  </a:lnTo>
                  <a:lnTo>
                    <a:pt x="8244" y="7718"/>
                  </a:lnTo>
                  <a:lnTo>
                    <a:pt x="8535" y="7602"/>
                  </a:lnTo>
                  <a:lnTo>
                    <a:pt x="8827" y="7466"/>
                  </a:lnTo>
                  <a:lnTo>
                    <a:pt x="9119" y="7310"/>
                  </a:lnTo>
                  <a:lnTo>
                    <a:pt x="9391" y="7135"/>
                  </a:lnTo>
                  <a:lnTo>
                    <a:pt x="9643" y="6960"/>
                  </a:lnTo>
                  <a:lnTo>
                    <a:pt x="9916" y="6746"/>
                  </a:lnTo>
                  <a:lnTo>
                    <a:pt x="10149" y="6532"/>
                  </a:lnTo>
                  <a:lnTo>
                    <a:pt x="10402" y="6319"/>
                  </a:lnTo>
                  <a:lnTo>
                    <a:pt x="10635" y="6085"/>
                  </a:lnTo>
                  <a:lnTo>
                    <a:pt x="10849" y="5833"/>
                  </a:lnTo>
                  <a:lnTo>
                    <a:pt x="11063" y="5580"/>
                  </a:lnTo>
                  <a:lnTo>
                    <a:pt x="11257" y="5308"/>
                  </a:lnTo>
                  <a:lnTo>
                    <a:pt x="11451" y="5035"/>
                  </a:lnTo>
                  <a:lnTo>
                    <a:pt x="11626" y="4744"/>
                  </a:lnTo>
                  <a:lnTo>
                    <a:pt x="11782" y="4452"/>
                  </a:lnTo>
                  <a:lnTo>
                    <a:pt x="11937" y="4141"/>
                  </a:lnTo>
                  <a:lnTo>
                    <a:pt x="12093" y="3830"/>
                  </a:lnTo>
                  <a:lnTo>
                    <a:pt x="12210" y="3519"/>
                  </a:lnTo>
                  <a:lnTo>
                    <a:pt x="12326" y="3189"/>
                  </a:lnTo>
                  <a:lnTo>
                    <a:pt x="12423" y="2858"/>
                  </a:lnTo>
                  <a:lnTo>
                    <a:pt x="12521" y="2528"/>
                  </a:lnTo>
                  <a:lnTo>
                    <a:pt x="12579" y="2197"/>
                  </a:lnTo>
                  <a:lnTo>
                    <a:pt x="12637" y="1867"/>
                  </a:lnTo>
                  <a:lnTo>
                    <a:pt x="12676" y="1517"/>
                  </a:lnTo>
                  <a:lnTo>
                    <a:pt x="12696" y="1167"/>
                  </a:lnTo>
                  <a:lnTo>
                    <a:pt x="12715" y="836"/>
                  </a:lnTo>
                  <a:lnTo>
                    <a:pt x="12715" y="836"/>
                  </a:lnTo>
                  <a:lnTo>
                    <a:pt x="12696" y="409"/>
                  </a:lnTo>
                  <a:lnTo>
                    <a:pt x="12657" y="0"/>
                  </a:lnTo>
                  <a:lnTo>
                    <a:pt x="12657" y="0"/>
                  </a:lnTo>
                  <a:lnTo>
                    <a:pt x="12618" y="311"/>
                  </a:lnTo>
                  <a:lnTo>
                    <a:pt x="12560" y="622"/>
                  </a:lnTo>
                  <a:lnTo>
                    <a:pt x="12501" y="934"/>
                  </a:lnTo>
                  <a:lnTo>
                    <a:pt x="12404" y="1245"/>
                  </a:lnTo>
                  <a:lnTo>
                    <a:pt x="12326" y="1556"/>
                  </a:lnTo>
                  <a:lnTo>
                    <a:pt x="12210" y="1847"/>
                  </a:lnTo>
                  <a:lnTo>
                    <a:pt x="12093" y="2139"/>
                  </a:lnTo>
                  <a:lnTo>
                    <a:pt x="11976" y="2430"/>
                  </a:lnTo>
                  <a:lnTo>
                    <a:pt x="11821" y="2703"/>
                  </a:lnTo>
                  <a:lnTo>
                    <a:pt x="11685" y="2975"/>
                  </a:lnTo>
                  <a:lnTo>
                    <a:pt x="11529" y="3247"/>
                  </a:lnTo>
                  <a:lnTo>
                    <a:pt x="11354" y="3500"/>
                  </a:lnTo>
                  <a:lnTo>
                    <a:pt x="11179" y="3752"/>
                  </a:lnTo>
                  <a:lnTo>
                    <a:pt x="10985" y="4005"/>
                  </a:lnTo>
                  <a:lnTo>
                    <a:pt x="10790" y="4238"/>
                  </a:lnTo>
                  <a:lnTo>
                    <a:pt x="10577" y="4472"/>
                  </a:lnTo>
                  <a:lnTo>
                    <a:pt x="10363" y="4686"/>
                  </a:lnTo>
                  <a:lnTo>
                    <a:pt x="10149" y="4880"/>
                  </a:lnTo>
                  <a:lnTo>
                    <a:pt x="9916" y="5094"/>
                  </a:lnTo>
                  <a:lnTo>
                    <a:pt x="9663" y="5269"/>
                  </a:lnTo>
                  <a:lnTo>
                    <a:pt x="9430" y="5444"/>
                  </a:lnTo>
                  <a:lnTo>
                    <a:pt x="9177" y="5599"/>
                  </a:lnTo>
                  <a:lnTo>
                    <a:pt x="8924" y="5755"/>
                  </a:lnTo>
                  <a:lnTo>
                    <a:pt x="8652" y="5871"/>
                  </a:lnTo>
                  <a:lnTo>
                    <a:pt x="8380" y="6007"/>
                  </a:lnTo>
                  <a:lnTo>
                    <a:pt x="8108" y="6105"/>
                  </a:lnTo>
                  <a:lnTo>
                    <a:pt x="7816" y="6202"/>
                  </a:lnTo>
                  <a:lnTo>
                    <a:pt x="7544" y="6260"/>
                  </a:lnTo>
                  <a:lnTo>
                    <a:pt x="7252" y="6338"/>
                  </a:lnTo>
                  <a:lnTo>
                    <a:pt x="6961" y="6377"/>
                  </a:lnTo>
                  <a:lnTo>
                    <a:pt x="6650" y="6396"/>
                  </a:lnTo>
                  <a:lnTo>
                    <a:pt x="6358" y="64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5"/>
            <p:cNvSpPr/>
            <p:nvPr/>
          </p:nvSpPr>
          <p:spPr>
            <a:xfrm>
              <a:off x="3359320" y="-437412"/>
              <a:ext cx="13284" cy="143009"/>
            </a:xfrm>
            <a:custGeom>
              <a:avLst/>
              <a:gdLst/>
              <a:ahLst/>
              <a:cxnLst/>
              <a:rect l="l" t="t" r="r" b="b"/>
              <a:pathLst>
                <a:path w="428" h="4608" extrusionOk="0">
                  <a:moveTo>
                    <a:pt x="0" y="0"/>
                  </a:moveTo>
                  <a:lnTo>
                    <a:pt x="0" y="4608"/>
                  </a:lnTo>
                  <a:lnTo>
                    <a:pt x="428" y="4608"/>
                  </a:lnTo>
                  <a:lnTo>
                    <a:pt x="428"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5"/>
            <p:cNvSpPr/>
            <p:nvPr/>
          </p:nvSpPr>
          <p:spPr>
            <a:xfrm>
              <a:off x="3359320" y="-437412"/>
              <a:ext cx="13284" cy="143009"/>
            </a:xfrm>
            <a:custGeom>
              <a:avLst/>
              <a:gdLst/>
              <a:ahLst/>
              <a:cxnLst/>
              <a:rect l="l" t="t" r="r" b="b"/>
              <a:pathLst>
                <a:path w="428" h="4608" fill="none" extrusionOk="0">
                  <a:moveTo>
                    <a:pt x="428" y="4608"/>
                  </a:moveTo>
                  <a:lnTo>
                    <a:pt x="0" y="4608"/>
                  </a:lnTo>
                  <a:lnTo>
                    <a:pt x="0" y="0"/>
                  </a:lnTo>
                  <a:lnTo>
                    <a:pt x="428" y="0"/>
                  </a:lnTo>
                  <a:lnTo>
                    <a:pt x="428" y="46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5"/>
            <p:cNvSpPr/>
            <p:nvPr/>
          </p:nvSpPr>
          <p:spPr>
            <a:xfrm>
              <a:off x="3264597" y="-435612"/>
              <a:ext cx="49505" cy="141830"/>
            </a:xfrm>
            <a:custGeom>
              <a:avLst/>
              <a:gdLst/>
              <a:ahLst/>
              <a:cxnLst/>
              <a:rect l="l" t="t" r="r" b="b"/>
              <a:pathLst>
                <a:path w="1595" h="4570" extrusionOk="0">
                  <a:moveTo>
                    <a:pt x="1186" y="0"/>
                  </a:moveTo>
                  <a:lnTo>
                    <a:pt x="0" y="4472"/>
                  </a:lnTo>
                  <a:lnTo>
                    <a:pt x="408" y="4569"/>
                  </a:lnTo>
                  <a:lnTo>
                    <a:pt x="1594" y="117"/>
                  </a:lnTo>
                  <a:lnTo>
                    <a:pt x="1186"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5"/>
            <p:cNvSpPr/>
            <p:nvPr/>
          </p:nvSpPr>
          <p:spPr>
            <a:xfrm>
              <a:off x="3264597" y="-435612"/>
              <a:ext cx="49505" cy="141830"/>
            </a:xfrm>
            <a:custGeom>
              <a:avLst/>
              <a:gdLst/>
              <a:ahLst/>
              <a:cxnLst/>
              <a:rect l="l" t="t" r="r" b="b"/>
              <a:pathLst>
                <a:path w="1595" h="4570" fill="none" extrusionOk="0">
                  <a:moveTo>
                    <a:pt x="408" y="4569"/>
                  </a:moveTo>
                  <a:lnTo>
                    <a:pt x="0" y="4472"/>
                  </a:lnTo>
                  <a:lnTo>
                    <a:pt x="1186" y="0"/>
                  </a:lnTo>
                  <a:lnTo>
                    <a:pt x="1594" y="117"/>
                  </a:lnTo>
                  <a:lnTo>
                    <a:pt x="408" y="4569"/>
                  </a:lnTo>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5"/>
            <p:cNvSpPr/>
            <p:nvPr/>
          </p:nvSpPr>
          <p:spPr>
            <a:xfrm>
              <a:off x="3419034" y="-435612"/>
              <a:ext cx="49505" cy="141830"/>
            </a:xfrm>
            <a:custGeom>
              <a:avLst/>
              <a:gdLst/>
              <a:ahLst/>
              <a:cxnLst/>
              <a:rect l="l" t="t" r="r" b="b"/>
              <a:pathLst>
                <a:path w="1595" h="4570" extrusionOk="0">
                  <a:moveTo>
                    <a:pt x="409" y="0"/>
                  </a:moveTo>
                  <a:lnTo>
                    <a:pt x="1" y="117"/>
                  </a:lnTo>
                  <a:lnTo>
                    <a:pt x="1187" y="4569"/>
                  </a:lnTo>
                  <a:lnTo>
                    <a:pt x="1595" y="4472"/>
                  </a:lnTo>
                  <a:lnTo>
                    <a:pt x="409"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5"/>
            <p:cNvSpPr/>
            <p:nvPr/>
          </p:nvSpPr>
          <p:spPr>
            <a:xfrm>
              <a:off x="3419034" y="-435612"/>
              <a:ext cx="49505" cy="141830"/>
            </a:xfrm>
            <a:custGeom>
              <a:avLst/>
              <a:gdLst/>
              <a:ahLst/>
              <a:cxnLst/>
              <a:rect l="l" t="t" r="r" b="b"/>
              <a:pathLst>
                <a:path w="1595" h="4570" fill="none" extrusionOk="0">
                  <a:moveTo>
                    <a:pt x="1187" y="4569"/>
                  </a:moveTo>
                  <a:lnTo>
                    <a:pt x="1" y="117"/>
                  </a:lnTo>
                  <a:lnTo>
                    <a:pt x="409" y="0"/>
                  </a:lnTo>
                  <a:lnTo>
                    <a:pt x="1595" y="4472"/>
                  </a:lnTo>
                  <a:lnTo>
                    <a:pt x="1187" y="45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5"/>
            <p:cNvSpPr/>
            <p:nvPr/>
          </p:nvSpPr>
          <p:spPr>
            <a:xfrm>
              <a:off x="3443180" y="-400603"/>
              <a:ext cx="73652" cy="59153"/>
            </a:xfrm>
            <a:custGeom>
              <a:avLst/>
              <a:gdLst/>
              <a:ahLst/>
              <a:cxnLst/>
              <a:rect l="l" t="t" r="r" b="b"/>
              <a:pathLst>
                <a:path w="2373" h="1906" extrusionOk="0">
                  <a:moveTo>
                    <a:pt x="1147" y="0"/>
                  </a:moveTo>
                  <a:lnTo>
                    <a:pt x="1070" y="19"/>
                  </a:lnTo>
                  <a:lnTo>
                    <a:pt x="0" y="272"/>
                  </a:lnTo>
                  <a:lnTo>
                    <a:pt x="78" y="564"/>
                  </a:lnTo>
                  <a:lnTo>
                    <a:pt x="1070" y="331"/>
                  </a:lnTo>
                  <a:lnTo>
                    <a:pt x="1147" y="311"/>
                  </a:lnTo>
                  <a:lnTo>
                    <a:pt x="1225" y="331"/>
                  </a:lnTo>
                  <a:lnTo>
                    <a:pt x="1303" y="350"/>
                  </a:lnTo>
                  <a:lnTo>
                    <a:pt x="1361" y="408"/>
                  </a:lnTo>
                  <a:lnTo>
                    <a:pt x="1420" y="467"/>
                  </a:lnTo>
                  <a:lnTo>
                    <a:pt x="2314" y="1866"/>
                  </a:lnTo>
                  <a:lnTo>
                    <a:pt x="2314" y="1905"/>
                  </a:lnTo>
                  <a:lnTo>
                    <a:pt x="2353" y="1808"/>
                  </a:lnTo>
                  <a:lnTo>
                    <a:pt x="2372" y="1730"/>
                  </a:lnTo>
                  <a:lnTo>
                    <a:pt x="2353" y="1652"/>
                  </a:lnTo>
                  <a:lnTo>
                    <a:pt x="2314" y="1555"/>
                  </a:lnTo>
                  <a:lnTo>
                    <a:pt x="1420" y="156"/>
                  </a:lnTo>
                  <a:lnTo>
                    <a:pt x="1361" y="97"/>
                  </a:lnTo>
                  <a:lnTo>
                    <a:pt x="1303" y="39"/>
                  </a:lnTo>
                  <a:lnTo>
                    <a:pt x="1225" y="19"/>
                  </a:lnTo>
                  <a:lnTo>
                    <a:pt x="11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5"/>
            <p:cNvSpPr/>
            <p:nvPr/>
          </p:nvSpPr>
          <p:spPr>
            <a:xfrm>
              <a:off x="3216304" y="-352342"/>
              <a:ext cx="31" cy="621"/>
            </a:xfrm>
            <a:custGeom>
              <a:avLst/>
              <a:gdLst/>
              <a:ahLst/>
              <a:cxnLst/>
              <a:rect l="l" t="t" r="r" b="b"/>
              <a:pathLst>
                <a:path w="1" h="20" extrusionOk="0">
                  <a:moveTo>
                    <a:pt x="1" y="20"/>
                  </a:moveTo>
                  <a:lnTo>
                    <a:pt x="1" y="20"/>
                  </a:lnTo>
                  <a:lnTo>
                    <a:pt x="1" y="20"/>
                  </a:lnTo>
                  <a:lnTo>
                    <a:pt x="1" y="20"/>
                  </a:lnTo>
                  <a:lnTo>
                    <a:pt x="1" y="20"/>
                  </a:lnTo>
                  <a:close/>
                  <a:moveTo>
                    <a:pt x="1" y="0"/>
                  </a:moveTo>
                  <a:lnTo>
                    <a:pt x="1" y="0"/>
                  </a:lnTo>
                  <a:lnTo>
                    <a:pt x="1" y="0"/>
                  </a:lnTo>
                  <a:lnTo>
                    <a:pt x="1" y="0"/>
                  </a:lnTo>
                  <a:lnTo>
                    <a:pt x="1" y="0"/>
                  </a:lnTo>
                  <a:close/>
                </a:path>
              </a:pathLst>
            </a:custGeom>
            <a:solidFill>
              <a:srgbClr val="2C72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5"/>
            <p:cNvSpPr/>
            <p:nvPr/>
          </p:nvSpPr>
          <p:spPr>
            <a:xfrm>
              <a:off x="3216304" y="-351753"/>
              <a:ext cx="31" cy="31"/>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5"/>
            <p:cNvSpPr/>
            <p:nvPr/>
          </p:nvSpPr>
          <p:spPr>
            <a:xfrm>
              <a:off x="3216304" y="-352342"/>
              <a:ext cx="31" cy="31"/>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5"/>
            <p:cNvSpPr/>
            <p:nvPr/>
          </p:nvSpPr>
          <p:spPr>
            <a:xfrm>
              <a:off x="3215094" y="-400603"/>
              <a:ext cx="74862" cy="59153"/>
            </a:xfrm>
            <a:custGeom>
              <a:avLst/>
              <a:gdLst/>
              <a:ahLst/>
              <a:cxnLst/>
              <a:rect l="l" t="t" r="r" b="b"/>
              <a:pathLst>
                <a:path w="2412" h="1906" extrusionOk="0">
                  <a:moveTo>
                    <a:pt x="1226" y="0"/>
                  </a:moveTo>
                  <a:lnTo>
                    <a:pt x="1148" y="19"/>
                  </a:lnTo>
                  <a:lnTo>
                    <a:pt x="1070" y="39"/>
                  </a:lnTo>
                  <a:lnTo>
                    <a:pt x="992" y="97"/>
                  </a:lnTo>
                  <a:lnTo>
                    <a:pt x="934" y="156"/>
                  </a:lnTo>
                  <a:lnTo>
                    <a:pt x="40" y="1555"/>
                  </a:lnTo>
                  <a:lnTo>
                    <a:pt x="40" y="1575"/>
                  </a:lnTo>
                  <a:lnTo>
                    <a:pt x="1" y="1652"/>
                  </a:lnTo>
                  <a:lnTo>
                    <a:pt x="1" y="1730"/>
                  </a:lnTo>
                  <a:lnTo>
                    <a:pt x="1" y="1808"/>
                  </a:lnTo>
                  <a:lnTo>
                    <a:pt x="40" y="1905"/>
                  </a:lnTo>
                  <a:lnTo>
                    <a:pt x="40" y="1866"/>
                  </a:lnTo>
                  <a:lnTo>
                    <a:pt x="934" y="467"/>
                  </a:lnTo>
                  <a:lnTo>
                    <a:pt x="992" y="408"/>
                  </a:lnTo>
                  <a:lnTo>
                    <a:pt x="1070" y="350"/>
                  </a:lnTo>
                  <a:lnTo>
                    <a:pt x="1148" y="331"/>
                  </a:lnTo>
                  <a:lnTo>
                    <a:pt x="1226" y="311"/>
                  </a:lnTo>
                  <a:lnTo>
                    <a:pt x="1303" y="331"/>
                  </a:lnTo>
                  <a:lnTo>
                    <a:pt x="2334" y="583"/>
                  </a:lnTo>
                  <a:lnTo>
                    <a:pt x="2412" y="292"/>
                  </a:lnTo>
                  <a:lnTo>
                    <a:pt x="1303" y="19"/>
                  </a:lnTo>
                  <a:lnTo>
                    <a:pt x="12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5"/>
            <p:cNvSpPr/>
            <p:nvPr/>
          </p:nvSpPr>
          <p:spPr>
            <a:xfrm>
              <a:off x="3372572" y="-390951"/>
              <a:ext cx="60368" cy="9683"/>
            </a:xfrm>
            <a:custGeom>
              <a:avLst/>
              <a:gdLst/>
              <a:ahLst/>
              <a:cxnLst/>
              <a:rect l="l" t="t" r="r" b="b"/>
              <a:pathLst>
                <a:path w="1945" h="312" extrusionOk="0">
                  <a:moveTo>
                    <a:pt x="1" y="0"/>
                  </a:moveTo>
                  <a:lnTo>
                    <a:pt x="1" y="311"/>
                  </a:lnTo>
                  <a:lnTo>
                    <a:pt x="1945" y="311"/>
                  </a:lnTo>
                  <a:lnTo>
                    <a:pt x="1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5"/>
            <p:cNvSpPr/>
            <p:nvPr/>
          </p:nvSpPr>
          <p:spPr>
            <a:xfrm>
              <a:off x="3300785" y="-390951"/>
              <a:ext cx="58568" cy="9683"/>
            </a:xfrm>
            <a:custGeom>
              <a:avLst/>
              <a:gdLst/>
              <a:ahLst/>
              <a:cxnLst/>
              <a:rect l="l" t="t" r="r" b="b"/>
              <a:pathLst>
                <a:path w="1887" h="312" extrusionOk="0">
                  <a:moveTo>
                    <a:pt x="78" y="0"/>
                  </a:moveTo>
                  <a:lnTo>
                    <a:pt x="0" y="311"/>
                  </a:lnTo>
                  <a:lnTo>
                    <a:pt x="1886" y="311"/>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5"/>
            <p:cNvSpPr/>
            <p:nvPr/>
          </p:nvSpPr>
          <p:spPr>
            <a:xfrm>
              <a:off x="3359320" y="-390951"/>
              <a:ext cx="13284" cy="9683"/>
            </a:xfrm>
            <a:custGeom>
              <a:avLst/>
              <a:gdLst/>
              <a:ahLst/>
              <a:cxnLst/>
              <a:rect l="l" t="t" r="r" b="b"/>
              <a:pathLst>
                <a:path w="428" h="312" extrusionOk="0">
                  <a:moveTo>
                    <a:pt x="0" y="0"/>
                  </a:moveTo>
                  <a:lnTo>
                    <a:pt x="0" y="311"/>
                  </a:lnTo>
                  <a:lnTo>
                    <a:pt x="428" y="311"/>
                  </a:lnTo>
                  <a:lnTo>
                    <a:pt x="4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5"/>
            <p:cNvSpPr/>
            <p:nvPr/>
          </p:nvSpPr>
          <p:spPr>
            <a:xfrm>
              <a:off x="3287502" y="-391572"/>
              <a:ext cx="15736" cy="10304"/>
            </a:xfrm>
            <a:custGeom>
              <a:avLst/>
              <a:gdLst/>
              <a:ahLst/>
              <a:cxnLst/>
              <a:rect l="l" t="t" r="r" b="b"/>
              <a:pathLst>
                <a:path w="507" h="332" extrusionOk="0">
                  <a:moveTo>
                    <a:pt x="79" y="1"/>
                  </a:moveTo>
                  <a:lnTo>
                    <a:pt x="1" y="292"/>
                  </a:lnTo>
                  <a:lnTo>
                    <a:pt x="215" y="331"/>
                  </a:lnTo>
                  <a:lnTo>
                    <a:pt x="428" y="331"/>
                  </a:lnTo>
                  <a:lnTo>
                    <a:pt x="506" y="20"/>
                  </a:lnTo>
                  <a:lnTo>
                    <a:pt x="215" y="20"/>
                  </a:lnTo>
                  <a:lnTo>
                    <a:pt x="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5"/>
            <p:cNvSpPr/>
            <p:nvPr/>
          </p:nvSpPr>
          <p:spPr>
            <a:xfrm>
              <a:off x="3429896" y="-392161"/>
              <a:ext cx="15736" cy="10893"/>
            </a:xfrm>
            <a:custGeom>
              <a:avLst/>
              <a:gdLst/>
              <a:ahLst/>
              <a:cxnLst/>
              <a:rect l="l" t="t" r="r" b="b"/>
              <a:pathLst>
                <a:path w="507" h="351" extrusionOk="0">
                  <a:moveTo>
                    <a:pt x="428" y="0"/>
                  </a:moveTo>
                  <a:lnTo>
                    <a:pt x="253" y="39"/>
                  </a:lnTo>
                  <a:lnTo>
                    <a:pt x="1" y="39"/>
                  </a:lnTo>
                  <a:lnTo>
                    <a:pt x="98" y="350"/>
                  </a:lnTo>
                  <a:lnTo>
                    <a:pt x="253" y="350"/>
                  </a:lnTo>
                  <a:lnTo>
                    <a:pt x="506" y="292"/>
                  </a:lnTo>
                  <a:lnTo>
                    <a:pt x="4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מלבן 1">
            <a:extLst>
              <a:ext uri="{FF2B5EF4-FFF2-40B4-BE49-F238E27FC236}">
                <a16:creationId xmlns:a16="http://schemas.microsoft.com/office/drawing/2014/main" id="{80AED1E8-AD62-E02C-851A-2B1EA9FDBD0C}"/>
              </a:ext>
            </a:extLst>
          </p:cNvPr>
          <p:cNvSpPr/>
          <p:nvPr/>
        </p:nvSpPr>
        <p:spPr>
          <a:xfrm>
            <a:off x="0" y="0"/>
            <a:ext cx="9144000" cy="5143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4709" name="Google Shape;1215;p56">
            <a:extLst>
              <a:ext uri="{FF2B5EF4-FFF2-40B4-BE49-F238E27FC236}">
                <a16:creationId xmlns:a16="http://schemas.microsoft.com/office/drawing/2014/main" id="{009AE792-5C02-60D9-4484-9EA3582E205C}"/>
              </a:ext>
            </a:extLst>
          </p:cNvPr>
          <p:cNvGrpSpPr/>
          <p:nvPr/>
        </p:nvGrpSpPr>
        <p:grpSpPr>
          <a:xfrm>
            <a:off x="473793" y="1711724"/>
            <a:ext cx="2227666" cy="4042451"/>
            <a:chOff x="8654522" y="860424"/>
            <a:chExt cx="1692615" cy="3792596"/>
          </a:xfrm>
        </p:grpSpPr>
        <p:sp>
          <p:nvSpPr>
            <p:cNvPr id="4710" name="Google Shape;1216;p56">
              <a:extLst>
                <a:ext uri="{FF2B5EF4-FFF2-40B4-BE49-F238E27FC236}">
                  <a16:creationId xmlns:a16="http://schemas.microsoft.com/office/drawing/2014/main" id="{F1FF50A8-6111-D170-F994-B0B63895C0B3}"/>
                </a:ext>
              </a:extLst>
            </p:cNvPr>
            <p:cNvSpPr/>
            <p:nvPr/>
          </p:nvSpPr>
          <p:spPr>
            <a:xfrm>
              <a:off x="8954508" y="3934087"/>
              <a:ext cx="1095582" cy="718849"/>
            </a:xfrm>
            <a:custGeom>
              <a:avLst/>
              <a:gdLst/>
              <a:ahLst/>
              <a:cxnLst/>
              <a:rect l="l" t="t" r="r" b="b"/>
              <a:pathLst>
                <a:path w="12691" h="8327" extrusionOk="0">
                  <a:moveTo>
                    <a:pt x="6344" y="0"/>
                  </a:moveTo>
                  <a:lnTo>
                    <a:pt x="1" y="555"/>
                  </a:lnTo>
                  <a:lnTo>
                    <a:pt x="381" y="8326"/>
                  </a:lnTo>
                  <a:lnTo>
                    <a:pt x="5758" y="8326"/>
                  </a:lnTo>
                  <a:lnTo>
                    <a:pt x="6344" y="5137"/>
                  </a:lnTo>
                  <a:lnTo>
                    <a:pt x="6933" y="8326"/>
                  </a:lnTo>
                  <a:lnTo>
                    <a:pt x="12310" y="8326"/>
                  </a:lnTo>
                  <a:lnTo>
                    <a:pt x="12690" y="555"/>
                  </a:lnTo>
                  <a:lnTo>
                    <a:pt x="6344" y="0"/>
                  </a:lnTo>
                  <a:close/>
                </a:path>
              </a:pathLst>
            </a:custGeom>
            <a:solidFill>
              <a:srgbClr val="0A2A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1" name="Google Shape;1217;p56">
              <a:extLst>
                <a:ext uri="{FF2B5EF4-FFF2-40B4-BE49-F238E27FC236}">
                  <a16:creationId xmlns:a16="http://schemas.microsoft.com/office/drawing/2014/main" id="{394D0CCA-7F55-B44E-0AC3-092EFE39C658}"/>
                </a:ext>
              </a:extLst>
            </p:cNvPr>
            <p:cNvSpPr/>
            <p:nvPr/>
          </p:nvSpPr>
          <p:spPr>
            <a:xfrm>
              <a:off x="10017107" y="2130377"/>
              <a:ext cx="330030" cy="2074795"/>
            </a:xfrm>
            <a:custGeom>
              <a:avLst/>
              <a:gdLst/>
              <a:ahLst/>
              <a:cxnLst/>
              <a:rect l="l" t="t" r="r" b="b"/>
              <a:pathLst>
                <a:path w="3823" h="24034" extrusionOk="0">
                  <a:moveTo>
                    <a:pt x="665" y="1"/>
                  </a:moveTo>
                  <a:lnTo>
                    <a:pt x="1" y="24033"/>
                  </a:lnTo>
                  <a:lnTo>
                    <a:pt x="2791" y="24033"/>
                  </a:lnTo>
                  <a:cubicBezTo>
                    <a:pt x="2791" y="24033"/>
                    <a:pt x="3539" y="15608"/>
                    <a:pt x="3679" y="14227"/>
                  </a:cubicBezTo>
                  <a:cubicBezTo>
                    <a:pt x="3822" y="12849"/>
                    <a:pt x="3411" y="9664"/>
                    <a:pt x="3078" y="5237"/>
                  </a:cubicBezTo>
                  <a:cubicBezTo>
                    <a:pt x="2744" y="811"/>
                    <a:pt x="665" y="1"/>
                    <a:pt x="665" y="1"/>
                  </a:cubicBezTo>
                  <a:close/>
                </a:path>
              </a:pathLst>
            </a:custGeom>
            <a:solidFill>
              <a:srgbClr val="06344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2" name="Google Shape;1218;p56">
              <a:extLst>
                <a:ext uri="{FF2B5EF4-FFF2-40B4-BE49-F238E27FC236}">
                  <a16:creationId xmlns:a16="http://schemas.microsoft.com/office/drawing/2014/main" id="{941A3AF5-92F8-3F0D-C6EF-4C984C267948}"/>
                </a:ext>
              </a:extLst>
            </p:cNvPr>
            <p:cNvSpPr/>
            <p:nvPr/>
          </p:nvSpPr>
          <p:spPr>
            <a:xfrm>
              <a:off x="8654522" y="2130377"/>
              <a:ext cx="330203" cy="2074795"/>
            </a:xfrm>
            <a:custGeom>
              <a:avLst/>
              <a:gdLst/>
              <a:ahLst/>
              <a:cxnLst/>
              <a:rect l="l" t="t" r="r" b="b"/>
              <a:pathLst>
                <a:path w="3825" h="24034" extrusionOk="0">
                  <a:moveTo>
                    <a:pt x="3158" y="1"/>
                  </a:moveTo>
                  <a:cubicBezTo>
                    <a:pt x="3158" y="1"/>
                    <a:pt x="1079" y="811"/>
                    <a:pt x="745" y="5237"/>
                  </a:cubicBezTo>
                  <a:cubicBezTo>
                    <a:pt x="412" y="9664"/>
                    <a:pt x="0" y="12849"/>
                    <a:pt x="144" y="14227"/>
                  </a:cubicBezTo>
                  <a:cubicBezTo>
                    <a:pt x="287" y="15608"/>
                    <a:pt x="1032" y="24033"/>
                    <a:pt x="1032" y="24033"/>
                  </a:cubicBezTo>
                  <a:lnTo>
                    <a:pt x="3825" y="24033"/>
                  </a:lnTo>
                  <a:lnTo>
                    <a:pt x="3158" y="1"/>
                  </a:lnTo>
                  <a:close/>
                </a:path>
              </a:pathLst>
            </a:custGeom>
            <a:solidFill>
              <a:srgbClr val="06344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3" name="Google Shape;1219;p56">
              <a:extLst>
                <a:ext uri="{FF2B5EF4-FFF2-40B4-BE49-F238E27FC236}">
                  <a16:creationId xmlns:a16="http://schemas.microsoft.com/office/drawing/2014/main" id="{C06445D3-1B64-AD1F-9523-B3BA31D686FD}"/>
                </a:ext>
              </a:extLst>
            </p:cNvPr>
            <p:cNvSpPr/>
            <p:nvPr/>
          </p:nvSpPr>
          <p:spPr>
            <a:xfrm>
              <a:off x="8660738" y="3060892"/>
              <a:ext cx="1680451" cy="1144271"/>
            </a:xfrm>
            <a:custGeom>
              <a:avLst/>
              <a:gdLst/>
              <a:ahLst/>
              <a:cxnLst/>
              <a:rect l="l" t="t" r="r" b="b"/>
              <a:pathLst>
                <a:path w="19466" h="13255" extrusionOk="0">
                  <a:moveTo>
                    <a:pt x="203" y="1"/>
                  </a:moveTo>
                  <a:cubicBezTo>
                    <a:pt x="72" y="1572"/>
                    <a:pt x="0" y="2747"/>
                    <a:pt x="72" y="3448"/>
                  </a:cubicBezTo>
                  <a:cubicBezTo>
                    <a:pt x="97" y="3688"/>
                    <a:pt x="140" y="4137"/>
                    <a:pt x="193" y="4714"/>
                  </a:cubicBezTo>
                  <a:cubicBezTo>
                    <a:pt x="1259" y="4461"/>
                    <a:pt x="2054" y="3501"/>
                    <a:pt x="2054" y="2357"/>
                  </a:cubicBezTo>
                  <a:cubicBezTo>
                    <a:pt x="2054" y="1216"/>
                    <a:pt x="1266" y="259"/>
                    <a:pt x="203" y="1"/>
                  </a:cubicBezTo>
                  <a:close/>
                  <a:moveTo>
                    <a:pt x="19260" y="1"/>
                  </a:moveTo>
                  <a:cubicBezTo>
                    <a:pt x="18200" y="259"/>
                    <a:pt x="17409" y="1216"/>
                    <a:pt x="17409" y="2357"/>
                  </a:cubicBezTo>
                  <a:cubicBezTo>
                    <a:pt x="17409" y="3501"/>
                    <a:pt x="18204" y="4461"/>
                    <a:pt x="19273" y="4714"/>
                  </a:cubicBezTo>
                  <a:cubicBezTo>
                    <a:pt x="19326" y="4137"/>
                    <a:pt x="19366" y="3688"/>
                    <a:pt x="19391" y="3448"/>
                  </a:cubicBezTo>
                  <a:cubicBezTo>
                    <a:pt x="19466" y="2747"/>
                    <a:pt x="19394" y="1572"/>
                    <a:pt x="19260" y="1"/>
                  </a:cubicBezTo>
                  <a:close/>
                  <a:moveTo>
                    <a:pt x="820" y="11683"/>
                  </a:moveTo>
                  <a:cubicBezTo>
                    <a:pt x="904" y="12625"/>
                    <a:pt x="960" y="13254"/>
                    <a:pt x="960" y="13254"/>
                  </a:cubicBezTo>
                  <a:lnTo>
                    <a:pt x="3753" y="13254"/>
                  </a:lnTo>
                  <a:lnTo>
                    <a:pt x="3709" y="11683"/>
                  </a:lnTo>
                  <a:close/>
                  <a:moveTo>
                    <a:pt x="15757" y="11683"/>
                  </a:moveTo>
                  <a:lnTo>
                    <a:pt x="15713" y="13254"/>
                  </a:lnTo>
                  <a:lnTo>
                    <a:pt x="18503" y="13254"/>
                  </a:lnTo>
                  <a:cubicBezTo>
                    <a:pt x="18503" y="13254"/>
                    <a:pt x="18559" y="12625"/>
                    <a:pt x="18643" y="11683"/>
                  </a:cubicBezTo>
                  <a:close/>
                </a:path>
              </a:pathLst>
            </a:custGeom>
            <a:solidFill>
              <a:srgbClr val="17577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4" name="Google Shape;1220;p56">
              <a:extLst>
                <a:ext uri="{FF2B5EF4-FFF2-40B4-BE49-F238E27FC236}">
                  <a16:creationId xmlns:a16="http://schemas.microsoft.com/office/drawing/2014/main" id="{932D12B2-EBAE-4E73-560B-4920C67015BB}"/>
                </a:ext>
              </a:extLst>
            </p:cNvPr>
            <p:cNvSpPr/>
            <p:nvPr/>
          </p:nvSpPr>
          <p:spPr>
            <a:xfrm>
              <a:off x="9500785" y="1907308"/>
              <a:ext cx="573733" cy="2162245"/>
            </a:xfrm>
            <a:custGeom>
              <a:avLst/>
              <a:gdLst/>
              <a:ahLst/>
              <a:cxnLst/>
              <a:rect l="l" t="t" r="r" b="b"/>
              <a:pathLst>
                <a:path w="6646" h="25047" extrusionOk="0">
                  <a:moveTo>
                    <a:pt x="1428" y="1"/>
                  </a:moveTo>
                  <a:lnTo>
                    <a:pt x="0" y="1032"/>
                  </a:lnTo>
                  <a:lnTo>
                    <a:pt x="0" y="25046"/>
                  </a:lnTo>
                  <a:cubicBezTo>
                    <a:pt x="3666" y="25046"/>
                    <a:pt x="6362" y="24033"/>
                    <a:pt x="6362" y="24033"/>
                  </a:cubicBezTo>
                  <a:lnTo>
                    <a:pt x="6646" y="2585"/>
                  </a:lnTo>
                  <a:lnTo>
                    <a:pt x="1428" y="1"/>
                  </a:lnTo>
                  <a:close/>
                </a:path>
              </a:pathLst>
            </a:custGeom>
            <a:solidFill>
              <a:srgbClr val="17577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5" name="Google Shape;1221;p56">
              <a:extLst>
                <a:ext uri="{FF2B5EF4-FFF2-40B4-BE49-F238E27FC236}">
                  <a16:creationId xmlns:a16="http://schemas.microsoft.com/office/drawing/2014/main" id="{B4EB8525-D40E-E840-6779-14F1654ABA10}"/>
                </a:ext>
              </a:extLst>
            </p:cNvPr>
            <p:cNvSpPr/>
            <p:nvPr/>
          </p:nvSpPr>
          <p:spPr>
            <a:xfrm>
              <a:off x="8927056" y="1907308"/>
              <a:ext cx="573819" cy="2162245"/>
            </a:xfrm>
            <a:custGeom>
              <a:avLst/>
              <a:gdLst/>
              <a:ahLst/>
              <a:cxnLst/>
              <a:rect l="l" t="t" r="r" b="b"/>
              <a:pathLst>
                <a:path w="6647" h="25047" extrusionOk="0">
                  <a:moveTo>
                    <a:pt x="5219" y="1"/>
                  </a:moveTo>
                  <a:lnTo>
                    <a:pt x="1" y="2585"/>
                  </a:lnTo>
                  <a:lnTo>
                    <a:pt x="285" y="24033"/>
                  </a:lnTo>
                  <a:cubicBezTo>
                    <a:pt x="285" y="24033"/>
                    <a:pt x="2984" y="25046"/>
                    <a:pt x="6646" y="25046"/>
                  </a:cubicBezTo>
                  <a:lnTo>
                    <a:pt x="6646" y="1032"/>
                  </a:lnTo>
                  <a:lnTo>
                    <a:pt x="5219" y="1"/>
                  </a:lnTo>
                  <a:close/>
                </a:path>
              </a:pathLst>
            </a:custGeom>
            <a:solidFill>
              <a:srgbClr val="17577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6" name="Google Shape;1222;p56">
              <a:extLst>
                <a:ext uri="{FF2B5EF4-FFF2-40B4-BE49-F238E27FC236}">
                  <a16:creationId xmlns:a16="http://schemas.microsoft.com/office/drawing/2014/main" id="{B5374AF1-E6CB-7BF0-3765-B1E1547CE3D8}"/>
                </a:ext>
              </a:extLst>
            </p:cNvPr>
            <p:cNvSpPr/>
            <p:nvPr/>
          </p:nvSpPr>
          <p:spPr>
            <a:xfrm>
              <a:off x="8769682" y="4205067"/>
              <a:ext cx="1462561" cy="447953"/>
            </a:xfrm>
            <a:custGeom>
              <a:avLst/>
              <a:gdLst/>
              <a:ahLst/>
              <a:cxnLst/>
              <a:rect l="l" t="t" r="r" b="b"/>
              <a:pathLst>
                <a:path w="16942" h="5189" extrusionOk="0">
                  <a:moveTo>
                    <a:pt x="0" y="0"/>
                  </a:moveTo>
                  <a:cubicBezTo>
                    <a:pt x="0" y="0"/>
                    <a:pt x="272" y="2329"/>
                    <a:pt x="421" y="3273"/>
                  </a:cubicBezTo>
                  <a:cubicBezTo>
                    <a:pt x="552" y="4098"/>
                    <a:pt x="1101" y="5189"/>
                    <a:pt x="1337" y="5189"/>
                  </a:cubicBezTo>
                  <a:cubicBezTo>
                    <a:pt x="1372" y="5189"/>
                    <a:pt x="1400" y="5166"/>
                    <a:pt x="1419" y="5115"/>
                  </a:cubicBezTo>
                  <a:cubicBezTo>
                    <a:pt x="1565" y="4716"/>
                    <a:pt x="1419" y="2924"/>
                    <a:pt x="1419" y="2924"/>
                  </a:cubicBezTo>
                  <a:lnTo>
                    <a:pt x="1581" y="2924"/>
                  </a:lnTo>
                  <a:cubicBezTo>
                    <a:pt x="1917" y="2924"/>
                    <a:pt x="2189" y="2653"/>
                    <a:pt x="2189" y="2316"/>
                  </a:cubicBezTo>
                  <a:lnTo>
                    <a:pt x="2189" y="0"/>
                  </a:lnTo>
                  <a:close/>
                  <a:moveTo>
                    <a:pt x="14750" y="0"/>
                  </a:moveTo>
                  <a:lnTo>
                    <a:pt x="14750" y="2316"/>
                  </a:lnTo>
                  <a:cubicBezTo>
                    <a:pt x="14750" y="2653"/>
                    <a:pt x="15025" y="2924"/>
                    <a:pt x="15358" y="2924"/>
                  </a:cubicBezTo>
                  <a:lnTo>
                    <a:pt x="15523" y="2924"/>
                  </a:lnTo>
                  <a:cubicBezTo>
                    <a:pt x="15523" y="2924"/>
                    <a:pt x="15374" y="4716"/>
                    <a:pt x="15523" y="5115"/>
                  </a:cubicBezTo>
                  <a:cubicBezTo>
                    <a:pt x="15542" y="5166"/>
                    <a:pt x="15570" y="5189"/>
                    <a:pt x="15604" y="5189"/>
                  </a:cubicBezTo>
                  <a:cubicBezTo>
                    <a:pt x="15840" y="5189"/>
                    <a:pt x="16387" y="4098"/>
                    <a:pt x="16518" y="3273"/>
                  </a:cubicBezTo>
                  <a:cubicBezTo>
                    <a:pt x="16667" y="2329"/>
                    <a:pt x="16942" y="0"/>
                    <a:pt x="16942" y="0"/>
                  </a:cubicBezTo>
                  <a:close/>
                </a:path>
              </a:pathLst>
            </a:custGeom>
            <a:solidFill>
              <a:srgbClr val="F9CB9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7" name="Google Shape;1223;p56">
              <a:extLst>
                <a:ext uri="{FF2B5EF4-FFF2-40B4-BE49-F238E27FC236}">
                  <a16:creationId xmlns:a16="http://schemas.microsoft.com/office/drawing/2014/main" id="{AF4C6E5A-64BF-E8D5-311B-47E83C738419}"/>
                </a:ext>
              </a:extLst>
            </p:cNvPr>
            <p:cNvSpPr/>
            <p:nvPr/>
          </p:nvSpPr>
          <p:spPr>
            <a:xfrm>
              <a:off x="8953731" y="2068480"/>
              <a:ext cx="1094201" cy="1770836"/>
            </a:xfrm>
            <a:custGeom>
              <a:avLst/>
              <a:gdLst/>
              <a:ahLst/>
              <a:cxnLst/>
              <a:rect l="l" t="t" r="r" b="b"/>
              <a:pathLst>
                <a:path w="12675" h="20513" extrusionOk="0">
                  <a:moveTo>
                    <a:pt x="1138" y="1"/>
                  </a:moveTo>
                  <a:lnTo>
                    <a:pt x="736" y="200"/>
                  </a:lnTo>
                  <a:lnTo>
                    <a:pt x="1066" y="2158"/>
                  </a:lnTo>
                  <a:lnTo>
                    <a:pt x="1487" y="2086"/>
                  </a:lnTo>
                  <a:lnTo>
                    <a:pt x="1138" y="1"/>
                  </a:lnTo>
                  <a:close/>
                  <a:moveTo>
                    <a:pt x="11540" y="1"/>
                  </a:moveTo>
                  <a:lnTo>
                    <a:pt x="11188" y="2086"/>
                  </a:lnTo>
                  <a:lnTo>
                    <a:pt x="11611" y="2158"/>
                  </a:lnTo>
                  <a:lnTo>
                    <a:pt x="11939" y="200"/>
                  </a:lnTo>
                  <a:lnTo>
                    <a:pt x="11540" y="1"/>
                  </a:lnTo>
                  <a:close/>
                  <a:moveTo>
                    <a:pt x="403" y="366"/>
                  </a:moveTo>
                  <a:lnTo>
                    <a:pt x="0" y="565"/>
                  </a:lnTo>
                  <a:lnTo>
                    <a:pt x="290" y="2289"/>
                  </a:lnTo>
                  <a:lnTo>
                    <a:pt x="714" y="2217"/>
                  </a:lnTo>
                  <a:lnTo>
                    <a:pt x="403" y="366"/>
                  </a:lnTo>
                  <a:close/>
                  <a:moveTo>
                    <a:pt x="12275" y="366"/>
                  </a:moveTo>
                  <a:lnTo>
                    <a:pt x="11961" y="2217"/>
                  </a:lnTo>
                  <a:lnTo>
                    <a:pt x="12384" y="2289"/>
                  </a:lnTo>
                  <a:lnTo>
                    <a:pt x="12674" y="565"/>
                  </a:lnTo>
                  <a:lnTo>
                    <a:pt x="12275" y="366"/>
                  </a:lnTo>
                  <a:close/>
                  <a:moveTo>
                    <a:pt x="5339" y="9806"/>
                  </a:moveTo>
                  <a:cubicBezTo>
                    <a:pt x="5076" y="9806"/>
                    <a:pt x="4865" y="10044"/>
                    <a:pt x="4919" y="10318"/>
                  </a:cubicBezTo>
                  <a:cubicBezTo>
                    <a:pt x="4950" y="10487"/>
                    <a:pt x="5087" y="10624"/>
                    <a:pt x="5256" y="10655"/>
                  </a:cubicBezTo>
                  <a:cubicBezTo>
                    <a:pt x="5284" y="10660"/>
                    <a:pt x="5311" y="10663"/>
                    <a:pt x="5338" y="10663"/>
                  </a:cubicBezTo>
                  <a:cubicBezTo>
                    <a:pt x="5601" y="10663"/>
                    <a:pt x="5811" y="10424"/>
                    <a:pt x="5758" y="10150"/>
                  </a:cubicBezTo>
                  <a:cubicBezTo>
                    <a:pt x="5726" y="9982"/>
                    <a:pt x="5589" y="9845"/>
                    <a:pt x="5421" y="9813"/>
                  </a:cubicBezTo>
                  <a:cubicBezTo>
                    <a:pt x="5393" y="9808"/>
                    <a:pt x="5366" y="9806"/>
                    <a:pt x="5339" y="9806"/>
                  </a:cubicBezTo>
                  <a:close/>
                  <a:moveTo>
                    <a:pt x="5339" y="14731"/>
                  </a:moveTo>
                  <a:cubicBezTo>
                    <a:pt x="5076" y="14731"/>
                    <a:pt x="4865" y="14969"/>
                    <a:pt x="4919" y="15243"/>
                  </a:cubicBezTo>
                  <a:cubicBezTo>
                    <a:pt x="4950" y="15412"/>
                    <a:pt x="5087" y="15549"/>
                    <a:pt x="5256" y="15580"/>
                  </a:cubicBezTo>
                  <a:cubicBezTo>
                    <a:pt x="5284" y="15585"/>
                    <a:pt x="5311" y="15588"/>
                    <a:pt x="5338" y="15588"/>
                  </a:cubicBezTo>
                  <a:cubicBezTo>
                    <a:pt x="5601" y="15588"/>
                    <a:pt x="5811" y="15349"/>
                    <a:pt x="5758" y="15075"/>
                  </a:cubicBezTo>
                  <a:cubicBezTo>
                    <a:pt x="5726" y="14907"/>
                    <a:pt x="5589" y="14769"/>
                    <a:pt x="5421" y="14738"/>
                  </a:cubicBezTo>
                  <a:cubicBezTo>
                    <a:pt x="5393" y="14733"/>
                    <a:pt x="5366" y="14731"/>
                    <a:pt x="5339" y="14731"/>
                  </a:cubicBezTo>
                  <a:close/>
                  <a:moveTo>
                    <a:pt x="5339" y="19656"/>
                  </a:moveTo>
                  <a:cubicBezTo>
                    <a:pt x="5076" y="19656"/>
                    <a:pt x="4865" y="19894"/>
                    <a:pt x="4919" y="20168"/>
                  </a:cubicBezTo>
                  <a:cubicBezTo>
                    <a:pt x="4950" y="20336"/>
                    <a:pt x="5087" y="20474"/>
                    <a:pt x="5256" y="20505"/>
                  </a:cubicBezTo>
                  <a:cubicBezTo>
                    <a:pt x="5284" y="20510"/>
                    <a:pt x="5311" y="20513"/>
                    <a:pt x="5338" y="20513"/>
                  </a:cubicBezTo>
                  <a:cubicBezTo>
                    <a:pt x="5601" y="20513"/>
                    <a:pt x="5811" y="20274"/>
                    <a:pt x="5758" y="20000"/>
                  </a:cubicBezTo>
                  <a:cubicBezTo>
                    <a:pt x="5726" y="19835"/>
                    <a:pt x="5589" y="19698"/>
                    <a:pt x="5421" y="19663"/>
                  </a:cubicBezTo>
                  <a:cubicBezTo>
                    <a:pt x="5393" y="19658"/>
                    <a:pt x="5366" y="19656"/>
                    <a:pt x="5339" y="19656"/>
                  </a:cubicBezTo>
                  <a:close/>
                </a:path>
              </a:pathLst>
            </a:custGeom>
            <a:solidFill>
              <a:srgbClr val="D6AE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8" name="Google Shape;1224;p56">
              <a:extLst>
                <a:ext uri="{FF2B5EF4-FFF2-40B4-BE49-F238E27FC236}">
                  <a16:creationId xmlns:a16="http://schemas.microsoft.com/office/drawing/2014/main" id="{F3101824-59CC-A513-227A-99F91C7B6BBE}"/>
                </a:ext>
              </a:extLst>
            </p:cNvPr>
            <p:cNvSpPr/>
            <p:nvPr/>
          </p:nvSpPr>
          <p:spPr>
            <a:xfrm>
              <a:off x="9494570" y="2630899"/>
              <a:ext cx="12517" cy="1438648"/>
            </a:xfrm>
            <a:custGeom>
              <a:avLst/>
              <a:gdLst/>
              <a:ahLst/>
              <a:cxnLst/>
              <a:rect l="l" t="t" r="r" b="b"/>
              <a:pathLst>
                <a:path w="145" h="16665" extrusionOk="0">
                  <a:moveTo>
                    <a:pt x="1" y="0"/>
                  </a:moveTo>
                  <a:lnTo>
                    <a:pt x="1" y="16664"/>
                  </a:lnTo>
                  <a:lnTo>
                    <a:pt x="144" y="16664"/>
                  </a:lnTo>
                  <a:lnTo>
                    <a:pt x="144" y="0"/>
                  </a:lnTo>
                  <a:close/>
                </a:path>
              </a:pathLst>
            </a:custGeom>
            <a:solidFill>
              <a:srgbClr val="06344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19" name="Google Shape;1225;p56">
              <a:extLst>
                <a:ext uri="{FF2B5EF4-FFF2-40B4-BE49-F238E27FC236}">
                  <a16:creationId xmlns:a16="http://schemas.microsoft.com/office/drawing/2014/main" id="{03086FB5-8ED1-F202-40C3-5551FCD3D469}"/>
                </a:ext>
              </a:extLst>
            </p:cNvPr>
            <p:cNvSpPr/>
            <p:nvPr/>
          </p:nvSpPr>
          <p:spPr>
            <a:xfrm>
              <a:off x="9341512" y="1708757"/>
              <a:ext cx="307067" cy="357655"/>
            </a:xfrm>
            <a:custGeom>
              <a:avLst/>
              <a:gdLst/>
              <a:ahLst/>
              <a:cxnLst/>
              <a:rect l="l" t="t" r="r" b="b"/>
              <a:pathLst>
                <a:path w="3557" h="4143" extrusionOk="0">
                  <a:moveTo>
                    <a:pt x="0" y="0"/>
                  </a:moveTo>
                  <a:lnTo>
                    <a:pt x="0" y="2366"/>
                  </a:lnTo>
                  <a:cubicBezTo>
                    <a:pt x="0" y="3348"/>
                    <a:pt x="798" y="4143"/>
                    <a:pt x="1780" y="4143"/>
                  </a:cubicBezTo>
                  <a:cubicBezTo>
                    <a:pt x="2759" y="4143"/>
                    <a:pt x="3557" y="3348"/>
                    <a:pt x="3557" y="2366"/>
                  </a:cubicBezTo>
                  <a:lnTo>
                    <a:pt x="3557" y="0"/>
                  </a:lnTo>
                  <a:close/>
                </a:path>
              </a:pathLst>
            </a:custGeom>
            <a:solidFill>
              <a:srgbClr val="F9CB9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20" name="Google Shape;1226;p56">
              <a:extLst>
                <a:ext uri="{FF2B5EF4-FFF2-40B4-BE49-F238E27FC236}">
                  <a16:creationId xmlns:a16="http://schemas.microsoft.com/office/drawing/2014/main" id="{BE5659F7-3CF1-84EF-05C3-93AD6F69A8CE}"/>
                </a:ext>
              </a:extLst>
            </p:cNvPr>
            <p:cNvSpPr/>
            <p:nvPr/>
          </p:nvSpPr>
          <p:spPr>
            <a:xfrm>
              <a:off x="9399869" y="1722742"/>
              <a:ext cx="248710" cy="155303"/>
            </a:xfrm>
            <a:custGeom>
              <a:avLst/>
              <a:gdLst/>
              <a:ahLst/>
              <a:cxnLst/>
              <a:rect l="l" t="t" r="r" b="b"/>
              <a:pathLst>
                <a:path w="2881" h="1799" extrusionOk="0">
                  <a:moveTo>
                    <a:pt x="2865" y="0"/>
                  </a:moveTo>
                  <a:lnTo>
                    <a:pt x="2229" y="172"/>
                  </a:lnTo>
                  <a:lnTo>
                    <a:pt x="1" y="842"/>
                  </a:lnTo>
                  <a:cubicBezTo>
                    <a:pt x="1" y="842"/>
                    <a:pt x="590" y="1799"/>
                    <a:pt x="2878" y="1799"/>
                  </a:cubicBezTo>
                  <a:cubicBezTo>
                    <a:pt x="2878" y="1796"/>
                    <a:pt x="2881" y="1793"/>
                    <a:pt x="2881" y="1790"/>
                  </a:cubicBezTo>
                  <a:lnTo>
                    <a:pt x="2881" y="0"/>
                  </a:lnTo>
                  <a:close/>
                </a:path>
              </a:pathLst>
            </a:custGeom>
            <a:solidFill>
              <a:srgbClr val="F6B2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21" name="Google Shape;1227;p56">
              <a:extLst>
                <a:ext uri="{FF2B5EF4-FFF2-40B4-BE49-F238E27FC236}">
                  <a16:creationId xmlns:a16="http://schemas.microsoft.com/office/drawing/2014/main" id="{AF10A5BD-C77B-32BF-999D-0953FDAB7841}"/>
                </a:ext>
              </a:extLst>
            </p:cNvPr>
            <p:cNvSpPr/>
            <p:nvPr/>
          </p:nvSpPr>
          <p:spPr>
            <a:xfrm>
              <a:off x="9142615" y="979037"/>
              <a:ext cx="709439" cy="504239"/>
            </a:xfrm>
            <a:custGeom>
              <a:avLst/>
              <a:gdLst/>
              <a:ahLst/>
              <a:cxnLst/>
              <a:rect l="l" t="t" r="r" b="b"/>
              <a:pathLst>
                <a:path w="8218" h="5841" extrusionOk="0">
                  <a:moveTo>
                    <a:pt x="4758" y="0"/>
                  </a:moveTo>
                  <a:cubicBezTo>
                    <a:pt x="3488" y="0"/>
                    <a:pt x="2238" y="308"/>
                    <a:pt x="1481" y="941"/>
                  </a:cubicBezTo>
                  <a:cubicBezTo>
                    <a:pt x="1365" y="536"/>
                    <a:pt x="1245" y="315"/>
                    <a:pt x="1140" y="315"/>
                  </a:cubicBezTo>
                  <a:cubicBezTo>
                    <a:pt x="1022" y="315"/>
                    <a:pt x="923" y="593"/>
                    <a:pt x="870" y="1203"/>
                  </a:cubicBezTo>
                  <a:cubicBezTo>
                    <a:pt x="653" y="1137"/>
                    <a:pt x="488" y="1108"/>
                    <a:pt x="374" y="1108"/>
                  </a:cubicBezTo>
                  <a:cubicBezTo>
                    <a:pt x="1" y="1108"/>
                    <a:pt x="161" y="1419"/>
                    <a:pt x="805" y="1798"/>
                  </a:cubicBezTo>
                  <a:cubicBezTo>
                    <a:pt x="228" y="3136"/>
                    <a:pt x="755" y="5495"/>
                    <a:pt x="755" y="5495"/>
                  </a:cubicBezTo>
                  <a:cubicBezTo>
                    <a:pt x="755" y="5495"/>
                    <a:pt x="4776" y="5840"/>
                    <a:pt x="6505" y="5840"/>
                  </a:cubicBezTo>
                  <a:cubicBezTo>
                    <a:pt x="6949" y="5840"/>
                    <a:pt x="7242" y="5818"/>
                    <a:pt x="7276" y="5760"/>
                  </a:cubicBezTo>
                  <a:cubicBezTo>
                    <a:pt x="7441" y="5480"/>
                    <a:pt x="7628" y="3382"/>
                    <a:pt x="7628" y="3382"/>
                  </a:cubicBezTo>
                  <a:cubicBezTo>
                    <a:pt x="7628" y="3382"/>
                    <a:pt x="7625" y="3129"/>
                    <a:pt x="7640" y="2319"/>
                  </a:cubicBezTo>
                  <a:cubicBezTo>
                    <a:pt x="7659" y="1512"/>
                    <a:pt x="7952" y="1269"/>
                    <a:pt x="5973" y="923"/>
                  </a:cubicBezTo>
                  <a:cubicBezTo>
                    <a:pt x="5973" y="923"/>
                    <a:pt x="8217" y="611"/>
                    <a:pt x="6484" y="196"/>
                  </a:cubicBezTo>
                  <a:cubicBezTo>
                    <a:pt x="5936" y="66"/>
                    <a:pt x="5345" y="0"/>
                    <a:pt x="475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22" name="Google Shape;1228;p56">
              <a:extLst>
                <a:ext uri="{FF2B5EF4-FFF2-40B4-BE49-F238E27FC236}">
                  <a16:creationId xmlns:a16="http://schemas.microsoft.com/office/drawing/2014/main" id="{543F627D-DD77-B201-F51A-14F8DAB6A69A}"/>
                </a:ext>
              </a:extLst>
            </p:cNvPr>
            <p:cNvSpPr/>
            <p:nvPr/>
          </p:nvSpPr>
          <p:spPr>
            <a:xfrm>
              <a:off x="9113868" y="1168956"/>
              <a:ext cx="760718" cy="657988"/>
            </a:xfrm>
            <a:custGeom>
              <a:avLst/>
              <a:gdLst/>
              <a:ahLst/>
              <a:cxnLst/>
              <a:rect l="l" t="t" r="r" b="b"/>
              <a:pathLst>
                <a:path w="8812" h="7622" extrusionOk="0">
                  <a:moveTo>
                    <a:pt x="2332" y="1"/>
                  </a:moveTo>
                  <a:cubicBezTo>
                    <a:pt x="1802" y="568"/>
                    <a:pt x="1562" y="1307"/>
                    <a:pt x="1534" y="2073"/>
                  </a:cubicBezTo>
                  <a:cubicBezTo>
                    <a:pt x="1524" y="2419"/>
                    <a:pt x="1521" y="2800"/>
                    <a:pt x="1540" y="3192"/>
                  </a:cubicBezTo>
                  <a:cubicBezTo>
                    <a:pt x="1377" y="3078"/>
                    <a:pt x="1185" y="3017"/>
                    <a:pt x="995" y="3017"/>
                  </a:cubicBezTo>
                  <a:cubicBezTo>
                    <a:pt x="836" y="3017"/>
                    <a:pt x="678" y="3060"/>
                    <a:pt x="536" y="3149"/>
                  </a:cubicBezTo>
                  <a:cubicBezTo>
                    <a:pt x="112" y="3417"/>
                    <a:pt x="0" y="4003"/>
                    <a:pt x="287" y="4458"/>
                  </a:cubicBezTo>
                  <a:cubicBezTo>
                    <a:pt x="480" y="4761"/>
                    <a:pt x="800" y="4930"/>
                    <a:pt x="1117" y="4930"/>
                  </a:cubicBezTo>
                  <a:cubicBezTo>
                    <a:pt x="1277" y="4930"/>
                    <a:pt x="1436" y="4887"/>
                    <a:pt x="1577" y="4798"/>
                  </a:cubicBezTo>
                  <a:cubicBezTo>
                    <a:pt x="1627" y="4763"/>
                    <a:pt x="1674" y="4726"/>
                    <a:pt x="1718" y="4685"/>
                  </a:cubicBezTo>
                  <a:cubicBezTo>
                    <a:pt x="1867" y="5424"/>
                    <a:pt x="2117" y="6107"/>
                    <a:pt x="2525" y="6581"/>
                  </a:cubicBezTo>
                  <a:cubicBezTo>
                    <a:pt x="3416" y="7622"/>
                    <a:pt x="4408" y="7622"/>
                    <a:pt x="4408" y="7622"/>
                  </a:cubicBezTo>
                  <a:cubicBezTo>
                    <a:pt x="4408" y="7622"/>
                    <a:pt x="5399" y="7622"/>
                    <a:pt x="6290" y="6581"/>
                  </a:cubicBezTo>
                  <a:cubicBezTo>
                    <a:pt x="6695" y="6107"/>
                    <a:pt x="6948" y="5424"/>
                    <a:pt x="7098" y="4685"/>
                  </a:cubicBezTo>
                  <a:cubicBezTo>
                    <a:pt x="7141" y="4726"/>
                    <a:pt x="7188" y="4763"/>
                    <a:pt x="7238" y="4798"/>
                  </a:cubicBezTo>
                  <a:cubicBezTo>
                    <a:pt x="7380" y="4887"/>
                    <a:pt x="7538" y="4930"/>
                    <a:pt x="7698" y="4930"/>
                  </a:cubicBezTo>
                  <a:cubicBezTo>
                    <a:pt x="8015" y="4930"/>
                    <a:pt x="8334" y="4761"/>
                    <a:pt x="8525" y="4458"/>
                  </a:cubicBezTo>
                  <a:cubicBezTo>
                    <a:pt x="8812" y="4003"/>
                    <a:pt x="8703" y="3417"/>
                    <a:pt x="8279" y="3149"/>
                  </a:cubicBezTo>
                  <a:cubicBezTo>
                    <a:pt x="8137" y="3060"/>
                    <a:pt x="7979" y="3017"/>
                    <a:pt x="7820" y="3017"/>
                  </a:cubicBezTo>
                  <a:cubicBezTo>
                    <a:pt x="7629" y="3017"/>
                    <a:pt x="7437" y="3078"/>
                    <a:pt x="7272" y="3192"/>
                  </a:cubicBezTo>
                  <a:cubicBezTo>
                    <a:pt x="7291" y="2800"/>
                    <a:pt x="7291" y="2419"/>
                    <a:pt x="7278" y="2073"/>
                  </a:cubicBezTo>
                  <a:cubicBezTo>
                    <a:pt x="7272" y="1899"/>
                    <a:pt x="7257" y="1727"/>
                    <a:pt x="7229" y="1556"/>
                  </a:cubicBezTo>
                  <a:cubicBezTo>
                    <a:pt x="6652" y="1503"/>
                    <a:pt x="5523" y="1332"/>
                    <a:pt x="4277" y="770"/>
                  </a:cubicBezTo>
                  <a:lnTo>
                    <a:pt x="4277" y="770"/>
                  </a:lnTo>
                  <a:cubicBezTo>
                    <a:pt x="4351" y="955"/>
                    <a:pt x="5552" y="1882"/>
                    <a:pt x="5193" y="1882"/>
                  </a:cubicBezTo>
                  <a:cubicBezTo>
                    <a:pt x="5163" y="1882"/>
                    <a:pt x="5122" y="1875"/>
                    <a:pt x="5068" y="1861"/>
                  </a:cubicBezTo>
                  <a:cubicBezTo>
                    <a:pt x="3688" y="1559"/>
                    <a:pt x="2740" y="530"/>
                    <a:pt x="2332" y="1"/>
                  </a:cubicBezTo>
                  <a:close/>
                </a:path>
              </a:pathLst>
            </a:custGeom>
            <a:solidFill>
              <a:srgbClr val="F9CB9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23" name="Google Shape;1229;p56">
              <a:extLst>
                <a:ext uri="{FF2B5EF4-FFF2-40B4-BE49-F238E27FC236}">
                  <a16:creationId xmlns:a16="http://schemas.microsoft.com/office/drawing/2014/main" id="{5250F2D6-C5E3-EB8E-75E9-8B37A904417B}"/>
                </a:ext>
              </a:extLst>
            </p:cNvPr>
            <p:cNvSpPr/>
            <p:nvPr/>
          </p:nvSpPr>
          <p:spPr>
            <a:xfrm>
              <a:off x="9289284" y="1312258"/>
              <a:ext cx="410228" cy="69925"/>
            </a:xfrm>
            <a:custGeom>
              <a:avLst/>
              <a:gdLst/>
              <a:ahLst/>
              <a:cxnLst/>
              <a:rect l="l" t="t" r="r" b="b"/>
              <a:pathLst>
                <a:path w="4752" h="810" extrusionOk="0">
                  <a:moveTo>
                    <a:pt x="953" y="0"/>
                  </a:moveTo>
                  <a:cubicBezTo>
                    <a:pt x="461" y="0"/>
                    <a:pt x="0" y="475"/>
                    <a:pt x="81" y="809"/>
                  </a:cubicBezTo>
                  <a:cubicBezTo>
                    <a:pt x="337" y="592"/>
                    <a:pt x="695" y="531"/>
                    <a:pt x="1015" y="531"/>
                  </a:cubicBezTo>
                  <a:cubicBezTo>
                    <a:pt x="1420" y="531"/>
                    <a:pt x="1765" y="628"/>
                    <a:pt x="1765" y="628"/>
                  </a:cubicBezTo>
                  <a:cubicBezTo>
                    <a:pt x="1765" y="628"/>
                    <a:pt x="1515" y="36"/>
                    <a:pt x="1004" y="2"/>
                  </a:cubicBezTo>
                  <a:cubicBezTo>
                    <a:pt x="987" y="1"/>
                    <a:pt x="970" y="0"/>
                    <a:pt x="953" y="0"/>
                  </a:cubicBezTo>
                  <a:close/>
                  <a:moveTo>
                    <a:pt x="3795" y="0"/>
                  </a:moveTo>
                  <a:cubicBezTo>
                    <a:pt x="3778" y="0"/>
                    <a:pt x="3761" y="1"/>
                    <a:pt x="3744" y="2"/>
                  </a:cubicBezTo>
                  <a:cubicBezTo>
                    <a:pt x="3233" y="36"/>
                    <a:pt x="2987" y="628"/>
                    <a:pt x="2987" y="628"/>
                  </a:cubicBezTo>
                  <a:cubicBezTo>
                    <a:pt x="2987" y="628"/>
                    <a:pt x="3331" y="531"/>
                    <a:pt x="3736" y="531"/>
                  </a:cubicBezTo>
                  <a:cubicBezTo>
                    <a:pt x="4056" y="531"/>
                    <a:pt x="4414" y="592"/>
                    <a:pt x="4670" y="809"/>
                  </a:cubicBezTo>
                  <a:cubicBezTo>
                    <a:pt x="4751" y="475"/>
                    <a:pt x="4290" y="0"/>
                    <a:pt x="379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24" name="Google Shape;1230;p56">
              <a:extLst>
                <a:ext uri="{FF2B5EF4-FFF2-40B4-BE49-F238E27FC236}">
                  <a16:creationId xmlns:a16="http://schemas.microsoft.com/office/drawing/2014/main" id="{D857BFB5-4EA3-7831-6F3B-99E0B114AB60}"/>
                </a:ext>
              </a:extLst>
            </p:cNvPr>
            <p:cNvSpPr/>
            <p:nvPr/>
          </p:nvSpPr>
          <p:spPr>
            <a:xfrm>
              <a:off x="9303269" y="1447187"/>
              <a:ext cx="382172" cy="225056"/>
            </a:xfrm>
            <a:custGeom>
              <a:avLst/>
              <a:gdLst/>
              <a:ahLst/>
              <a:cxnLst/>
              <a:rect l="l" t="t" r="r" b="b"/>
              <a:pathLst>
                <a:path w="4427" h="2607" extrusionOk="0">
                  <a:moveTo>
                    <a:pt x="652" y="1"/>
                  </a:moveTo>
                  <a:lnTo>
                    <a:pt x="596" y="4"/>
                  </a:lnTo>
                  <a:cubicBezTo>
                    <a:pt x="562" y="10"/>
                    <a:pt x="524" y="13"/>
                    <a:pt x="490" y="19"/>
                  </a:cubicBezTo>
                  <a:cubicBezTo>
                    <a:pt x="456" y="26"/>
                    <a:pt x="418" y="35"/>
                    <a:pt x="384" y="41"/>
                  </a:cubicBezTo>
                  <a:lnTo>
                    <a:pt x="334" y="57"/>
                  </a:lnTo>
                  <a:lnTo>
                    <a:pt x="284" y="75"/>
                  </a:lnTo>
                  <a:cubicBezTo>
                    <a:pt x="250" y="88"/>
                    <a:pt x="216" y="100"/>
                    <a:pt x="184" y="116"/>
                  </a:cubicBezTo>
                  <a:cubicBezTo>
                    <a:pt x="119" y="147"/>
                    <a:pt x="60" y="181"/>
                    <a:pt x="0" y="222"/>
                  </a:cubicBezTo>
                  <a:cubicBezTo>
                    <a:pt x="72" y="213"/>
                    <a:pt x="138" y="197"/>
                    <a:pt x="206" y="184"/>
                  </a:cubicBezTo>
                  <a:cubicBezTo>
                    <a:pt x="241" y="181"/>
                    <a:pt x="275" y="175"/>
                    <a:pt x="306" y="172"/>
                  </a:cubicBezTo>
                  <a:lnTo>
                    <a:pt x="356" y="163"/>
                  </a:lnTo>
                  <a:lnTo>
                    <a:pt x="406" y="160"/>
                  </a:lnTo>
                  <a:cubicBezTo>
                    <a:pt x="440" y="156"/>
                    <a:pt x="471" y="153"/>
                    <a:pt x="505" y="150"/>
                  </a:cubicBezTo>
                  <a:lnTo>
                    <a:pt x="605" y="147"/>
                  </a:lnTo>
                  <a:lnTo>
                    <a:pt x="652" y="147"/>
                  </a:lnTo>
                  <a:lnTo>
                    <a:pt x="702" y="150"/>
                  </a:lnTo>
                  <a:cubicBezTo>
                    <a:pt x="736" y="150"/>
                    <a:pt x="767" y="150"/>
                    <a:pt x="798" y="153"/>
                  </a:cubicBezTo>
                  <a:cubicBezTo>
                    <a:pt x="929" y="166"/>
                    <a:pt x="1057" y="194"/>
                    <a:pt x="1182" y="237"/>
                  </a:cubicBezTo>
                  <a:cubicBezTo>
                    <a:pt x="1310" y="278"/>
                    <a:pt x="1431" y="331"/>
                    <a:pt x="1553" y="403"/>
                  </a:cubicBezTo>
                  <a:cubicBezTo>
                    <a:pt x="1472" y="284"/>
                    <a:pt x="1356" y="194"/>
                    <a:pt x="1229" y="128"/>
                  </a:cubicBezTo>
                  <a:cubicBezTo>
                    <a:pt x="1101" y="63"/>
                    <a:pt x="961" y="19"/>
                    <a:pt x="814" y="7"/>
                  </a:cubicBezTo>
                  <a:cubicBezTo>
                    <a:pt x="780" y="1"/>
                    <a:pt x="742" y="4"/>
                    <a:pt x="705" y="1"/>
                  </a:cubicBezTo>
                  <a:close/>
                  <a:moveTo>
                    <a:pt x="3722" y="1"/>
                  </a:moveTo>
                  <a:cubicBezTo>
                    <a:pt x="3685" y="4"/>
                    <a:pt x="3647" y="1"/>
                    <a:pt x="3613" y="7"/>
                  </a:cubicBezTo>
                  <a:cubicBezTo>
                    <a:pt x="3467" y="19"/>
                    <a:pt x="3326" y="63"/>
                    <a:pt x="3199" y="128"/>
                  </a:cubicBezTo>
                  <a:cubicBezTo>
                    <a:pt x="3071" y="194"/>
                    <a:pt x="2952" y="284"/>
                    <a:pt x="2874" y="403"/>
                  </a:cubicBezTo>
                  <a:cubicBezTo>
                    <a:pt x="2996" y="331"/>
                    <a:pt x="3118" y="278"/>
                    <a:pt x="3242" y="237"/>
                  </a:cubicBezTo>
                  <a:cubicBezTo>
                    <a:pt x="3370" y="194"/>
                    <a:pt x="3498" y="166"/>
                    <a:pt x="3626" y="153"/>
                  </a:cubicBezTo>
                  <a:cubicBezTo>
                    <a:pt x="3660" y="150"/>
                    <a:pt x="3691" y="150"/>
                    <a:pt x="3725" y="150"/>
                  </a:cubicBezTo>
                  <a:lnTo>
                    <a:pt x="3772" y="147"/>
                  </a:lnTo>
                  <a:lnTo>
                    <a:pt x="3822" y="147"/>
                  </a:lnTo>
                  <a:lnTo>
                    <a:pt x="3922" y="150"/>
                  </a:lnTo>
                  <a:cubicBezTo>
                    <a:pt x="3953" y="153"/>
                    <a:pt x="3987" y="156"/>
                    <a:pt x="4021" y="160"/>
                  </a:cubicBezTo>
                  <a:lnTo>
                    <a:pt x="4071" y="163"/>
                  </a:lnTo>
                  <a:lnTo>
                    <a:pt x="4121" y="172"/>
                  </a:lnTo>
                  <a:cubicBezTo>
                    <a:pt x="4152" y="175"/>
                    <a:pt x="4187" y="181"/>
                    <a:pt x="4221" y="184"/>
                  </a:cubicBezTo>
                  <a:cubicBezTo>
                    <a:pt x="4286" y="197"/>
                    <a:pt x="4355" y="213"/>
                    <a:pt x="4427" y="222"/>
                  </a:cubicBezTo>
                  <a:cubicBezTo>
                    <a:pt x="4367" y="181"/>
                    <a:pt x="4305" y="147"/>
                    <a:pt x="4243" y="116"/>
                  </a:cubicBezTo>
                  <a:cubicBezTo>
                    <a:pt x="4208" y="100"/>
                    <a:pt x="4177" y="88"/>
                    <a:pt x="4143" y="75"/>
                  </a:cubicBezTo>
                  <a:lnTo>
                    <a:pt x="4093" y="57"/>
                  </a:lnTo>
                  <a:lnTo>
                    <a:pt x="4040" y="44"/>
                  </a:lnTo>
                  <a:cubicBezTo>
                    <a:pt x="4006" y="35"/>
                    <a:pt x="3972" y="26"/>
                    <a:pt x="3937" y="19"/>
                  </a:cubicBezTo>
                  <a:cubicBezTo>
                    <a:pt x="3900" y="13"/>
                    <a:pt x="3866" y="10"/>
                    <a:pt x="3828" y="4"/>
                  </a:cubicBezTo>
                  <a:lnTo>
                    <a:pt x="3775" y="1"/>
                  </a:lnTo>
                  <a:close/>
                  <a:moveTo>
                    <a:pt x="2357" y="1344"/>
                  </a:moveTo>
                  <a:lnTo>
                    <a:pt x="2357" y="2048"/>
                  </a:lnTo>
                  <a:lnTo>
                    <a:pt x="1911" y="1886"/>
                  </a:lnTo>
                  <a:lnTo>
                    <a:pt x="1886" y="1958"/>
                  </a:lnTo>
                  <a:lnTo>
                    <a:pt x="2432" y="2158"/>
                  </a:lnTo>
                  <a:lnTo>
                    <a:pt x="2432" y="1344"/>
                  </a:lnTo>
                  <a:close/>
                  <a:moveTo>
                    <a:pt x="1169" y="2382"/>
                  </a:moveTo>
                  <a:lnTo>
                    <a:pt x="1144" y="2454"/>
                  </a:lnTo>
                  <a:cubicBezTo>
                    <a:pt x="1472" y="2569"/>
                    <a:pt x="1805" y="2606"/>
                    <a:pt x="2104" y="2606"/>
                  </a:cubicBezTo>
                  <a:cubicBezTo>
                    <a:pt x="2700" y="2606"/>
                    <a:pt x="3158" y="2454"/>
                    <a:pt x="3167" y="2454"/>
                  </a:cubicBezTo>
                  <a:lnTo>
                    <a:pt x="3142" y="2382"/>
                  </a:lnTo>
                  <a:cubicBezTo>
                    <a:pt x="3136" y="2384"/>
                    <a:pt x="2686" y="2532"/>
                    <a:pt x="2105" y="2532"/>
                  </a:cubicBezTo>
                  <a:cubicBezTo>
                    <a:pt x="1813" y="2532"/>
                    <a:pt x="1488" y="2495"/>
                    <a:pt x="1169" y="2382"/>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25" name="Google Shape;1231;p56">
              <a:extLst>
                <a:ext uri="{FF2B5EF4-FFF2-40B4-BE49-F238E27FC236}">
                  <a16:creationId xmlns:a16="http://schemas.microsoft.com/office/drawing/2014/main" id="{20C55AB9-28A4-4589-D2A3-968CDEF4DB1A}"/>
                </a:ext>
              </a:extLst>
            </p:cNvPr>
            <p:cNvSpPr/>
            <p:nvPr/>
          </p:nvSpPr>
          <p:spPr>
            <a:xfrm>
              <a:off x="9324506" y="979123"/>
              <a:ext cx="539892" cy="211243"/>
            </a:xfrm>
            <a:custGeom>
              <a:avLst/>
              <a:gdLst/>
              <a:ahLst/>
              <a:cxnLst/>
              <a:rect l="l" t="t" r="r" b="b"/>
              <a:pathLst>
                <a:path w="6254" h="2447" extrusionOk="0">
                  <a:moveTo>
                    <a:pt x="2655" y="0"/>
                  </a:moveTo>
                  <a:cubicBezTo>
                    <a:pt x="1690" y="0"/>
                    <a:pt x="736" y="178"/>
                    <a:pt x="1" y="541"/>
                  </a:cubicBezTo>
                  <a:cubicBezTo>
                    <a:pt x="340" y="1021"/>
                    <a:pt x="1195" y="2062"/>
                    <a:pt x="2413" y="2374"/>
                  </a:cubicBezTo>
                  <a:cubicBezTo>
                    <a:pt x="2608" y="2424"/>
                    <a:pt x="2751" y="2446"/>
                    <a:pt x="2853" y="2446"/>
                  </a:cubicBezTo>
                  <a:cubicBezTo>
                    <a:pt x="3590" y="2446"/>
                    <a:pt x="2149" y="1286"/>
                    <a:pt x="2148" y="1286"/>
                  </a:cubicBezTo>
                  <a:lnTo>
                    <a:pt x="2148" y="1286"/>
                  </a:lnTo>
                  <a:cubicBezTo>
                    <a:pt x="2149" y="1286"/>
                    <a:pt x="4286" y="2180"/>
                    <a:pt x="6094" y="2180"/>
                  </a:cubicBezTo>
                  <a:cubicBezTo>
                    <a:pt x="6147" y="2180"/>
                    <a:pt x="6201" y="2179"/>
                    <a:pt x="6254" y="2178"/>
                  </a:cubicBezTo>
                  <a:cubicBezTo>
                    <a:pt x="5724" y="1617"/>
                    <a:pt x="4913" y="1105"/>
                    <a:pt x="3866" y="922"/>
                  </a:cubicBezTo>
                  <a:cubicBezTo>
                    <a:pt x="3866" y="922"/>
                    <a:pt x="6110" y="610"/>
                    <a:pt x="4377" y="195"/>
                  </a:cubicBezTo>
                  <a:cubicBezTo>
                    <a:pt x="3830" y="66"/>
                    <a:pt x="3241" y="0"/>
                    <a:pt x="2655" y="0"/>
                  </a:cubicBezTo>
                  <a:close/>
                </a:path>
              </a:pathLst>
            </a:custGeom>
            <a:solidFill>
              <a:srgbClr val="F9ECE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26" name="Google Shape;1232;p56">
              <a:extLst>
                <a:ext uri="{FF2B5EF4-FFF2-40B4-BE49-F238E27FC236}">
                  <a16:creationId xmlns:a16="http://schemas.microsoft.com/office/drawing/2014/main" id="{47FF3860-4BD0-2DF4-6ACD-5FDFFB8A6B01}"/>
                </a:ext>
              </a:extLst>
            </p:cNvPr>
            <p:cNvSpPr/>
            <p:nvPr/>
          </p:nvSpPr>
          <p:spPr>
            <a:xfrm>
              <a:off x="9291183" y="1512881"/>
              <a:ext cx="406344" cy="72429"/>
            </a:xfrm>
            <a:custGeom>
              <a:avLst/>
              <a:gdLst/>
              <a:ahLst/>
              <a:cxnLst/>
              <a:rect l="l" t="t" r="r" b="b"/>
              <a:pathLst>
                <a:path w="4707" h="839" extrusionOk="0">
                  <a:moveTo>
                    <a:pt x="767" y="0"/>
                  </a:moveTo>
                  <a:cubicBezTo>
                    <a:pt x="343" y="0"/>
                    <a:pt x="0" y="187"/>
                    <a:pt x="0" y="421"/>
                  </a:cubicBezTo>
                  <a:cubicBezTo>
                    <a:pt x="0" y="652"/>
                    <a:pt x="343" y="839"/>
                    <a:pt x="767" y="839"/>
                  </a:cubicBezTo>
                  <a:cubicBezTo>
                    <a:pt x="1191" y="839"/>
                    <a:pt x="1537" y="652"/>
                    <a:pt x="1537" y="421"/>
                  </a:cubicBezTo>
                  <a:cubicBezTo>
                    <a:pt x="1537" y="187"/>
                    <a:pt x="1191" y="0"/>
                    <a:pt x="767" y="0"/>
                  </a:cubicBezTo>
                  <a:close/>
                  <a:moveTo>
                    <a:pt x="3937" y="0"/>
                  </a:moveTo>
                  <a:cubicBezTo>
                    <a:pt x="3513" y="0"/>
                    <a:pt x="3170" y="187"/>
                    <a:pt x="3170" y="421"/>
                  </a:cubicBezTo>
                  <a:cubicBezTo>
                    <a:pt x="3170" y="652"/>
                    <a:pt x="3513" y="839"/>
                    <a:pt x="3937" y="839"/>
                  </a:cubicBezTo>
                  <a:cubicBezTo>
                    <a:pt x="4361" y="839"/>
                    <a:pt x="4707" y="652"/>
                    <a:pt x="4707" y="421"/>
                  </a:cubicBezTo>
                  <a:cubicBezTo>
                    <a:pt x="4707" y="187"/>
                    <a:pt x="4361" y="0"/>
                    <a:pt x="3937" y="0"/>
                  </a:cubicBezTo>
                  <a:close/>
                </a:path>
              </a:pathLst>
            </a:custGeom>
            <a:solidFill>
              <a:srgbClr val="F6B26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27" name="Google Shape;1233;p56">
              <a:extLst>
                <a:ext uri="{FF2B5EF4-FFF2-40B4-BE49-F238E27FC236}">
                  <a16:creationId xmlns:a16="http://schemas.microsoft.com/office/drawing/2014/main" id="{7786E9BA-61ED-1836-6513-CEE9C85FAEE9}"/>
                </a:ext>
              </a:extLst>
            </p:cNvPr>
            <p:cNvSpPr/>
            <p:nvPr/>
          </p:nvSpPr>
          <p:spPr>
            <a:xfrm>
              <a:off x="8947257" y="1950903"/>
              <a:ext cx="1107150" cy="1818575"/>
            </a:xfrm>
            <a:custGeom>
              <a:avLst/>
              <a:gdLst/>
              <a:ahLst/>
              <a:cxnLst/>
              <a:rect l="l" t="t" r="r" b="b"/>
              <a:pathLst>
                <a:path w="12825" h="21066" extrusionOk="0">
                  <a:moveTo>
                    <a:pt x="3972" y="1"/>
                  </a:moveTo>
                  <a:lnTo>
                    <a:pt x="2507" y="739"/>
                  </a:lnTo>
                  <a:cubicBezTo>
                    <a:pt x="2148" y="1578"/>
                    <a:pt x="1724" y="2834"/>
                    <a:pt x="1768" y="4003"/>
                  </a:cubicBezTo>
                  <a:lnTo>
                    <a:pt x="2977" y="4324"/>
                  </a:lnTo>
                  <a:lnTo>
                    <a:pt x="1519" y="5639"/>
                  </a:lnTo>
                  <a:cubicBezTo>
                    <a:pt x="1519" y="5639"/>
                    <a:pt x="2373" y="8700"/>
                    <a:pt x="6356" y="9321"/>
                  </a:cubicBezTo>
                  <a:cubicBezTo>
                    <a:pt x="10340" y="8700"/>
                    <a:pt x="11191" y="5639"/>
                    <a:pt x="11191" y="5639"/>
                  </a:cubicBezTo>
                  <a:lnTo>
                    <a:pt x="9735" y="4324"/>
                  </a:lnTo>
                  <a:lnTo>
                    <a:pt x="10945" y="4003"/>
                  </a:lnTo>
                  <a:cubicBezTo>
                    <a:pt x="10985" y="2834"/>
                    <a:pt x="10561" y="1578"/>
                    <a:pt x="10203" y="739"/>
                  </a:cubicBezTo>
                  <a:lnTo>
                    <a:pt x="8738" y="1"/>
                  </a:lnTo>
                  <a:lnTo>
                    <a:pt x="6356" y="764"/>
                  </a:lnTo>
                  <a:lnTo>
                    <a:pt x="3972" y="1"/>
                  </a:lnTo>
                  <a:close/>
                  <a:moveTo>
                    <a:pt x="7547" y="11524"/>
                  </a:moveTo>
                  <a:lnTo>
                    <a:pt x="7547" y="12525"/>
                  </a:lnTo>
                  <a:lnTo>
                    <a:pt x="11805" y="12525"/>
                  </a:lnTo>
                  <a:lnTo>
                    <a:pt x="11805" y="11524"/>
                  </a:lnTo>
                  <a:close/>
                  <a:moveTo>
                    <a:pt x="3018" y="18023"/>
                  </a:moveTo>
                  <a:cubicBezTo>
                    <a:pt x="3018" y="18023"/>
                    <a:pt x="1562" y="19560"/>
                    <a:pt x="1" y="19782"/>
                  </a:cubicBezTo>
                  <a:lnTo>
                    <a:pt x="19" y="21066"/>
                  </a:lnTo>
                  <a:cubicBezTo>
                    <a:pt x="624" y="20919"/>
                    <a:pt x="1858" y="20514"/>
                    <a:pt x="3018" y="19473"/>
                  </a:cubicBezTo>
                  <a:lnTo>
                    <a:pt x="3018" y="18023"/>
                  </a:lnTo>
                  <a:close/>
                  <a:moveTo>
                    <a:pt x="9807" y="18023"/>
                  </a:moveTo>
                  <a:lnTo>
                    <a:pt x="9807" y="19473"/>
                  </a:lnTo>
                  <a:cubicBezTo>
                    <a:pt x="10970" y="20514"/>
                    <a:pt x="12201" y="20919"/>
                    <a:pt x="12805" y="21066"/>
                  </a:cubicBezTo>
                  <a:lnTo>
                    <a:pt x="12824" y="19782"/>
                  </a:lnTo>
                  <a:cubicBezTo>
                    <a:pt x="11263" y="19560"/>
                    <a:pt x="9807" y="18023"/>
                    <a:pt x="9807" y="18023"/>
                  </a:cubicBezTo>
                  <a:close/>
                </a:path>
              </a:pathLst>
            </a:custGeom>
            <a:solidFill>
              <a:srgbClr val="06344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28" name="Google Shape;1234;p56">
              <a:extLst>
                <a:ext uri="{FF2B5EF4-FFF2-40B4-BE49-F238E27FC236}">
                  <a16:creationId xmlns:a16="http://schemas.microsoft.com/office/drawing/2014/main" id="{3EC640E9-88C5-191A-19EB-9046E15A34DC}"/>
                </a:ext>
              </a:extLst>
            </p:cNvPr>
            <p:cNvSpPr/>
            <p:nvPr/>
          </p:nvSpPr>
          <p:spPr>
            <a:xfrm>
              <a:off x="9231963" y="1950903"/>
              <a:ext cx="527720" cy="804659"/>
            </a:xfrm>
            <a:custGeom>
              <a:avLst/>
              <a:gdLst/>
              <a:ahLst/>
              <a:cxnLst/>
              <a:rect l="l" t="t" r="r" b="b"/>
              <a:pathLst>
                <a:path w="6113" h="9321" extrusionOk="0">
                  <a:moveTo>
                    <a:pt x="674" y="1"/>
                  </a:moveTo>
                  <a:lnTo>
                    <a:pt x="674" y="1"/>
                  </a:lnTo>
                  <a:cubicBezTo>
                    <a:pt x="674" y="1"/>
                    <a:pt x="1" y="4517"/>
                    <a:pt x="3058" y="9321"/>
                  </a:cubicBezTo>
                  <a:cubicBezTo>
                    <a:pt x="6113" y="4517"/>
                    <a:pt x="5440" y="1"/>
                    <a:pt x="5440" y="1"/>
                  </a:cubicBezTo>
                  <a:lnTo>
                    <a:pt x="5440" y="1"/>
                  </a:lnTo>
                  <a:lnTo>
                    <a:pt x="3058" y="764"/>
                  </a:lnTo>
                  <a:lnTo>
                    <a:pt x="67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29" name="Google Shape;1235;p56">
              <a:extLst>
                <a:ext uri="{FF2B5EF4-FFF2-40B4-BE49-F238E27FC236}">
                  <a16:creationId xmlns:a16="http://schemas.microsoft.com/office/drawing/2014/main" id="{6BB43021-5B7C-FC9A-5375-604F94A018CC}"/>
                </a:ext>
              </a:extLst>
            </p:cNvPr>
            <p:cNvSpPr/>
            <p:nvPr/>
          </p:nvSpPr>
          <p:spPr>
            <a:xfrm>
              <a:off x="9290061" y="1877957"/>
              <a:ext cx="411523" cy="283500"/>
            </a:xfrm>
            <a:custGeom>
              <a:avLst/>
              <a:gdLst/>
              <a:ahLst/>
              <a:cxnLst/>
              <a:rect l="l" t="t" r="r" b="b"/>
              <a:pathLst>
                <a:path w="4767" h="3284" extrusionOk="0">
                  <a:moveTo>
                    <a:pt x="596" y="1"/>
                  </a:moveTo>
                  <a:lnTo>
                    <a:pt x="1" y="846"/>
                  </a:lnTo>
                  <a:lnTo>
                    <a:pt x="518" y="3283"/>
                  </a:lnTo>
                  <a:lnTo>
                    <a:pt x="2385" y="1609"/>
                  </a:lnTo>
                  <a:lnTo>
                    <a:pt x="596" y="1"/>
                  </a:lnTo>
                  <a:close/>
                  <a:moveTo>
                    <a:pt x="4153" y="1"/>
                  </a:moveTo>
                  <a:lnTo>
                    <a:pt x="2385" y="1609"/>
                  </a:lnTo>
                  <a:lnTo>
                    <a:pt x="4252" y="3283"/>
                  </a:lnTo>
                  <a:lnTo>
                    <a:pt x="4767" y="846"/>
                  </a:lnTo>
                  <a:lnTo>
                    <a:pt x="4153" y="1"/>
                  </a:lnTo>
                  <a:close/>
                </a:path>
              </a:pathLst>
            </a:custGeom>
            <a:solidFill>
              <a:srgbClr val="C3C4C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30" name="Google Shape;1236;p56">
              <a:extLst>
                <a:ext uri="{FF2B5EF4-FFF2-40B4-BE49-F238E27FC236}">
                  <a16:creationId xmlns:a16="http://schemas.microsoft.com/office/drawing/2014/main" id="{DD57C3DD-952B-3E8B-3D08-3286A007192F}"/>
                </a:ext>
              </a:extLst>
            </p:cNvPr>
            <p:cNvSpPr/>
            <p:nvPr/>
          </p:nvSpPr>
          <p:spPr>
            <a:xfrm>
              <a:off x="9392100" y="2016857"/>
              <a:ext cx="207531" cy="738704"/>
            </a:xfrm>
            <a:custGeom>
              <a:avLst/>
              <a:gdLst/>
              <a:ahLst/>
              <a:cxnLst/>
              <a:rect l="l" t="t" r="r" b="b"/>
              <a:pathLst>
                <a:path w="2404" h="8557" extrusionOk="0">
                  <a:moveTo>
                    <a:pt x="1210" y="2017"/>
                  </a:moveTo>
                  <a:lnTo>
                    <a:pt x="1203" y="2058"/>
                  </a:lnTo>
                  <a:lnTo>
                    <a:pt x="1194" y="2017"/>
                  </a:lnTo>
                  <a:close/>
                  <a:moveTo>
                    <a:pt x="1188" y="0"/>
                  </a:moveTo>
                  <a:lnTo>
                    <a:pt x="1188" y="16"/>
                  </a:lnTo>
                  <a:lnTo>
                    <a:pt x="265" y="839"/>
                  </a:lnTo>
                  <a:lnTo>
                    <a:pt x="505" y="2017"/>
                  </a:lnTo>
                  <a:cubicBezTo>
                    <a:pt x="505" y="2017"/>
                    <a:pt x="97" y="3498"/>
                    <a:pt x="0" y="6281"/>
                  </a:cubicBezTo>
                  <a:cubicBezTo>
                    <a:pt x="315" y="7020"/>
                    <a:pt x="711" y="7784"/>
                    <a:pt x="1203" y="8557"/>
                  </a:cubicBezTo>
                  <a:cubicBezTo>
                    <a:pt x="1693" y="7784"/>
                    <a:pt x="2089" y="7020"/>
                    <a:pt x="2403" y="6281"/>
                  </a:cubicBezTo>
                  <a:cubicBezTo>
                    <a:pt x="2307" y="3498"/>
                    <a:pt x="1898" y="2017"/>
                    <a:pt x="1898" y="2017"/>
                  </a:cubicBezTo>
                  <a:lnTo>
                    <a:pt x="1883" y="2017"/>
                  </a:lnTo>
                  <a:lnTo>
                    <a:pt x="2123" y="839"/>
                  </a:lnTo>
                  <a:lnTo>
                    <a:pt x="1203" y="16"/>
                  </a:lnTo>
                  <a:lnTo>
                    <a:pt x="1203" y="0"/>
                  </a:lnTo>
                  <a:lnTo>
                    <a:pt x="1194" y="7"/>
                  </a:lnTo>
                  <a:lnTo>
                    <a:pt x="1188" y="0"/>
                  </a:lnTo>
                  <a:close/>
                </a:path>
              </a:pathLst>
            </a:custGeom>
            <a:solidFill>
              <a:srgbClr val="17577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31" name="Google Shape;1237;p56">
              <a:extLst>
                <a:ext uri="{FF2B5EF4-FFF2-40B4-BE49-F238E27FC236}">
                  <a16:creationId xmlns:a16="http://schemas.microsoft.com/office/drawing/2014/main" id="{DFD01C9D-7C4D-D290-65FB-86F56BAD516C}"/>
                </a:ext>
              </a:extLst>
            </p:cNvPr>
            <p:cNvSpPr/>
            <p:nvPr/>
          </p:nvSpPr>
          <p:spPr>
            <a:xfrm>
              <a:off x="9061381" y="860424"/>
              <a:ext cx="879159" cy="408156"/>
            </a:xfrm>
            <a:custGeom>
              <a:avLst/>
              <a:gdLst/>
              <a:ahLst/>
              <a:cxnLst/>
              <a:rect l="l" t="t" r="r" b="b"/>
              <a:pathLst>
                <a:path w="10184" h="4728" extrusionOk="0">
                  <a:moveTo>
                    <a:pt x="4973" y="0"/>
                  </a:moveTo>
                  <a:cubicBezTo>
                    <a:pt x="4602" y="0"/>
                    <a:pt x="3431" y="56"/>
                    <a:pt x="2522" y="716"/>
                  </a:cubicBezTo>
                  <a:cubicBezTo>
                    <a:pt x="1428" y="1508"/>
                    <a:pt x="1141" y="1558"/>
                    <a:pt x="571" y="1907"/>
                  </a:cubicBezTo>
                  <a:cubicBezTo>
                    <a:pt x="0" y="2253"/>
                    <a:pt x="524" y="4173"/>
                    <a:pt x="1459" y="4728"/>
                  </a:cubicBezTo>
                  <a:lnTo>
                    <a:pt x="5090" y="4538"/>
                  </a:lnTo>
                  <a:lnTo>
                    <a:pt x="8725" y="4728"/>
                  </a:lnTo>
                  <a:cubicBezTo>
                    <a:pt x="9660" y="4173"/>
                    <a:pt x="10184" y="2253"/>
                    <a:pt x="9613" y="1907"/>
                  </a:cubicBezTo>
                  <a:cubicBezTo>
                    <a:pt x="9040" y="1558"/>
                    <a:pt x="8756" y="1508"/>
                    <a:pt x="7662" y="716"/>
                  </a:cubicBezTo>
                  <a:cubicBezTo>
                    <a:pt x="6751" y="56"/>
                    <a:pt x="5579" y="0"/>
                    <a:pt x="5208" y="0"/>
                  </a:cubicBezTo>
                  <a:cubicBezTo>
                    <a:pt x="5133" y="0"/>
                    <a:pt x="5090" y="2"/>
                    <a:pt x="5090" y="2"/>
                  </a:cubicBezTo>
                  <a:cubicBezTo>
                    <a:pt x="5090" y="2"/>
                    <a:pt x="5048" y="0"/>
                    <a:pt x="4973" y="0"/>
                  </a:cubicBezTo>
                  <a:close/>
                </a:path>
              </a:pathLst>
            </a:custGeom>
            <a:solidFill>
              <a:srgbClr val="17577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32" name="Google Shape;1238;p56">
              <a:extLst>
                <a:ext uri="{FF2B5EF4-FFF2-40B4-BE49-F238E27FC236}">
                  <a16:creationId xmlns:a16="http://schemas.microsoft.com/office/drawing/2014/main" id="{47050771-DF0C-E12D-D1C0-CEDAEDB4F78B}"/>
                </a:ext>
              </a:extLst>
            </p:cNvPr>
            <p:cNvSpPr/>
            <p:nvPr/>
          </p:nvSpPr>
          <p:spPr>
            <a:xfrm>
              <a:off x="9530913" y="1029020"/>
              <a:ext cx="220480" cy="31596"/>
            </a:xfrm>
            <a:custGeom>
              <a:avLst/>
              <a:gdLst/>
              <a:ahLst/>
              <a:cxnLst/>
              <a:rect l="l" t="t" r="r" b="b"/>
              <a:pathLst>
                <a:path w="2554" h="366" extrusionOk="0">
                  <a:moveTo>
                    <a:pt x="1" y="1"/>
                  </a:moveTo>
                  <a:lnTo>
                    <a:pt x="1" y="365"/>
                  </a:lnTo>
                  <a:lnTo>
                    <a:pt x="2373" y="365"/>
                  </a:lnTo>
                  <a:cubicBezTo>
                    <a:pt x="2472" y="365"/>
                    <a:pt x="2553" y="284"/>
                    <a:pt x="2553" y="181"/>
                  </a:cubicBezTo>
                  <a:cubicBezTo>
                    <a:pt x="2553" y="82"/>
                    <a:pt x="2472" y="1"/>
                    <a:pt x="2373" y="1"/>
                  </a:cubicBezTo>
                  <a:close/>
                </a:path>
              </a:pathLst>
            </a:custGeom>
            <a:solidFill>
              <a:srgbClr val="D6AE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33" name="Google Shape;1239;p56">
              <a:extLst>
                <a:ext uri="{FF2B5EF4-FFF2-40B4-BE49-F238E27FC236}">
                  <a16:creationId xmlns:a16="http://schemas.microsoft.com/office/drawing/2014/main" id="{CA12B964-E42B-3BCE-5F70-B580FACDC155}"/>
                </a:ext>
              </a:extLst>
            </p:cNvPr>
            <p:cNvSpPr/>
            <p:nvPr/>
          </p:nvSpPr>
          <p:spPr>
            <a:xfrm>
              <a:off x="9502080" y="1060529"/>
              <a:ext cx="220739" cy="31596"/>
            </a:xfrm>
            <a:custGeom>
              <a:avLst/>
              <a:gdLst/>
              <a:ahLst/>
              <a:cxnLst/>
              <a:rect l="l" t="t" r="r" b="b"/>
              <a:pathLst>
                <a:path w="2557" h="366" extrusionOk="0">
                  <a:moveTo>
                    <a:pt x="1" y="0"/>
                  </a:moveTo>
                  <a:lnTo>
                    <a:pt x="1" y="365"/>
                  </a:lnTo>
                  <a:lnTo>
                    <a:pt x="2373" y="365"/>
                  </a:lnTo>
                  <a:cubicBezTo>
                    <a:pt x="2473" y="365"/>
                    <a:pt x="2557" y="284"/>
                    <a:pt x="2557" y="181"/>
                  </a:cubicBezTo>
                  <a:cubicBezTo>
                    <a:pt x="2557" y="81"/>
                    <a:pt x="2473" y="0"/>
                    <a:pt x="2373" y="0"/>
                  </a:cubicBezTo>
                  <a:close/>
                </a:path>
              </a:pathLst>
            </a:custGeom>
            <a:solidFill>
              <a:srgbClr val="D6AE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34" name="Google Shape;1240;p56">
              <a:extLst>
                <a:ext uri="{FF2B5EF4-FFF2-40B4-BE49-F238E27FC236}">
                  <a16:creationId xmlns:a16="http://schemas.microsoft.com/office/drawing/2014/main" id="{ECBC07FA-297F-2836-D70E-790D740EF654}"/>
                </a:ext>
              </a:extLst>
            </p:cNvPr>
            <p:cNvSpPr/>
            <p:nvPr/>
          </p:nvSpPr>
          <p:spPr>
            <a:xfrm>
              <a:off x="9502080" y="1092039"/>
              <a:ext cx="189316" cy="31510"/>
            </a:xfrm>
            <a:custGeom>
              <a:avLst/>
              <a:gdLst/>
              <a:ahLst/>
              <a:cxnLst/>
              <a:rect l="l" t="t" r="r" b="b"/>
              <a:pathLst>
                <a:path w="2193" h="365" extrusionOk="0">
                  <a:moveTo>
                    <a:pt x="1" y="0"/>
                  </a:moveTo>
                  <a:lnTo>
                    <a:pt x="1" y="365"/>
                  </a:lnTo>
                  <a:lnTo>
                    <a:pt x="2008" y="365"/>
                  </a:lnTo>
                  <a:cubicBezTo>
                    <a:pt x="2108" y="365"/>
                    <a:pt x="2192" y="284"/>
                    <a:pt x="2192" y="181"/>
                  </a:cubicBezTo>
                  <a:cubicBezTo>
                    <a:pt x="2192" y="81"/>
                    <a:pt x="2108" y="0"/>
                    <a:pt x="2008" y="0"/>
                  </a:cubicBezTo>
                  <a:close/>
                </a:path>
              </a:pathLst>
            </a:custGeom>
            <a:solidFill>
              <a:srgbClr val="D6AE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35" name="Google Shape;1241;p56">
              <a:extLst>
                <a:ext uri="{FF2B5EF4-FFF2-40B4-BE49-F238E27FC236}">
                  <a16:creationId xmlns:a16="http://schemas.microsoft.com/office/drawing/2014/main" id="{C3D511F3-D399-A735-F2DC-023C098DC8A9}"/>
                </a:ext>
              </a:extLst>
            </p:cNvPr>
            <p:cNvSpPr/>
            <p:nvPr/>
          </p:nvSpPr>
          <p:spPr>
            <a:xfrm>
              <a:off x="9250264" y="1029020"/>
              <a:ext cx="220480" cy="31596"/>
            </a:xfrm>
            <a:custGeom>
              <a:avLst/>
              <a:gdLst/>
              <a:ahLst/>
              <a:cxnLst/>
              <a:rect l="l" t="t" r="r" b="b"/>
              <a:pathLst>
                <a:path w="2554" h="366" extrusionOk="0">
                  <a:moveTo>
                    <a:pt x="181" y="1"/>
                  </a:moveTo>
                  <a:cubicBezTo>
                    <a:pt x="81" y="1"/>
                    <a:pt x="0" y="82"/>
                    <a:pt x="0" y="181"/>
                  </a:cubicBezTo>
                  <a:cubicBezTo>
                    <a:pt x="0" y="284"/>
                    <a:pt x="81" y="365"/>
                    <a:pt x="181" y="365"/>
                  </a:cubicBezTo>
                  <a:lnTo>
                    <a:pt x="2553" y="365"/>
                  </a:lnTo>
                  <a:lnTo>
                    <a:pt x="2553" y="1"/>
                  </a:lnTo>
                  <a:close/>
                </a:path>
              </a:pathLst>
            </a:custGeom>
            <a:solidFill>
              <a:srgbClr val="D6AE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36" name="Google Shape;1242;p56">
              <a:extLst>
                <a:ext uri="{FF2B5EF4-FFF2-40B4-BE49-F238E27FC236}">
                  <a16:creationId xmlns:a16="http://schemas.microsoft.com/office/drawing/2014/main" id="{1BF184BC-58B4-062D-4691-E4E369E080A3}"/>
                </a:ext>
              </a:extLst>
            </p:cNvPr>
            <p:cNvSpPr/>
            <p:nvPr/>
          </p:nvSpPr>
          <p:spPr>
            <a:xfrm>
              <a:off x="9279011" y="1060529"/>
              <a:ext cx="220480" cy="31596"/>
            </a:xfrm>
            <a:custGeom>
              <a:avLst/>
              <a:gdLst/>
              <a:ahLst/>
              <a:cxnLst/>
              <a:rect l="l" t="t" r="r" b="b"/>
              <a:pathLst>
                <a:path w="2554" h="366" extrusionOk="0">
                  <a:moveTo>
                    <a:pt x="182" y="0"/>
                  </a:moveTo>
                  <a:cubicBezTo>
                    <a:pt x="82" y="0"/>
                    <a:pt x="1" y="81"/>
                    <a:pt x="1" y="181"/>
                  </a:cubicBezTo>
                  <a:cubicBezTo>
                    <a:pt x="1" y="284"/>
                    <a:pt x="82" y="365"/>
                    <a:pt x="182" y="365"/>
                  </a:cubicBezTo>
                  <a:lnTo>
                    <a:pt x="2554" y="365"/>
                  </a:lnTo>
                  <a:lnTo>
                    <a:pt x="2554" y="0"/>
                  </a:lnTo>
                  <a:close/>
                </a:path>
              </a:pathLst>
            </a:custGeom>
            <a:solidFill>
              <a:srgbClr val="D6AE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37" name="Google Shape;1243;p56">
              <a:extLst>
                <a:ext uri="{FF2B5EF4-FFF2-40B4-BE49-F238E27FC236}">
                  <a16:creationId xmlns:a16="http://schemas.microsoft.com/office/drawing/2014/main" id="{7825DD4F-E56E-5F5D-5CF0-49D2D9B8AEBB}"/>
                </a:ext>
              </a:extLst>
            </p:cNvPr>
            <p:cNvSpPr/>
            <p:nvPr/>
          </p:nvSpPr>
          <p:spPr>
            <a:xfrm>
              <a:off x="9310521" y="1092039"/>
              <a:ext cx="188971" cy="31510"/>
            </a:xfrm>
            <a:custGeom>
              <a:avLst/>
              <a:gdLst/>
              <a:ahLst/>
              <a:cxnLst/>
              <a:rect l="l" t="t" r="r" b="b"/>
              <a:pathLst>
                <a:path w="2189" h="365" extrusionOk="0">
                  <a:moveTo>
                    <a:pt x="181" y="0"/>
                  </a:moveTo>
                  <a:cubicBezTo>
                    <a:pt x="82" y="0"/>
                    <a:pt x="1" y="81"/>
                    <a:pt x="1" y="181"/>
                  </a:cubicBezTo>
                  <a:cubicBezTo>
                    <a:pt x="1" y="284"/>
                    <a:pt x="82" y="365"/>
                    <a:pt x="181" y="365"/>
                  </a:cubicBezTo>
                  <a:lnTo>
                    <a:pt x="2189" y="365"/>
                  </a:lnTo>
                  <a:lnTo>
                    <a:pt x="2189" y="0"/>
                  </a:lnTo>
                  <a:close/>
                </a:path>
              </a:pathLst>
            </a:custGeom>
            <a:solidFill>
              <a:srgbClr val="D6AE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38" name="Google Shape;1244;p56">
              <a:extLst>
                <a:ext uri="{FF2B5EF4-FFF2-40B4-BE49-F238E27FC236}">
                  <a16:creationId xmlns:a16="http://schemas.microsoft.com/office/drawing/2014/main" id="{CD0F5258-9441-1583-4A6F-E87578E82AEA}"/>
                </a:ext>
              </a:extLst>
            </p:cNvPr>
            <p:cNvSpPr/>
            <p:nvPr/>
          </p:nvSpPr>
          <p:spPr>
            <a:xfrm>
              <a:off x="9433278" y="1008302"/>
              <a:ext cx="132944" cy="133031"/>
            </a:xfrm>
            <a:custGeom>
              <a:avLst/>
              <a:gdLst/>
              <a:ahLst/>
              <a:cxnLst/>
              <a:rect l="l" t="t" r="r" b="b"/>
              <a:pathLst>
                <a:path w="1540" h="1541" extrusionOk="0">
                  <a:moveTo>
                    <a:pt x="770" y="1"/>
                  </a:moveTo>
                  <a:cubicBezTo>
                    <a:pt x="343" y="1"/>
                    <a:pt x="0" y="347"/>
                    <a:pt x="0" y="771"/>
                  </a:cubicBezTo>
                  <a:cubicBezTo>
                    <a:pt x="0" y="1198"/>
                    <a:pt x="343" y="1540"/>
                    <a:pt x="770" y="1540"/>
                  </a:cubicBezTo>
                  <a:cubicBezTo>
                    <a:pt x="1194" y="1540"/>
                    <a:pt x="1540" y="1198"/>
                    <a:pt x="1540" y="771"/>
                  </a:cubicBezTo>
                  <a:cubicBezTo>
                    <a:pt x="1540" y="347"/>
                    <a:pt x="1194" y="1"/>
                    <a:pt x="770" y="1"/>
                  </a:cubicBezTo>
                  <a:close/>
                </a:path>
              </a:pathLst>
            </a:custGeom>
            <a:solidFill>
              <a:srgbClr val="D6AE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39" name="Google Shape;1245;p56">
              <a:extLst>
                <a:ext uri="{FF2B5EF4-FFF2-40B4-BE49-F238E27FC236}">
                  <a16:creationId xmlns:a16="http://schemas.microsoft.com/office/drawing/2014/main" id="{43A8CEA3-51F3-F82A-1ED7-39A867E3DAF6}"/>
                </a:ext>
              </a:extLst>
            </p:cNvPr>
            <p:cNvSpPr/>
            <p:nvPr/>
          </p:nvSpPr>
          <p:spPr>
            <a:xfrm>
              <a:off x="9187332" y="1202364"/>
              <a:ext cx="627256" cy="92457"/>
            </a:xfrm>
            <a:custGeom>
              <a:avLst/>
              <a:gdLst/>
              <a:ahLst/>
              <a:cxnLst/>
              <a:rect l="l" t="t" r="r" b="b"/>
              <a:pathLst>
                <a:path w="7266" h="1071" extrusionOk="0">
                  <a:moveTo>
                    <a:pt x="3572" y="1"/>
                  </a:moveTo>
                  <a:cubicBezTo>
                    <a:pt x="2382" y="1"/>
                    <a:pt x="1095" y="201"/>
                    <a:pt x="0" y="767"/>
                  </a:cubicBezTo>
                  <a:cubicBezTo>
                    <a:pt x="0" y="767"/>
                    <a:pt x="1579" y="1070"/>
                    <a:pt x="3732" y="1070"/>
                  </a:cubicBezTo>
                  <a:cubicBezTo>
                    <a:pt x="4809" y="1070"/>
                    <a:pt x="6028" y="994"/>
                    <a:pt x="7266" y="767"/>
                  </a:cubicBezTo>
                  <a:cubicBezTo>
                    <a:pt x="6842" y="428"/>
                    <a:pt x="5311" y="1"/>
                    <a:pt x="3572" y="1"/>
                  </a:cubicBezTo>
                  <a:close/>
                </a:path>
              </a:pathLst>
            </a:custGeom>
            <a:solidFill>
              <a:srgbClr val="0A2A3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4740" name="Google Shape;1246;p56">
            <a:extLst>
              <a:ext uri="{FF2B5EF4-FFF2-40B4-BE49-F238E27FC236}">
                <a16:creationId xmlns:a16="http://schemas.microsoft.com/office/drawing/2014/main" id="{B94BE8A1-9A7E-DC72-107B-32B269EE907F}"/>
              </a:ext>
            </a:extLst>
          </p:cNvPr>
          <p:cNvGrpSpPr/>
          <p:nvPr/>
        </p:nvGrpSpPr>
        <p:grpSpPr>
          <a:xfrm>
            <a:off x="103220" y="926210"/>
            <a:ext cx="1385719" cy="436594"/>
            <a:chOff x="3094115" y="1702226"/>
            <a:chExt cx="1678236" cy="528757"/>
          </a:xfrm>
        </p:grpSpPr>
        <p:sp>
          <p:nvSpPr>
            <p:cNvPr id="4741" name="Google Shape;1247;p56">
              <a:extLst>
                <a:ext uri="{FF2B5EF4-FFF2-40B4-BE49-F238E27FC236}">
                  <a16:creationId xmlns:a16="http://schemas.microsoft.com/office/drawing/2014/main" id="{14D7EFE2-B7FF-FCFF-1F60-2230DBAB248B}"/>
                </a:ext>
              </a:extLst>
            </p:cNvPr>
            <p:cNvSpPr/>
            <p:nvPr/>
          </p:nvSpPr>
          <p:spPr>
            <a:xfrm>
              <a:off x="4180954" y="2019367"/>
              <a:ext cx="434253" cy="211503"/>
            </a:xfrm>
            <a:custGeom>
              <a:avLst/>
              <a:gdLst/>
              <a:ahLst/>
              <a:cxnLst/>
              <a:rect l="l" t="t" r="r" b="b"/>
              <a:pathLst>
                <a:path w="3938" h="1918" extrusionOk="0">
                  <a:moveTo>
                    <a:pt x="1880" y="1"/>
                  </a:moveTo>
                  <a:cubicBezTo>
                    <a:pt x="1273" y="141"/>
                    <a:pt x="1" y="973"/>
                    <a:pt x="1" y="973"/>
                  </a:cubicBezTo>
                  <a:lnTo>
                    <a:pt x="3635" y="1918"/>
                  </a:lnTo>
                  <a:lnTo>
                    <a:pt x="3938" y="1737"/>
                  </a:lnTo>
                  <a:lnTo>
                    <a:pt x="1880" y="1"/>
                  </a:lnTo>
                  <a:close/>
                </a:path>
              </a:pathLst>
            </a:custGeom>
            <a:solidFill>
              <a:srgbClr val="17577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42" name="Google Shape;1248;p56">
              <a:extLst>
                <a:ext uri="{FF2B5EF4-FFF2-40B4-BE49-F238E27FC236}">
                  <a16:creationId xmlns:a16="http://schemas.microsoft.com/office/drawing/2014/main" id="{93C117C3-9123-546A-4E58-2D0D79262D92}"/>
                </a:ext>
              </a:extLst>
            </p:cNvPr>
            <p:cNvSpPr/>
            <p:nvPr/>
          </p:nvSpPr>
          <p:spPr>
            <a:xfrm>
              <a:off x="3907700" y="1997754"/>
              <a:ext cx="719197" cy="213157"/>
            </a:xfrm>
            <a:custGeom>
              <a:avLst/>
              <a:gdLst/>
              <a:ahLst/>
              <a:cxnLst/>
              <a:rect l="l" t="t" r="r" b="b"/>
              <a:pathLst>
                <a:path w="6522" h="1933" extrusionOk="0">
                  <a:moveTo>
                    <a:pt x="4549" y="0"/>
                  </a:moveTo>
                  <a:lnTo>
                    <a:pt x="2426" y="530"/>
                  </a:lnTo>
                  <a:lnTo>
                    <a:pt x="1" y="1609"/>
                  </a:lnTo>
                  <a:cubicBezTo>
                    <a:pt x="1" y="1609"/>
                    <a:pt x="75" y="1619"/>
                    <a:pt x="223" y="1619"/>
                  </a:cubicBezTo>
                  <a:cubicBezTo>
                    <a:pt x="572" y="1619"/>
                    <a:pt x="1328" y="1561"/>
                    <a:pt x="2479" y="1169"/>
                  </a:cubicBezTo>
                  <a:cubicBezTo>
                    <a:pt x="3345" y="873"/>
                    <a:pt x="3872" y="565"/>
                    <a:pt x="4178" y="340"/>
                  </a:cubicBezTo>
                  <a:lnTo>
                    <a:pt x="6416" y="1933"/>
                  </a:lnTo>
                  <a:lnTo>
                    <a:pt x="6522" y="1867"/>
                  </a:lnTo>
                  <a:lnTo>
                    <a:pt x="4358" y="197"/>
                  </a:lnTo>
                  <a:cubicBezTo>
                    <a:pt x="4496" y="75"/>
                    <a:pt x="4549" y="0"/>
                    <a:pt x="454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43" name="Google Shape;1249;p56">
              <a:extLst>
                <a:ext uri="{FF2B5EF4-FFF2-40B4-BE49-F238E27FC236}">
                  <a16:creationId xmlns:a16="http://schemas.microsoft.com/office/drawing/2014/main" id="{8E5D1373-226F-EC56-5438-C37AC3242BA1}"/>
                </a:ext>
              </a:extLst>
            </p:cNvPr>
            <p:cNvSpPr/>
            <p:nvPr/>
          </p:nvSpPr>
          <p:spPr>
            <a:xfrm>
              <a:off x="3347079" y="1779416"/>
              <a:ext cx="309204" cy="334236"/>
            </a:xfrm>
            <a:custGeom>
              <a:avLst/>
              <a:gdLst/>
              <a:ahLst/>
              <a:cxnLst/>
              <a:rect l="l" t="t" r="r" b="b"/>
              <a:pathLst>
                <a:path w="2804" h="3031" extrusionOk="0">
                  <a:moveTo>
                    <a:pt x="551" y="0"/>
                  </a:moveTo>
                  <a:cubicBezTo>
                    <a:pt x="496" y="0"/>
                    <a:pt x="440" y="12"/>
                    <a:pt x="387" y="35"/>
                  </a:cubicBezTo>
                  <a:lnTo>
                    <a:pt x="1" y="213"/>
                  </a:lnTo>
                  <a:lnTo>
                    <a:pt x="659" y="3031"/>
                  </a:lnTo>
                  <a:lnTo>
                    <a:pt x="2803" y="2211"/>
                  </a:lnTo>
                  <a:cubicBezTo>
                    <a:pt x="2803" y="2211"/>
                    <a:pt x="2361" y="2192"/>
                    <a:pt x="1828" y="1494"/>
                  </a:cubicBezTo>
                  <a:cubicBezTo>
                    <a:pt x="1478" y="1036"/>
                    <a:pt x="1098" y="490"/>
                    <a:pt x="877" y="169"/>
                  </a:cubicBezTo>
                  <a:cubicBezTo>
                    <a:pt x="801" y="61"/>
                    <a:pt x="678" y="0"/>
                    <a:pt x="551" y="0"/>
                  </a:cubicBezTo>
                  <a:close/>
                </a:path>
              </a:pathLst>
            </a:custGeom>
            <a:solidFill>
              <a:srgbClr val="06344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44" name="Google Shape;1250;p56">
              <a:extLst>
                <a:ext uri="{FF2B5EF4-FFF2-40B4-BE49-F238E27FC236}">
                  <a16:creationId xmlns:a16="http://schemas.microsoft.com/office/drawing/2014/main" id="{B8668491-4FCC-7F3D-1D25-F70DE1F75B93}"/>
                </a:ext>
              </a:extLst>
            </p:cNvPr>
            <p:cNvSpPr/>
            <p:nvPr/>
          </p:nvSpPr>
          <p:spPr>
            <a:xfrm>
              <a:off x="3316864" y="1702226"/>
              <a:ext cx="1455487" cy="528757"/>
            </a:xfrm>
            <a:custGeom>
              <a:avLst/>
              <a:gdLst/>
              <a:ahLst/>
              <a:cxnLst/>
              <a:rect l="l" t="t" r="r" b="b"/>
              <a:pathLst>
                <a:path w="13199" h="4795" extrusionOk="0">
                  <a:moveTo>
                    <a:pt x="11468" y="1"/>
                  </a:moveTo>
                  <a:cubicBezTo>
                    <a:pt x="11149" y="1"/>
                    <a:pt x="10730" y="69"/>
                    <a:pt x="10184" y="265"/>
                  </a:cubicBezTo>
                  <a:cubicBezTo>
                    <a:pt x="7930" y="1044"/>
                    <a:pt x="933" y="3731"/>
                    <a:pt x="933" y="3731"/>
                  </a:cubicBezTo>
                  <a:lnTo>
                    <a:pt x="1" y="4547"/>
                  </a:lnTo>
                  <a:lnTo>
                    <a:pt x="1" y="4794"/>
                  </a:lnTo>
                  <a:cubicBezTo>
                    <a:pt x="1" y="4794"/>
                    <a:pt x="61" y="4794"/>
                    <a:pt x="168" y="4794"/>
                  </a:cubicBezTo>
                  <a:cubicBezTo>
                    <a:pt x="826" y="4794"/>
                    <a:pt x="3268" y="4778"/>
                    <a:pt x="4573" y="4547"/>
                  </a:cubicBezTo>
                  <a:cubicBezTo>
                    <a:pt x="12784" y="1876"/>
                    <a:pt x="13198" y="1137"/>
                    <a:pt x="13108" y="742"/>
                  </a:cubicBezTo>
                  <a:cubicBezTo>
                    <a:pt x="13039" y="427"/>
                    <a:pt x="12416" y="374"/>
                    <a:pt x="12416" y="374"/>
                  </a:cubicBezTo>
                  <a:cubicBezTo>
                    <a:pt x="12416" y="374"/>
                    <a:pt x="12214" y="1"/>
                    <a:pt x="114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45" name="Google Shape;1251;p56">
              <a:extLst>
                <a:ext uri="{FF2B5EF4-FFF2-40B4-BE49-F238E27FC236}">
                  <a16:creationId xmlns:a16="http://schemas.microsoft.com/office/drawing/2014/main" id="{FD6CCD0A-43D9-69B2-DB85-64C5F66D430E}"/>
                </a:ext>
              </a:extLst>
            </p:cNvPr>
            <p:cNvSpPr/>
            <p:nvPr/>
          </p:nvSpPr>
          <p:spPr>
            <a:xfrm>
              <a:off x="3818380" y="1868515"/>
              <a:ext cx="110" cy="110"/>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46" name="Google Shape;1252;p56">
              <a:extLst>
                <a:ext uri="{FF2B5EF4-FFF2-40B4-BE49-F238E27FC236}">
                  <a16:creationId xmlns:a16="http://schemas.microsoft.com/office/drawing/2014/main" id="{CFA96937-47F8-237F-887C-A980C132BA35}"/>
                </a:ext>
              </a:extLst>
            </p:cNvPr>
            <p:cNvSpPr/>
            <p:nvPr/>
          </p:nvSpPr>
          <p:spPr>
            <a:xfrm>
              <a:off x="3139878" y="1759236"/>
              <a:ext cx="857369" cy="260243"/>
            </a:xfrm>
            <a:custGeom>
              <a:avLst/>
              <a:gdLst/>
              <a:ahLst/>
              <a:cxnLst/>
              <a:rect l="l" t="t" r="r" b="b"/>
              <a:pathLst>
                <a:path w="7775" h="2360" extrusionOk="0">
                  <a:moveTo>
                    <a:pt x="586" y="0"/>
                  </a:moveTo>
                  <a:lnTo>
                    <a:pt x="0" y="147"/>
                  </a:lnTo>
                  <a:lnTo>
                    <a:pt x="6450" y="2360"/>
                  </a:lnTo>
                  <a:lnTo>
                    <a:pt x="7774" y="1474"/>
                  </a:lnTo>
                  <a:lnTo>
                    <a:pt x="586" y="0"/>
                  </a:lnTo>
                  <a:close/>
                </a:path>
              </a:pathLst>
            </a:custGeom>
            <a:solidFill>
              <a:srgbClr val="17577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47" name="Google Shape;1253;p56">
              <a:extLst>
                <a:ext uri="{FF2B5EF4-FFF2-40B4-BE49-F238E27FC236}">
                  <a16:creationId xmlns:a16="http://schemas.microsoft.com/office/drawing/2014/main" id="{B75732FE-A237-BA1C-E95A-3E9B7CF478C5}"/>
                </a:ext>
              </a:extLst>
            </p:cNvPr>
            <p:cNvSpPr/>
            <p:nvPr/>
          </p:nvSpPr>
          <p:spPr>
            <a:xfrm>
              <a:off x="3177701" y="1759236"/>
              <a:ext cx="845680" cy="173348"/>
            </a:xfrm>
            <a:custGeom>
              <a:avLst/>
              <a:gdLst/>
              <a:ahLst/>
              <a:cxnLst/>
              <a:rect l="l" t="t" r="r" b="b"/>
              <a:pathLst>
                <a:path w="7669" h="1572" extrusionOk="0">
                  <a:moveTo>
                    <a:pt x="243" y="0"/>
                  </a:moveTo>
                  <a:lnTo>
                    <a:pt x="0" y="81"/>
                  </a:lnTo>
                  <a:lnTo>
                    <a:pt x="7288" y="1571"/>
                  </a:lnTo>
                  <a:lnTo>
                    <a:pt x="7668" y="1319"/>
                  </a:lnTo>
                  <a:lnTo>
                    <a:pt x="243"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48" name="Google Shape;1254;p56">
              <a:extLst>
                <a:ext uri="{FF2B5EF4-FFF2-40B4-BE49-F238E27FC236}">
                  <a16:creationId xmlns:a16="http://schemas.microsoft.com/office/drawing/2014/main" id="{37E105A9-982B-CB47-481B-599A2775E977}"/>
                </a:ext>
              </a:extLst>
            </p:cNvPr>
            <p:cNvSpPr/>
            <p:nvPr/>
          </p:nvSpPr>
          <p:spPr>
            <a:xfrm>
              <a:off x="3848595" y="1883292"/>
              <a:ext cx="263110" cy="176215"/>
            </a:xfrm>
            <a:custGeom>
              <a:avLst/>
              <a:gdLst/>
              <a:ahLst/>
              <a:cxnLst/>
              <a:rect l="l" t="t" r="r" b="b"/>
              <a:pathLst>
                <a:path w="2386" h="1598" extrusionOk="0">
                  <a:moveTo>
                    <a:pt x="2123" y="0"/>
                  </a:moveTo>
                  <a:cubicBezTo>
                    <a:pt x="2123" y="0"/>
                    <a:pt x="873" y="371"/>
                    <a:pt x="132" y="1020"/>
                  </a:cubicBezTo>
                  <a:cubicBezTo>
                    <a:pt x="38" y="1101"/>
                    <a:pt x="1" y="1232"/>
                    <a:pt x="35" y="1353"/>
                  </a:cubicBezTo>
                  <a:cubicBezTo>
                    <a:pt x="35" y="1356"/>
                    <a:pt x="35" y="1359"/>
                    <a:pt x="35" y="1363"/>
                  </a:cubicBezTo>
                  <a:cubicBezTo>
                    <a:pt x="76" y="1502"/>
                    <a:pt x="203" y="1598"/>
                    <a:pt x="346" y="1598"/>
                  </a:cubicBezTo>
                  <a:cubicBezTo>
                    <a:pt x="356" y="1598"/>
                    <a:pt x="367" y="1597"/>
                    <a:pt x="378" y="1596"/>
                  </a:cubicBezTo>
                  <a:cubicBezTo>
                    <a:pt x="771" y="1559"/>
                    <a:pt x="1650" y="1437"/>
                    <a:pt x="2385" y="1098"/>
                  </a:cubicBezTo>
                  <a:cubicBezTo>
                    <a:pt x="2148" y="147"/>
                    <a:pt x="2123" y="0"/>
                    <a:pt x="21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49" name="Google Shape;1255;p56">
              <a:extLst>
                <a:ext uri="{FF2B5EF4-FFF2-40B4-BE49-F238E27FC236}">
                  <a16:creationId xmlns:a16="http://schemas.microsoft.com/office/drawing/2014/main" id="{9691D1A2-3340-32BD-F733-0FBE4EC9F4F9}"/>
                </a:ext>
              </a:extLst>
            </p:cNvPr>
            <p:cNvSpPr/>
            <p:nvPr/>
          </p:nvSpPr>
          <p:spPr>
            <a:xfrm>
              <a:off x="3094115" y="1709393"/>
              <a:ext cx="1587814" cy="472077"/>
            </a:xfrm>
            <a:custGeom>
              <a:avLst/>
              <a:gdLst/>
              <a:ahLst/>
              <a:cxnLst/>
              <a:rect l="l" t="t" r="r" b="b"/>
              <a:pathLst>
                <a:path w="14399" h="4281" extrusionOk="0">
                  <a:moveTo>
                    <a:pt x="13968" y="0"/>
                  </a:moveTo>
                  <a:cubicBezTo>
                    <a:pt x="13816" y="31"/>
                    <a:pt x="13644" y="72"/>
                    <a:pt x="13557" y="103"/>
                  </a:cubicBezTo>
                  <a:cubicBezTo>
                    <a:pt x="13370" y="165"/>
                    <a:pt x="13345" y="175"/>
                    <a:pt x="13189" y="452"/>
                  </a:cubicBezTo>
                  <a:cubicBezTo>
                    <a:pt x="13660" y="271"/>
                    <a:pt x="14398" y="256"/>
                    <a:pt x="14398" y="256"/>
                  </a:cubicBezTo>
                  <a:cubicBezTo>
                    <a:pt x="14342" y="190"/>
                    <a:pt x="14211" y="72"/>
                    <a:pt x="13968" y="0"/>
                  </a:cubicBezTo>
                  <a:close/>
                  <a:moveTo>
                    <a:pt x="11724" y="599"/>
                  </a:moveTo>
                  <a:cubicBezTo>
                    <a:pt x="11680" y="599"/>
                    <a:pt x="11646" y="636"/>
                    <a:pt x="11646" y="680"/>
                  </a:cubicBezTo>
                  <a:lnTo>
                    <a:pt x="11646" y="792"/>
                  </a:lnTo>
                  <a:cubicBezTo>
                    <a:pt x="11646" y="836"/>
                    <a:pt x="11680" y="870"/>
                    <a:pt x="11724" y="870"/>
                  </a:cubicBezTo>
                  <a:cubicBezTo>
                    <a:pt x="11771" y="870"/>
                    <a:pt x="11805" y="836"/>
                    <a:pt x="11805" y="792"/>
                  </a:cubicBezTo>
                  <a:lnTo>
                    <a:pt x="11805" y="680"/>
                  </a:lnTo>
                  <a:cubicBezTo>
                    <a:pt x="11805" y="636"/>
                    <a:pt x="11771" y="599"/>
                    <a:pt x="11724" y="599"/>
                  </a:cubicBezTo>
                  <a:close/>
                  <a:moveTo>
                    <a:pt x="11369" y="736"/>
                  </a:moveTo>
                  <a:cubicBezTo>
                    <a:pt x="11325" y="736"/>
                    <a:pt x="11291" y="770"/>
                    <a:pt x="11291" y="814"/>
                  </a:cubicBezTo>
                  <a:lnTo>
                    <a:pt x="11291" y="926"/>
                  </a:lnTo>
                  <a:cubicBezTo>
                    <a:pt x="11291" y="973"/>
                    <a:pt x="11325" y="1007"/>
                    <a:pt x="11369" y="1007"/>
                  </a:cubicBezTo>
                  <a:cubicBezTo>
                    <a:pt x="11415" y="1007"/>
                    <a:pt x="11450" y="973"/>
                    <a:pt x="11450" y="926"/>
                  </a:cubicBezTo>
                  <a:lnTo>
                    <a:pt x="11450" y="814"/>
                  </a:lnTo>
                  <a:cubicBezTo>
                    <a:pt x="11450" y="770"/>
                    <a:pt x="11415" y="736"/>
                    <a:pt x="11369" y="736"/>
                  </a:cubicBezTo>
                  <a:close/>
                  <a:moveTo>
                    <a:pt x="11013" y="870"/>
                  </a:moveTo>
                  <a:cubicBezTo>
                    <a:pt x="10970" y="870"/>
                    <a:pt x="10935" y="907"/>
                    <a:pt x="10935" y="951"/>
                  </a:cubicBezTo>
                  <a:lnTo>
                    <a:pt x="10935" y="1063"/>
                  </a:lnTo>
                  <a:cubicBezTo>
                    <a:pt x="10935" y="1107"/>
                    <a:pt x="10970" y="1144"/>
                    <a:pt x="11013" y="1144"/>
                  </a:cubicBezTo>
                  <a:cubicBezTo>
                    <a:pt x="11057" y="1144"/>
                    <a:pt x="11094" y="1107"/>
                    <a:pt x="11094" y="1063"/>
                  </a:cubicBezTo>
                  <a:lnTo>
                    <a:pt x="11094" y="951"/>
                  </a:lnTo>
                  <a:cubicBezTo>
                    <a:pt x="11094" y="907"/>
                    <a:pt x="11057" y="870"/>
                    <a:pt x="11013" y="870"/>
                  </a:cubicBezTo>
                  <a:close/>
                  <a:moveTo>
                    <a:pt x="10658" y="966"/>
                  </a:moveTo>
                  <a:cubicBezTo>
                    <a:pt x="10614" y="966"/>
                    <a:pt x="10577" y="1001"/>
                    <a:pt x="10577" y="1044"/>
                  </a:cubicBezTo>
                  <a:lnTo>
                    <a:pt x="10577" y="1157"/>
                  </a:lnTo>
                  <a:cubicBezTo>
                    <a:pt x="10577" y="1200"/>
                    <a:pt x="10614" y="1238"/>
                    <a:pt x="10658" y="1238"/>
                  </a:cubicBezTo>
                  <a:cubicBezTo>
                    <a:pt x="10702" y="1238"/>
                    <a:pt x="10739" y="1200"/>
                    <a:pt x="10739" y="1157"/>
                  </a:cubicBezTo>
                  <a:lnTo>
                    <a:pt x="10739" y="1044"/>
                  </a:lnTo>
                  <a:cubicBezTo>
                    <a:pt x="10739" y="1001"/>
                    <a:pt x="10702" y="966"/>
                    <a:pt x="10658" y="966"/>
                  </a:cubicBezTo>
                  <a:close/>
                  <a:moveTo>
                    <a:pt x="10303" y="1100"/>
                  </a:moveTo>
                  <a:cubicBezTo>
                    <a:pt x="10259" y="1100"/>
                    <a:pt x="10222" y="1138"/>
                    <a:pt x="10222" y="1182"/>
                  </a:cubicBezTo>
                  <a:lnTo>
                    <a:pt x="10222" y="1294"/>
                  </a:lnTo>
                  <a:cubicBezTo>
                    <a:pt x="10222" y="1337"/>
                    <a:pt x="10259" y="1375"/>
                    <a:pt x="10303" y="1375"/>
                  </a:cubicBezTo>
                  <a:cubicBezTo>
                    <a:pt x="10346" y="1375"/>
                    <a:pt x="10384" y="1337"/>
                    <a:pt x="10384" y="1294"/>
                  </a:cubicBezTo>
                  <a:lnTo>
                    <a:pt x="10384" y="1182"/>
                  </a:lnTo>
                  <a:cubicBezTo>
                    <a:pt x="10384" y="1138"/>
                    <a:pt x="10346" y="1100"/>
                    <a:pt x="10303" y="1100"/>
                  </a:cubicBezTo>
                  <a:close/>
                  <a:moveTo>
                    <a:pt x="9947" y="1238"/>
                  </a:moveTo>
                  <a:cubicBezTo>
                    <a:pt x="9904" y="1238"/>
                    <a:pt x="9866" y="1272"/>
                    <a:pt x="9866" y="1319"/>
                  </a:cubicBezTo>
                  <a:lnTo>
                    <a:pt x="9866" y="1431"/>
                  </a:lnTo>
                  <a:cubicBezTo>
                    <a:pt x="9866" y="1475"/>
                    <a:pt x="9904" y="1509"/>
                    <a:pt x="9947" y="1509"/>
                  </a:cubicBezTo>
                  <a:cubicBezTo>
                    <a:pt x="9991" y="1509"/>
                    <a:pt x="10028" y="1475"/>
                    <a:pt x="10028" y="1431"/>
                  </a:cubicBezTo>
                  <a:lnTo>
                    <a:pt x="10028" y="1319"/>
                  </a:lnTo>
                  <a:cubicBezTo>
                    <a:pt x="10028" y="1272"/>
                    <a:pt x="9991" y="1238"/>
                    <a:pt x="9947" y="1238"/>
                  </a:cubicBezTo>
                  <a:close/>
                  <a:moveTo>
                    <a:pt x="9592" y="1369"/>
                  </a:moveTo>
                  <a:cubicBezTo>
                    <a:pt x="9548" y="1369"/>
                    <a:pt x="9511" y="1406"/>
                    <a:pt x="9511" y="1450"/>
                  </a:cubicBezTo>
                  <a:lnTo>
                    <a:pt x="9511" y="1562"/>
                  </a:lnTo>
                  <a:cubicBezTo>
                    <a:pt x="9511" y="1605"/>
                    <a:pt x="9548" y="1643"/>
                    <a:pt x="9592" y="1643"/>
                  </a:cubicBezTo>
                  <a:cubicBezTo>
                    <a:pt x="9636" y="1643"/>
                    <a:pt x="9673" y="1605"/>
                    <a:pt x="9673" y="1562"/>
                  </a:cubicBezTo>
                  <a:lnTo>
                    <a:pt x="9673" y="1450"/>
                  </a:lnTo>
                  <a:cubicBezTo>
                    <a:pt x="9673" y="1406"/>
                    <a:pt x="9636" y="1369"/>
                    <a:pt x="9592" y="1369"/>
                  </a:cubicBezTo>
                  <a:close/>
                  <a:moveTo>
                    <a:pt x="9055" y="1708"/>
                  </a:moveTo>
                  <a:cubicBezTo>
                    <a:pt x="9045" y="1708"/>
                    <a:pt x="9035" y="1709"/>
                    <a:pt x="9025" y="1711"/>
                  </a:cubicBezTo>
                  <a:cubicBezTo>
                    <a:pt x="8888" y="1739"/>
                    <a:pt x="8819" y="1948"/>
                    <a:pt x="8869" y="2179"/>
                  </a:cubicBezTo>
                  <a:cubicBezTo>
                    <a:pt x="8912" y="2392"/>
                    <a:pt x="9043" y="2550"/>
                    <a:pt x="9172" y="2550"/>
                  </a:cubicBezTo>
                  <a:cubicBezTo>
                    <a:pt x="9182" y="2550"/>
                    <a:pt x="9192" y="2549"/>
                    <a:pt x="9202" y="2547"/>
                  </a:cubicBezTo>
                  <a:cubicBezTo>
                    <a:pt x="9336" y="2519"/>
                    <a:pt x="9405" y="2307"/>
                    <a:pt x="9358" y="2076"/>
                  </a:cubicBezTo>
                  <a:cubicBezTo>
                    <a:pt x="9312" y="1863"/>
                    <a:pt x="9181" y="1708"/>
                    <a:pt x="9055" y="1708"/>
                  </a:cubicBezTo>
                  <a:close/>
                  <a:moveTo>
                    <a:pt x="6035" y="2675"/>
                  </a:moveTo>
                  <a:cubicBezTo>
                    <a:pt x="5992" y="2675"/>
                    <a:pt x="5957" y="2709"/>
                    <a:pt x="5957" y="2756"/>
                  </a:cubicBezTo>
                  <a:lnTo>
                    <a:pt x="5957" y="2868"/>
                  </a:lnTo>
                  <a:cubicBezTo>
                    <a:pt x="5957" y="2911"/>
                    <a:pt x="5992" y="2946"/>
                    <a:pt x="6035" y="2946"/>
                  </a:cubicBezTo>
                  <a:cubicBezTo>
                    <a:pt x="6082" y="2946"/>
                    <a:pt x="6116" y="2911"/>
                    <a:pt x="6116" y="2868"/>
                  </a:cubicBezTo>
                  <a:lnTo>
                    <a:pt x="6116" y="2756"/>
                  </a:lnTo>
                  <a:cubicBezTo>
                    <a:pt x="6116" y="2709"/>
                    <a:pt x="6082" y="2675"/>
                    <a:pt x="6035" y="2675"/>
                  </a:cubicBezTo>
                  <a:close/>
                  <a:moveTo>
                    <a:pt x="5680" y="2812"/>
                  </a:moveTo>
                  <a:cubicBezTo>
                    <a:pt x="5636" y="2812"/>
                    <a:pt x="5602" y="2846"/>
                    <a:pt x="5602" y="2890"/>
                  </a:cubicBezTo>
                  <a:lnTo>
                    <a:pt x="5602" y="3002"/>
                  </a:lnTo>
                  <a:cubicBezTo>
                    <a:pt x="5602" y="3046"/>
                    <a:pt x="5636" y="3083"/>
                    <a:pt x="5680" y="3083"/>
                  </a:cubicBezTo>
                  <a:cubicBezTo>
                    <a:pt x="5724" y="3083"/>
                    <a:pt x="5761" y="3046"/>
                    <a:pt x="5761" y="3002"/>
                  </a:cubicBezTo>
                  <a:lnTo>
                    <a:pt x="5761" y="2890"/>
                  </a:lnTo>
                  <a:cubicBezTo>
                    <a:pt x="5761" y="2846"/>
                    <a:pt x="5724" y="2812"/>
                    <a:pt x="5680" y="2812"/>
                  </a:cubicBezTo>
                  <a:close/>
                  <a:moveTo>
                    <a:pt x="5325" y="2946"/>
                  </a:moveTo>
                  <a:cubicBezTo>
                    <a:pt x="5281" y="2946"/>
                    <a:pt x="5244" y="2983"/>
                    <a:pt x="5244" y="3027"/>
                  </a:cubicBezTo>
                  <a:lnTo>
                    <a:pt x="5244" y="3139"/>
                  </a:lnTo>
                  <a:cubicBezTo>
                    <a:pt x="5244" y="3183"/>
                    <a:pt x="5281" y="3220"/>
                    <a:pt x="5325" y="3220"/>
                  </a:cubicBezTo>
                  <a:cubicBezTo>
                    <a:pt x="5368" y="3220"/>
                    <a:pt x="5406" y="3183"/>
                    <a:pt x="5406" y="3139"/>
                  </a:cubicBezTo>
                  <a:lnTo>
                    <a:pt x="5406" y="3027"/>
                  </a:lnTo>
                  <a:cubicBezTo>
                    <a:pt x="5406" y="2983"/>
                    <a:pt x="5368" y="2946"/>
                    <a:pt x="5325" y="2946"/>
                  </a:cubicBezTo>
                  <a:close/>
                  <a:moveTo>
                    <a:pt x="581" y="3304"/>
                  </a:moveTo>
                  <a:cubicBezTo>
                    <a:pt x="511" y="3304"/>
                    <a:pt x="441" y="3319"/>
                    <a:pt x="378" y="3348"/>
                  </a:cubicBezTo>
                  <a:lnTo>
                    <a:pt x="38" y="3491"/>
                  </a:lnTo>
                  <a:cubicBezTo>
                    <a:pt x="1" y="3507"/>
                    <a:pt x="4" y="3563"/>
                    <a:pt x="44" y="3572"/>
                  </a:cubicBezTo>
                  <a:lnTo>
                    <a:pt x="2398" y="4280"/>
                  </a:lnTo>
                  <a:cubicBezTo>
                    <a:pt x="2398" y="4280"/>
                    <a:pt x="2404" y="4280"/>
                    <a:pt x="2417" y="4280"/>
                  </a:cubicBezTo>
                  <a:cubicBezTo>
                    <a:pt x="2542" y="4280"/>
                    <a:pt x="3269" y="4259"/>
                    <a:pt x="3601" y="3790"/>
                  </a:cubicBezTo>
                  <a:lnTo>
                    <a:pt x="662" y="3310"/>
                  </a:lnTo>
                  <a:cubicBezTo>
                    <a:pt x="635" y="3306"/>
                    <a:pt x="608" y="3304"/>
                    <a:pt x="581" y="3304"/>
                  </a:cubicBezTo>
                  <a:close/>
                </a:path>
              </a:pathLst>
            </a:custGeom>
            <a:solidFill>
              <a:srgbClr val="06344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50" name="Google Shape;1256;p56">
              <a:extLst>
                <a:ext uri="{FF2B5EF4-FFF2-40B4-BE49-F238E27FC236}">
                  <a16:creationId xmlns:a16="http://schemas.microsoft.com/office/drawing/2014/main" id="{87406B0D-1C62-9BE2-8385-ECBD49E03626}"/>
                </a:ext>
              </a:extLst>
            </p:cNvPr>
            <p:cNvSpPr/>
            <p:nvPr/>
          </p:nvSpPr>
          <p:spPr>
            <a:xfrm>
              <a:off x="4336657" y="2038334"/>
              <a:ext cx="263110" cy="176215"/>
            </a:xfrm>
            <a:custGeom>
              <a:avLst/>
              <a:gdLst/>
              <a:ahLst/>
              <a:cxnLst/>
              <a:rect l="l" t="t" r="r" b="b"/>
              <a:pathLst>
                <a:path w="2386" h="1598" extrusionOk="0">
                  <a:moveTo>
                    <a:pt x="2121" y="0"/>
                  </a:moveTo>
                  <a:cubicBezTo>
                    <a:pt x="2121" y="0"/>
                    <a:pt x="874" y="371"/>
                    <a:pt x="132" y="1019"/>
                  </a:cubicBezTo>
                  <a:cubicBezTo>
                    <a:pt x="35" y="1104"/>
                    <a:pt x="1" y="1235"/>
                    <a:pt x="32" y="1356"/>
                  </a:cubicBezTo>
                  <a:cubicBezTo>
                    <a:pt x="35" y="1356"/>
                    <a:pt x="35" y="1359"/>
                    <a:pt x="35" y="1362"/>
                  </a:cubicBezTo>
                  <a:cubicBezTo>
                    <a:pt x="76" y="1502"/>
                    <a:pt x="203" y="1598"/>
                    <a:pt x="346" y="1598"/>
                  </a:cubicBezTo>
                  <a:cubicBezTo>
                    <a:pt x="357" y="1598"/>
                    <a:pt x="367" y="1597"/>
                    <a:pt x="378" y="1596"/>
                  </a:cubicBezTo>
                  <a:cubicBezTo>
                    <a:pt x="768" y="1559"/>
                    <a:pt x="1650" y="1437"/>
                    <a:pt x="2385" y="1097"/>
                  </a:cubicBezTo>
                  <a:cubicBezTo>
                    <a:pt x="2149" y="147"/>
                    <a:pt x="2121" y="0"/>
                    <a:pt x="21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51" name="Google Shape;1257;p56">
              <a:extLst>
                <a:ext uri="{FF2B5EF4-FFF2-40B4-BE49-F238E27FC236}">
                  <a16:creationId xmlns:a16="http://schemas.microsoft.com/office/drawing/2014/main" id="{EE4706A6-B928-ED9D-521F-4E4BB2D6093E}"/>
                </a:ext>
              </a:extLst>
            </p:cNvPr>
            <p:cNvSpPr/>
            <p:nvPr/>
          </p:nvSpPr>
          <p:spPr>
            <a:xfrm>
              <a:off x="3316864" y="1714466"/>
              <a:ext cx="1455487" cy="516516"/>
            </a:xfrm>
            <a:custGeom>
              <a:avLst/>
              <a:gdLst/>
              <a:ahLst/>
              <a:cxnLst/>
              <a:rect l="l" t="t" r="r" b="b"/>
              <a:pathLst>
                <a:path w="13199" h="4684" extrusionOk="0">
                  <a:moveTo>
                    <a:pt x="10677" y="1"/>
                  </a:moveTo>
                  <a:lnTo>
                    <a:pt x="10677" y="1"/>
                  </a:lnTo>
                  <a:cubicBezTo>
                    <a:pt x="10533" y="38"/>
                    <a:pt x="10380" y="85"/>
                    <a:pt x="10212" y="144"/>
                  </a:cubicBezTo>
                  <a:cubicBezTo>
                    <a:pt x="10000" y="257"/>
                    <a:pt x="10059" y="955"/>
                    <a:pt x="10106" y="1104"/>
                  </a:cubicBezTo>
                  <a:lnTo>
                    <a:pt x="10546" y="958"/>
                  </a:lnTo>
                  <a:cubicBezTo>
                    <a:pt x="10511" y="481"/>
                    <a:pt x="10677" y="4"/>
                    <a:pt x="10677" y="1"/>
                  </a:cubicBezTo>
                  <a:close/>
                  <a:moveTo>
                    <a:pt x="5141" y="2401"/>
                  </a:moveTo>
                  <a:lnTo>
                    <a:pt x="5141" y="2401"/>
                  </a:lnTo>
                  <a:cubicBezTo>
                    <a:pt x="5075" y="2448"/>
                    <a:pt x="5013" y="2498"/>
                    <a:pt x="4954" y="2551"/>
                  </a:cubicBezTo>
                  <a:cubicBezTo>
                    <a:pt x="4860" y="2632"/>
                    <a:pt x="4823" y="2763"/>
                    <a:pt x="4857" y="2884"/>
                  </a:cubicBezTo>
                  <a:cubicBezTo>
                    <a:pt x="4857" y="2887"/>
                    <a:pt x="4857" y="2890"/>
                    <a:pt x="4857" y="2894"/>
                  </a:cubicBezTo>
                  <a:cubicBezTo>
                    <a:pt x="4898" y="3033"/>
                    <a:pt x="5025" y="3129"/>
                    <a:pt x="5168" y="3129"/>
                  </a:cubicBezTo>
                  <a:cubicBezTo>
                    <a:pt x="5178" y="3129"/>
                    <a:pt x="5189" y="3128"/>
                    <a:pt x="5200" y="3127"/>
                  </a:cubicBezTo>
                  <a:cubicBezTo>
                    <a:pt x="5247" y="3121"/>
                    <a:pt x="5300" y="3118"/>
                    <a:pt x="5359" y="3109"/>
                  </a:cubicBezTo>
                  <a:cubicBezTo>
                    <a:pt x="5069" y="2825"/>
                    <a:pt x="5141" y="2404"/>
                    <a:pt x="5141" y="2401"/>
                  </a:cubicBezTo>
                  <a:close/>
                  <a:moveTo>
                    <a:pt x="2582" y="2990"/>
                  </a:moveTo>
                  <a:lnTo>
                    <a:pt x="2248" y="3118"/>
                  </a:lnTo>
                  <a:cubicBezTo>
                    <a:pt x="2151" y="3570"/>
                    <a:pt x="2248" y="4022"/>
                    <a:pt x="2248" y="4022"/>
                  </a:cubicBezTo>
                  <a:lnTo>
                    <a:pt x="2582" y="3900"/>
                  </a:lnTo>
                  <a:cubicBezTo>
                    <a:pt x="2507" y="3395"/>
                    <a:pt x="2582" y="2990"/>
                    <a:pt x="2582" y="2990"/>
                  </a:cubicBezTo>
                  <a:close/>
                  <a:moveTo>
                    <a:pt x="11450" y="2938"/>
                  </a:moveTo>
                  <a:cubicBezTo>
                    <a:pt x="11434" y="2938"/>
                    <a:pt x="11418" y="2940"/>
                    <a:pt x="11403" y="2943"/>
                  </a:cubicBezTo>
                  <a:cubicBezTo>
                    <a:pt x="11213" y="2984"/>
                    <a:pt x="11110" y="3261"/>
                    <a:pt x="11175" y="3561"/>
                  </a:cubicBezTo>
                  <a:cubicBezTo>
                    <a:pt x="11232" y="3838"/>
                    <a:pt x="11410" y="4039"/>
                    <a:pt x="11586" y="4039"/>
                  </a:cubicBezTo>
                  <a:cubicBezTo>
                    <a:pt x="11602" y="4039"/>
                    <a:pt x="11618" y="4038"/>
                    <a:pt x="11633" y="4034"/>
                  </a:cubicBezTo>
                  <a:cubicBezTo>
                    <a:pt x="11824" y="3994"/>
                    <a:pt x="11926" y="3720"/>
                    <a:pt x="11861" y="3417"/>
                  </a:cubicBezTo>
                  <a:cubicBezTo>
                    <a:pt x="11804" y="3140"/>
                    <a:pt x="11626" y="2938"/>
                    <a:pt x="11450" y="2938"/>
                  </a:cubicBezTo>
                  <a:close/>
                  <a:moveTo>
                    <a:pt x="9567" y="3807"/>
                  </a:moveTo>
                  <a:cubicBezTo>
                    <a:pt x="9501" y="3857"/>
                    <a:pt x="9439" y="3907"/>
                    <a:pt x="9380" y="3956"/>
                  </a:cubicBezTo>
                  <a:cubicBezTo>
                    <a:pt x="9283" y="4041"/>
                    <a:pt x="9249" y="4172"/>
                    <a:pt x="9280" y="4293"/>
                  </a:cubicBezTo>
                  <a:cubicBezTo>
                    <a:pt x="9283" y="4293"/>
                    <a:pt x="9283" y="4296"/>
                    <a:pt x="9283" y="4299"/>
                  </a:cubicBezTo>
                  <a:cubicBezTo>
                    <a:pt x="9324" y="4439"/>
                    <a:pt x="9451" y="4535"/>
                    <a:pt x="9594" y="4535"/>
                  </a:cubicBezTo>
                  <a:cubicBezTo>
                    <a:pt x="9605" y="4535"/>
                    <a:pt x="9615" y="4534"/>
                    <a:pt x="9626" y="4533"/>
                  </a:cubicBezTo>
                  <a:cubicBezTo>
                    <a:pt x="9673" y="4530"/>
                    <a:pt x="9726" y="4524"/>
                    <a:pt x="9785" y="4518"/>
                  </a:cubicBezTo>
                  <a:cubicBezTo>
                    <a:pt x="9492" y="4231"/>
                    <a:pt x="9567" y="3810"/>
                    <a:pt x="9567" y="3807"/>
                  </a:cubicBezTo>
                  <a:close/>
                  <a:moveTo>
                    <a:pt x="12718" y="322"/>
                  </a:moveTo>
                  <a:lnTo>
                    <a:pt x="12718" y="322"/>
                  </a:lnTo>
                  <a:cubicBezTo>
                    <a:pt x="12796" y="391"/>
                    <a:pt x="12874" y="487"/>
                    <a:pt x="12846" y="590"/>
                  </a:cubicBezTo>
                  <a:cubicBezTo>
                    <a:pt x="12572" y="1270"/>
                    <a:pt x="7865" y="2784"/>
                    <a:pt x="5206" y="3632"/>
                  </a:cubicBezTo>
                  <a:cubicBezTo>
                    <a:pt x="2547" y="4480"/>
                    <a:pt x="1" y="4536"/>
                    <a:pt x="1" y="4536"/>
                  </a:cubicBezTo>
                  <a:lnTo>
                    <a:pt x="1" y="4683"/>
                  </a:lnTo>
                  <a:cubicBezTo>
                    <a:pt x="1" y="4683"/>
                    <a:pt x="61" y="4683"/>
                    <a:pt x="168" y="4683"/>
                  </a:cubicBezTo>
                  <a:cubicBezTo>
                    <a:pt x="826" y="4683"/>
                    <a:pt x="3268" y="4667"/>
                    <a:pt x="4573" y="4436"/>
                  </a:cubicBezTo>
                  <a:cubicBezTo>
                    <a:pt x="12784" y="1765"/>
                    <a:pt x="13198" y="1026"/>
                    <a:pt x="13108" y="631"/>
                  </a:cubicBezTo>
                  <a:cubicBezTo>
                    <a:pt x="13074" y="468"/>
                    <a:pt x="12887" y="375"/>
                    <a:pt x="12718" y="322"/>
                  </a:cubicBezTo>
                  <a:close/>
                </a:path>
              </a:pathLst>
            </a:custGeom>
            <a:solidFill>
              <a:srgbClr val="C3C4C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52" name="Google Shape;1258;p56">
              <a:extLst>
                <a:ext uri="{FF2B5EF4-FFF2-40B4-BE49-F238E27FC236}">
                  <a16:creationId xmlns:a16="http://schemas.microsoft.com/office/drawing/2014/main" id="{D16F4CAB-8678-C937-5BC7-A64210011D14}"/>
                </a:ext>
              </a:extLst>
            </p:cNvPr>
            <p:cNvSpPr/>
            <p:nvPr/>
          </p:nvSpPr>
          <p:spPr>
            <a:xfrm>
              <a:off x="4554665" y="2052780"/>
              <a:ext cx="64730" cy="92849"/>
            </a:xfrm>
            <a:custGeom>
              <a:avLst/>
              <a:gdLst/>
              <a:ahLst/>
              <a:cxnLst/>
              <a:rect l="l" t="t" r="r" b="b"/>
              <a:pathLst>
                <a:path w="587" h="842" extrusionOk="0">
                  <a:moveTo>
                    <a:pt x="236" y="0"/>
                  </a:moveTo>
                  <a:cubicBezTo>
                    <a:pt x="226" y="0"/>
                    <a:pt x="216" y="1"/>
                    <a:pt x="206" y="3"/>
                  </a:cubicBezTo>
                  <a:cubicBezTo>
                    <a:pt x="69" y="31"/>
                    <a:pt x="0" y="243"/>
                    <a:pt x="47" y="474"/>
                  </a:cubicBezTo>
                  <a:cubicBezTo>
                    <a:pt x="93" y="687"/>
                    <a:pt x="224" y="842"/>
                    <a:pt x="350" y="842"/>
                  </a:cubicBezTo>
                  <a:cubicBezTo>
                    <a:pt x="360" y="842"/>
                    <a:pt x="370" y="841"/>
                    <a:pt x="380" y="839"/>
                  </a:cubicBezTo>
                  <a:cubicBezTo>
                    <a:pt x="518" y="811"/>
                    <a:pt x="586" y="602"/>
                    <a:pt x="536" y="371"/>
                  </a:cubicBezTo>
                  <a:cubicBezTo>
                    <a:pt x="493" y="158"/>
                    <a:pt x="362" y="0"/>
                    <a:pt x="236" y="0"/>
                  </a:cubicBezTo>
                  <a:close/>
                </a:path>
              </a:pathLst>
            </a:custGeom>
            <a:solidFill>
              <a:srgbClr val="17577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4753" name="תמונה 4752">
            <a:extLst>
              <a:ext uri="{FF2B5EF4-FFF2-40B4-BE49-F238E27FC236}">
                <a16:creationId xmlns:a16="http://schemas.microsoft.com/office/drawing/2014/main" id="{C8924739-C59B-8AF0-85C1-CEF3A059D363}"/>
              </a:ext>
            </a:extLst>
          </p:cNvPr>
          <p:cNvPicPr>
            <a:picLocks noChangeAspect="1"/>
          </p:cNvPicPr>
          <p:nvPr/>
        </p:nvPicPr>
        <p:blipFill>
          <a:blip r:embed="rId3">
            <a:extLst>
              <a:ext uri="{28A0092B-C50C-407E-A947-70E740481C1C}">
                <a14:useLocalDpi xmlns:a14="http://schemas.microsoft.com/office/drawing/2010/main" val="0"/>
              </a:ext>
            </a:extLst>
          </a:blip>
          <a:srcRect t="5986"/>
          <a:stretch/>
        </p:blipFill>
        <p:spPr>
          <a:xfrm>
            <a:off x="2865120" y="1378580"/>
            <a:ext cx="6073279" cy="3630300"/>
          </a:xfrm>
          <a:prstGeom prst="rect">
            <a:avLst/>
          </a:prstGeom>
        </p:spPr>
      </p:pic>
      <p:sp>
        <p:nvSpPr>
          <p:cNvPr id="4754" name="Google Shape;6923;p59">
            <a:extLst>
              <a:ext uri="{FF2B5EF4-FFF2-40B4-BE49-F238E27FC236}">
                <a16:creationId xmlns:a16="http://schemas.microsoft.com/office/drawing/2014/main" id="{D6423509-3C40-666B-453D-3DD4EAEB05B7}"/>
              </a:ext>
            </a:extLst>
          </p:cNvPr>
          <p:cNvSpPr txBox="1">
            <a:spLocks/>
          </p:cNvSpPr>
          <p:nvPr/>
        </p:nvSpPr>
        <p:spPr>
          <a:xfrm>
            <a:off x="455840" y="354010"/>
            <a:ext cx="7704000"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Black"/>
              <a:buNone/>
              <a:defRPr sz="2000" b="0" i="1" u="none" strike="noStrike" cap="none">
                <a:solidFill>
                  <a:schemeClr val="dk2"/>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9pPr>
          </a:lstStyle>
          <a:p>
            <a:r>
              <a:rPr lang="en-US" sz="3000" dirty="0">
                <a:solidFill>
                  <a:schemeClr val="accent4"/>
                </a:solidFill>
              </a:rPr>
              <a:t>Airline Destinations</a:t>
            </a:r>
          </a:p>
        </p:txBody>
      </p:sp>
      <p:pic>
        <p:nvPicPr>
          <p:cNvPr id="4756" name="תמונה 4755">
            <a:extLst>
              <a:ext uri="{FF2B5EF4-FFF2-40B4-BE49-F238E27FC236}">
                <a16:creationId xmlns:a16="http://schemas.microsoft.com/office/drawing/2014/main" id="{294D82ED-6B8C-C4A6-6FC3-C5FF2995077E}"/>
              </a:ext>
            </a:extLst>
          </p:cNvPr>
          <p:cNvPicPr>
            <a:picLocks noChangeAspect="1"/>
          </p:cNvPicPr>
          <p:nvPr/>
        </p:nvPicPr>
        <p:blipFill>
          <a:blip r:embed="rId4"/>
          <a:srcRect t="1" b="1890"/>
          <a:stretch/>
        </p:blipFill>
        <p:spPr>
          <a:xfrm>
            <a:off x="7636804" y="1071049"/>
            <a:ext cx="1301595" cy="300140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22"/>
        <p:cNvGrpSpPr/>
        <p:nvPr/>
      </p:nvGrpSpPr>
      <p:grpSpPr>
        <a:xfrm>
          <a:off x="0" y="0"/>
          <a:ext cx="0" cy="0"/>
          <a:chOff x="0" y="0"/>
          <a:chExt cx="0" cy="0"/>
        </a:xfrm>
      </p:grpSpPr>
      <p:sp>
        <p:nvSpPr>
          <p:cNvPr id="6923" name="Google Shape;6923;p59"/>
          <p:cNvSpPr txBox="1">
            <a:spLocks noGrp="1"/>
          </p:cNvSpPr>
          <p:nvPr>
            <p:ph type="title"/>
          </p:nvPr>
        </p:nvSpPr>
        <p:spPr>
          <a:xfrm>
            <a:off x="22216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Flights Map By Airlines</a:t>
            </a:r>
            <a:endParaRPr dirty="0"/>
          </a:p>
        </p:txBody>
      </p:sp>
      <p:sp>
        <p:nvSpPr>
          <p:cNvPr id="6926" name="Google Shape;6926;p59"/>
          <p:cNvSpPr/>
          <p:nvPr/>
        </p:nvSpPr>
        <p:spPr>
          <a:xfrm>
            <a:off x="6743438" y="340482"/>
            <a:ext cx="759000" cy="759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59"/>
          <p:cNvSpPr/>
          <p:nvPr/>
        </p:nvSpPr>
        <p:spPr>
          <a:xfrm>
            <a:off x="6955200" y="546812"/>
            <a:ext cx="335475" cy="335500"/>
          </a:xfrm>
          <a:custGeom>
            <a:avLst/>
            <a:gdLst/>
            <a:ahLst/>
            <a:cxnLst/>
            <a:rect l="l" t="t" r="r" b="b"/>
            <a:pathLst>
              <a:path w="13419" h="13420" extrusionOk="0">
                <a:moveTo>
                  <a:pt x="12114" y="1"/>
                </a:moveTo>
                <a:lnTo>
                  <a:pt x="11835" y="47"/>
                </a:lnTo>
                <a:lnTo>
                  <a:pt x="11602" y="94"/>
                </a:lnTo>
                <a:lnTo>
                  <a:pt x="11369" y="234"/>
                </a:lnTo>
                <a:lnTo>
                  <a:pt x="11182" y="420"/>
                </a:lnTo>
                <a:lnTo>
                  <a:pt x="8433" y="3262"/>
                </a:lnTo>
                <a:lnTo>
                  <a:pt x="1724" y="1072"/>
                </a:lnTo>
                <a:lnTo>
                  <a:pt x="326" y="2470"/>
                </a:lnTo>
                <a:lnTo>
                  <a:pt x="5917" y="5918"/>
                </a:lnTo>
                <a:lnTo>
                  <a:pt x="3075" y="8853"/>
                </a:lnTo>
                <a:lnTo>
                  <a:pt x="1258" y="8574"/>
                </a:lnTo>
                <a:lnTo>
                  <a:pt x="0" y="9832"/>
                </a:lnTo>
                <a:lnTo>
                  <a:pt x="2656" y="10763"/>
                </a:lnTo>
                <a:lnTo>
                  <a:pt x="3588" y="13419"/>
                </a:lnTo>
                <a:lnTo>
                  <a:pt x="4846" y="12161"/>
                </a:lnTo>
                <a:lnTo>
                  <a:pt x="4566" y="10344"/>
                </a:lnTo>
                <a:lnTo>
                  <a:pt x="7502" y="7502"/>
                </a:lnTo>
                <a:lnTo>
                  <a:pt x="10949" y="13093"/>
                </a:lnTo>
                <a:lnTo>
                  <a:pt x="12347" y="11695"/>
                </a:lnTo>
                <a:lnTo>
                  <a:pt x="10157" y="4986"/>
                </a:lnTo>
                <a:lnTo>
                  <a:pt x="13000" y="2237"/>
                </a:lnTo>
                <a:lnTo>
                  <a:pt x="13186" y="2051"/>
                </a:lnTo>
                <a:lnTo>
                  <a:pt x="13326" y="1818"/>
                </a:lnTo>
                <a:lnTo>
                  <a:pt x="13372" y="1585"/>
                </a:lnTo>
                <a:lnTo>
                  <a:pt x="13419" y="1305"/>
                </a:lnTo>
                <a:lnTo>
                  <a:pt x="13372" y="1072"/>
                </a:lnTo>
                <a:lnTo>
                  <a:pt x="13326" y="839"/>
                </a:lnTo>
                <a:lnTo>
                  <a:pt x="13186" y="606"/>
                </a:lnTo>
                <a:lnTo>
                  <a:pt x="13046" y="373"/>
                </a:lnTo>
                <a:lnTo>
                  <a:pt x="12813" y="234"/>
                </a:lnTo>
                <a:lnTo>
                  <a:pt x="12580" y="94"/>
                </a:lnTo>
                <a:lnTo>
                  <a:pt x="12347" y="47"/>
                </a:lnTo>
                <a:lnTo>
                  <a:pt x="121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תמונה 1">
            <a:extLst>
              <a:ext uri="{FF2B5EF4-FFF2-40B4-BE49-F238E27FC236}">
                <a16:creationId xmlns:a16="http://schemas.microsoft.com/office/drawing/2014/main" id="{4FABD4E6-5CAC-FD5E-9E4F-5B630019B505}"/>
              </a:ext>
            </a:extLst>
          </p:cNvPr>
          <p:cNvPicPr>
            <a:picLocks noChangeAspect="1"/>
          </p:cNvPicPr>
          <p:nvPr/>
        </p:nvPicPr>
        <p:blipFill>
          <a:blip r:embed="rId3">
            <a:extLst>
              <a:ext uri="{28A0092B-C50C-407E-A947-70E740481C1C}">
                <a14:useLocalDpi xmlns:a14="http://schemas.microsoft.com/office/drawing/2010/main" val="0"/>
              </a:ext>
            </a:extLst>
          </a:blip>
          <a:srcRect t="5082"/>
          <a:stretch/>
        </p:blipFill>
        <p:spPr>
          <a:xfrm>
            <a:off x="749313" y="1172646"/>
            <a:ext cx="5229051" cy="3088542"/>
          </a:xfrm>
          <a:prstGeom prst="rect">
            <a:avLst/>
          </a:prstGeom>
        </p:spPr>
      </p:pic>
      <p:pic>
        <p:nvPicPr>
          <p:cNvPr id="3" name="תמונה 2">
            <a:extLst>
              <a:ext uri="{FF2B5EF4-FFF2-40B4-BE49-F238E27FC236}">
                <a16:creationId xmlns:a16="http://schemas.microsoft.com/office/drawing/2014/main" id="{488FDD6C-172F-A011-6F32-AEBFB11F0E4F}"/>
              </a:ext>
            </a:extLst>
          </p:cNvPr>
          <p:cNvPicPr>
            <a:picLocks noChangeAspect="1"/>
          </p:cNvPicPr>
          <p:nvPr/>
        </p:nvPicPr>
        <p:blipFill>
          <a:blip r:embed="rId4"/>
          <a:srcRect t="1" b="1890"/>
          <a:stretch/>
        </p:blipFill>
        <p:spPr>
          <a:xfrm>
            <a:off x="5978364" y="1198261"/>
            <a:ext cx="1328276" cy="306292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9"/>
        <p:cNvGrpSpPr/>
        <p:nvPr/>
      </p:nvGrpSpPr>
      <p:grpSpPr>
        <a:xfrm>
          <a:off x="0" y="0"/>
          <a:ext cx="0" cy="0"/>
          <a:chOff x="0" y="0"/>
          <a:chExt cx="0" cy="0"/>
        </a:xfrm>
      </p:grpSpPr>
      <p:sp>
        <p:nvSpPr>
          <p:cNvPr id="6660" name="Google Shape;6660;p57"/>
          <p:cNvSpPr txBox="1">
            <a:spLocks noGrp="1"/>
          </p:cNvSpPr>
          <p:nvPr>
            <p:ph type="title"/>
          </p:nvPr>
        </p:nvSpPr>
        <p:spPr>
          <a:xfrm>
            <a:off x="2015910" y="186562"/>
            <a:ext cx="511218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Airline Cancellation Rates</a:t>
            </a:r>
            <a:endParaRPr dirty="0"/>
          </a:p>
        </p:txBody>
      </p:sp>
      <p:grpSp>
        <p:nvGrpSpPr>
          <p:cNvPr id="6667" name="Google Shape;6667;p57"/>
          <p:cNvGrpSpPr/>
          <p:nvPr/>
        </p:nvGrpSpPr>
        <p:grpSpPr>
          <a:xfrm>
            <a:off x="7870192" y="2404263"/>
            <a:ext cx="965604" cy="239081"/>
            <a:chOff x="4036326" y="-955475"/>
            <a:chExt cx="1775987" cy="439811"/>
          </a:xfrm>
        </p:grpSpPr>
        <p:sp>
          <p:nvSpPr>
            <p:cNvPr id="6668" name="Google Shape;6668;p57"/>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7"/>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57"/>
          <p:cNvGrpSpPr/>
          <p:nvPr/>
        </p:nvGrpSpPr>
        <p:grpSpPr>
          <a:xfrm>
            <a:off x="7693185" y="1855563"/>
            <a:ext cx="965604" cy="239081"/>
            <a:chOff x="4036326" y="-955475"/>
            <a:chExt cx="1775987" cy="439811"/>
          </a:xfrm>
        </p:grpSpPr>
        <p:sp>
          <p:nvSpPr>
            <p:cNvPr id="6671" name="Google Shape;6671;p57"/>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7"/>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57"/>
          <p:cNvGrpSpPr/>
          <p:nvPr/>
        </p:nvGrpSpPr>
        <p:grpSpPr>
          <a:xfrm>
            <a:off x="229644" y="460912"/>
            <a:ext cx="1537580" cy="406948"/>
            <a:chOff x="2199025" y="-704725"/>
            <a:chExt cx="2325438" cy="615468"/>
          </a:xfrm>
        </p:grpSpPr>
        <p:sp>
          <p:nvSpPr>
            <p:cNvPr id="6674" name="Google Shape;6674;p57"/>
            <p:cNvSpPr/>
            <p:nvPr/>
          </p:nvSpPr>
          <p:spPr>
            <a:xfrm>
              <a:off x="3316458" y="-704725"/>
              <a:ext cx="98389" cy="207003"/>
            </a:xfrm>
            <a:custGeom>
              <a:avLst/>
              <a:gdLst/>
              <a:ahLst/>
              <a:cxnLst/>
              <a:rect l="l" t="t" r="r" b="b"/>
              <a:pathLst>
                <a:path w="3170" h="6670" extrusionOk="0">
                  <a:moveTo>
                    <a:pt x="1517" y="1"/>
                  </a:moveTo>
                  <a:lnTo>
                    <a:pt x="1459" y="40"/>
                  </a:lnTo>
                  <a:lnTo>
                    <a:pt x="1420" y="79"/>
                  </a:lnTo>
                  <a:lnTo>
                    <a:pt x="1381" y="156"/>
                  </a:lnTo>
                  <a:lnTo>
                    <a:pt x="1" y="6669"/>
                  </a:lnTo>
                  <a:lnTo>
                    <a:pt x="3170" y="6669"/>
                  </a:lnTo>
                  <a:lnTo>
                    <a:pt x="1789" y="156"/>
                  </a:lnTo>
                  <a:lnTo>
                    <a:pt x="1770" y="79"/>
                  </a:lnTo>
                  <a:lnTo>
                    <a:pt x="1712" y="40"/>
                  </a:lnTo>
                  <a:lnTo>
                    <a:pt x="16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7"/>
            <p:cNvSpPr/>
            <p:nvPr/>
          </p:nvSpPr>
          <p:spPr>
            <a:xfrm>
              <a:off x="3316458" y="-539396"/>
              <a:ext cx="98389" cy="41680"/>
            </a:xfrm>
            <a:custGeom>
              <a:avLst/>
              <a:gdLst/>
              <a:ahLst/>
              <a:cxnLst/>
              <a:rect l="l" t="t" r="r" b="b"/>
              <a:pathLst>
                <a:path w="3170" h="1343" extrusionOk="0">
                  <a:moveTo>
                    <a:pt x="740" y="1"/>
                  </a:moveTo>
                  <a:lnTo>
                    <a:pt x="293" y="20"/>
                  </a:lnTo>
                  <a:lnTo>
                    <a:pt x="1" y="1342"/>
                  </a:lnTo>
                  <a:lnTo>
                    <a:pt x="3170" y="1342"/>
                  </a:lnTo>
                  <a:lnTo>
                    <a:pt x="2975" y="428"/>
                  </a:lnTo>
                  <a:lnTo>
                    <a:pt x="2723" y="331"/>
                  </a:lnTo>
                  <a:lnTo>
                    <a:pt x="2450" y="253"/>
                  </a:lnTo>
                  <a:lnTo>
                    <a:pt x="2178" y="176"/>
                  </a:lnTo>
                  <a:lnTo>
                    <a:pt x="1887" y="117"/>
                  </a:lnTo>
                  <a:lnTo>
                    <a:pt x="1614" y="59"/>
                  </a:lnTo>
                  <a:lnTo>
                    <a:pt x="1323" y="40"/>
                  </a:lnTo>
                  <a:lnTo>
                    <a:pt x="103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57"/>
            <p:cNvSpPr/>
            <p:nvPr/>
          </p:nvSpPr>
          <p:spPr>
            <a:xfrm>
              <a:off x="2199025" y="-377699"/>
              <a:ext cx="1056579" cy="182238"/>
            </a:xfrm>
            <a:custGeom>
              <a:avLst/>
              <a:gdLst/>
              <a:ahLst/>
              <a:cxnLst/>
              <a:rect l="l" t="t" r="r" b="b"/>
              <a:pathLst>
                <a:path w="34042" h="5872" extrusionOk="0">
                  <a:moveTo>
                    <a:pt x="468" y="1"/>
                  </a:moveTo>
                  <a:lnTo>
                    <a:pt x="390" y="20"/>
                  </a:lnTo>
                  <a:lnTo>
                    <a:pt x="254" y="59"/>
                  </a:lnTo>
                  <a:lnTo>
                    <a:pt x="137" y="156"/>
                  </a:lnTo>
                  <a:lnTo>
                    <a:pt x="79" y="195"/>
                  </a:lnTo>
                  <a:lnTo>
                    <a:pt x="59" y="273"/>
                  </a:lnTo>
                  <a:lnTo>
                    <a:pt x="20" y="331"/>
                  </a:lnTo>
                  <a:lnTo>
                    <a:pt x="1" y="409"/>
                  </a:lnTo>
                  <a:lnTo>
                    <a:pt x="1" y="506"/>
                  </a:lnTo>
                  <a:lnTo>
                    <a:pt x="20" y="584"/>
                  </a:lnTo>
                  <a:lnTo>
                    <a:pt x="59" y="720"/>
                  </a:lnTo>
                  <a:lnTo>
                    <a:pt x="98" y="856"/>
                  </a:lnTo>
                  <a:lnTo>
                    <a:pt x="156" y="1012"/>
                  </a:lnTo>
                  <a:lnTo>
                    <a:pt x="293" y="1284"/>
                  </a:lnTo>
                  <a:lnTo>
                    <a:pt x="468" y="1537"/>
                  </a:lnTo>
                  <a:lnTo>
                    <a:pt x="681" y="1750"/>
                  </a:lnTo>
                  <a:lnTo>
                    <a:pt x="934" y="1925"/>
                  </a:lnTo>
                  <a:lnTo>
                    <a:pt x="1187" y="2081"/>
                  </a:lnTo>
                  <a:lnTo>
                    <a:pt x="1478" y="2178"/>
                  </a:lnTo>
                  <a:lnTo>
                    <a:pt x="1634" y="2217"/>
                  </a:lnTo>
                  <a:lnTo>
                    <a:pt x="1790" y="2236"/>
                  </a:lnTo>
                  <a:lnTo>
                    <a:pt x="7641" y="2995"/>
                  </a:lnTo>
                  <a:lnTo>
                    <a:pt x="11743" y="3500"/>
                  </a:lnTo>
                  <a:lnTo>
                    <a:pt x="16292" y="4044"/>
                  </a:lnTo>
                  <a:lnTo>
                    <a:pt x="21055" y="4589"/>
                  </a:lnTo>
                  <a:lnTo>
                    <a:pt x="25760" y="5094"/>
                  </a:lnTo>
                  <a:lnTo>
                    <a:pt x="28015" y="5327"/>
                  </a:lnTo>
                  <a:lnTo>
                    <a:pt x="30173" y="5541"/>
                  </a:lnTo>
                  <a:lnTo>
                    <a:pt x="32175" y="5736"/>
                  </a:lnTo>
                  <a:lnTo>
                    <a:pt x="34041" y="5872"/>
                  </a:lnTo>
                  <a:lnTo>
                    <a:pt x="33419" y="1848"/>
                  </a:lnTo>
                  <a:lnTo>
                    <a:pt x="2703" y="1031"/>
                  </a:lnTo>
                  <a:lnTo>
                    <a:pt x="2431" y="1012"/>
                  </a:lnTo>
                  <a:lnTo>
                    <a:pt x="2159" y="973"/>
                  </a:lnTo>
                  <a:lnTo>
                    <a:pt x="1906" y="895"/>
                  </a:lnTo>
                  <a:lnTo>
                    <a:pt x="1673" y="798"/>
                  </a:lnTo>
                  <a:lnTo>
                    <a:pt x="1440" y="662"/>
                  </a:lnTo>
                  <a:lnTo>
                    <a:pt x="1206" y="526"/>
                  </a:lnTo>
                  <a:lnTo>
                    <a:pt x="1012" y="351"/>
                  </a:lnTo>
                  <a:lnTo>
                    <a:pt x="817" y="156"/>
                  </a:lnTo>
                  <a:lnTo>
                    <a:pt x="759" y="98"/>
                  </a:lnTo>
                  <a:lnTo>
                    <a:pt x="681" y="59"/>
                  </a:lnTo>
                  <a:lnTo>
                    <a:pt x="604" y="20"/>
                  </a:lnTo>
                  <a:lnTo>
                    <a:pt x="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57"/>
            <p:cNvSpPr/>
            <p:nvPr/>
          </p:nvSpPr>
          <p:spPr>
            <a:xfrm>
              <a:off x="2199025" y="-377699"/>
              <a:ext cx="1056579" cy="182238"/>
            </a:xfrm>
            <a:custGeom>
              <a:avLst/>
              <a:gdLst/>
              <a:ahLst/>
              <a:cxnLst/>
              <a:rect l="l" t="t" r="r" b="b"/>
              <a:pathLst>
                <a:path w="34042" h="5872" fill="none" extrusionOk="0">
                  <a:moveTo>
                    <a:pt x="33419" y="1848"/>
                  </a:moveTo>
                  <a:lnTo>
                    <a:pt x="2703" y="1031"/>
                  </a:lnTo>
                  <a:lnTo>
                    <a:pt x="2703" y="1031"/>
                  </a:lnTo>
                  <a:lnTo>
                    <a:pt x="2431" y="1012"/>
                  </a:lnTo>
                  <a:lnTo>
                    <a:pt x="2159" y="973"/>
                  </a:lnTo>
                  <a:lnTo>
                    <a:pt x="1906" y="895"/>
                  </a:lnTo>
                  <a:lnTo>
                    <a:pt x="1673" y="798"/>
                  </a:lnTo>
                  <a:lnTo>
                    <a:pt x="1440" y="662"/>
                  </a:lnTo>
                  <a:lnTo>
                    <a:pt x="1206" y="526"/>
                  </a:lnTo>
                  <a:lnTo>
                    <a:pt x="1012" y="351"/>
                  </a:lnTo>
                  <a:lnTo>
                    <a:pt x="817" y="156"/>
                  </a:lnTo>
                  <a:lnTo>
                    <a:pt x="817" y="156"/>
                  </a:lnTo>
                  <a:lnTo>
                    <a:pt x="759" y="98"/>
                  </a:lnTo>
                  <a:lnTo>
                    <a:pt x="681" y="59"/>
                  </a:lnTo>
                  <a:lnTo>
                    <a:pt x="604" y="20"/>
                  </a:lnTo>
                  <a:lnTo>
                    <a:pt x="545" y="1"/>
                  </a:lnTo>
                  <a:lnTo>
                    <a:pt x="468" y="1"/>
                  </a:lnTo>
                  <a:lnTo>
                    <a:pt x="390" y="20"/>
                  </a:lnTo>
                  <a:lnTo>
                    <a:pt x="254" y="59"/>
                  </a:lnTo>
                  <a:lnTo>
                    <a:pt x="137" y="156"/>
                  </a:lnTo>
                  <a:lnTo>
                    <a:pt x="79" y="195"/>
                  </a:lnTo>
                  <a:lnTo>
                    <a:pt x="59" y="273"/>
                  </a:lnTo>
                  <a:lnTo>
                    <a:pt x="20" y="331"/>
                  </a:lnTo>
                  <a:lnTo>
                    <a:pt x="1" y="409"/>
                  </a:lnTo>
                  <a:lnTo>
                    <a:pt x="1" y="506"/>
                  </a:lnTo>
                  <a:lnTo>
                    <a:pt x="20" y="584"/>
                  </a:lnTo>
                  <a:lnTo>
                    <a:pt x="59" y="720"/>
                  </a:lnTo>
                  <a:lnTo>
                    <a:pt x="59" y="720"/>
                  </a:lnTo>
                  <a:lnTo>
                    <a:pt x="98" y="856"/>
                  </a:lnTo>
                  <a:lnTo>
                    <a:pt x="156" y="1012"/>
                  </a:lnTo>
                  <a:lnTo>
                    <a:pt x="293" y="1284"/>
                  </a:lnTo>
                  <a:lnTo>
                    <a:pt x="468" y="1537"/>
                  </a:lnTo>
                  <a:lnTo>
                    <a:pt x="681" y="1750"/>
                  </a:lnTo>
                  <a:lnTo>
                    <a:pt x="934" y="1925"/>
                  </a:lnTo>
                  <a:lnTo>
                    <a:pt x="1187" y="2081"/>
                  </a:lnTo>
                  <a:lnTo>
                    <a:pt x="1478" y="2178"/>
                  </a:lnTo>
                  <a:lnTo>
                    <a:pt x="1634" y="2217"/>
                  </a:lnTo>
                  <a:lnTo>
                    <a:pt x="1790" y="2236"/>
                  </a:lnTo>
                  <a:lnTo>
                    <a:pt x="1790" y="2236"/>
                  </a:lnTo>
                  <a:lnTo>
                    <a:pt x="7641" y="2995"/>
                  </a:lnTo>
                  <a:lnTo>
                    <a:pt x="11743" y="3500"/>
                  </a:lnTo>
                  <a:lnTo>
                    <a:pt x="16292" y="4044"/>
                  </a:lnTo>
                  <a:lnTo>
                    <a:pt x="21055" y="4589"/>
                  </a:lnTo>
                  <a:lnTo>
                    <a:pt x="25760" y="5094"/>
                  </a:lnTo>
                  <a:lnTo>
                    <a:pt x="28015" y="5327"/>
                  </a:lnTo>
                  <a:lnTo>
                    <a:pt x="30173" y="5541"/>
                  </a:lnTo>
                  <a:lnTo>
                    <a:pt x="32175" y="5736"/>
                  </a:lnTo>
                  <a:lnTo>
                    <a:pt x="34041" y="5872"/>
                  </a:lnTo>
                  <a:lnTo>
                    <a:pt x="33419" y="18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7"/>
            <p:cNvSpPr/>
            <p:nvPr/>
          </p:nvSpPr>
          <p:spPr>
            <a:xfrm>
              <a:off x="2396944" y="-342690"/>
              <a:ext cx="858652" cy="147230"/>
            </a:xfrm>
            <a:custGeom>
              <a:avLst/>
              <a:gdLst/>
              <a:ahLst/>
              <a:cxnLst/>
              <a:rect l="l" t="t" r="r" b="b"/>
              <a:pathLst>
                <a:path w="27665" h="4744" extrusionOk="0">
                  <a:moveTo>
                    <a:pt x="0" y="0"/>
                  </a:moveTo>
                  <a:lnTo>
                    <a:pt x="27042" y="1925"/>
                  </a:lnTo>
                  <a:lnTo>
                    <a:pt x="27334" y="4724"/>
                  </a:lnTo>
                  <a:lnTo>
                    <a:pt x="27664" y="4744"/>
                  </a:lnTo>
                  <a:lnTo>
                    <a:pt x="27042" y="720"/>
                  </a:lnTo>
                  <a:lnTo>
                    <a:pt x="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57"/>
            <p:cNvSpPr/>
            <p:nvPr/>
          </p:nvSpPr>
          <p:spPr>
            <a:xfrm>
              <a:off x="2396944" y="-342690"/>
              <a:ext cx="858652" cy="147230"/>
            </a:xfrm>
            <a:custGeom>
              <a:avLst/>
              <a:gdLst/>
              <a:ahLst/>
              <a:cxnLst/>
              <a:rect l="l" t="t" r="r" b="b"/>
              <a:pathLst>
                <a:path w="27665" h="4744" fill="none" extrusionOk="0">
                  <a:moveTo>
                    <a:pt x="27334" y="4724"/>
                  </a:moveTo>
                  <a:lnTo>
                    <a:pt x="27334" y="4724"/>
                  </a:lnTo>
                  <a:lnTo>
                    <a:pt x="27664" y="4744"/>
                  </a:lnTo>
                  <a:lnTo>
                    <a:pt x="27042" y="720"/>
                  </a:lnTo>
                  <a:lnTo>
                    <a:pt x="0" y="0"/>
                  </a:lnTo>
                  <a:lnTo>
                    <a:pt x="27042" y="1925"/>
                  </a:lnTo>
                  <a:lnTo>
                    <a:pt x="27334" y="4724"/>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57"/>
            <p:cNvSpPr/>
            <p:nvPr/>
          </p:nvSpPr>
          <p:spPr>
            <a:xfrm>
              <a:off x="3132444" y="-290208"/>
              <a:ext cx="70641" cy="90529"/>
            </a:xfrm>
            <a:custGeom>
              <a:avLst/>
              <a:gdLst/>
              <a:ahLst/>
              <a:cxnLst/>
              <a:rect l="l" t="t" r="r" b="b"/>
              <a:pathLst>
                <a:path w="2276" h="2917" extrusionOk="0">
                  <a:moveTo>
                    <a:pt x="1" y="1"/>
                  </a:moveTo>
                  <a:lnTo>
                    <a:pt x="78" y="370"/>
                  </a:lnTo>
                  <a:lnTo>
                    <a:pt x="156" y="739"/>
                  </a:lnTo>
                  <a:lnTo>
                    <a:pt x="253" y="1109"/>
                  </a:lnTo>
                  <a:lnTo>
                    <a:pt x="370" y="1459"/>
                  </a:lnTo>
                  <a:lnTo>
                    <a:pt x="487" y="1809"/>
                  </a:lnTo>
                  <a:lnTo>
                    <a:pt x="642" y="2159"/>
                  </a:lnTo>
                  <a:lnTo>
                    <a:pt x="798" y="2489"/>
                  </a:lnTo>
                  <a:lnTo>
                    <a:pt x="992" y="2800"/>
                  </a:lnTo>
                  <a:lnTo>
                    <a:pt x="2275" y="2917"/>
                  </a:lnTo>
                  <a:lnTo>
                    <a:pt x="2100" y="2625"/>
                  </a:lnTo>
                  <a:lnTo>
                    <a:pt x="1945" y="2295"/>
                  </a:lnTo>
                  <a:lnTo>
                    <a:pt x="1789" y="1984"/>
                  </a:lnTo>
                  <a:lnTo>
                    <a:pt x="1653" y="1653"/>
                  </a:lnTo>
                  <a:lnTo>
                    <a:pt x="1536" y="1303"/>
                  </a:lnTo>
                  <a:lnTo>
                    <a:pt x="1439" y="973"/>
                  </a:lnTo>
                  <a:lnTo>
                    <a:pt x="1342" y="623"/>
                  </a:lnTo>
                  <a:lnTo>
                    <a:pt x="1284" y="273"/>
                  </a:lnTo>
                  <a:lnTo>
                    <a:pt x="1245" y="98"/>
                  </a:lnTo>
                  <a:lnTo>
                    <a:pt x="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7"/>
            <p:cNvSpPr/>
            <p:nvPr/>
          </p:nvSpPr>
          <p:spPr>
            <a:xfrm>
              <a:off x="3132444" y="-290208"/>
              <a:ext cx="70641" cy="90529"/>
            </a:xfrm>
            <a:custGeom>
              <a:avLst/>
              <a:gdLst/>
              <a:ahLst/>
              <a:cxnLst/>
              <a:rect l="l" t="t" r="r" b="b"/>
              <a:pathLst>
                <a:path w="2276" h="2917" fill="none" extrusionOk="0">
                  <a:moveTo>
                    <a:pt x="1" y="1"/>
                  </a:moveTo>
                  <a:lnTo>
                    <a:pt x="1" y="1"/>
                  </a:lnTo>
                  <a:lnTo>
                    <a:pt x="78" y="370"/>
                  </a:lnTo>
                  <a:lnTo>
                    <a:pt x="156" y="739"/>
                  </a:lnTo>
                  <a:lnTo>
                    <a:pt x="253" y="1109"/>
                  </a:lnTo>
                  <a:lnTo>
                    <a:pt x="370" y="1459"/>
                  </a:lnTo>
                  <a:lnTo>
                    <a:pt x="487" y="1809"/>
                  </a:lnTo>
                  <a:lnTo>
                    <a:pt x="642" y="2159"/>
                  </a:lnTo>
                  <a:lnTo>
                    <a:pt x="798" y="2489"/>
                  </a:lnTo>
                  <a:lnTo>
                    <a:pt x="992" y="2800"/>
                  </a:lnTo>
                  <a:lnTo>
                    <a:pt x="992" y="2800"/>
                  </a:lnTo>
                  <a:lnTo>
                    <a:pt x="2275" y="2917"/>
                  </a:lnTo>
                  <a:lnTo>
                    <a:pt x="2275" y="2917"/>
                  </a:lnTo>
                  <a:lnTo>
                    <a:pt x="2100" y="2625"/>
                  </a:lnTo>
                  <a:lnTo>
                    <a:pt x="1945" y="2295"/>
                  </a:lnTo>
                  <a:lnTo>
                    <a:pt x="1789" y="1984"/>
                  </a:lnTo>
                  <a:lnTo>
                    <a:pt x="1653" y="1653"/>
                  </a:lnTo>
                  <a:lnTo>
                    <a:pt x="1536" y="1303"/>
                  </a:lnTo>
                  <a:lnTo>
                    <a:pt x="1439" y="973"/>
                  </a:lnTo>
                  <a:lnTo>
                    <a:pt x="1342" y="623"/>
                  </a:lnTo>
                  <a:lnTo>
                    <a:pt x="1284" y="273"/>
                  </a:lnTo>
                  <a:lnTo>
                    <a:pt x="1284" y="273"/>
                  </a:lnTo>
                  <a:lnTo>
                    <a:pt x="1245" y="98"/>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7"/>
            <p:cNvSpPr/>
            <p:nvPr/>
          </p:nvSpPr>
          <p:spPr>
            <a:xfrm>
              <a:off x="3130644" y="-323386"/>
              <a:ext cx="40442" cy="36218"/>
            </a:xfrm>
            <a:custGeom>
              <a:avLst/>
              <a:gdLst/>
              <a:ahLst/>
              <a:cxnLst/>
              <a:rect l="l" t="t" r="r" b="b"/>
              <a:pathLst>
                <a:path w="1303" h="1167" extrusionOk="0">
                  <a:moveTo>
                    <a:pt x="0" y="0"/>
                  </a:moveTo>
                  <a:lnTo>
                    <a:pt x="0" y="39"/>
                  </a:lnTo>
                  <a:lnTo>
                    <a:pt x="20" y="545"/>
                  </a:lnTo>
                  <a:lnTo>
                    <a:pt x="59" y="1070"/>
                  </a:lnTo>
                  <a:lnTo>
                    <a:pt x="1303" y="1167"/>
                  </a:lnTo>
                  <a:lnTo>
                    <a:pt x="1244" y="603"/>
                  </a:lnTo>
                  <a:lnTo>
                    <a:pt x="1225" y="39"/>
                  </a:lnTo>
                  <a:lnTo>
                    <a:pt x="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57"/>
            <p:cNvSpPr/>
            <p:nvPr/>
          </p:nvSpPr>
          <p:spPr>
            <a:xfrm>
              <a:off x="3130644" y="-323386"/>
              <a:ext cx="40442" cy="36218"/>
            </a:xfrm>
            <a:custGeom>
              <a:avLst/>
              <a:gdLst/>
              <a:ahLst/>
              <a:cxnLst/>
              <a:rect l="l" t="t" r="r" b="b"/>
              <a:pathLst>
                <a:path w="1303" h="1167" fill="none" extrusionOk="0">
                  <a:moveTo>
                    <a:pt x="0" y="0"/>
                  </a:moveTo>
                  <a:lnTo>
                    <a:pt x="0" y="0"/>
                  </a:lnTo>
                  <a:lnTo>
                    <a:pt x="0" y="39"/>
                  </a:lnTo>
                  <a:lnTo>
                    <a:pt x="0" y="39"/>
                  </a:lnTo>
                  <a:lnTo>
                    <a:pt x="20" y="545"/>
                  </a:lnTo>
                  <a:lnTo>
                    <a:pt x="59" y="1070"/>
                  </a:lnTo>
                  <a:lnTo>
                    <a:pt x="1303" y="1167"/>
                  </a:lnTo>
                  <a:lnTo>
                    <a:pt x="1303" y="1167"/>
                  </a:lnTo>
                  <a:lnTo>
                    <a:pt x="1244" y="603"/>
                  </a:lnTo>
                  <a:lnTo>
                    <a:pt x="1225" y="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57"/>
            <p:cNvSpPr/>
            <p:nvPr/>
          </p:nvSpPr>
          <p:spPr>
            <a:xfrm>
              <a:off x="2980986" y="-301071"/>
              <a:ext cx="110462" cy="91150"/>
            </a:xfrm>
            <a:custGeom>
              <a:avLst/>
              <a:gdLst/>
              <a:ahLst/>
              <a:cxnLst/>
              <a:rect l="l" t="t" r="r" b="b"/>
              <a:pathLst>
                <a:path w="3559" h="2937" extrusionOk="0">
                  <a:moveTo>
                    <a:pt x="1" y="1"/>
                  </a:moveTo>
                  <a:lnTo>
                    <a:pt x="293" y="40"/>
                  </a:lnTo>
                  <a:lnTo>
                    <a:pt x="565" y="98"/>
                  </a:lnTo>
                  <a:lnTo>
                    <a:pt x="837" y="195"/>
                  </a:lnTo>
                  <a:lnTo>
                    <a:pt x="1109" y="292"/>
                  </a:lnTo>
                  <a:lnTo>
                    <a:pt x="1362" y="428"/>
                  </a:lnTo>
                  <a:lnTo>
                    <a:pt x="1595" y="564"/>
                  </a:lnTo>
                  <a:lnTo>
                    <a:pt x="1828" y="739"/>
                  </a:lnTo>
                  <a:lnTo>
                    <a:pt x="2042" y="914"/>
                  </a:lnTo>
                  <a:lnTo>
                    <a:pt x="2237" y="1128"/>
                  </a:lnTo>
                  <a:lnTo>
                    <a:pt x="2412" y="1342"/>
                  </a:lnTo>
                  <a:lnTo>
                    <a:pt x="2567" y="1556"/>
                  </a:lnTo>
                  <a:lnTo>
                    <a:pt x="2703" y="1809"/>
                  </a:lnTo>
                  <a:lnTo>
                    <a:pt x="2839" y="2061"/>
                  </a:lnTo>
                  <a:lnTo>
                    <a:pt x="2936" y="2334"/>
                  </a:lnTo>
                  <a:lnTo>
                    <a:pt x="3014" y="2606"/>
                  </a:lnTo>
                  <a:lnTo>
                    <a:pt x="3073" y="2897"/>
                  </a:lnTo>
                  <a:lnTo>
                    <a:pt x="3559" y="2936"/>
                  </a:lnTo>
                  <a:lnTo>
                    <a:pt x="3481" y="2664"/>
                  </a:lnTo>
                  <a:lnTo>
                    <a:pt x="3384" y="2392"/>
                  </a:lnTo>
                  <a:lnTo>
                    <a:pt x="3286" y="2139"/>
                  </a:lnTo>
                  <a:lnTo>
                    <a:pt x="3150" y="1886"/>
                  </a:lnTo>
                  <a:lnTo>
                    <a:pt x="3014" y="1653"/>
                  </a:lnTo>
                  <a:lnTo>
                    <a:pt x="2839" y="1439"/>
                  </a:lnTo>
                  <a:lnTo>
                    <a:pt x="2664" y="1225"/>
                  </a:lnTo>
                  <a:lnTo>
                    <a:pt x="2470" y="1031"/>
                  </a:lnTo>
                  <a:lnTo>
                    <a:pt x="2275" y="837"/>
                  </a:lnTo>
                  <a:lnTo>
                    <a:pt x="2042" y="681"/>
                  </a:lnTo>
                  <a:lnTo>
                    <a:pt x="1809" y="526"/>
                  </a:lnTo>
                  <a:lnTo>
                    <a:pt x="1576" y="390"/>
                  </a:lnTo>
                  <a:lnTo>
                    <a:pt x="1323" y="273"/>
                  </a:lnTo>
                  <a:lnTo>
                    <a:pt x="1051" y="176"/>
                  </a:lnTo>
                  <a:lnTo>
                    <a:pt x="779" y="98"/>
                  </a:lnTo>
                  <a:lnTo>
                    <a:pt x="506" y="40"/>
                  </a:lnTo>
                  <a:lnTo>
                    <a:pt x="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7"/>
            <p:cNvSpPr/>
            <p:nvPr/>
          </p:nvSpPr>
          <p:spPr>
            <a:xfrm>
              <a:off x="2980986" y="-301071"/>
              <a:ext cx="110462" cy="91150"/>
            </a:xfrm>
            <a:custGeom>
              <a:avLst/>
              <a:gdLst/>
              <a:ahLst/>
              <a:cxnLst/>
              <a:rect l="l" t="t" r="r" b="b"/>
              <a:pathLst>
                <a:path w="3559" h="2937" fill="none" extrusionOk="0">
                  <a:moveTo>
                    <a:pt x="1" y="1"/>
                  </a:moveTo>
                  <a:lnTo>
                    <a:pt x="1" y="1"/>
                  </a:lnTo>
                  <a:lnTo>
                    <a:pt x="293" y="40"/>
                  </a:lnTo>
                  <a:lnTo>
                    <a:pt x="565" y="98"/>
                  </a:lnTo>
                  <a:lnTo>
                    <a:pt x="837" y="195"/>
                  </a:lnTo>
                  <a:lnTo>
                    <a:pt x="1109" y="292"/>
                  </a:lnTo>
                  <a:lnTo>
                    <a:pt x="1362" y="428"/>
                  </a:lnTo>
                  <a:lnTo>
                    <a:pt x="1595" y="564"/>
                  </a:lnTo>
                  <a:lnTo>
                    <a:pt x="1828" y="739"/>
                  </a:lnTo>
                  <a:lnTo>
                    <a:pt x="2042" y="914"/>
                  </a:lnTo>
                  <a:lnTo>
                    <a:pt x="2237" y="1128"/>
                  </a:lnTo>
                  <a:lnTo>
                    <a:pt x="2412" y="1342"/>
                  </a:lnTo>
                  <a:lnTo>
                    <a:pt x="2567" y="1556"/>
                  </a:lnTo>
                  <a:lnTo>
                    <a:pt x="2703" y="1809"/>
                  </a:lnTo>
                  <a:lnTo>
                    <a:pt x="2839" y="2061"/>
                  </a:lnTo>
                  <a:lnTo>
                    <a:pt x="2936" y="2334"/>
                  </a:lnTo>
                  <a:lnTo>
                    <a:pt x="3014" y="2606"/>
                  </a:lnTo>
                  <a:lnTo>
                    <a:pt x="3073" y="2897"/>
                  </a:lnTo>
                  <a:lnTo>
                    <a:pt x="3073" y="2897"/>
                  </a:lnTo>
                  <a:lnTo>
                    <a:pt x="3559" y="2936"/>
                  </a:lnTo>
                  <a:lnTo>
                    <a:pt x="3559" y="2936"/>
                  </a:lnTo>
                  <a:lnTo>
                    <a:pt x="3481" y="2664"/>
                  </a:lnTo>
                  <a:lnTo>
                    <a:pt x="3384" y="2392"/>
                  </a:lnTo>
                  <a:lnTo>
                    <a:pt x="3286" y="2139"/>
                  </a:lnTo>
                  <a:lnTo>
                    <a:pt x="3150" y="1886"/>
                  </a:lnTo>
                  <a:lnTo>
                    <a:pt x="3014" y="1653"/>
                  </a:lnTo>
                  <a:lnTo>
                    <a:pt x="2839" y="1439"/>
                  </a:lnTo>
                  <a:lnTo>
                    <a:pt x="2664" y="1225"/>
                  </a:lnTo>
                  <a:lnTo>
                    <a:pt x="2470" y="1031"/>
                  </a:lnTo>
                  <a:lnTo>
                    <a:pt x="2275" y="837"/>
                  </a:lnTo>
                  <a:lnTo>
                    <a:pt x="2042" y="681"/>
                  </a:lnTo>
                  <a:lnTo>
                    <a:pt x="1809" y="526"/>
                  </a:lnTo>
                  <a:lnTo>
                    <a:pt x="1576" y="390"/>
                  </a:lnTo>
                  <a:lnTo>
                    <a:pt x="1323" y="273"/>
                  </a:lnTo>
                  <a:lnTo>
                    <a:pt x="1051" y="176"/>
                  </a:lnTo>
                  <a:lnTo>
                    <a:pt x="779" y="98"/>
                  </a:lnTo>
                  <a:lnTo>
                    <a:pt x="506" y="40"/>
                  </a:lnTo>
                  <a:lnTo>
                    <a:pt x="1" y="1"/>
                  </a:lnTo>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7"/>
            <p:cNvSpPr/>
            <p:nvPr/>
          </p:nvSpPr>
          <p:spPr>
            <a:xfrm>
              <a:off x="2974376" y="-301071"/>
              <a:ext cx="3042" cy="31"/>
            </a:xfrm>
            <a:custGeom>
              <a:avLst/>
              <a:gdLst/>
              <a:ahLst/>
              <a:cxnLst/>
              <a:rect l="l" t="t" r="r" b="b"/>
              <a:pathLst>
                <a:path w="98" h="1" fill="none" extrusionOk="0">
                  <a:moveTo>
                    <a:pt x="39" y="1"/>
                  </a:moveTo>
                  <a:lnTo>
                    <a:pt x="39" y="1"/>
                  </a:lnTo>
                  <a:lnTo>
                    <a:pt x="0" y="1"/>
                  </a:lnTo>
                  <a:lnTo>
                    <a:pt x="0" y="1"/>
                  </a:lnTo>
                  <a:lnTo>
                    <a:pt x="97" y="1"/>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57"/>
            <p:cNvSpPr/>
            <p:nvPr/>
          </p:nvSpPr>
          <p:spPr>
            <a:xfrm>
              <a:off x="2975555" y="-301660"/>
              <a:ext cx="21168" cy="1831"/>
            </a:xfrm>
            <a:custGeom>
              <a:avLst/>
              <a:gdLst/>
              <a:ahLst/>
              <a:cxnLst/>
              <a:rect l="l" t="t" r="r" b="b"/>
              <a:pathLst>
                <a:path w="682" h="59" extrusionOk="0">
                  <a:moveTo>
                    <a:pt x="59" y="0"/>
                  </a:moveTo>
                  <a:lnTo>
                    <a:pt x="1" y="20"/>
                  </a:lnTo>
                  <a:lnTo>
                    <a:pt x="176" y="20"/>
                  </a:lnTo>
                  <a:lnTo>
                    <a:pt x="681" y="59"/>
                  </a:lnTo>
                  <a:lnTo>
                    <a:pt x="370" y="20"/>
                  </a:lnTo>
                  <a:lnTo>
                    <a:pt x="59" y="0"/>
                  </a:lnTo>
                  <a:close/>
                </a:path>
              </a:pathLst>
            </a:custGeom>
            <a:solidFill>
              <a:srgbClr val="AFC6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57"/>
            <p:cNvSpPr/>
            <p:nvPr/>
          </p:nvSpPr>
          <p:spPr>
            <a:xfrm>
              <a:off x="2975555" y="-301660"/>
              <a:ext cx="21168" cy="1831"/>
            </a:xfrm>
            <a:custGeom>
              <a:avLst/>
              <a:gdLst/>
              <a:ahLst/>
              <a:cxnLst/>
              <a:rect l="l" t="t" r="r" b="b"/>
              <a:pathLst>
                <a:path w="682" h="59" fill="none" extrusionOk="0">
                  <a:moveTo>
                    <a:pt x="59" y="0"/>
                  </a:moveTo>
                  <a:lnTo>
                    <a:pt x="59" y="0"/>
                  </a:lnTo>
                  <a:lnTo>
                    <a:pt x="1" y="20"/>
                  </a:lnTo>
                  <a:lnTo>
                    <a:pt x="59" y="20"/>
                  </a:lnTo>
                  <a:lnTo>
                    <a:pt x="59" y="20"/>
                  </a:lnTo>
                  <a:lnTo>
                    <a:pt x="176" y="20"/>
                  </a:lnTo>
                  <a:lnTo>
                    <a:pt x="681" y="59"/>
                  </a:lnTo>
                  <a:lnTo>
                    <a:pt x="681" y="59"/>
                  </a:lnTo>
                  <a:lnTo>
                    <a:pt x="370" y="20"/>
                  </a:lnTo>
                  <a:lnTo>
                    <a:pt x="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7"/>
            <p:cNvSpPr/>
            <p:nvPr/>
          </p:nvSpPr>
          <p:spPr>
            <a:xfrm>
              <a:off x="2871800" y="-237726"/>
              <a:ext cx="2421" cy="4872"/>
            </a:xfrm>
            <a:custGeom>
              <a:avLst/>
              <a:gdLst/>
              <a:ahLst/>
              <a:cxnLst/>
              <a:rect l="l" t="t" r="r" b="b"/>
              <a:pathLst>
                <a:path w="78" h="157" extrusionOk="0">
                  <a:moveTo>
                    <a:pt x="78" y="1"/>
                  </a:moveTo>
                  <a:lnTo>
                    <a:pt x="0" y="157"/>
                  </a:lnTo>
                  <a:lnTo>
                    <a:pt x="20" y="157"/>
                  </a:lnTo>
                  <a:lnTo>
                    <a:pt x="78" y="1"/>
                  </a:lnTo>
                  <a:close/>
                </a:path>
              </a:pathLst>
            </a:custGeom>
            <a:solidFill>
              <a:srgbClr val="9BB9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7"/>
            <p:cNvSpPr/>
            <p:nvPr/>
          </p:nvSpPr>
          <p:spPr>
            <a:xfrm>
              <a:off x="2871800" y="-237726"/>
              <a:ext cx="2421" cy="4872"/>
            </a:xfrm>
            <a:custGeom>
              <a:avLst/>
              <a:gdLst/>
              <a:ahLst/>
              <a:cxnLst/>
              <a:rect l="l" t="t" r="r" b="b"/>
              <a:pathLst>
                <a:path w="78" h="157" fill="none" extrusionOk="0">
                  <a:moveTo>
                    <a:pt x="78" y="1"/>
                  </a:moveTo>
                  <a:lnTo>
                    <a:pt x="78" y="1"/>
                  </a:lnTo>
                  <a:lnTo>
                    <a:pt x="0" y="157"/>
                  </a:lnTo>
                  <a:lnTo>
                    <a:pt x="0" y="157"/>
                  </a:lnTo>
                  <a:lnTo>
                    <a:pt x="20" y="157"/>
                  </a:lnTo>
                  <a:lnTo>
                    <a:pt x="20" y="157"/>
                  </a:lnTo>
                  <a:lnTo>
                    <a:pt x="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7"/>
            <p:cNvSpPr/>
            <p:nvPr/>
          </p:nvSpPr>
          <p:spPr>
            <a:xfrm>
              <a:off x="2865159" y="-301660"/>
              <a:ext cx="212421" cy="212404"/>
            </a:xfrm>
            <a:custGeom>
              <a:avLst/>
              <a:gdLst/>
              <a:ahLst/>
              <a:cxnLst/>
              <a:rect l="l" t="t" r="r" b="b"/>
              <a:pathLst>
                <a:path w="6844" h="6844" extrusionOk="0">
                  <a:moveTo>
                    <a:pt x="3422" y="0"/>
                  </a:moveTo>
                  <a:lnTo>
                    <a:pt x="3072" y="20"/>
                  </a:lnTo>
                  <a:lnTo>
                    <a:pt x="2741" y="78"/>
                  </a:lnTo>
                  <a:lnTo>
                    <a:pt x="2411" y="156"/>
                  </a:lnTo>
                  <a:lnTo>
                    <a:pt x="2080" y="272"/>
                  </a:lnTo>
                  <a:lnTo>
                    <a:pt x="1789" y="428"/>
                  </a:lnTo>
                  <a:lnTo>
                    <a:pt x="1517" y="603"/>
                  </a:lnTo>
                  <a:lnTo>
                    <a:pt x="1245" y="797"/>
                  </a:lnTo>
                  <a:lnTo>
                    <a:pt x="1011" y="1011"/>
                  </a:lnTo>
                  <a:lnTo>
                    <a:pt x="778" y="1264"/>
                  </a:lnTo>
                  <a:lnTo>
                    <a:pt x="584" y="1517"/>
                  </a:lnTo>
                  <a:lnTo>
                    <a:pt x="409" y="1808"/>
                  </a:lnTo>
                  <a:lnTo>
                    <a:pt x="273" y="2100"/>
                  </a:lnTo>
                  <a:lnTo>
                    <a:pt x="156" y="2411"/>
                  </a:lnTo>
                  <a:lnTo>
                    <a:pt x="78" y="2741"/>
                  </a:lnTo>
                  <a:lnTo>
                    <a:pt x="20" y="3072"/>
                  </a:lnTo>
                  <a:lnTo>
                    <a:pt x="0" y="3422"/>
                  </a:lnTo>
                  <a:lnTo>
                    <a:pt x="20" y="3772"/>
                  </a:lnTo>
                  <a:lnTo>
                    <a:pt x="78" y="4122"/>
                  </a:lnTo>
                  <a:lnTo>
                    <a:pt x="156" y="4452"/>
                  </a:lnTo>
                  <a:lnTo>
                    <a:pt x="273" y="4763"/>
                  </a:lnTo>
                  <a:lnTo>
                    <a:pt x="409" y="5055"/>
                  </a:lnTo>
                  <a:lnTo>
                    <a:pt x="584" y="5346"/>
                  </a:lnTo>
                  <a:lnTo>
                    <a:pt x="778" y="5599"/>
                  </a:lnTo>
                  <a:lnTo>
                    <a:pt x="1011" y="5852"/>
                  </a:lnTo>
                  <a:lnTo>
                    <a:pt x="1245" y="6066"/>
                  </a:lnTo>
                  <a:lnTo>
                    <a:pt x="1517" y="6260"/>
                  </a:lnTo>
                  <a:lnTo>
                    <a:pt x="1789" y="6435"/>
                  </a:lnTo>
                  <a:lnTo>
                    <a:pt x="2080" y="6591"/>
                  </a:lnTo>
                  <a:lnTo>
                    <a:pt x="2411" y="6707"/>
                  </a:lnTo>
                  <a:lnTo>
                    <a:pt x="2741" y="6785"/>
                  </a:lnTo>
                  <a:lnTo>
                    <a:pt x="3072" y="6843"/>
                  </a:lnTo>
                  <a:lnTo>
                    <a:pt x="3772" y="6843"/>
                  </a:lnTo>
                  <a:lnTo>
                    <a:pt x="4102" y="6785"/>
                  </a:lnTo>
                  <a:lnTo>
                    <a:pt x="4433" y="6707"/>
                  </a:lnTo>
                  <a:lnTo>
                    <a:pt x="4763" y="6591"/>
                  </a:lnTo>
                  <a:lnTo>
                    <a:pt x="5055" y="6435"/>
                  </a:lnTo>
                  <a:lnTo>
                    <a:pt x="5327" y="6260"/>
                  </a:lnTo>
                  <a:lnTo>
                    <a:pt x="5599" y="6066"/>
                  </a:lnTo>
                  <a:lnTo>
                    <a:pt x="5833" y="5852"/>
                  </a:lnTo>
                  <a:lnTo>
                    <a:pt x="6066" y="5599"/>
                  </a:lnTo>
                  <a:lnTo>
                    <a:pt x="6260" y="5346"/>
                  </a:lnTo>
                  <a:lnTo>
                    <a:pt x="6435" y="5055"/>
                  </a:lnTo>
                  <a:lnTo>
                    <a:pt x="6571" y="4763"/>
                  </a:lnTo>
                  <a:lnTo>
                    <a:pt x="6688" y="4452"/>
                  </a:lnTo>
                  <a:lnTo>
                    <a:pt x="6766" y="4122"/>
                  </a:lnTo>
                  <a:lnTo>
                    <a:pt x="6824" y="3772"/>
                  </a:lnTo>
                  <a:lnTo>
                    <a:pt x="6843" y="3422"/>
                  </a:lnTo>
                  <a:lnTo>
                    <a:pt x="6824" y="3072"/>
                  </a:lnTo>
                  <a:lnTo>
                    <a:pt x="6766" y="2741"/>
                  </a:lnTo>
                  <a:lnTo>
                    <a:pt x="6688" y="2411"/>
                  </a:lnTo>
                  <a:lnTo>
                    <a:pt x="6571" y="2100"/>
                  </a:lnTo>
                  <a:lnTo>
                    <a:pt x="6435" y="1808"/>
                  </a:lnTo>
                  <a:lnTo>
                    <a:pt x="6260" y="1517"/>
                  </a:lnTo>
                  <a:lnTo>
                    <a:pt x="6066" y="1264"/>
                  </a:lnTo>
                  <a:lnTo>
                    <a:pt x="5833" y="1011"/>
                  </a:lnTo>
                  <a:lnTo>
                    <a:pt x="5599" y="797"/>
                  </a:lnTo>
                  <a:lnTo>
                    <a:pt x="5327" y="603"/>
                  </a:lnTo>
                  <a:lnTo>
                    <a:pt x="5055" y="428"/>
                  </a:lnTo>
                  <a:lnTo>
                    <a:pt x="4763" y="272"/>
                  </a:lnTo>
                  <a:lnTo>
                    <a:pt x="4433" y="156"/>
                  </a:lnTo>
                  <a:lnTo>
                    <a:pt x="4102" y="78"/>
                  </a:lnTo>
                  <a:lnTo>
                    <a:pt x="3772" y="20"/>
                  </a:lnTo>
                  <a:lnTo>
                    <a:pt x="3422"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7"/>
            <p:cNvSpPr/>
            <p:nvPr/>
          </p:nvSpPr>
          <p:spPr>
            <a:xfrm>
              <a:off x="2865159" y="-301660"/>
              <a:ext cx="212421" cy="212404"/>
            </a:xfrm>
            <a:custGeom>
              <a:avLst/>
              <a:gdLst/>
              <a:ahLst/>
              <a:cxnLst/>
              <a:rect l="l" t="t" r="r" b="b"/>
              <a:pathLst>
                <a:path w="6844" h="6844" fill="none" extrusionOk="0">
                  <a:moveTo>
                    <a:pt x="6843" y="3422"/>
                  </a:moveTo>
                  <a:lnTo>
                    <a:pt x="6843" y="3422"/>
                  </a:lnTo>
                  <a:lnTo>
                    <a:pt x="6824" y="3772"/>
                  </a:lnTo>
                  <a:lnTo>
                    <a:pt x="6766" y="4122"/>
                  </a:lnTo>
                  <a:lnTo>
                    <a:pt x="6688" y="4452"/>
                  </a:lnTo>
                  <a:lnTo>
                    <a:pt x="6571" y="4763"/>
                  </a:lnTo>
                  <a:lnTo>
                    <a:pt x="6435" y="5055"/>
                  </a:lnTo>
                  <a:lnTo>
                    <a:pt x="6260" y="5346"/>
                  </a:lnTo>
                  <a:lnTo>
                    <a:pt x="6066" y="5599"/>
                  </a:lnTo>
                  <a:lnTo>
                    <a:pt x="5833" y="5852"/>
                  </a:lnTo>
                  <a:lnTo>
                    <a:pt x="5599" y="6066"/>
                  </a:lnTo>
                  <a:lnTo>
                    <a:pt x="5327" y="6260"/>
                  </a:lnTo>
                  <a:lnTo>
                    <a:pt x="5055" y="6435"/>
                  </a:lnTo>
                  <a:lnTo>
                    <a:pt x="4763" y="6591"/>
                  </a:lnTo>
                  <a:lnTo>
                    <a:pt x="4433" y="6707"/>
                  </a:lnTo>
                  <a:lnTo>
                    <a:pt x="4102" y="6785"/>
                  </a:lnTo>
                  <a:lnTo>
                    <a:pt x="3772" y="6843"/>
                  </a:lnTo>
                  <a:lnTo>
                    <a:pt x="3422" y="6843"/>
                  </a:lnTo>
                  <a:lnTo>
                    <a:pt x="3422" y="6843"/>
                  </a:lnTo>
                  <a:lnTo>
                    <a:pt x="3072" y="6843"/>
                  </a:lnTo>
                  <a:lnTo>
                    <a:pt x="2741" y="6785"/>
                  </a:lnTo>
                  <a:lnTo>
                    <a:pt x="2411" y="6707"/>
                  </a:lnTo>
                  <a:lnTo>
                    <a:pt x="2080" y="6591"/>
                  </a:lnTo>
                  <a:lnTo>
                    <a:pt x="1789" y="6435"/>
                  </a:lnTo>
                  <a:lnTo>
                    <a:pt x="1517" y="6260"/>
                  </a:lnTo>
                  <a:lnTo>
                    <a:pt x="1245" y="6066"/>
                  </a:lnTo>
                  <a:lnTo>
                    <a:pt x="1011" y="5852"/>
                  </a:lnTo>
                  <a:lnTo>
                    <a:pt x="778" y="5599"/>
                  </a:lnTo>
                  <a:lnTo>
                    <a:pt x="584" y="5346"/>
                  </a:lnTo>
                  <a:lnTo>
                    <a:pt x="409" y="5055"/>
                  </a:lnTo>
                  <a:lnTo>
                    <a:pt x="273" y="4763"/>
                  </a:lnTo>
                  <a:lnTo>
                    <a:pt x="156" y="4452"/>
                  </a:lnTo>
                  <a:lnTo>
                    <a:pt x="78" y="4122"/>
                  </a:lnTo>
                  <a:lnTo>
                    <a:pt x="20" y="3772"/>
                  </a:lnTo>
                  <a:lnTo>
                    <a:pt x="0" y="3422"/>
                  </a:lnTo>
                  <a:lnTo>
                    <a:pt x="0" y="3422"/>
                  </a:lnTo>
                  <a:lnTo>
                    <a:pt x="20" y="3072"/>
                  </a:lnTo>
                  <a:lnTo>
                    <a:pt x="78" y="2741"/>
                  </a:lnTo>
                  <a:lnTo>
                    <a:pt x="156" y="2411"/>
                  </a:lnTo>
                  <a:lnTo>
                    <a:pt x="273" y="2100"/>
                  </a:lnTo>
                  <a:lnTo>
                    <a:pt x="409" y="1808"/>
                  </a:lnTo>
                  <a:lnTo>
                    <a:pt x="584" y="1517"/>
                  </a:lnTo>
                  <a:lnTo>
                    <a:pt x="778" y="1264"/>
                  </a:lnTo>
                  <a:lnTo>
                    <a:pt x="1011" y="1011"/>
                  </a:lnTo>
                  <a:lnTo>
                    <a:pt x="1245" y="797"/>
                  </a:lnTo>
                  <a:lnTo>
                    <a:pt x="1517" y="603"/>
                  </a:lnTo>
                  <a:lnTo>
                    <a:pt x="1789" y="428"/>
                  </a:lnTo>
                  <a:lnTo>
                    <a:pt x="2080" y="272"/>
                  </a:lnTo>
                  <a:lnTo>
                    <a:pt x="2411" y="156"/>
                  </a:lnTo>
                  <a:lnTo>
                    <a:pt x="2741" y="78"/>
                  </a:lnTo>
                  <a:lnTo>
                    <a:pt x="3072" y="20"/>
                  </a:lnTo>
                  <a:lnTo>
                    <a:pt x="3422" y="0"/>
                  </a:lnTo>
                  <a:lnTo>
                    <a:pt x="3422" y="0"/>
                  </a:lnTo>
                  <a:lnTo>
                    <a:pt x="3772" y="20"/>
                  </a:lnTo>
                  <a:lnTo>
                    <a:pt x="4102" y="78"/>
                  </a:lnTo>
                  <a:lnTo>
                    <a:pt x="4433" y="156"/>
                  </a:lnTo>
                  <a:lnTo>
                    <a:pt x="4763" y="272"/>
                  </a:lnTo>
                  <a:lnTo>
                    <a:pt x="5055" y="428"/>
                  </a:lnTo>
                  <a:lnTo>
                    <a:pt x="5327" y="603"/>
                  </a:lnTo>
                  <a:lnTo>
                    <a:pt x="5599" y="797"/>
                  </a:lnTo>
                  <a:lnTo>
                    <a:pt x="5833" y="1011"/>
                  </a:lnTo>
                  <a:lnTo>
                    <a:pt x="6066" y="1264"/>
                  </a:lnTo>
                  <a:lnTo>
                    <a:pt x="6260" y="1517"/>
                  </a:lnTo>
                  <a:lnTo>
                    <a:pt x="6435" y="1808"/>
                  </a:lnTo>
                  <a:lnTo>
                    <a:pt x="6571" y="2100"/>
                  </a:lnTo>
                  <a:lnTo>
                    <a:pt x="6688" y="2411"/>
                  </a:lnTo>
                  <a:lnTo>
                    <a:pt x="6766" y="2741"/>
                  </a:lnTo>
                  <a:lnTo>
                    <a:pt x="6824" y="3072"/>
                  </a:lnTo>
                  <a:lnTo>
                    <a:pt x="6843" y="34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57"/>
            <p:cNvSpPr/>
            <p:nvPr/>
          </p:nvSpPr>
          <p:spPr>
            <a:xfrm>
              <a:off x="2889274" y="-277545"/>
              <a:ext cx="164157" cy="164765"/>
            </a:xfrm>
            <a:custGeom>
              <a:avLst/>
              <a:gdLst/>
              <a:ahLst/>
              <a:cxnLst/>
              <a:rect l="l" t="t" r="r" b="b"/>
              <a:pathLst>
                <a:path w="5289" h="5309" extrusionOk="0">
                  <a:moveTo>
                    <a:pt x="2645" y="1"/>
                  </a:moveTo>
                  <a:lnTo>
                    <a:pt x="2373" y="20"/>
                  </a:lnTo>
                  <a:lnTo>
                    <a:pt x="2120" y="59"/>
                  </a:lnTo>
                  <a:lnTo>
                    <a:pt x="1848" y="118"/>
                  </a:lnTo>
                  <a:lnTo>
                    <a:pt x="1615" y="215"/>
                  </a:lnTo>
                  <a:lnTo>
                    <a:pt x="1381" y="331"/>
                  </a:lnTo>
                  <a:lnTo>
                    <a:pt x="1167" y="448"/>
                  </a:lnTo>
                  <a:lnTo>
                    <a:pt x="954" y="604"/>
                  </a:lnTo>
                  <a:lnTo>
                    <a:pt x="779" y="779"/>
                  </a:lnTo>
                  <a:lnTo>
                    <a:pt x="604" y="973"/>
                  </a:lnTo>
                  <a:lnTo>
                    <a:pt x="448" y="1167"/>
                  </a:lnTo>
                  <a:lnTo>
                    <a:pt x="312" y="1401"/>
                  </a:lnTo>
                  <a:lnTo>
                    <a:pt x="195" y="1614"/>
                  </a:lnTo>
                  <a:lnTo>
                    <a:pt x="118" y="1867"/>
                  </a:lnTo>
                  <a:lnTo>
                    <a:pt x="40" y="2120"/>
                  </a:lnTo>
                  <a:lnTo>
                    <a:pt x="1" y="2392"/>
                  </a:lnTo>
                  <a:lnTo>
                    <a:pt x="1" y="2645"/>
                  </a:lnTo>
                  <a:lnTo>
                    <a:pt x="1" y="2917"/>
                  </a:lnTo>
                  <a:lnTo>
                    <a:pt x="40" y="3189"/>
                  </a:lnTo>
                  <a:lnTo>
                    <a:pt x="118" y="3442"/>
                  </a:lnTo>
                  <a:lnTo>
                    <a:pt x="195" y="3695"/>
                  </a:lnTo>
                  <a:lnTo>
                    <a:pt x="312" y="3908"/>
                  </a:lnTo>
                  <a:lnTo>
                    <a:pt x="448" y="4142"/>
                  </a:lnTo>
                  <a:lnTo>
                    <a:pt x="604" y="4336"/>
                  </a:lnTo>
                  <a:lnTo>
                    <a:pt x="779" y="4531"/>
                  </a:lnTo>
                  <a:lnTo>
                    <a:pt x="954" y="4706"/>
                  </a:lnTo>
                  <a:lnTo>
                    <a:pt x="1167" y="4861"/>
                  </a:lnTo>
                  <a:lnTo>
                    <a:pt x="1381" y="4978"/>
                  </a:lnTo>
                  <a:lnTo>
                    <a:pt x="1615" y="5094"/>
                  </a:lnTo>
                  <a:lnTo>
                    <a:pt x="1848" y="5192"/>
                  </a:lnTo>
                  <a:lnTo>
                    <a:pt x="2120" y="5250"/>
                  </a:lnTo>
                  <a:lnTo>
                    <a:pt x="2373" y="5289"/>
                  </a:lnTo>
                  <a:lnTo>
                    <a:pt x="2645" y="5308"/>
                  </a:lnTo>
                  <a:lnTo>
                    <a:pt x="2917" y="5289"/>
                  </a:lnTo>
                  <a:lnTo>
                    <a:pt x="3170" y="5250"/>
                  </a:lnTo>
                  <a:lnTo>
                    <a:pt x="3442" y="5192"/>
                  </a:lnTo>
                  <a:lnTo>
                    <a:pt x="3675" y="5094"/>
                  </a:lnTo>
                  <a:lnTo>
                    <a:pt x="3909" y="4978"/>
                  </a:lnTo>
                  <a:lnTo>
                    <a:pt x="4122" y="4861"/>
                  </a:lnTo>
                  <a:lnTo>
                    <a:pt x="4336" y="4706"/>
                  </a:lnTo>
                  <a:lnTo>
                    <a:pt x="4511" y="4531"/>
                  </a:lnTo>
                  <a:lnTo>
                    <a:pt x="4686" y="4336"/>
                  </a:lnTo>
                  <a:lnTo>
                    <a:pt x="4842" y="4142"/>
                  </a:lnTo>
                  <a:lnTo>
                    <a:pt x="4978" y="3908"/>
                  </a:lnTo>
                  <a:lnTo>
                    <a:pt x="5094" y="3695"/>
                  </a:lnTo>
                  <a:lnTo>
                    <a:pt x="5172" y="3442"/>
                  </a:lnTo>
                  <a:lnTo>
                    <a:pt x="5250" y="3189"/>
                  </a:lnTo>
                  <a:lnTo>
                    <a:pt x="5289" y="2917"/>
                  </a:lnTo>
                  <a:lnTo>
                    <a:pt x="5289" y="2645"/>
                  </a:lnTo>
                  <a:lnTo>
                    <a:pt x="5289" y="2392"/>
                  </a:lnTo>
                  <a:lnTo>
                    <a:pt x="5250" y="2120"/>
                  </a:lnTo>
                  <a:lnTo>
                    <a:pt x="5172" y="1867"/>
                  </a:lnTo>
                  <a:lnTo>
                    <a:pt x="5094" y="1614"/>
                  </a:lnTo>
                  <a:lnTo>
                    <a:pt x="4978" y="1401"/>
                  </a:lnTo>
                  <a:lnTo>
                    <a:pt x="4842" y="1167"/>
                  </a:lnTo>
                  <a:lnTo>
                    <a:pt x="4686" y="973"/>
                  </a:lnTo>
                  <a:lnTo>
                    <a:pt x="4511" y="779"/>
                  </a:lnTo>
                  <a:lnTo>
                    <a:pt x="4336" y="604"/>
                  </a:lnTo>
                  <a:lnTo>
                    <a:pt x="4122" y="448"/>
                  </a:lnTo>
                  <a:lnTo>
                    <a:pt x="3909" y="331"/>
                  </a:lnTo>
                  <a:lnTo>
                    <a:pt x="3675" y="215"/>
                  </a:lnTo>
                  <a:lnTo>
                    <a:pt x="3442" y="118"/>
                  </a:lnTo>
                  <a:lnTo>
                    <a:pt x="3170" y="59"/>
                  </a:lnTo>
                  <a:lnTo>
                    <a:pt x="2917" y="20"/>
                  </a:lnTo>
                  <a:lnTo>
                    <a:pt x="2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57"/>
            <p:cNvSpPr/>
            <p:nvPr/>
          </p:nvSpPr>
          <p:spPr>
            <a:xfrm>
              <a:off x="2889274" y="-277545"/>
              <a:ext cx="164157" cy="164765"/>
            </a:xfrm>
            <a:custGeom>
              <a:avLst/>
              <a:gdLst/>
              <a:ahLst/>
              <a:cxnLst/>
              <a:rect l="l" t="t" r="r" b="b"/>
              <a:pathLst>
                <a:path w="5289" h="5309" fill="none" extrusionOk="0">
                  <a:moveTo>
                    <a:pt x="5289" y="2645"/>
                  </a:moveTo>
                  <a:lnTo>
                    <a:pt x="5289" y="2645"/>
                  </a:lnTo>
                  <a:lnTo>
                    <a:pt x="5289" y="2917"/>
                  </a:lnTo>
                  <a:lnTo>
                    <a:pt x="5250" y="3189"/>
                  </a:lnTo>
                  <a:lnTo>
                    <a:pt x="5172" y="3442"/>
                  </a:lnTo>
                  <a:lnTo>
                    <a:pt x="5094" y="3695"/>
                  </a:lnTo>
                  <a:lnTo>
                    <a:pt x="4978" y="3908"/>
                  </a:lnTo>
                  <a:lnTo>
                    <a:pt x="4842" y="4142"/>
                  </a:lnTo>
                  <a:lnTo>
                    <a:pt x="4686" y="4336"/>
                  </a:lnTo>
                  <a:lnTo>
                    <a:pt x="4511" y="4531"/>
                  </a:lnTo>
                  <a:lnTo>
                    <a:pt x="4336" y="4706"/>
                  </a:lnTo>
                  <a:lnTo>
                    <a:pt x="4122" y="4861"/>
                  </a:lnTo>
                  <a:lnTo>
                    <a:pt x="3909" y="4978"/>
                  </a:lnTo>
                  <a:lnTo>
                    <a:pt x="3675" y="5094"/>
                  </a:lnTo>
                  <a:lnTo>
                    <a:pt x="3442" y="5192"/>
                  </a:lnTo>
                  <a:lnTo>
                    <a:pt x="3170" y="5250"/>
                  </a:lnTo>
                  <a:lnTo>
                    <a:pt x="2917" y="5289"/>
                  </a:lnTo>
                  <a:lnTo>
                    <a:pt x="2645" y="5308"/>
                  </a:lnTo>
                  <a:lnTo>
                    <a:pt x="2645" y="5308"/>
                  </a:lnTo>
                  <a:lnTo>
                    <a:pt x="2373" y="5289"/>
                  </a:lnTo>
                  <a:lnTo>
                    <a:pt x="2120" y="5250"/>
                  </a:lnTo>
                  <a:lnTo>
                    <a:pt x="1848" y="5192"/>
                  </a:lnTo>
                  <a:lnTo>
                    <a:pt x="1615" y="5094"/>
                  </a:lnTo>
                  <a:lnTo>
                    <a:pt x="1381" y="4978"/>
                  </a:lnTo>
                  <a:lnTo>
                    <a:pt x="1167" y="4861"/>
                  </a:lnTo>
                  <a:lnTo>
                    <a:pt x="954" y="4706"/>
                  </a:lnTo>
                  <a:lnTo>
                    <a:pt x="779" y="4531"/>
                  </a:lnTo>
                  <a:lnTo>
                    <a:pt x="604" y="4336"/>
                  </a:lnTo>
                  <a:lnTo>
                    <a:pt x="448" y="4142"/>
                  </a:lnTo>
                  <a:lnTo>
                    <a:pt x="312" y="3908"/>
                  </a:lnTo>
                  <a:lnTo>
                    <a:pt x="195" y="3695"/>
                  </a:lnTo>
                  <a:lnTo>
                    <a:pt x="118" y="3442"/>
                  </a:lnTo>
                  <a:lnTo>
                    <a:pt x="40" y="3189"/>
                  </a:lnTo>
                  <a:lnTo>
                    <a:pt x="1" y="2917"/>
                  </a:lnTo>
                  <a:lnTo>
                    <a:pt x="1" y="2645"/>
                  </a:lnTo>
                  <a:lnTo>
                    <a:pt x="1" y="2645"/>
                  </a:lnTo>
                  <a:lnTo>
                    <a:pt x="1" y="2392"/>
                  </a:lnTo>
                  <a:lnTo>
                    <a:pt x="40" y="2120"/>
                  </a:lnTo>
                  <a:lnTo>
                    <a:pt x="118" y="1867"/>
                  </a:lnTo>
                  <a:lnTo>
                    <a:pt x="195" y="1614"/>
                  </a:lnTo>
                  <a:lnTo>
                    <a:pt x="312" y="1401"/>
                  </a:lnTo>
                  <a:lnTo>
                    <a:pt x="448" y="1167"/>
                  </a:lnTo>
                  <a:lnTo>
                    <a:pt x="604" y="973"/>
                  </a:lnTo>
                  <a:lnTo>
                    <a:pt x="779" y="779"/>
                  </a:lnTo>
                  <a:lnTo>
                    <a:pt x="954" y="604"/>
                  </a:lnTo>
                  <a:lnTo>
                    <a:pt x="1167" y="448"/>
                  </a:lnTo>
                  <a:lnTo>
                    <a:pt x="1381" y="331"/>
                  </a:lnTo>
                  <a:lnTo>
                    <a:pt x="1615" y="215"/>
                  </a:lnTo>
                  <a:lnTo>
                    <a:pt x="1848" y="118"/>
                  </a:lnTo>
                  <a:lnTo>
                    <a:pt x="2120" y="59"/>
                  </a:lnTo>
                  <a:lnTo>
                    <a:pt x="2373" y="20"/>
                  </a:lnTo>
                  <a:lnTo>
                    <a:pt x="2645" y="1"/>
                  </a:lnTo>
                  <a:lnTo>
                    <a:pt x="2645" y="1"/>
                  </a:lnTo>
                  <a:lnTo>
                    <a:pt x="2917" y="20"/>
                  </a:lnTo>
                  <a:lnTo>
                    <a:pt x="3170" y="59"/>
                  </a:lnTo>
                  <a:lnTo>
                    <a:pt x="3442" y="118"/>
                  </a:lnTo>
                  <a:lnTo>
                    <a:pt x="3675" y="215"/>
                  </a:lnTo>
                  <a:lnTo>
                    <a:pt x="3909" y="331"/>
                  </a:lnTo>
                  <a:lnTo>
                    <a:pt x="4122" y="448"/>
                  </a:lnTo>
                  <a:lnTo>
                    <a:pt x="4336" y="604"/>
                  </a:lnTo>
                  <a:lnTo>
                    <a:pt x="4511" y="779"/>
                  </a:lnTo>
                  <a:lnTo>
                    <a:pt x="4686" y="973"/>
                  </a:lnTo>
                  <a:lnTo>
                    <a:pt x="4842" y="1167"/>
                  </a:lnTo>
                  <a:lnTo>
                    <a:pt x="4978" y="1401"/>
                  </a:lnTo>
                  <a:lnTo>
                    <a:pt x="5094" y="1614"/>
                  </a:lnTo>
                  <a:lnTo>
                    <a:pt x="5172" y="1867"/>
                  </a:lnTo>
                  <a:lnTo>
                    <a:pt x="5250" y="2120"/>
                  </a:lnTo>
                  <a:lnTo>
                    <a:pt x="5289" y="2392"/>
                  </a:lnTo>
                  <a:lnTo>
                    <a:pt x="5289" y="2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7"/>
            <p:cNvSpPr/>
            <p:nvPr/>
          </p:nvSpPr>
          <p:spPr>
            <a:xfrm>
              <a:off x="2922483" y="-243747"/>
              <a:ext cx="97768" cy="97171"/>
            </a:xfrm>
            <a:custGeom>
              <a:avLst/>
              <a:gdLst/>
              <a:ahLst/>
              <a:cxnLst/>
              <a:rect l="l" t="t" r="r" b="b"/>
              <a:pathLst>
                <a:path w="3150" h="3131" extrusionOk="0">
                  <a:moveTo>
                    <a:pt x="1419" y="1"/>
                  </a:moveTo>
                  <a:lnTo>
                    <a:pt x="1264" y="39"/>
                  </a:lnTo>
                  <a:lnTo>
                    <a:pt x="1108" y="78"/>
                  </a:lnTo>
                  <a:lnTo>
                    <a:pt x="972" y="117"/>
                  </a:lnTo>
                  <a:lnTo>
                    <a:pt x="836" y="195"/>
                  </a:lnTo>
                  <a:lnTo>
                    <a:pt x="700" y="273"/>
                  </a:lnTo>
                  <a:lnTo>
                    <a:pt x="583" y="351"/>
                  </a:lnTo>
                  <a:lnTo>
                    <a:pt x="467" y="467"/>
                  </a:lnTo>
                  <a:lnTo>
                    <a:pt x="370" y="564"/>
                  </a:lnTo>
                  <a:lnTo>
                    <a:pt x="272" y="681"/>
                  </a:lnTo>
                  <a:lnTo>
                    <a:pt x="195" y="817"/>
                  </a:lnTo>
                  <a:lnTo>
                    <a:pt x="136" y="953"/>
                  </a:lnTo>
                  <a:lnTo>
                    <a:pt x="78" y="1109"/>
                  </a:lnTo>
                  <a:lnTo>
                    <a:pt x="39" y="1245"/>
                  </a:lnTo>
                  <a:lnTo>
                    <a:pt x="20" y="1400"/>
                  </a:lnTo>
                  <a:lnTo>
                    <a:pt x="0" y="1556"/>
                  </a:lnTo>
                  <a:lnTo>
                    <a:pt x="20" y="1731"/>
                  </a:lnTo>
                  <a:lnTo>
                    <a:pt x="39" y="1886"/>
                  </a:lnTo>
                  <a:lnTo>
                    <a:pt x="78" y="2022"/>
                  </a:lnTo>
                  <a:lnTo>
                    <a:pt x="136" y="2178"/>
                  </a:lnTo>
                  <a:lnTo>
                    <a:pt x="195" y="2314"/>
                  </a:lnTo>
                  <a:lnTo>
                    <a:pt x="272" y="2450"/>
                  </a:lnTo>
                  <a:lnTo>
                    <a:pt x="370" y="2567"/>
                  </a:lnTo>
                  <a:lnTo>
                    <a:pt x="467" y="2664"/>
                  </a:lnTo>
                  <a:lnTo>
                    <a:pt x="583" y="2781"/>
                  </a:lnTo>
                  <a:lnTo>
                    <a:pt x="700" y="2858"/>
                  </a:lnTo>
                  <a:lnTo>
                    <a:pt x="836" y="2936"/>
                  </a:lnTo>
                  <a:lnTo>
                    <a:pt x="972" y="3014"/>
                  </a:lnTo>
                  <a:lnTo>
                    <a:pt x="1108" y="3053"/>
                  </a:lnTo>
                  <a:lnTo>
                    <a:pt x="1264" y="3092"/>
                  </a:lnTo>
                  <a:lnTo>
                    <a:pt x="1419" y="3131"/>
                  </a:lnTo>
                  <a:lnTo>
                    <a:pt x="1730" y="3131"/>
                  </a:lnTo>
                  <a:lnTo>
                    <a:pt x="1886" y="3092"/>
                  </a:lnTo>
                  <a:lnTo>
                    <a:pt x="2041" y="3053"/>
                  </a:lnTo>
                  <a:lnTo>
                    <a:pt x="2178" y="3014"/>
                  </a:lnTo>
                  <a:lnTo>
                    <a:pt x="2314" y="2936"/>
                  </a:lnTo>
                  <a:lnTo>
                    <a:pt x="2450" y="2858"/>
                  </a:lnTo>
                  <a:lnTo>
                    <a:pt x="2566" y="2781"/>
                  </a:lnTo>
                  <a:lnTo>
                    <a:pt x="2683" y="2664"/>
                  </a:lnTo>
                  <a:lnTo>
                    <a:pt x="2780" y="2567"/>
                  </a:lnTo>
                  <a:lnTo>
                    <a:pt x="2877" y="2450"/>
                  </a:lnTo>
                  <a:lnTo>
                    <a:pt x="2955" y="2314"/>
                  </a:lnTo>
                  <a:lnTo>
                    <a:pt x="3013" y="2178"/>
                  </a:lnTo>
                  <a:lnTo>
                    <a:pt x="3072" y="2022"/>
                  </a:lnTo>
                  <a:lnTo>
                    <a:pt x="3111" y="1886"/>
                  </a:lnTo>
                  <a:lnTo>
                    <a:pt x="3130" y="1731"/>
                  </a:lnTo>
                  <a:lnTo>
                    <a:pt x="3150" y="1556"/>
                  </a:lnTo>
                  <a:lnTo>
                    <a:pt x="3130" y="1400"/>
                  </a:lnTo>
                  <a:lnTo>
                    <a:pt x="3111" y="1245"/>
                  </a:lnTo>
                  <a:lnTo>
                    <a:pt x="3072" y="1109"/>
                  </a:lnTo>
                  <a:lnTo>
                    <a:pt x="3013" y="953"/>
                  </a:lnTo>
                  <a:lnTo>
                    <a:pt x="2955" y="817"/>
                  </a:lnTo>
                  <a:lnTo>
                    <a:pt x="2877" y="681"/>
                  </a:lnTo>
                  <a:lnTo>
                    <a:pt x="2780" y="564"/>
                  </a:lnTo>
                  <a:lnTo>
                    <a:pt x="2683" y="467"/>
                  </a:lnTo>
                  <a:lnTo>
                    <a:pt x="2566" y="351"/>
                  </a:lnTo>
                  <a:lnTo>
                    <a:pt x="2450" y="273"/>
                  </a:lnTo>
                  <a:lnTo>
                    <a:pt x="2314" y="195"/>
                  </a:lnTo>
                  <a:lnTo>
                    <a:pt x="2178" y="117"/>
                  </a:lnTo>
                  <a:lnTo>
                    <a:pt x="2041" y="78"/>
                  </a:lnTo>
                  <a:lnTo>
                    <a:pt x="1886" y="39"/>
                  </a:lnTo>
                  <a:lnTo>
                    <a:pt x="17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7"/>
            <p:cNvSpPr/>
            <p:nvPr/>
          </p:nvSpPr>
          <p:spPr>
            <a:xfrm>
              <a:off x="2922483" y="-243747"/>
              <a:ext cx="97768" cy="97171"/>
            </a:xfrm>
            <a:custGeom>
              <a:avLst/>
              <a:gdLst/>
              <a:ahLst/>
              <a:cxnLst/>
              <a:rect l="l" t="t" r="r" b="b"/>
              <a:pathLst>
                <a:path w="3150" h="3131" fill="none" extrusionOk="0">
                  <a:moveTo>
                    <a:pt x="1575" y="1"/>
                  </a:moveTo>
                  <a:lnTo>
                    <a:pt x="1575" y="1"/>
                  </a:lnTo>
                  <a:lnTo>
                    <a:pt x="1419" y="1"/>
                  </a:lnTo>
                  <a:lnTo>
                    <a:pt x="1264" y="39"/>
                  </a:lnTo>
                  <a:lnTo>
                    <a:pt x="1108" y="78"/>
                  </a:lnTo>
                  <a:lnTo>
                    <a:pt x="972" y="117"/>
                  </a:lnTo>
                  <a:lnTo>
                    <a:pt x="836" y="195"/>
                  </a:lnTo>
                  <a:lnTo>
                    <a:pt x="700" y="273"/>
                  </a:lnTo>
                  <a:lnTo>
                    <a:pt x="583" y="351"/>
                  </a:lnTo>
                  <a:lnTo>
                    <a:pt x="467" y="467"/>
                  </a:lnTo>
                  <a:lnTo>
                    <a:pt x="370" y="564"/>
                  </a:lnTo>
                  <a:lnTo>
                    <a:pt x="272" y="681"/>
                  </a:lnTo>
                  <a:lnTo>
                    <a:pt x="195" y="817"/>
                  </a:lnTo>
                  <a:lnTo>
                    <a:pt x="136" y="953"/>
                  </a:lnTo>
                  <a:lnTo>
                    <a:pt x="78" y="1109"/>
                  </a:lnTo>
                  <a:lnTo>
                    <a:pt x="39" y="1245"/>
                  </a:lnTo>
                  <a:lnTo>
                    <a:pt x="20" y="1400"/>
                  </a:lnTo>
                  <a:lnTo>
                    <a:pt x="0" y="1556"/>
                  </a:lnTo>
                  <a:lnTo>
                    <a:pt x="0" y="1556"/>
                  </a:lnTo>
                  <a:lnTo>
                    <a:pt x="20" y="1731"/>
                  </a:lnTo>
                  <a:lnTo>
                    <a:pt x="39" y="1886"/>
                  </a:lnTo>
                  <a:lnTo>
                    <a:pt x="78" y="2022"/>
                  </a:lnTo>
                  <a:lnTo>
                    <a:pt x="136" y="2178"/>
                  </a:lnTo>
                  <a:lnTo>
                    <a:pt x="195" y="2314"/>
                  </a:lnTo>
                  <a:lnTo>
                    <a:pt x="272" y="2450"/>
                  </a:lnTo>
                  <a:lnTo>
                    <a:pt x="370" y="2567"/>
                  </a:lnTo>
                  <a:lnTo>
                    <a:pt x="467" y="2664"/>
                  </a:lnTo>
                  <a:lnTo>
                    <a:pt x="583" y="2781"/>
                  </a:lnTo>
                  <a:lnTo>
                    <a:pt x="700" y="2858"/>
                  </a:lnTo>
                  <a:lnTo>
                    <a:pt x="836" y="2936"/>
                  </a:lnTo>
                  <a:lnTo>
                    <a:pt x="972" y="3014"/>
                  </a:lnTo>
                  <a:lnTo>
                    <a:pt x="1108" y="3053"/>
                  </a:lnTo>
                  <a:lnTo>
                    <a:pt x="1264" y="3092"/>
                  </a:lnTo>
                  <a:lnTo>
                    <a:pt x="1419" y="3131"/>
                  </a:lnTo>
                  <a:lnTo>
                    <a:pt x="1575" y="3131"/>
                  </a:lnTo>
                  <a:lnTo>
                    <a:pt x="1575" y="3131"/>
                  </a:lnTo>
                  <a:lnTo>
                    <a:pt x="1730" y="3131"/>
                  </a:lnTo>
                  <a:lnTo>
                    <a:pt x="1886" y="3092"/>
                  </a:lnTo>
                  <a:lnTo>
                    <a:pt x="2041" y="3053"/>
                  </a:lnTo>
                  <a:lnTo>
                    <a:pt x="2178" y="3014"/>
                  </a:lnTo>
                  <a:lnTo>
                    <a:pt x="2314" y="2936"/>
                  </a:lnTo>
                  <a:lnTo>
                    <a:pt x="2450" y="2858"/>
                  </a:lnTo>
                  <a:lnTo>
                    <a:pt x="2566" y="2781"/>
                  </a:lnTo>
                  <a:lnTo>
                    <a:pt x="2683" y="2664"/>
                  </a:lnTo>
                  <a:lnTo>
                    <a:pt x="2780" y="2567"/>
                  </a:lnTo>
                  <a:lnTo>
                    <a:pt x="2877" y="2450"/>
                  </a:lnTo>
                  <a:lnTo>
                    <a:pt x="2955" y="2314"/>
                  </a:lnTo>
                  <a:lnTo>
                    <a:pt x="3013" y="2178"/>
                  </a:lnTo>
                  <a:lnTo>
                    <a:pt x="3072" y="2022"/>
                  </a:lnTo>
                  <a:lnTo>
                    <a:pt x="3111" y="1886"/>
                  </a:lnTo>
                  <a:lnTo>
                    <a:pt x="3130" y="1731"/>
                  </a:lnTo>
                  <a:lnTo>
                    <a:pt x="3150" y="1556"/>
                  </a:lnTo>
                  <a:lnTo>
                    <a:pt x="3150" y="1556"/>
                  </a:lnTo>
                  <a:lnTo>
                    <a:pt x="3130" y="1400"/>
                  </a:lnTo>
                  <a:lnTo>
                    <a:pt x="3111" y="1245"/>
                  </a:lnTo>
                  <a:lnTo>
                    <a:pt x="3072" y="1109"/>
                  </a:lnTo>
                  <a:lnTo>
                    <a:pt x="3013" y="953"/>
                  </a:lnTo>
                  <a:lnTo>
                    <a:pt x="2955" y="817"/>
                  </a:lnTo>
                  <a:lnTo>
                    <a:pt x="2877" y="681"/>
                  </a:lnTo>
                  <a:lnTo>
                    <a:pt x="2780" y="564"/>
                  </a:lnTo>
                  <a:lnTo>
                    <a:pt x="2683" y="467"/>
                  </a:lnTo>
                  <a:lnTo>
                    <a:pt x="2566" y="351"/>
                  </a:lnTo>
                  <a:lnTo>
                    <a:pt x="2450" y="273"/>
                  </a:lnTo>
                  <a:lnTo>
                    <a:pt x="2314" y="195"/>
                  </a:lnTo>
                  <a:lnTo>
                    <a:pt x="2178" y="117"/>
                  </a:lnTo>
                  <a:lnTo>
                    <a:pt x="2041" y="78"/>
                  </a:lnTo>
                  <a:lnTo>
                    <a:pt x="1886" y="39"/>
                  </a:lnTo>
                  <a:lnTo>
                    <a:pt x="1730" y="1"/>
                  </a:lnTo>
                  <a:lnTo>
                    <a:pt x="157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7"/>
            <p:cNvSpPr/>
            <p:nvPr/>
          </p:nvSpPr>
          <p:spPr>
            <a:xfrm>
              <a:off x="2626210" y="-301660"/>
              <a:ext cx="84515" cy="50090"/>
            </a:xfrm>
            <a:custGeom>
              <a:avLst/>
              <a:gdLst/>
              <a:ahLst/>
              <a:cxnLst/>
              <a:rect l="l" t="t" r="r" b="b"/>
              <a:pathLst>
                <a:path w="2723" h="1614" extrusionOk="0">
                  <a:moveTo>
                    <a:pt x="176" y="0"/>
                  </a:moveTo>
                  <a:lnTo>
                    <a:pt x="1" y="20"/>
                  </a:lnTo>
                  <a:lnTo>
                    <a:pt x="176" y="39"/>
                  </a:lnTo>
                  <a:lnTo>
                    <a:pt x="351" y="59"/>
                  </a:lnTo>
                  <a:lnTo>
                    <a:pt x="526" y="97"/>
                  </a:lnTo>
                  <a:lnTo>
                    <a:pt x="681" y="156"/>
                  </a:lnTo>
                  <a:lnTo>
                    <a:pt x="856" y="234"/>
                  </a:lnTo>
                  <a:lnTo>
                    <a:pt x="1012" y="292"/>
                  </a:lnTo>
                  <a:lnTo>
                    <a:pt x="1148" y="389"/>
                  </a:lnTo>
                  <a:lnTo>
                    <a:pt x="1303" y="486"/>
                  </a:lnTo>
                  <a:lnTo>
                    <a:pt x="1556" y="700"/>
                  </a:lnTo>
                  <a:lnTo>
                    <a:pt x="1789" y="953"/>
                  </a:lnTo>
                  <a:lnTo>
                    <a:pt x="1887" y="1089"/>
                  </a:lnTo>
                  <a:lnTo>
                    <a:pt x="1984" y="1225"/>
                  </a:lnTo>
                  <a:lnTo>
                    <a:pt x="2062" y="1381"/>
                  </a:lnTo>
                  <a:lnTo>
                    <a:pt x="2139" y="1536"/>
                  </a:lnTo>
                  <a:lnTo>
                    <a:pt x="2723" y="1614"/>
                  </a:lnTo>
                  <a:lnTo>
                    <a:pt x="2625" y="1439"/>
                  </a:lnTo>
                  <a:lnTo>
                    <a:pt x="2528" y="1264"/>
                  </a:lnTo>
                  <a:lnTo>
                    <a:pt x="2412" y="1108"/>
                  </a:lnTo>
                  <a:lnTo>
                    <a:pt x="2275" y="953"/>
                  </a:lnTo>
                  <a:lnTo>
                    <a:pt x="2159" y="817"/>
                  </a:lnTo>
                  <a:lnTo>
                    <a:pt x="2003" y="681"/>
                  </a:lnTo>
                  <a:lnTo>
                    <a:pt x="1848" y="564"/>
                  </a:lnTo>
                  <a:lnTo>
                    <a:pt x="1692" y="447"/>
                  </a:lnTo>
                  <a:lnTo>
                    <a:pt x="1517" y="350"/>
                  </a:lnTo>
                  <a:lnTo>
                    <a:pt x="1342" y="272"/>
                  </a:lnTo>
                  <a:lnTo>
                    <a:pt x="1167" y="195"/>
                  </a:lnTo>
                  <a:lnTo>
                    <a:pt x="973" y="117"/>
                  </a:lnTo>
                  <a:lnTo>
                    <a:pt x="779" y="78"/>
                  </a:lnTo>
                  <a:lnTo>
                    <a:pt x="584" y="39"/>
                  </a:lnTo>
                  <a:lnTo>
                    <a:pt x="390" y="20"/>
                  </a:lnTo>
                  <a:lnTo>
                    <a:pt x="176"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57"/>
            <p:cNvSpPr/>
            <p:nvPr/>
          </p:nvSpPr>
          <p:spPr>
            <a:xfrm>
              <a:off x="2543560" y="-301660"/>
              <a:ext cx="155094" cy="155082"/>
            </a:xfrm>
            <a:custGeom>
              <a:avLst/>
              <a:gdLst/>
              <a:ahLst/>
              <a:cxnLst/>
              <a:rect l="l" t="t" r="r" b="b"/>
              <a:pathLst>
                <a:path w="4997" h="4997" extrusionOk="0">
                  <a:moveTo>
                    <a:pt x="2489" y="0"/>
                  </a:moveTo>
                  <a:lnTo>
                    <a:pt x="2236" y="20"/>
                  </a:lnTo>
                  <a:lnTo>
                    <a:pt x="2003" y="59"/>
                  </a:lnTo>
                  <a:lnTo>
                    <a:pt x="1750" y="117"/>
                  </a:lnTo>
                  <a:lnTo>
                    <a:pt x="1536" y="214"/>
                  </a:lnTo>
                  <a:lnTo>
                    <a:pt x="1303" y="311"/>
                  </a:lnTo>
                  <a:lnTo>
                    <a:pt x="1109" y="428"/>
                  </a:lnTo>
                  <a:lnTo>
                    <a:pt x="914" y="583"/>
                  </a:lnTo>
                  <a:lnTo>
                    <a:pt x="739" y="739"/>
                  </a:lnTo>
                  <a:lnTo>
                    <a:pt x="584" y="914"/>
                  </a:lnTo>
                  <a:lnTo>
                    <a:pt x="428" y="1108"/>
                  </a:lnTo>
                  <a:lnTo>
                    <a:pt x="312" y="1322"/>
                  </a:lnTo>
                  <a:lnTo>
                    <a:pt x="195" y="1536"/>
                  </a:lnTo>
                  <a:lnTo>
                    <a:pt x="117" y="1769"/>
                  </a:lnTo>
                  <a:lnTo>
                    <a:pt x="59" y="2003"/>
                  </a:lnTo>
                  <a:lnTo>
                    <a:pt x="20" y="2255"/>
                  </a:lnTo>
                  <a:lnTo>
                    <a:pt x="1" y="2508"/>
                  </a:lnTo>
                  <a:lnTo>
                    <a:pt x="20" y="2761"/>
                  </a:lnTo>
                  <a:lnTo>
                    <a:pt x="59" y="3014"/>
                  </a:lnTo>
                  <a:lnTo>
                    <a:pt x="117" y="3247"/>
                  </a:lnTo>
                  <a:lnTo>
                    <a:pt x="195" y="3480"/>
                  </a:lnTo>
                  <a:lnTo>
                    <a:pt x="312" y="3694"/>
                  </a:lnTo>
                  <a:lnTo>
                    <a:pt x="428" y="3888"/>
                  </a:lnTo>
                  <a:lnTo>
                    <a:pt x="584" y="4083"/>
                  </a:lnTo>
                  <a:lnTo>
                    <a:pt x="739" y="4258"/>
                  </a:lnTo>
                  <a:lnTo>
                    <a:pt x="914" y="4433"/>
                  </a:lnTo>
                  <a:lnTo>
                    <a:pt x="1109" y="4569"/>
                  </a:lnTo>
                  <a:lnTo>
                    <a:pt x="1303" y="4705"/>
                  </a:lnTo>
                  <a:lnTo>
                    <a:pt x="1536" y="4802"/>
                  </a:lnTo>
                  <a:lnTo>
                    <a:pt x="1750" y="4880"/>
                  </a:lnTo>
                  <a:lnTo>
                    <a:pt x="2003" y="4938"/>
                  </a:lnTo>
                  <a:lnTo>
                    <a:pt x="2236" y="4977"/>
                  </a:lnTo>
                  <a:lnTo>
                    <a:pt x="2489" y="4997"/>
                  </a:lnTo>
                  <a:lnTo>
                    <a:pt x="2761" y="4977"/>
                  </a:lnTo>
                  <a:lnTo>
                    <a:pt x="2994" y="4938"/>
                  </a:lnTo>
                  <a:lnTo>
                    <a:pt x="3247" y="4880"/>
                  </a:lnTo>
                  <a:lnTo>
                    <a:pt x="3461" y="4802"/>
                  </a:lnTo>
                  <a:lnTo>
                    <a:pt x="3694" y="4705"/>
                  </a:lnTo>
                  <a:lnTo>
                    <a:pt x="3889" y="4569"/>
                  </a:lnTo>
                  <a:lnTo>
                    <a:pt x="4083" y="4433"/>
                  </a:lnTo>
                  <a:lnTo>
                    <a:pt x="4258" y="4258"/>
                  </a:lnTo>
                  <a:lnTo>
                    <a:pt x="4414" y="4083"/>
                  </a:lnTo>
                  <a:lnTo>
                    <a:pt x="4569" y="3888"/>
                  </a:lnTo>
                  <a:lnTo>
                    <a:pt x="4686" y="3694"/>
                  </a:lnTo>
                  <a:lnTo>
                    <a:pt x="4802" y="3480"/>
                  </a:lnTo>
                  <a:lnTo>
                    <a:pt x="4880" y="3247"/>
                  </a:lnTo>
                  <a:lnTo>
                    <a:pt x="4938" y="3014"/>
                  </a:lnTo>
                  <a:lnTo>
                    <a:pt x="4977" y="2761"/>
                  </a:lnTo>
                  <a:lnTo>
                    <a:pt x="4997" y="2508"/>
                  </a:lnTo>
                  <a:lnTo>
                    <a:pt x="4977" y="2255"/>
                  </a:lnTo>
                  <a:lnTo>
                    <a:pt x="4938" y="2003"/>
                  </a:lnTo>
                  <a:lnTo>
                    <a:pt x="4880" y="1769"/>
                  </a:lnTo>
                  <a:lnTo>
                    <a:pt x="4802" y="1536"/>
                  </a:lnTo>
                  <a:lnTo>
                    <a:pt x="4686" y="1322"/>
                  </a:lnTo>
                  <a:lnTo>
                    <a:pt x="4569" y="1108"/>
                  </a:lnTo>
                  <a:lnTo>
                    <a:pt x="4414" y="914"/>
                  </a:lnTo>
                  <a:lnTo>
                    <a:pt x="4258" y="739"/>
                  </a:lnTo>
                  <a:lnTo>
                    <a:pt x="4083" y="583"/>
                  </a:lnTo>
                  <a:lnTo>
                    <a:pt x="3889" y="428"/>
                  </a:lnTo>
                  <a:lnTo>
                    <a:pt x="3694" y="311"/>
                  </a:lnTo>
                  <a:lnTo>
                    <a:pt x="3461" y="214"/>
                  </a:lnTo>
                  <a:lnTo>
                    <a:pt x="3247" y="117"/>
                  </a:lnTo>
                  <a:lnTo>
                    <a:pt x="2994" y="59"/>
                  </a:lnTo>
                  <a:lnTo>
                    <a:pt x="2761" y="20"/>
                  </a:lnTo>
                  <a:lnTo>
                    <a:pt x="2489"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57"/>
            <p:cNvSpPr/>
            <p:nvPr/>
          </p:nvSpPr>
          <p:spPr>
            <a:xfrm>
              <a:off x="2543560" y="-301660"/>
              <a:ext cx="155094" cy="155082"/>
            </a:xfrm>
            <a:custGeom>
              <a:avLst/>
              <a:gdLst/>
              <a:ahLst/>
              <a:cxnLst/>
              <a:rect l="l" t="t" r="r" b="b"/>
              <a:pathLst>
                <a:path w="4997" h="4997" fill="none" extrusionOk="0">
                  <a:moveTo>
                    <a:pt x="4997" y="2508"/>
                  </a:moveTo>
                  <a:lnTo>
                    <a:pt x="4997" y="2508"/>
                  </a:lnTo>
                  <a:lnTo>
                    <a:pt x="4977" y="2761"/>
                  </a:lnTo>
                  <a:lnTo>
                    <a:pt x="4938" y="3014"/>
                  </a:lnTo>
                  <a:lnTo>
                    <a:pt x="4880" y="3247"/>
                  </a:lnTo>
                  <a:lnTo>
                    <a:pt x="4802" y="3480"/>
                  </a:lnTo>
                  <a:lnTo>
                    <a:pt x="4686" y="3694"/>
                  </a:lnTo>
                  <a:lnTo>
                    <a:pt x="4569" y="3888"/>
                  </a:lnTo>
                  <a:lnTo>
                    <a:pt x="4414" y="4083"/>
                  </a:lnTo>
                  <a:lnTo>
                    <a:pt x="4258" y="4258"/>
                  </a:lnTo>
                  <a:lnTo>
                    <a:pt x="4083" y="4433"/>
                  </a:lnTo>
                  <a:lnTo>
                    <a:pt x="3889" y="4569"/>
                  </a:lnTo>
                  <a:lnTo>
                    <a:pt x="3694" y="4705"/>
                  </a:lnTo>
                  <a:lnTo>
                    <a:pt x="3461" y="4802"/>
                  </a:lnTo>
                  <a:lnTo>
                    <a:pt x="3247" y="4880"/>
                  </a:lnTo>
                  <a:lnTo>
                    <a:pt x="2994" y="4938"/>
                  </a:lnTo>
                  <a:lnTo>
                    <a:pt x="2761" y="4977"/>
                  </a:lnTo>
                  <a:lnTo>
                    <a:pt x="2489" y="4997"/>
                  </a:lnTo>
                  <a:lnTo>
                    <a:pt x="2489" y="4997"/>
                  </a:lnTo>
                  <a:lnTo>
                    <a:pt x="2236" y="4977"/>
                  </a:lnTo>
                  <a:lnTo>
                    <a:pt x="2003" y="4938"/>
                  </a:lnTo>
                  <a:lnTo>
                    <a:pt x="1750" y="4880"/>
                  </a:lnTo>
                  <a:lnTo>
                    <a:pt x="1536" y="4802"/>
                  </a:lnTo>
                  <a:lnTo>
                    <a:pt x="1303" y="4705"/>
                  </a:lnTo>
                  <a:lnTo>
                    <a:pt x="1109" y="4569"/>
                  </a:lnTo>
                  <a:lnTo>
                    <a:pt x="914" y="4433"/>
                  </a:lnTo>
                  <a:lnTo>
                    <a:pt x="739" y="4258"/>
                  </a:lnTo>
                  <a:lnTo>
                    <a:pt x="584" y="4083"/>
                  </a:lnTo>
                  <a:lnTo>
                    <a:pt x="428" y="3888"/>
                  </a:lnTo>
                  <a:lnTo>
                    <a:pt x="312" y="3694"/>
                  </a:lnTo>
                  <a:lnTo>
                    <a:pt x="195" y="3480"/>
                  </a:lnTo>
                  <a:lnTo>
                    <a:pt x="117" y="3247"/>
                  </a:lnTo>
                  <a:lnTo>
                    <a:pt x="59" y="3014"/>
                  </a:lnTo>
                  <a:lnTo>
                    <a:pt x="20" y="2761"/>
                  </a:lnTo>
                  <a:lnTo>
                    <a:pt x="1" y="2508"/>
                  </a:lnTo>
                  <a:lnTo>
                    <a:pt x="1" y="2508"/>
                  </a:lnTo>
                  <a:lnTo>
                    <a:pt x="20" y="2255"/>
                  </a:lnTo>
                  <a:lnTo>
                    <a:pt x="59" y="2003"/>
                  </a:lnTo>
                  <a:lnTo>
                    <a:pt x="117" y="1769"/>
                  </a:lnTo>
                  <a:lnTo>
                    <a:pt x="195" y="1536"/>
                  </a:lnTo>
                  <a:lnTo>
                    <a:pt x="312" y="1322"/>
                  </a:lnTo>
                  <a:lnTo>
                    <a:pt x="428" y="1108"/>
                  </a:lnTo>
                  <a:lnTo>
                    <a:pt x="584" y="914"/>
                  </a:lnTo>
                  <a:lnTo>
                    <a:pt x="739" y="739"/>
                  </a:lnTo>
                  <a:lnTo>
                    <a:pt x="914" y="583"/>
                  </a:lnTo>
                  <a:lnTo>
                    <a:pt x="1109" y="428"/>
                  </a:lnTo>
                  <a:lnTo>
                    <a:pt x="1303" y="311"/>
                  </a:lnTo>
                  <a:lnTo>
                    <a:pt x="1536" y="214"/>
                  </a:lnTo>
                  <a:lnTo>
                    <a:pt x="1750" y="117"/>
                  </a:lnTo>
                  <a:lnTo>
                    <a:pt x="2003" y="59"/>
                  </a:lnTo>
                  <a:lnTo>
                    <a:pt x="2236" y="20"/>
                  </a:lnTo>
                  <a:lnTo>
                    <a:pt x="2489" y="0"/>
                  </a:lnTo>
                  <a:lnTo>
                    <a:pt x="2489" y="0"/>
                  </a:lnTo>
                  <a:lnTo>
                    <a:pt x="2761" y="20"/>
                  </a:lnTo>
                  <a:lnTo>
                    <a:pt x="2994" y="59"/>
                  </a:lnTo>
                  <a:lnTo>
                    <a:pt x="3247" y="117"/>
                  </a:lnTo>
                  <a:lnTo>
                    <a:pt x="3461" y="214"/>
                  </a:lnTo>
                  <a:lnTo>
                    <a:pt x="3694" y="311"/>
                  </a:lnTo>
                  <a:lnTo>
                    <a:pt x="3889" y="428"/>
                  </a:lnTo>
                  <a:lnTo>
                    <a:pt x="4083" y="583"/>
                  </a:lnTo>
                  <a:lnTo>
                    <a:pt x="4258" y="739"/>
                  </a:lnTo>
                  <a:lnTo>
                    <a:pt x="4414" y="914"/>
                  </a:lnTo>
                  <a:lnTo>
                    <a:pt x="4569" y="1108"/>
                  </a:lnTo>
                  <a:lnTo>
                    <a:pt x="4686" y="1322"/>
                  </a:lnTo>
                  <a:lnTo>
                    <a:pt x="4802" y="1536"/>
                  </a:lnTo>
                  <a:lnTo>
                    <a:pt x="4880" y="1769"/>
                  </a:lnTo>
                  <a:lnTo>
                    <a:pt x="4938" y="2003"/>
                  </a:lnTo>
                  <a:lnTo>
                    <a:pt x="4977" y="2255"/>
                  </a:lnTo>
                  <a:lnTo>
                    <a:pt x="4997" y="25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7"/>
            <p:cNvSpPr/>
            <p:nvPr/>
          </p:nvSpPr>
          <p:spPr>
            <a:xfrm>
              <a:off x="2561064" y="-284156"/>
              <a:ext cx="120084" cy="120074"/>
            </a:xfrm>
            <a:custGeom>
              <a:avLst/>
              <a:gdLst/>
              <a:ahLst/>
              <a:cxnLst/>
              <a:rect l="l" t="t" r="r" b="b"/>
              <a:pathLst>
                <a:path w="3869" h="3869" extrusionOk="0">
                  <a:moveTo>
                    <a:pt x="1925" y="0"/>
                  </a:moveTo>
                  <a:lnTo>
                    <a:pt x="1731" y="19"/>
                  </a:lnTo>
                  <a:lnTo>
                    <a:pt x="1536" y="39"/>
                  </a:lnTo>
                  <a:lnTo>
                    <a:pt x="1361" y="97"/>
                  </a:lnTo>
                  <a:lnTo>
                    <a:pt x="1186" y="156"/>
                  </a:lnTo>
                  <a:lnTo>
                    <a:pt x="1011" y="233"/>
                  </a:lnTo>
                  <a:lnTo>
                    <a:pt x="856" y="331"/>
                  </a:lnTo>
                  <a:lnTo>
                    <a:pt x="700" y="447"/>
                  </a:lnTo>
                  <a:lnTo>
                    <a:pt x="564" y="583"/>
                  </a:lnTo>
                  <a:lnTo>
                    <a:pt x="447" y="719"/>
                  </a:lnTo>
                  <a:lnTo>
                    <a:pt x="331" y="855"/>
                  </a:lnTo>
                  <a:lnTo>
                    <a:pt x="234" y="1011"/>
                  </a:lnTo>
                  <a:lnTo>
                    <a:pt x="156" y="1186"/>
                  </a:lnTo>
                  <a:lnTo>
                    <a:pt x="98" y="1361"/>
                  </a:lnTo>
                  <a:lnTo>
                    <a:pt x="39" y="1555"/>
                  </a:lnTo>
                  <a:lnTo>
                    <a:pt x="20" y="1750"/>
                  </a:lnTo>
                  <a:lnTo>
                    <a:pt x="0" y="1944"/>
                  </a:lnTo>
                  <a:lnTo>
                    <a:pt x="20" y="2139"/>
                  </a:lnTo>
                  <a:lnTo>
                    <a:pt x="39" y="2333"/>
                  </a:lnTo>
                  <a:lnTo>
                    <a:pt x="98" y="2508"/>
                  </a:lnTo>
                  <a:lnTo>
                    <a:pt x="156" y="2683"/>
                  </a:lnTo>
                  <a:lnTo>
                    <a:pt x="234" y="2858"/>
                  </a:lnTo>
                  <a:lnTo>
                    <a:pt x="331" y="3013"/>
                  </a:lnTo>
                  <a:lnTo>
                    <a:pt x="447" y="3169"/>
                  </a:lnTo>
                  <a:lnTo>
                    <a:pt x="564" y="3305"/>
                  </a:lnTo>
                  <a:lnTo>
                    <a:pt x="700" y="3422"/>
                  </a:lnTo>
                  <a:lnTo>
                    <a:pt x="856" y="3538"/>
                  </a:lnTo>
                  <a:lnTo>
                    <a:pt x="1011" y="3635"/>
                  </a:lnTo>
                  <a:lnTo>
                    <a:pt x="1186" y="3713"/>
                  </a:lnTo>
                  <a:lnTo>
                    <a:pt x="1361" y="3791"/>
                  </a:lnTo>
                  <a:lnTo>
                    <a:pt x="1536" y="3830"/>
                  </a:lnTo>
                  <a:lnTo>
                    <a:pt x="1731" y="3869"/>
                  </a:lnTo>
                  <a:lnTo>
                    <a:pt x="2139" y="3869"/>
                  </a:lnTo>
                  <a:lnTo>
                    <a:pt x="2333" y="3830"/>
                  </a:lnTo>
                  <a:lnTo>
                    <a:pt x="2508" y="3791"/>
                  </a:lnTo>
                  <a:lnTo>
                    <a:pt x="2683" y="3713"/>
                  </a:lnTo>
                  <a:lnTo>
                    <a:pt x="2858" y="3635"/>
                  </a:lnTo>
                  <a:lnTo>
                    <a:pt x="3014" y="3538"/>
                  </a:lnTo>
                  <a:lnTo>
                    <a:pt x="3169" y="3422"/>
                  </a:lnTo>
                  <a:lnTo>
                    <a:pt x="3305" y="3305"/>
                  </a:lnTo>
                  <a:lnTo>
                    <a:pt x="3422" y="3169"/>
                  </a:lnTo>
                  <a:lnTo>
                    <a:pt x="3538" y="3013"/>
                  </a:lnTo>
                  <a:lnTo>
                    <a:pt x="3636" y="2858"/>
                  </a:lnTo>
                  <a:lnTo>
                    <a:pt x="3713" y="2683"/>
                  </a:lnTo>
                  <a:lnTo>
                    <a:pt x="3772" y="2508"/>
                  </a:lnTo>
                  <a:lnTo>
                    <a:pt x="3830" y="2333"/>
                  </a:lnTo>
                  <a:lnTo>
                    <a:pt x="3850" y="2139"/>
                  </a:lnTo>
                  <a:lnTo>
                    <a:pt x="3869" y="1944"/>
                  </a:lnTo>
                  <a:lnTo>
                    <a:pt x="3850" y="1750"/>
                  </a:lnTo>
                  <a:lnTo>
                    <a:pt x="3830" y="1555"/>
                  </a:lnTo>
                  <a:lnTo>
                    <a:pt x="3772" y="1361"/>
                  </a:lnTo>
                  <a:lnTo>
                    <a:pt x="3713" y="1186"/>
                  </a:lnTo>
                  <a:lnTo>
                    <a:pt x="3636" y="1011"/>
                  </a:lnTo>
                  <a:lnTo>
                    <a:pt x="3538" y="855"/>
                  </a:lnTo>
                  <a:lnTo>
                    <a:pt x="3422" y="719"/>
                  </a:lnTo>
                  <a:lnTo>
                    <a:pt x="3305" y="583"/>
                  </a:lnTo>
                  <a:lnTo>
                    <a:pt x="3169" y="447"/>
                  </a:lnTo>
                  <a:lnTo>
                    <a:pt x="3014" y="331"/>
                  </a:lnTo>
                  <a:lnTo>
                    <a:pt x="2858" y="233"/>
                  </a:lnTo>
                  <a:lnTo>
                    <a:pt x="2683" y="156"/>
                  </a:lnTo>
                  <a:lnTo>
                    <a:pt x="2508" y="97"/>
                  </a:lnTo>
                  <a:lnTo>
                    <a:pt x="2333" y="39"/>
                  </a:lnTo>
                  <a:lnTo>
                    <a:pt x="2139" y="19"/>
                  </a:lnTo>
                  <a:lnTo>
                    <a:pt x="19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57"/>
            <p:cNvSpPr/>
            <p:nvPr/>
          </p:nvSpPr>
          <p:spPr>
            <a:xfrm>
              <a:off x="2561064" y="-284156"/>
              <a:ext cx="120084" cy="120074"/>
            </a:xfrm>
            <a:custGeom>
              <a:avLst/>
              <a:gdLst/>
              <a:ahLst/>
              <a:cxnLst/>
              <a:rect l="l" t="t" r="r" b="b"/>
              <a:pathLst>
                <a:path w="3869" h="3869" fill="none" extrusionOk="0">
                  <a:moveTo>
                    <a:pt x="3869" y="1944"/>
                  </a:moveTo>
                  <a:lnTo>
                    <a:pt x="3869" y="1944"/>
                  </a:lnTo>
                  <a:lnTo>
                    <a:pt x="3850" y="2139"/>
                  </a:lnTo>
                  <a:lnTo>
                    <a:pt x="3830" y="2333"/>
                  </a:lnTo>
                  <a:lnTo>
                    <a:pt x="3772" y="2508"/>
                  </a:lnTo>
                  <a:lnTo>
                    <a:pt x="3713" y="2683"/>
                  </a:lnTo>
                  <a:lnTo>
                    <a:pt x="3636" y="2858"/>
                  </a:lnTo>
                  <a:lnTo>
                    <a:pt x="3538" y="3013"/>
                  </a:lnTo>
                  <a:lnTo>
                    <a:pt x="3422" y="3169"/>
                  </a:lnTo>
                  <a:lnTo>
                    <a:pt x="3305" y="3305"/>
                  </a:lnTo>
                  <a:lnTo>
                    <a:pt x="3169" y="3422"/>
                  </a:lnTo>
                  <a:lnTo>
                    <a:pt x="3014" y="3538"/>
                  </a:lnTo>
                  <a:lnTo>
                    <a:pt x="2858" y="3635"/>
                  </a:lnTo>
                  <a:lnTo>
                    <a:pt x="2683" y="3713"/>
                  </a:lnTo>
                  <a:lnTo>
                    <a:pt x="2508" y="3791"/>
                  </a:lnTo>
                  <a:lnTo>
                    <a:pt x="2333" y="3830"/>
                  </a:lnTo>
                  <a:lnTo>
                    <a:pt x="2139" y="3869"/>
                  </a:lnTo>
                  <a:lnTo>
                    <a:pt x="1925" y="3869"/>
                  </a:lnTo>
                  <a:lnTo>
                    <a:pt x="1925" y="3869"/>
                  </a:lnTo>
                  <a:lnTo>
                    <a:pt x="1731" y="3869"/>
                  </a:lnTo>
                  <a:lnTo>
                    <a:pt x="1536" y="3830"/>
                  </a:lnTo>
                  <a:lnTo>
                    <a:pt x="1361" y="3791"/>
                  </a:lnTo>
                  <a:lnTo>
                    <a:pt x="1186" y="3713"/>
                  </a:lnTo>
                  <a:lnTo>
                    <a:pt x="1011" y="3635"/>
                  </a:lnTo>
                  <a:lnTo>
                    <a:pt x="856" y="3538"/>
                  </a:lnTo>
                  <a:lnTo>
                    <a:pt x="700" y="3422"/>
                  </a:lnTo>
                  <a:lnTo>
                    <a:pt x="564" y="3305"/>
                  </a:lnTo>
                  <a:lnTo>
                    <a:pt x="447" y="3169"/>
                  </a:lnTo>
                  <a:lnTo>
                    <a:pt x="331" y="3013"/>
                  </a:lnTo>
                  <a:lnTo>
                    <a:pt x="234" y="2858"/>
                  </a:lnTo>
                  <a:lnTo>
                    <a:pt x="156" y="2683"/>
                  </a:lnTo>
                  <a:lnTo>
                    <a:pt x="98" y="2508"/>
                  </a:lnTo>
                  <a:lnTo>
                    <a:pt x="39" y="2333"/>
                  </a:lnTo>
                  <a:lnTo>
                    <a:pt x="20" y="2139"/>
                  </a:lnTo>
                  <a:lnTo>
                    <a:pt x="0" y="1944"/>
                  </a:lnTo>
                  <a:lnTo>
                    <a:pt x="0" y="1944"/>
                  </a:lnTo>
                  <a:lnTo>
                    <a:pt x="20" y="1750"/>
                  </a:lnTo>
                  <a:lnTo>
                    <a:pt x="39" y="1555"/>
                  </a:lnTo>
                  <a:lnTo>
                    <a:pt x="98" y="1361"/>
                  </a:lnTo>
                  <a:lnTo>
                    <a:pt x="156" y="1186"/>
                  </a:lnTo>
                  <a:lnTo>
                    <a:pt x="234" y="1011"/>
                  </a:lnTo>
                  <a:lnTo>
                    <a:pt x="331" y="855"/>
                  </a:lnTo>
                  <a:lnTo>
                    <a:pt x="447" y="719"/>
                  </a:lnTo>
                  <a:lnTo>
                    <a:pt x="564" y="583"/>
                  </a:lnTo>
                  <a:lnTo>
                    <a:pt x="700" y="447"/>
                  </a:lnTo>
                  <a:lnTo>
                    <a:pt x="856" y="331"/>
                  </a:lnTo>
                  <a:lnTo>
                    <a:pt x="1011" y="233"/>
                  </a:lnTo>
                  <a:lnTo>
                    <a:pt x="1186" y="156"/>
                  </a:lnTo>
                  <a:lnTo>
                    <a:pt x="1361" y="97"/>
                  </a:lnTo>
                  <a:lnTo>
                    <a:pt x="1536" y="39"/>
                  </a:lnTo>
                  <a:lnTo>
                    <a:pt x="1731" y="19"/>
                  </a:lnTo>
                  <a:lnTo>
                    <a:pt x="1925" y="0"/>
                  </a:lnTo>
                  <a:lnTo>
                    <a:pt x="1925" y="0"/>
                  </a:lnTo>
                  <a:lnTo>
                    <a:pt x="2139" y="19"/>
                  </a:lnTo>
                  <a:lnTo>
                    <a:pt x="2333" y="39"/>
                  </a:lnTo>
                  <a:lnTo>
                    <a:pt x="2508" y="97"/>
                  </a:lnTo>
                  <a:lnTo>
                    <a:pt x="2683" y="156"/>
                  </a:lnTo>
                  <a:lnTo>
                    <a:pt x="2858" y="233"/>
                  </a:lnTo>
                  <a:lnTo>
                    <a:pt x="3014" y="331"/>
                  </a:lnTo>
                  <a:lnTo>
                    <a:pt x="3169" y="447"/>
                  </a:lnTo>
                  <a:lnTo>
                    <a:pt x="3305" y="583"/>
                  </a:lnTo>
                  <a:lnTo>
                    <a:pt x="3422" y="719"/>
                  </a:lnTo>
                  <a:lnTo>
                    <a:pt x="3538" y="855"/>
                  </a:lnTo>
                  <a:lnTo>
                    <a:pt x="3636" y="1011"/>
                  </a:lnTo>
                  <a:lnTo>
                    <a:pt x="3713" y="1186"/>
                  </a:lnTo>
                  <a:lnTo>
                    <a:pt x="3772" y="1361"/>
                  </a:lnTo>
                  <a:lnTo>
                    <a:pt x="3830" y="1555"/>
                  </a:lnTo>
                  <a:lnTo>
                    <a:pt x="3850" y="1750"/>
                  </a:lnTo>
                  <a:lnTo>
                    <a:pt x="3869" y="19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57"/>
            <p:cNvSpPr/>
            <p:nvPr/>
          </p:nvSpPr>
          <p:spPr>
            <a:xfrm>
              <a:off x="2585800" y="-259420"/>
              <a:ext cx="70610" cy="70605"/>
            </a:xfrm>
            <a:custGeom>
              <a:avLst/>
              <a:gdLst/>
              <a:ahLst/>
              <a:cxnLst/>
              <a:rect l="l" t="t" r="r" b="b"/>
              <a:pathLst>
                <a:path w="2275" h="2275" extrusionOk="0">
                  <a:moveTo>
                    <a:pt x="1011" y="0"/>
                  </a:moveTo>
                  <a:lnTo>
                    <a:pt x="914" y="20"/>
                  </a:lnTo>
                  <a:lnTo>
                    <a:pt x="700" y="97"/>
                  </a:lnTo>
                  <a:lnTo>
                    <a:pt x="506" y="195"/>
                  </a:lnTo>
                  <a:lnTo>
                    <a:pt x="331" y="331"/>
                  </a:lnTo>
                  <a:lnTo>
                    <a:pt x="195" y="506"/>
                  </a:lnTo>
                  <a:lnTo>
                    <a:pt x="78" y="700"/>
                  </a:lnTo>
                  <a:lnTo>
                    <a:pt x="20" y="914"/>
                  </a:lnTo>
                  <a:lnTo>
                    <a:pt x="0" y="1030"/>
                  </a:lnTo>
                  <a:lnTo>
                    <a:pt x="0" y="1147"/>
                  </a:lnTo>
                  <a:lnTo>
                    <a:pt x="0" y="1264"/>
                  </a:lnTo>
                  <a:lnTo>
                    <a:pt x="20" y="1380"/>
                  </a:lnTo>
                  <a:lnTo>
                    <a:pt x="78" y="1594"/>
                  </a:lnTo>
                  <a:lnTo>
                    <a:pt x="195" y="1789"/>
                  </a:lnTo>
                  <a:lnTo>
                    <a:pt x="331" y="1944"/>
                  </a:lnTo>
                  <a:lnTo>
                    <a:pt x="506" y="2080"/>
                  </a:lnTo>
                  <a:lnTo>
                    <a:pt x="700" y="2197"/>
                  </a:lnTo>
                  <a:lnTo>
                    <a:pt x="914" y="2255"/>
                  </a:lnTo>
                  <a:lnTo>
                    <a:pt x="1011" y="2275"/>
                  </a:lnTo>
                  <a:lnTo>
                    <a:pt x="1245" y="2275"/>
                  </a:lnTo>
                  <a:lnTo>
                    <a:pt x="1361" y="2255"/>
                  </a:lnTo>
                  <a:lnTo>
                    <a:pt x="1575" y="2197"/>
                  </a:lnTo>
                  <a:lnTo>
                    <a:pt x="1769" y="2080"/>
                  </a:lnTo>
                  <a:lnTo>
                    <a:pt x="1944" y="1944"/>
                  </a:lnTo>
                  <a:lnTo>
                    <a:pt x="2081" y="1789"/>
                  </a:lnTo>
                  <a:lnTo>
                    <a:pt x="2197" y="1594"/>
                  </a:lnTo>
                  <a:lnTo>
                    <a:pt x="2255" y="1380"/>
                  </a:lnTo>
                  <a:lnTo>
                    <a:pt x="2275" y="1264"/>
                  </a:lnTo>
                  <a:lnTo>
                    <a:pt x="2275" y="1147"/>
                  </a:lnTo>
                  <a:lnTo>
                    <a:pt x="2275" y="1030"/>
                  </a:lnTo>
                  <a:lnTo>
                    <a:pt x="2255" y="914"/>
                  </a:lnTo>
                  <a:lnTo>
                    <a:pt x="2197" y="700"/>
                  </a:lnTo>
                  <a:lnTo>
                    <a:pt x="2081" y="506"/>
                  </a:lnTo>
                  <a:lnTo>
                    <a:pt x="1944" y="331"/>
                  </a:lnTo>
                  <a:lnTo>
                    <a:pt x="1769" y="195"/>
                  </a:lnTo>
                  <a:lnTo>
                    <a:pt x="1575" y="97"/>
                  </a:lnTo>
                  <a:lnTo>
                    <a:pt x="1361" y="20"/>
                  </a:lnTo>
                  <a:lnTo>
                    <a:pt x="1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57"/>
            <p:cNvSpPr/>
            <p:nvPr/>
          </p:nvSpPr>
          <p:spPr>
            <a:xfrm>
              <a:off x="2585800" y="-259420"/>
              <a:ext cx="70610" cy="70605"/>
            </a:xfrm>
            <a:custGeom>
              <a:avLst/>
              <a:gdLst/>
              <a:ahLst/>
              <a:cxnLst/>
              <a:rect l="l" t="t" r="r" b="b"/>
              <a:pathLst>
                <a:path w="2275" h="2275" fill="none" extrusionOk="0">
                  <a:moveTo>
                    <a:pt x="1128" y="0"/>
                  </a:moveTo>
                  <a:lnTo>
                    <a:pt x="1128" y="0"/>
                  </a:lnTo>
                  <a:lnTo>
                    <a:pt x="1011" y="0"/>
                  </a:lnTo>
                  <a:lnTo>
                    <a:pt x="914" y="20"/>
                  </a:lnTo>
                  <a:lnTo>
                    <a:pt x="700" y="97"/>
                  </a:lnTo>
                  <a:lnTo>
                    <a:pt x="506" y="195"/>
                  </a:lnTo>
                  <a:lnTo>
                    <a:pt x="331" y="331"/>
                  </a:lnTo>
                  <a:lnTo>
                    <a:pt x="195" y="506"/>
                  </a:lnTo>
                  <a:lnTo>
                    <a:pt x="78" y="700"/>
                  </a:lnTo>
                  <a:lnTo>
                    <a:pt x="20" y="914"/>
                  </a:lnTo>
                  <a:lnTo>
                    <a:pt x="0" y="1030"/>
                  </a:lnTo>
                  <a:lnTo>
                    <a:pt x="0" y="1147"/>
                  </a:lnTo>
                  <a:lnTo>
                    <a:pt x="0" y="1147"/>
                  </a:lnTo>
                  <a:lnTo>
                    <a:pt x="0" y="1264"/>
                  </a:lnTo>
                  <a:lnTo>
                    <a:pt x="20" y="1380"/>
                  </a:lnTo>
                  <a:lnTo>
                    <a:pt x="78" y="1594"/>
                  </a:lnTo>
                  <a:lnTo>
                    <a:pt x="195" y="1789"/>
                  </a:lnTo>
                  <a:lnTo>
                    <a:pt x="331" y="1944"/>
                  </a:lnTo>
                  <a:lnTo>
                    <a:pt x="506" y="2080"/>
                  </a:lnTo>
                  <a:lnTo>
                    <a:pt x="700" y="2197"/>
                  </a:lnTo>
                  <a:lnTo>
                    <a:pt x="914" y="2255"/>
                  </a:lnTo>
                  <a:lnTo>
                    <a:pt x="1011" y="2275"/>
                  </a:lnTo>
                  <a:lnTo>
                    <a:pt x="1128" y="2275"/>
                  </a:lnTo>
                  <a:lnTo>
                    <a:pt x="1128" y="2275"/>
                  </a:lnTo>
                  <a:lnTo>
                    <a:pt x="1245" y="2275"/>
                  </a:lnTo>
                  <a:lnTo>
                    <a:pt x="1361" y="2255"/>
                  </a:lnTo>
                  <a:lnTo>
                    <a:pt x="1575" y="2197"/>
                  </a:lnTo>
                  <a:lnTo>
                    <a:pt x="1769" y="2080"/>
                  </a:lnTo>
                  <a:lnTo>
                    <a:pt x="1944" y="1944"/>
                  </a:lnTo>
                  <a:lnTo>
                    <a:pt x="2081" y="1789"/>
                  </a:lnTo>
                  <a:lnTo>
                    <a:pt x="2197" y="1594"/>
                  </a:lnTo>
                  <a:lnTo>
                    <a:pt x="2255" y="1380"/>
                  </a:lnTo>
                  <a:lnTo>
                    <a:pt x="2275" y="1264"/>
                  </a:lnTo>
                  <a:lnTo>
                    <a:pt x="2275" y="1147"/>
                  </a:lnTo>
                  <a:lnTo>
                    <a:pt x="2275" y="1147"/>
                  </a:lnTo>
                  <a:lnTo>
                    <a:pt x="2275" y="1030"/>
                  </a:lnTo>
                  <a:lnTo>
                    <a:pt x="2255" y="914"/>
                  </a:lnTo>
                  <a:lnTo>
                    <a:pt x="2197" y="700"/>
                  </a:lnTo>
                  <a:lnTo>
                    <a:pt x="2081" y="506"/>
                  </a:lnTo>
                  <a:lnTo>
                    <a:pt x="1944" y="331"/>
                  </a:lnTo>
                  <a:lnTo>
                    <a:pt x="1769" y="195"/>
                  </a:lnTo>
                  <a:lnTo>
                    <a:pt x="1575" y="97"/>
                  </a:lnTo>
                  <a:lnTo>
                    <a:pt x="1361" y="20"/>
                  </a:lnTo>
                  <a:lnTo>
                    <a:pt x="1245" y="0"/>
                  </a:lnTo>
                  <a:lnTo>
                    <a:pt x="112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7"/>
            <p:cNvSpPr/>
            <p:nvPr/>
          </p:nvSpPr>
          <p:spPr>
            <a:xfrm>
              <a:off x="3468506" y="-377699"/>
              <a:ext cx="1055958" cy="182238"/>
            </a:xfrm>
            <a:custGeom>
              <a:avLst/>
              <a:gdLst/>
              <a:ahLst/>
              <a:cxnLst/>
              <a:rect l="l" t="t" r="r" b="b"/>
              <a:pathLst>
                <a:path w="34022" h="5872" extrusionOk="0">
                  <a:moveTo>
                    <a:pt x="33497" y="1"/>
                  </a:moveTo>
                  <a:lnTo>
                    <a:pt x="33419" y="20"/>
                  </a:lnTo>
                  <a:lnTo>
                    <a:pt x="33361" y="59"/>
                  </a:lnTo>
                  <a:lnTo>
                    <a:pt x="33283" y="98"/>
                  </a:lnTo>
                  <a:lnTo>
                    <a:pt x="33225" y="156"/>
                  </a:lnTo>
                  <a:lnTo>
                    <a:pt x="33030" y="351"/>
                  </a:lnTo>
                  <a:lnTo>
                    <a:pt x="32817" y="526"/>
                  </a:lnTo>
                  <a:lnTo>
                    <a:pt x="32603" y="662"/>
                  </a:lnTo>
                  <a:lnTo>
                    <a:pt x="32369" y="798"/>
                  </a:lnTo>
                  <a:lnTo>
                    <a:pt x="32117" y="895"/>
                  </a:lnTo>
                  <a:lnTo>
                    <a:pt x="31864" y="973"/>
                  </a:lnTo>
                  <a:lnTo>
                    <a:pt x="31611" y="1012"/>
                  </a:lnTo>
                  <a:lnTo>
                    <a:pt x="31339" y="1031"/>
                  </a:lnTo>
                  <a:lnTo>
                    <a:pt x="623" y="1848"/>
                  </a:lnTo>
                  <a:lnTo>
                    <a:pt x="1" y="5872"/>
                  </a:lnTo>
                  <a:lnTo>
                    <a:pt x="1" y="5872"/>
                  </a:lnTo>
                  <a:lnTo>
                    <a:pt x="1848" y="5736"/>
                  </a:lnTo>
                  <a:lnTo>
                    <a:pt x="3870" y="5541"/>
                  </a:lnTo>
                  <a:lnTo>
                    <a:pt x="6027" y="5327"/>
                  </a:lnTo>
                  <a:lnTo>
                    <a:pt x="8283" y="5094"/>
                  </a:lnTo>
                  <a:lnTo>
                    <a:pt x="12987" y="4589"/>
                  </a:lnTo>
                  <a:lnTo>
                    <a:pt x="17731" y="4044"/>
                  </a:lnTo>
                  <a:lnTo>
                    <a:pt x="22280" y="3500"/>
                  </a:lnTo>
                  <a:lnTo>
                    <a:pt x="26382" y="2995"/>
                  </a:lnTo>
                  <a:lnTo>
                    <a:pt x="32253" y="2236"/>
                  </a:lnTo>
                  <a:lnTo>
                    <a:pt x="32408" y="2217"/>
                  </a:lnTo>
                  <a:lnTo>
                    <a:pt x="32544" y="2178"/>
                  </a:lnTo>
                  <a:lnTo>
                    <a:pt x="32836" y="2081"/>
                  </a:lnTo>
                  <a:lnTo>
                    <a:pt x="33108" y="1925"/>
                  </a:lnTo>
                  <a:lnTo>
                    <a:pt x="33341" y="1750"/>
                  </a:lnTo>
                  <a:lnTo>
                    <a:pt x="33555" y="1537"/>
                  </a:lnTo>
                  <a:lnTo>
                    <a:pt x="33730" y="1284"/>
                  </a:lnTo>
                  <a:lnTo>
                    <a:pt x="33886" y="1012"/>
                  </a:lnTo>
                  <a:lnTo>
                    <a:pt x="33944" y="856"/>
                  </a:lnTo>
                  <a:lnTo>
                    <a:pt x="33983" y="720"/>
                  </a:lnTo>
                  <a:lnTo>
                    <a:pt x="34022" y="584"/>
                  </a:lnTo>
                  <a:lnTo>
                    <a:pt x="34022" y="506"/>
                  </a:lnTo>
                  <a:lnTo>
                    <a:pt x="34022" y="409"/>
                  </a:lnTo>
                  <a:lnTo>
                    <a:pt x="34002" y="331"/>
                  </a:lnTo>
                  <a:lnTo>
                    <a:pt x="33983" y="273"/>
                  </a:lnTo>
                  <a:lnTo>
                    <a:pt x="33944" y="195"/>
                  </a:lnTo>
                  <a:lnTo>
                    <a:pt x="33905" y="156"/>
                  </a:lnTo>
                  <a:lnTo>
                    <a:pt x="33789" y="59"/>
                  </a:lnTo>
                  <a:lnTo>
                    <a:pt x="33653" y="20"/>
                  </a:lnTo>
                  <a:lnTo>
                    <a:pt x="335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7"/>
            <p:cNvSpPr/>
            <p:nvPr/>
          </p:nvSpPr>
          <p:spPr>
            <a:xfrm>
              <a:off x="3468506" y="-377699"/>
              <a:ext cx="1055958" cy="182238"/>
            </a:xfrm>
            <a:custGeom>
              <a:avLst/>
              <a:gdLst/>
              <a:ahLst/>
              <a:cxnLst/>
              <a:rect l="l" t="t" r="r" b="b"/>
              <a:pathLst>
                <a:path w="34022" h="5872" fill="none" extrusionOk="0">
                  <a:moveTo>
                    <a:pt x="623" y="1848"/>
                  </a:moveTo>
                  <a:lnTo>
                    <a:pt x="31339" y="1031"/>
                  </a:lnTo>
                  <a:lnTo>
                    <a:pt x="31339" y="1031"/>
                  </a:lnTo>
                  <a:lnTo>
                    <a:pt x="31611" y="1012"/>
                  </a:lnTo>
                  <a:lnTo>
                    <a:pt x="31864" y="973"/>
                  </a:lnTo>
                  <a:lnTo>
                    <a:pt x="32117" y="895"/>
                  </a:lnTo>
                  <a:lnTo>
                    <a:pt x="32369" y="798"/>
                  </a:lnTo>
                  <a:lnTo>
                    <a:pt x="32603" y="662"/>
                  </a:lnTo>
                  <a:lnTo>
                    <a:pt x="32817" y="526"/>
                  </a:lnTo>
                  <a:lnTo>
                    <a:pt x="33030" y="351"/>
                  </a:lnTo>
                  <a:lnTo>
                    <a:pt x="33225" y="156"/>
                  </a:lnTo>
                  <a:lnTo>
                    <a:pt x="33225" y="156"/>
                  </a:lnTo>
                  <a:lnTo>
                    <a:pt x="33283" y="98"/>
                  </a:lnTo>
                  <a:lnTo>
                    <a:pt x="33361" y="59"/>
                  </a:lnTo>
                  <a:lnTo>
                    <a:pt x="33419" y="20"/>
                  </a:lnTo>
                  <a:lnTo>
                    <a:pt x="33497" y="1"/>
                  </a:lnTo>
                  <a:lnTo>
                    <a:pt x="33575" y="1"/>
                  </a:lnTo>
                  <a:lnTo>
                    <a:pt x="33653" y="20"/>
                  </a:lnTo>
                  <a:lnTo>
                    <a:pt x="33789" y="59"/>
                  </a:lnTo>
                  <a:lnTo>
                    <a:pt x="33905" y="156"/>
                  </a:lnTo>
                  <a:lnTo>
                    <a:pt x="33944" y="195"/>
                  </a:lnTo>
                  <a:lnTo>
                    <a:pt x="33983" y="273"/>
                  </a:lnTo>
                  <a:lnTo>
                    <a:pt x="34002" y="331"/>
                  </a:lnTo>
                  <a:lnTo>
                    <a:pt x="34022" y="409"/>
                  </a:lnTo>
                  <a:lnTo>
                    <a:pt x="34022" y="506"/>
                  </a:lnTo>
                  <a:lnTo>
                    <a:pt x="34022" y="584"/>
                  </a:lnTo>
                  <a:lnTo>
                    <a:pt x="33983" y="720"/>
                  </a:lnTo>
                  <a:lnTo>
                    <a:pt x="33983" y="720"/>
                  </a:lnTo>
                  <a:lnTo>
                    <a:pt x="33944" y="856"/>
                  </a:lnTo>
                  <a:lnTo>
                    <a:pt x="33886" y="1012"/>
                  </a:lnTo>
                  <a:lnTo>
                    <a:pt x="33730" y="1284"/>
                  </a:lnTo>
                  <a:lnTo>
                    <a:pt x="33555" y="1537"/>
                  </a:lnTo>
                  <a:lnTo>
                    <a:pt x="33341" y="1750"/>
                  </a:lnTo>
                  <a:lnTo>
                    <a:pt x="33108" y="1925"/>
                  </a:lnTo>
                  <a:lnTo>
                    <a:pt x="32836" y="2081"/>
                  </a:lnTo>
                  <a:lnTo>
                    <a:pt x="32544" y="2178"/>
                  </a:lnTo>
                  <a:lnTo>
                    <a:pt x="32408" y="2217"/>
                  </a:lnTo>
                  <a:lnTo>
                    <a:pt x="32253" y="2236"/>
                  </a:lnTo>
                  <a:lnTo>
                    <a:pt x="32253" y="2236"/>
                  </a:lnTo>
                  <a:lnTo>
                    <a:pt x="26382" y="2995"/>
                  </a:lnTo>
                  <a:lnTo>
                    <a:pt x="22280" y="3500"/>
                  </a:lnTo>
                  <a:lnTo>
                    <a:pt x="17731" y="4044"/>
                  </a:lnTo>
                  <a:lnTo>
                    <a:pt x="12987" y="4589"/>
                  </a:lnTo>
                  <a:lnTo>
                    <a:pt x="8283" y="5094"/>
                  </a:lnTo>
                  <a:lnTo>
                    <a:pt x="6027" y="5327"/>
                  </a:lnTo>
                  <a:lnTo>
                    <a:pt x="3870" y="5541"/>
                  </a:lnTo>
                  <a:lnTo>
                    <a:pt x="1848" y="5736"/>
                  </a:lnTo>
                  <a:lnTo>
                    <a:pt x="1" y="5872"/>
                  </a:lnTo>
                  <a:lnTo>
                    <a:pt x="623" y="18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57"/>
            <p:cNvSpPr/>
            <p:nvPr/>
          </p:nvSpPr>
          <p:spPr>
            <a:xfrm>
              <a:off x="3468506" y="-342690"/>
              <a:ext cx="858652" cy="147230"/>
            </a:xfrm>
            <a:custGeom>
              <a:avLst/>
              <a:gdLst/>
              <a:ahLst/>
              <a:cxnLst/>
              <a:rect l="l" t="t" r="r" b="b"/>
              <a:pathLst>
                <a:path w="27665" h="4744" extrusionOk="0">
                  <a:moveTo>
                    <a:pt x="27665" y="0"/>
                  </a:moveTo>
                  <a:lnTo>
                    <a:pt x="623" y="720"/>
                  </a:lnTo>
                  <a:lnTo>
                    <a:pt x="1" y="4744"/>
                  </a:lnTo>
                  <a:lnTo>
                    <a:pt x="1" y="4744"/>
                  </a:lnTo>
                  <a:lnTo>
                    <a:pt x="312" y="4724"/>
                  </a:lnTo>
                  <a:lnTo>
                    <a:pt x="623" y="1925"/>
                  </a:lnTo>
                  <a:lnTo>
                    <a:pt x="27665"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57"/>
            <p:cNvSpPr/>
            <p:nvPr/>
          </p:nvSpPr>
          <p:spPr>
            <a:xfrm>
              <a:off x="3468506" y="-342690"/>
              <a:ext cx="858652" cy="147230"/>
            </a:xfrm>
            <a:custGeom>
              <a:avLst/>
              <a:gdLst/>
              <a:ahLst/>
              <a:cxnLst/>
              <a:rect l="l" t="t" r="r" b="b"/>
              <a:pathLst>
                <a:path w="27665" h="4744" fill="none" extrusionOk="0">
                  <a:moveTo>
                    <a:pt x="312" y="4724"/>
                  </a:moveTo>
                  <a:lnTo>
                    <a:pt x="312" y="4724"/>
                  </a:lnTo>
                  <a:lnTo>
                    <a:pt x="1" y="4744"/>
                  </a:lnTo>
                  <a:lnTo>
                    <a:pt x="623" y="720"/>
                  </a:lnTo>
                  <a:lnTo>
                    <a:pt x="27665" y="0"/>
                  </a:lnTo>
                  <a:lnTo>
                    <a:pt x="623" y="1925"/>
                  </a:lnTo>
                  <a:lnTo>
                    <a:pt x="312" y="47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57"/>
            <p:cNvSpPr/>
            <p:nvPr/>
          </p:nvSpPr>
          <p:spPr>
            <a:xfrm>
              <a:off x="3528840" y="-290208"/>
              <a:ext cx="62199" cy="89939"/>
            </a:xfrm>
            <a:custGeom>
              <a:avLst/>
              <a:gdLst/>
              <a:ahLst/>
              <a:cxnLst/>
              <a:rect l="l" t="t" r="r" b="b"/>
              <a:pathLst>
                <a:path w="2004" h="2898" extrusionOk="0">
                  <a:moveTo>
                    <a:pt x="2003" y="1"/>
                  </a:moveTo>
                  <a:lnTo>
                    <a:pt x="1012" y="78"/>
                  </a:lnTo>
                  <a:lnTo>
                    <a:pt x="954" y="448"/>
                  </a:lnTo>
                  <a:lnTo>
                    <a:pt x="876" y="817"/>
                  </a:lnTo>
                  <a:lnTo>
                    <a:pt x="759" y="1187"/>
                  </a:lnTo>
                  <a:lnTo>
                    <a:pt x="643" y="1536"/>
                  </a:lnTo>
                  <a:lnTo>
                    <a:pt x="506" y="1886"/>
                  </a:lnTo>
                  <a:lnTo>
                    <a:pt x="351" y="2236"/>
                  </a:lnTo>
                  <a:lnTo>
                    <a:pt x="195" y="2567"/>
                  </a:lnTo>
                  <a:lnTo>
                    <a:pt x="1" y="2897"/>
                  </a:lnTo>
                  <a:lnTo>
                    <a:pt x="1" y="2897"/>
                  </a:lnTo>
                  <a:lnTo>
                    <a:pt x="1031" y="2800"/>
                  </a:lnTo>
                  <a:lnTo>
                    <a:pt x="1206" y="2489"/>
                  </a:lnTo>
                  <a:lnTo>
                    <a:pt x="1381" y="2159"/>
                  </a:lnTo>
                  <a:lnTo>
                    <a:pt x="1517" y="1809"/>
                  </a:lnTo>
                  <a:lnTo>
                    <a:pt x="1653" y="1459"/>
                  </a:lnTo>
                  <a:lnTo>
                    <a:pt x="1770" y="1109"/>
                  </a:lnTo>
                  <a:lnTo>
                    <a:pt x="1867" y="739"/>
                  </a:lnTo>
                  <a:lnTo>
                    <a:pt x="1945" y="370"/>
                  </a:lnTo>
                  <a:lnTo>
                    <a:pt x="2003"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7"/>
            <p:cNvSpPr/>
            <p:nvPr/>
          </p:nvSpPr>
          <p:spPr>
            <a:xfrm>
              <a:off x="3528840" y="-290208"/>
              <a:ext cx="62199" cy="89939"/>
            </a:xfrm>
            <a:custGeom>
              <a:avLst/>
              <a:gdLst/>
              <a:ahLst/>
              <a:cxnLst/>
              <a:rect l="l" t="t" r="r" b="b"/>
              <a:pathLst>
                <a:path w="2004" h="2898" fill="none" extrusionOk="0">
                  <a:moveTo>
                    <a:pt x="2003" y="1"/>
                  </a:moveTo>
                  <a:lnTo>
                    <a:pt x="1012" y="78"/>
                  </a:lnTo>
                  <a:lnTo>
                    <a:pt x="1012" y="78"/>
                  </a:lnTo>
                  <a:lnTo>
                    <a:pt x="954" y="448"/>
                  </a:lnTo>
                  <a:lnTo>
                    <a:pt x="876" y="817"/>
                  </a:lnTo>
                  <a:lnTo>
                    <a:pt x="759" y="1187"/>
                  </a:lnTo>
                  <a:lnTo>
                    <a:pt x="643" y="1536"/>
                  </a:lnTo>
                  <a:lnTo>
                    <a:pt x="506" y="1886"/>
                  </a:lnTo>
                  <a:lnTo>
                    <a:pt x="351" y="2236"/>
                  </a:lnTo>
                  <a:lnTo>
                    <a:pt x="195" y="2567"/>
                  </a:lnTo>
                  <a:lnTo>
                    <a:pt x="1" y="2897"/>
                  </a:lnTo>
                  <a:lnTo>
                    <a:pt x="1" y="2897"/>
                  </a:lnTo>
                  <a:lnTo>
                    <a:pt x="1031" y="2800"/>
                  </a:lnTo>
                  <a:lnTo>
                    <a:pt x="1031" y="2800"/>
                  </a:lnTo>
                  <a:lnTo>
                    <a:pt x="1206" y="2489"/>
                  </a:lnTo>
                  <a:lnTo>
                    <a:pt x="1381" y="2159"/>
                  </a:lnTo>
                  <a:lnTo>
                    <a:pt x="1517" y="1809"/>
                  </a:lnTo>
                  <a:lnTo>
                    <a:pt x="1653" y="1459"/>
                  </a:lnTo>
                  <a:lnTo>
                    <a:pt x="1770" y="1109"/>
                  </a:lnTo>
                  <a:lnTo>
                    <a:pt x="1867" y="739"/>
                  </a:lnTo>
                  <a:lnTo>
                    <a:pt x="1945" y="370"/>
                  </a:lnTo>
                  <a:lnTo>
                    <a:pt x="200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57"/>
            <p:cNvSpPr/>
            <p:nvPr/>
          </p:nvSpPr>
          <p:spPr>
            <a:xfrm>
              <a:off x="3560218" y="-323386"/>
              <a:ext cx="33241" cy="35628"/>
            </a:xfrm>
            <a:custGeom>
              <a:avLst/>
              <a:gdLst/>
              <a:ahLst/>
              <a:cxnLst/>
              <a:rect l="l" t="t" r="r" b="b"/>
              <a:pathLst>
                <a:path w="1071" h="1148" extrusionOk="0">
                  <a:moveTo>
                    <a:pt x="1070" y="0"/>
                  </a:moveTo>
                  <a:lnTo>
                    <a:pt x="98" y="20"/>
                  </a:lnTo>
                  <a:lnTo>
                    <a:pt x="98" y="39"/>
                  </a:lnTo>
                  <a:lnTo>
                    <a:pt x="79" y="584"/>
                  </a:lnTo>
                  <a:lnTo>
                    <a:pt x="1" y="1147"/>
                  </a:lnTo>
                  <a:lnTo>
                    <a:pt x="992" y="1070"/>
                  </a:lnTo>
                  <a:lnTo>
                    <a:pt x="1051" y="545"/>
                  </a:lnTo>
                  <a:lnTo>
                    <a:pt x="1070" y="39"/>
                  </a:lnTo>
                  <a:lnTo>
                    <a:pt x="107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57"/>
            <p:cNvSpPr/>
            <p:nvPr/>
          </p:nvSpPr>
          <p:spPr>
            <a:xfrm>
              <a:off x="3560218" y="-323386"/>
              <a:ext cx="33241" cy="35628"/>
            </a:xfrm>
            <a:custGeom>
              <a:avLst/>
              <a:gdLst/>
              <a:ahLst/>
              <a:cxnLst/>
              <a:rect l="l" t="t" r="r" b="b"/>
              <a:pathLst>
                <a:path w="1071" h="1148" fill="none" extrusionOk="0">
                  <a:moveTo>
                    <a:pt x="1070" y="0"/>
                  </a:moveTo>
                  <a:lnTo>
                    <a:pt x="98" y="20"/>
                  </a:lnTo>
                  <a:lnTo>
                    <a:pt x="98" y="20"/>
                  </a:lnTo>
                  <a:lnTo>
                    <a:pt x="98" y="39"/>
                  </a:lnTo>
                  <a:lnTo>
                    <a:pt x="98" y="39"/>
                  </a:lnTo>
                  <a:lnTo>
                    <a:pt x="98" y="39"/>
                  </a:lnTo>
                  <a:lnTo>
                    <a:pt x="98" y="39"/>
                  </a:lnTo>
                  <a:lnTo>
                    <a:pt x="98" y="39"/>
                  </a:lnTo>
                  <a:lnTo>
                    <a:pt x="98" y="39"/>
                  </a:lnTo>
                  <a:lnTo>
                    <a:pt x="98" y="39"/>
                  </a:lnTo>
                  <a:lnTo>
                    <a:pt x="79" y="584"/>
                  </a:lnTo>
                  <a:lnTo>
                    <a:pt x="1" y="1147"/>
                  </a:lnTo>
                  <a:lnTo>
                    <a:pt x="992" y="1070"/>
                  </a:lnTo>
                  <a:lnTo>
                    <a:pt x="992" y="1070"/>
                  </a:lnTo>
                  <a:lnTo>
                    <a:pt x="1051" y="545"/>
                  </a:lnTo>
                  <a:lnTo>
                    <a:pt x="1070" y="39"/>
                  </a:lnTo>
                  <a:lnTo>
                    <a:pt x="1070" y="39"/>
                  </a:lnTo>
                  <a:lnTo>
                    <a:pt x="107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7"/>
            <p:cNvSpPr/>
            <p:nvPr/>
          </p:nvSpPr>
          <p:spPr>
            <a:xfrm>
              <a:off x="3632626" y="-301071"/>
              <a:ext cx="110462" cy="91150"/>
            </a:xfrm>
            <a:custGeom>
              <a:avLst/>
              <a:gdLst/>
              <a:ahLst/>
              <a:cxnLst/>
              <a:rect l="l" t="t" r="r" b="b"/>
              <a:pathLst>
                <a:path w="3559" h="2937" extrusionOk="0">
                  <a:moveTo>
                    <a:pt x="3558" y="1"/>
                  </a:moveTo>
                  <a:lnTo>
                    <a:pt x="3053" y="40"/>
                  </a:lnTo>
                  <a:lnTo>
                    <a:pt x="2761" y="98"/>
                  </a:lnTo>
                  <a:lnTo>
                    <a:pt x="2489" y="176"/>
                  </a:lnTo>
                  <a:lnTo>
                    <a:pt x="2236" y="273"/>
                  </a:lnTo>
                  <a:lnTo>
                    <a:pt x="1984" y="390"/>
                  </a:lnTo>
                  <a:lnTo>
                    <a:pt x="1731" y="526"/>
                  </a:lnTo>
                  <a:lnTo>
                    <a:pt x="1498" y="681"/>
                  </a:lnTo>
                  <a:lnTo>
                    <a:pt x="1284" y="837"/>
                  </a:lnTo>
                  <a:lnTo>
                    <a:pt x="1070" y="1031"/>
                  </a:lnTo>
                  <a:lnTo>
                    <a:pt x="876" y="1225"/>
                  </a:lnTo>
                  <a:lnTo>
                    <a:pt x="701" y="1439"/>
                  </a:lnTo>
                  <a:lnTo>
                    <a:pt x="545" y="1653"/>
                  </a:lnTo>
                  <a:lnTo>
                    <a:pt x="390" y="1886"/>
                  </a:lnTo>
                  <a:lnTo>
                    <a:pt x="273" y="2139"/>
                  </a:lnTo>
                  <a:lnTo>
                    <a:pt x="156" y="2392"/>
                  </a:lnTo>
                  <a:lnTo>
                    <a:pt x="79" y="2664"/>
                  </a:lnTo>
                  <a:lnTo>
                    <a:pt x="1" y="2936"/>
                  </a:lnTo>
                  <a:lnTo>
                    <a:pt x="487" y="2897"/>
                  </a:lnTo>
                  <a:lnTo>
                    <a:pt x="545" y="2606"/>
                  </a:lnTo>
                  <a:lnTo>
                    <a:pt x="623" y="2334"/>
                  </a:lnTo>
                  <a:lnTo>
                    <a:pt x="720" y="2061"/>
                  </a:lnTo>
                  <a:lnTo>
                    <a:pt x="837" y="1809"/>
                  </a:lnTo>
                  <a:lnTo>
                    <a:pt x="973" y="1556"/>
                  </a:lnTo>
                  <a:lnTo>
                    <a:pt x="1148" y="1342"/>
                  </a:lnTo>
                  <a:lnTo>
                    <a:pt x="1323" y="1128"/>
                  </a:lnTo>
                  <a:lnTo>
                    <a:pt x="1517" y="914"/>
                  </a:lnTo>
                  <a:lnTo>
                    <a:pt x="1731" y="739"/>
                  </a:lnTo>
                  <a:lnTo>
                    <a:pt x="1964" y="564"/>
                  </a:lnTo>
                  <a:lnTo>
                    <a:pt x="2198" y="428"/>
                  </a:lnTo>
                  <a:lnTo>
                    <a:pt x="2450" y="292"/>
                  </a:lnTo>
                  <a:lnTo>
                    <a:pt x="2703" y="195"/>
                  </a:lnTo>
                  <a:lnTo>
                    <a:pt x="2975" y="98"/>
                  </a:lnTo>
                  <a:lnTo>
                    <a:pt x="3267" y="40"/>
                  </a:lnTo>
                  <a:lnTo>
                    <a:pt x="3558"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7"/>
            <p:cNvSpPr/>
            <p:nvPr/>
          </p:nvSpPr>
          <p:spPr>
            <a:xfrm>
              <a:off x="3632626" y="-301071"/>
              <a:ext cx="110462" cy="91150"/>
            </a:xfrm>
            <a:custGeom>
              <a:avLst/>
              <a:gdLst/>
              <a:ahLst/>
              <a:cxnLst/>
              <a:rect l="l" t="t" r="r" b="b"/>
              <a:pathLst>
                <a:path w="3559" h="2937" fill="none" extrusionOk="0">
                  <a:moveTo>
                    <a:pt x="3558" y="1"/>
                  </a:moveTo>
                  <a:lnTo>
                    <a:pt x="3053" y="40"/>
                  </a:lnTo>
                  <a:lnTo>
                    <a:pt x="3053" y="40"/>
                  </a:lnTo>
                  <a:lnTo>
                    <a:pt x="2761" y="98"/>
                  </a:lnTo>
                  <a:lnTo>
                    <a:pt x="2489" y="176"/>
                  </a:lnTo>
                  <a:lnTo>
                    <a:pt x="2236" y="273"/>
                  </a:lnTo>
                  <a:lnTo>
                    <a:pt x="1984" y="390"/>
                  </a:lnTo>
                  <a:lnTo>
                    <a:pt x="1731" y="526"/>
                  </a:lnTo>
                  <a:lnTo>
                    <a:pt x="1498" y="681"/>
                  </a:lnTo>
                  <a:lnTo>
                    <a:pt x="1284" y="837"/>
                  </a:lnTo>
                  <a:lnTo>
                    <a:pt x="1070" y="1031"/>
                  </a:lnTo>
                  <a:lnTo>
                    <a:pt x="876" y="1225"/>
                  </a:lnTo>
                  <a:lnTo>
                    <a:pt x="701" y="1439"/>
                  </a:lnTo>
                  <a:lnTo>
                    <a:pt x="545" y="1653"/>
                  </a:lnTo>
                  <a:lnTo>
                    <a:pt x="390" y="1886"/>
                  </a:lnTo>
                  <a:lnTo>
                    <a:pt x="273" y="2139"/>
                  </a:lnTo>
                  <a:lnTo>
                    <a:pt x="156" y="2392"/>
                  </a:lnTo>
                  <a:lnTo>
                    <a:pt x="79" y="2664"/>
                  </a:lnTo>
                  <a:lnTo>
                    <a:pt x="1" y="2936"/>
                  </a:lnTo>
                  <a:lnTo>
                    <a:pt x="1" y="2936"/>
                  </a:lnTo>
                  <a:lnTo>
                    <a:pt x="487" y="2897"/>
                  </a:lnTo>
                  <a:lnTo>
                    <a:pt x="487" y="2897"/>
                  </a:lnTo>
                  <a:lnTo>
                    <a:pt x="545" y="2606"/>
                  </a:lnTo>
                  <a:lnTo>
                    <a:pt x="623" y="2334"/>
                  </a:lnTo>
                  <a:lnTo>
                    <a:pt x="720" y="2061"/>
                  </a:lnTo>
                  <a:lnTo>
                    <a:pt x="837" y="1809"/>
                  </a:lnTo>
                  <a:lnTo>
                    <a:pt x="973" y="1556"/>
                  </a:lnTo>
                  <a:lnTo>
                    <a:pt x="1148" y="1342"/>
                  </a:lnTo>
                  <a:lnTo>
                    <a:pt x="1323" y="1128"/>
                  </a:lnTo>
                  <a:lnTo>
                    <a:pt x="1517" y="914"/>
                  </a:lnTo>
                  <a:lnTo>
                    <a:pt x="1731" y="739"/>
                  </a:lnTo>
                  <a:lnTo>
                    <a:pt x="1964" y="564"/>
                  </a:lnTo>
                  <a:lnTo>
                    <a:pt x="2198" y="428"/>
                  </a:lnTo>
                  <a:lnTo>
                    <a:pt x="2450" y="292"/>
                  </a:lnTo>
                  <a:lnTo>
                    <a:pt x="2703" y="195"/>
                  </a:lnTo>
                  <a:lnTo>
                    <a:pt x="2975" y="98"/>
                  </a:lnTo>
                  <a:lnTo>
                    <a:pt x="3267" y="40"/>
                  </a:lnTo>
                  <a:lnTo>
                    <a:pt x="355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7"/>
            <p:cNvSpPr/>
            <p:nvPr/>
          </p:nvSpPr>
          <p:spPr>
            <a:xfrm>
              <a:off x="3746685" y="-301071"/>
              <a:ext cx="3042" cy="31"/>
            </a:xfrm>
            <a:custGeom>
              <a:avLst/>
              <a:gdLst/>
              <a:ahLst/>
              <a:cxnLst/>
              <a:rect l="l" t="t" r="r" b="b"/>
              <a:pathLst>
                <a:path w="98" h="1" fill="none" extrusionOk="0">
                  <a:moveTo>
                    <a:pt x="58" y="1"/>
                  </a:moveTo>
                  <a:lnTo>
                    <a:pt x="0" y="1"/>
                  </a:lnTo>
                  <a:lnTo>
                    <a:pt x="0" y="1"/>
                  </a:lnTo>
                  <a:lnTo>
                    <a:pt x="97" y="1"/>
                  </a:lnTo>
                  <a:lnTo>
                    <a:pt x="97" y="1"/>
                  </a:lnTo>
                  <a:lnTo>
                    <a:pt x="5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7"/>
            <p:cNvSpPr/>
            <p:nvPr/>
          </p:nvSpPr>
          <p:spPr>
            <a:xfrm>
              <a:off x="3727349" y="-301660"/>
              <a:ext cx="21168" cy="1831"/>
            </a:xfrm>
            <a:custGeom>
              <a:avLst/>
              <a:gdLst/>
              <a:ahLst/>
              <a:cxnLst/>
              <a:rect l="l" t="t" r="r" b="b"/>
              <a:pathLst>
                <a:path w="682" h="59" extrusionOk="0">
                  <a:moveTo>
                    <a:pt x="604" y="0"/>
                  </a:moveTo>
                  <a:lnTo>
                    <a:pt x="293" y="20"/>
                  </a:lnTo>
                  <a:lnTo>
                    <a:pt x="1" y="59"/>
                  </a:lnTo>
                  <a:lnTo>
                    <a:pt x="506" y="20"/>
                  </a:lnTo>
                  <a:lnTo>
                    <a:pt x="681" y="20"/>
                  </a:lnTo>
                  <a:lnTo>
                    <a:pt x="604" y="0"/>
                  </a:lnTo>
                  <a:close/>
                </a:path>
              </a:pathLst>
            </a:custGeom>
            <a:solidFill>
              <a:srgbClr val="AFC6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57"/>
            <p:cNvSpPr/>
            <p:nvPr/>
          </p:nvSpPr>
          <p:spPr>
            <a:xfrm>
              <a:off x="3727349" y="-301660"/>
              <a:ext cx="21168" cy="1831"/>
            </a:xfrm>
            <a:custGeom>
              <a:avLst/>
              <a:gdLst/>
              <a:ahLst/>
              <a:cxnLst/>
              <a:rect l="l" t="t" r="r" b="b"/>
              <a:pathLst>
                <a:path w="682" h="59" fill="none" extrusionOk="0">
                  <a:moveTo>
                    <a:pt x="604" y="0"/>
                  </a:moveTo>
                  <a:lnTo>
                    <a:pt x="604" y="0"/>
                  </a:lnTo>
                  <a:lnTo>
                    <a:pt x="293" y="20"/>
                  </a:lnTo>
                  <a:lnTo>
                    <a:pt x="1" y="59"/>
                  </a:lnTo>
                  <a:lnTo>
                    <a:pt x="506" y="20"/>
                  </a:lnTo>
                  <a:lnTo>
                    <a:pt x="506" y="20"/>
                  </a:lnTo>
                  <a:lnTo>
                    <a:pt x="623" y="20"/>
                  </a:lnTo>
                  <a:lnTo>
                    <a:pt x="681" y="20"/>
                  </a:lnTo>
                  <a:lnTo>
                    <a:pt x="681" y="20"/>
                  </a:lnTo>
                  <a:lnTo>
                    <a:pt x="6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57"/>
            <p:cNvSpPr/>
            <p:nvPr/>
          </p:nvSpPr>
          <p:spPr>
            <a:xfrm>
              <a:off x="3849850" y="-237726"/>
              <a:ext cx="2452" cy="4872"/>
            </a:xfrm>
            <a:custGeom>
              <a:avLst/>
              <a:gdLst/>
              <a:ahLst/>
              <a:cxnLst/>
              <a:rect l="l" t="t" r="r" b="b"/>
              <a:pathLst>
                <a:path w="79" h="157" extrusionOk="0">
                  <a:moveTo>
                    <a:pt x="0" y="1"/>
                  </a:moveTo>
                  <a:lnTo>
                    <a:pt x="59" y="157"/>
                  </a:lnTo>
                  <a:lnTo>
                    <a:pt x="78" y="157"/>
                  </a:lnTo>
                  <a:lnTo>
                    <a:pt x="0" y="1"/>
                  </a:lnTo>
                  <a:close/>
                </a:path>
              </a:pathLst>
            </a:custGeom>
            <a:solidFill>
              <a:srgbClr val="9BB9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7"/>
            <p:cNvSpPr/>
            <p:nvPr/>
          </p:nvSpPr>
          <p:spPr>
            <a:xfrm>
              <a:off x="3849850" y="-237726"/>
              <a:ext cx="2452" cy="4872"/>
            </a:xfrm>
            <a:custGeom>
              <a:avLst/>
              <a:gdLst/>
              <a:ahLst/>
              <a:cxnLst/>
              <a:rect l="l" t="t" r="r" b="b"/>
              <a:pathLst>
                <a:path w="79" h="157" fill="none" extrusionOk="0">
                  <a:moveTo>
                    <a:pt x="0" y="1"/>
                  </a:moveTo>
                  <a:lnTo>
                    <a:pt x="0" y="1"/>
                  </a:lnTo>
                  <a:lnTo>
                    <a:pt x="59" y="157"/>
                  </a:lnTo>
                  <a:lnTo>
                    <a:pt x="59" y="157"/>
                  </a:lnTo>
                  <a:lnTo>
                    <a:pt x="78" y="157"/>
                  </a:lnTo>
                  <a:lnTo>
                    <a:pt x="78" y="157"/>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7"/>
            <p:cNvSpPr/>
            <p:nvPr/>
          </p:nvSpPr>
          <p:spPr>
            <a:xfrm>
              <a:off x="3646499" y="-301660"/>
              <a:ext cx="212421" cy="212404"/>
            </a:xfrm>
            <a:custGeom>
              <a:avLst/>
              <a:gdLst/>
              <a:ahLst/>
              <a:cxnLst/>
              <a:rect l="l" t="t" r="r" b="b"/>
              <a:pathLst>
                <a:path w="6844" h="6844" extrusionOk="0">
                  <a:moveTo>
                    <a:pt x="3422" y="0"/>
                  </a:moveTo>
                  <a:lnTo>
                    <a:pt x="3072" y="20"/>
                  </a:lnTo>
                  <a:lnTo>
                    <a:pt x="2723" y="78"/>
                  </a:lnTo>
                  <a:lnTo>
                    <a:pt x="2392" y="156"/>
                  </a:lnTo>
                  <a:lnTo>
                    <a:pt x="2081" y="272"/>
                  </a:lnTo>
                  <a:lnTo>
                    <a:pt x="1789" y="428"/>
                  </a:lnTo>
                  <a:lnTo>
                    <a:pt x="1498" y="603"/>
                  </a:lnTo>
                  <a:lnTo>
                    <a:pt x="1245" y="797"/>
                  </a:lnTo>
                  <a:lnTo>
                    <a:pt x="992" y="1011"/>
                  </a:lnTo>
                  <a:lnTo>
                    <a:pt x="779" y="1264"/>
                  </a:lnTo>
                  <a:lnTo>
                    <a:pt x="584" y="1517"/>
                  </a:lnTo>
                  <a:lnTo>
                    <a:pt x="409" y="1808"/>
                  </a:lnTo>
                  <a:lnTo>
                    <a:pt x="254" y="2100"/>
                  </a:lnTo>
                  <a:lnTo>
                    <a:pt x="156" y="2411"/>
                  </a:lnTo>
                  <a:lnTo>
                    <a:pt x="59" y="2741"/>
                  </a:lnTo>
                  <a:lnTo>
                    <a:pt x="20" y="3072"/>
                  </a:lnTo>
                  <a:lnTo>
                    <a:pt x="1" y="3422"/>
                  </a:lnTo>
                  <a:lnTo>
                    <a:pt x="20" y="3772"/>
                  </a:lnTo>
                  <a:lnTo>
                    <a:pt x="59" y="4122"/>
                  </a:lnTo>
                  <a:lnTo>
                    <a:pt x="156" y="4452"/>
                  </a:lnTo>
                  <a:lnTo>
                    <a:pt x="254" y="4763"/>
                  </a:lnTo>
                  <a:lnTo>
                    <a:pt x="409" y="5055"/>
                  </a:lnTo>
                  <a:lnTo>
                    <a:pt x="584" y="5346"/>
                  </a:lnTo>
                  <a:lnTo>
                    <a:pt x="779" y="5599"/>
                  </a:lnTo>
                  <a:lnTo>
                    <a:pt x="992" y="5852"/>
                  </a:lnTo>
                  <a:lnTo>
                    <a:pt x="1245" y="6066"/>
                  </a:lnTo>
                  <a:lnTo>
                    <a:pt x="1498" y="6260"/>
                  </a:lnTo>
                  <a:lnTo>
                    <a:pt x="1789" y="6435"/>
                  </a:lnTo>
                  <a:lnTo>
                    <a:pt x="2081" y="6591"/>
                  </a:lnTo>
                  <a:lnTo>
                    <a:pt x="2392" y="6707"/>
                  </a:lnTo>
                  <a:lnTo>
                    <a:pt x="2723" y="6785"/>
                  </a:lnTo>
                  <a:lnTo>
                    <a:pt x="3072" y="6843"/>
                  </a:lnTo>
                  <a:lnTo>
                    <a:pt x="3772" y="6843"/>
                  </a:lnTo>
                  <a:lnTo>
                    <a:pt x="4103" y="6785"/>
                  </a:lnTo>
                  <a:lnTo>
                    <a:pt x="4433" y="6707"/>
                  </a:lnTo>
                  <a:lnTo>
                    <a:pt x="4744" y="6591"/>
                  </a:lnTo>
                  <a:lnTo>
                    <a:pt x="5055" y="6435"/>
                  </a:lnTo>
                  <a:lnTo>
                    <a:pt x="5328" y="6260"/>
                  </a:lnTo>
                  <a:lnTo>
                    <a:pt x="5600" y="6066"/>
                  </a:lnTo>
                  <a:lnTo>
                    <a:pt x="5833" y="5852"/>
                  </a:lnTo>
                  <a:lnTo>
                    <a:pt x="6047" y="5599"/>
                  </a:lnTo>
                  <a:lnTo>
                    <a:pt x="6261" y="5346"/>
                  </a:lnTo>
                  <a:lnTo>
                    <a:pt x="6416" y="5055"/>
                  </a:lnTo>
                  <a:lnTo>
                    <a:pt x="6572" y="4763"/>
                  </a:lnTo>
                  <a:lnTo>
                    <a:pt x="6688" y="4452"/>
                  </a:lnTo>
                  <a:lnTo>
                    <a:pt x="6766" y="4122"/>
                  </a:lnTo>
                  <a:lnTo>
                    <a:pt x="6825" y="3772"/>
                  </a:lnTo>
                  <a:lnTo>
                    <a:pt x="6844" y="3422"/>
                  </a:lnTo>
                  <a:lnTo>
                    <a:pt x="6825" y="3072"/>
                  </a:lnTo>
                  <a:lnTo>
                    <a:pt x="6766" y="2741"/>
                  </a:lnTo>
                  <a:lnTo>
                    <a:pt x="6688" y="2411"/>
                  </a:lnTo>
                  <a:lnTo>
                    <a:pt x="6572" y="2100"/>
                  </a:lnTo>
                  <a:lnTo>
                    <a:pt x="6416" y="1808"/>
                  </a:lnTo>
                  <a:lnTo>
                    <a:pt x="6261" y="1517"/>
                  </a:lnTo>
                  <a:lnTo>
                    <a:pt x="6047" y="1264"/>
                  </a:lnTo>
                  <a:lnTo>
                    <a:pt x="5833" y="1011"/>
                  </a:lnTo>
                  <a:lnTo>
                    <a:pt x="5600" y="797"/>
                  </a:lnTo>
                  <a:lnTo>
                    <a:pt x="5328" y="603"/>
                  </a:lnTo>
                  <a:lnTo>
                    <a:pt x="5055" y="428"/>
                  </a:lnTo>
                  <a:lnTo>
                    <a:pt x="4744" y="272"/>
                  </a:lnTo>
                  <a:lnTo>
                    <a:pt x="4433" y="156"/>
                  </a:lnTo>
                  <a:lnTo>
                    <a:pt x="4103" y="78"/>
                  </a:lnTo>
                  <a:lnTo>
                    <a:pt x="3772" y="20"/>
                  </a:lnTo>
                  <a:lnTo>
                    <a:pt x="3422"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7"/>
            <p:cNvSpPr/>
            <p:nvPr/>
          </p:nvSpPr>
          <p:spPr>
            <a:xfrm>
              <a:off x="3646499" y="-301660"/>
              <a:ext cx="212421" cy="212404"/>
            </a:xfrm>
            <a:custGeom>
              <a:avLst/>
              <a:gdLst/>
              <a:ahLst/>
              <a:cxnLst/>
              <a:rect l="l" t="t" r="r" b="b"/>
              <a:pathLst>
                <a:path w="6844" h="6844" fill="none" extrusionOk="0">
                  <a:moveTo>
                    <a:pt x="1" y="3422"/>
                  </a:moveTo>
                  <a:lnTo>
                    <a:pt x="1" y="3422"/>
                  </a:lnTo>
                  <a:lnTo>
                    <a:pt x="20" y="3772"/>
                  </a:lnTo>
                  <a:lnTo>
                    <a:pt x="59" y="4122"/>
                  </a:lnTo>
                  <a:lnTo>
                    <a:pt x="156" y="4452"/>
                  </a:lnTo>
                  <a:lnTo>
                    <a:pt x="254" y="4763"/>
                  </a:lnTo>
                  <a:lnTo>
                    <a:pt x="409" y="5055"/>
                  </a:lnTo>
                  <a:lnTo>
                    <a:pt x="584" y="5346"/>
                  </a:lnTo>
                  <a:lnTo>
                    <a:pt x="779" y="5599"/>
                  </a:lnTo>
                  <a:lnTo>
                    <a:pt x="992" y="5852"/>
                  </a:lnTo>
                  <a:lnTo>
                    <a:pt x="1245" y="6066"/>
                  </a:lnTo>
                  <a:lnTo>
                    <a:pt x="1498" y="6260"/>
                  </a:lnTo>
                  <a:lnTo>
                    <a:pt x="1789" y="6435"/>
                  </a:lnTo>
                  <a:lnTo>
                    <a:pt x="2081" y="6591"/>
                  </a:lnTo>
                  <a:lnTo>
                    <a:pt x="2392" y="6707"/>
                  </a:lnTo>
                  <a:lnTo>
                    <a:pt x="2723" y="6785"/>
                  </a:lnTo>
                  <a:lnTo>
                    <a:pt x="3072" y="6843"/>
                  </a:lnTo>
                  <a:lnTo>
                    <a:pt x="3422" y="6843"/>
                  </a:lnTo>
                  <a:lnTo>
                    <a:pt x="3422" y="6843"/>
                  </a:lnTo>
                  <a:lnTo>
                    <a:pt x="3772" y="6843"/>
                  </a:lnTo>
                  <a:lnTo>
                    <a:pt x="4103" y="6785"/>
                  </a:lnTo>
                  <a:lnTo>
                    <a:pt x="4433" y="6707"/>
                  </a:lnTo>
                  <a:lnTo>
                    <a:pt x="4744" y="6591"/>
                  </a:lnTo>
                  <a:lnTo>
                    <a:pt x="5055" y="6435"/>
                  </a:lnTo>
                  <a:lnTo>
                    <a:pt x="5328" y="6260"/>
                  </a:lnTo>
                  <a:lnTo>
                    <a:pt x="5600" y="6066"/>
                  </a:lnTo>
                  <a:lnTo>
                    <a:pt x="5833" y="5852"/>
                  </a:lnTo>
                  <a:lnTo>
                    <a:pt x="6047" y="5599"/>
                  </a:lnTo>
                  <a:lnTo>
                    <a:pt x="6261" y="5346"/>
                  </a:lnTo>
                  <a:lnTo>
                    <a:pt x="6416" y="5055"/>
                  </a:lnTo>
                  <a:lnTo>
                    <a:pt x="6572" y="4763"/>
                  </a:lnTo>
                  <a:lnTo>
                    <a:pt x="6688" y="4452"/>
                  </a:lnTo>
                  <a:lnTo>
                    <a:pt x="6766" y="4122"/>
                  </a:lnTo>
                  <a:lnTo>
                    <a:pt x="6825" y="3772"/>
                  </a:lnTo>
                  <a:lnTo>
                    <a:pt x="6844" y="3422"/>
                  </a:lnTo>
                  <a:lnTo>
                    <a:pt x="6844" y="3422"/>
                  </a:lnTo>
                  <a:lnTo>
                    <a:pt x="6825" y="3072"/>
                  </a:lnTo>
                  <a:lnTo>
                    <a:pt x="6766" y="2741"/>
                  </a:lnTo>
                  <a:lnTo>
                    <a:pt x="6688" y="2411"/>
                  </a:lnTo>
                  <a:lnTo>
                    <a:pt x="6572" y="2100"/>
                  </a:lnTo>
                  <a:lnTo>
                    <a:pt x="6416" y="1808"/>
                  </a:lnTo>
                  <a:lnTo>
                    <a:pt x="6261" y="1517"/>
                  </a:lnTo>
                  <a:lnTo>
                    <a:pt x="6047" y="1264"/>
                  </a:lnTo>
                  <a:lnTo>
                    <a:pt x="5833" y="1011"/>
                  </a:lnTo>
                  <a:lnTo>
                    <a:pt x="5600" y="797"/>
                  </a:lnTo>
                  <a:lnTo>
                    <a:pt x="5328" y="603"/>
                  </a:lnTo>
                  <a:lnTo>
                    <a:pt x="5055" y="428"/>
                  </a:lnTo>
                  <a:lnTo>
                    <a:pt x="4744" y="272"/>
                  </a:lnTo>
                  <a:lnTo>
                    <a:pt x="4433" y="156"/>
                  </a:lnTo>
                  <a:lnTo>
                    <a:pt x="4103" y="78"/>
                  </a:lnTo>
                  <a:lnTo>
                    <a:pt x="3772" y="20"/>
                  </a:lnTo>
                  <a:lnTo>
                    <a:pt x="3422" y="0"/>
                  </a:lnTo>
                  <a:lnTo>
                    <a:pt x="3422" y="0"/>
                  </a:lnTo>
                  <a:lnTo>
                    <a:pt x="3072" y="20"/>
                  </a:lnTo>
                  <a:lnTo>
                    <a:pt x="2723" y="78"/>
                  </a:lnTo>
                  <a:lnTo>
                    <a:pt x="2392" y="156"/>
                  </a:lnTo>
                  <a:lnTo>
                    <a:pt x="2081" y="272"/>
                  </a:lnTo>
                  <a:lnTo>
                    <a:pt x="1789" y="428"/>
                  </a:lnTo>
                  <a:lnTo>
                    <a:pt x="1498" y="603"/>
                  </a:lnTo>
                  <a:lnTo>
                    <a:pt x="1245" y="797"/>
                  </a:lnTo>
                  <a:lnTo>
                    <a:pt x="992" y="1011"/>
                  </a:lnTo>
                  <a:lnTo>
                    <a:pt x="779" y="1264"/>
                  </a:lnTo>
                  <a:lnTo>
                    <a:pt x="584" y="1517"/>
                  </a:lnTo>
                  <a:lnTo>
                    <a:pt x="409" y="1808"/>
                  </a:lnTo>
                  <a:lnTo>
                    <a:pt x="254" y="2100"/>
                  </a:lnTo>
                  <a:lnTo>
                    <a:pt x="156" y="2411"/>
                  </a:lnTo>
                  <a:lnTo>
                    <a:pt x="59" y="2741"/>
                  </a:lnTo>
                  <a:lnTo>
                    <a:pt x="20" y="3072"/>
                  </a:lnTo>
                  <a:lnTo>
                    <a:pt x="1" y="34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7"/>
            <p:cNvSpPr/>
            <p:nvPr/>
          </p:nvSpPr>
          <p:spPr>
            <a:xfrm>
              <a:off x="3670056" y="-277545"/>
              <a:ext cx="164747" cy="164765"/>
            </a:xfrm>
            <a:custGeom>
              <a:avLst/>
              <a:gdLst/>
              <a:ahLst/>
              <a:cxnLst/>
              <a:rect l="l" t="t" r="r" b="b"/>
              <a:pathLst>
                <a:path w="5308" h="5309" extrusionOk="0">
                  <a:moveTo>
                    <a:pt x="2663" y="1"/>
                  </a:moveTo>
                  <a:lnTo>
                    <a:pt x="2391" y="20"/>
                  </a:lnTo>
                  <a:lnTo>
                    <a:pt x="2119" y="59"/>
                  </a:lnTo>
                  <a:lnTo>
                    <a:pt x="1866" y="118"/>
                  </a:lnTo>
                  <a:lnTo>
                    <a:pt x="1633" y="215"/>
                  </a:lnTo>
                  <a:lnTo>
                    <a:pt x="1400" y="331"/>
                  </a:lnTo>
                  <a:lnTo>
                    <a:pt x="1166" y="448"/>
                  </a:lnTo>
                  <a:lnTo>
                    <a:pt x="972" y="604"/>
                  </a:lnTo>
                  <a:lnTo>
                    <a:pt x="778" y="779"/>
                  </a:lnTo>
                  <a:lnTo>
                    <a:pt x="603" y="973"/>
                  </a:lnTo>
                  <a:lnTo>
                    <a:pt x="467" y="1167"/>
                  </a:lnTo>
                  <a:lnTo>
                    <a:pt x="331" y="1401"/>
                  </a:lnTo>
                  <a:lnTo>
                    <a:pt x="214" y="1614"/>
                  </a:lnTo>
                  <a:lnTo>
                    <a:pt x="117" y="1867"/>
                  </a:lnTo>
                  <a:lnTo>
                    <a:pt x="58" y="2120"/>
                  </a:lnTo>
                  <a:lnTo>
                    <a:pt x="20" y="2392"/>
                  </a:lnTo>
                  <a:lnTo>
                    <a:pt x="0" y="2645"/>
                  </a:lnTo>
                  <a:lnTo>
                    <a:pt x="20" y="2917"/>
                  </a:lnTo>
                  <a:lnTo>
                    <a:pt x="58" y="3189"/>
                  </a:lnTo>
                  <a:lnTo>
                    <a:pt x="117" y="3442"/>
                  </a:lnTo>
                  <a:lnTo>
                    <a:pt x="214" y="3695"/>
                  </a:lnTo>
                  <a:lnTo>
                    <a:pt x="331" y="3908"/>
                  </a:lnTo>
                  <a:lnTo>
                    <a:pt x="467" y="4142"/>
                  </a:lnTo>
                  <a:lnTo>
                    <a:pt x="603" y="4336"/>
                  </a:lnTo>
                  <a:lnTo>
                    <a:pt x="778" y="4531"/>
                  </a:lnTo>
                  <a:lnTo>
                    <a:pt x="972" y="4706"/>
                  </a:lnTo>
                  <a:lnTo>
                    <a:pt x="1166" y="4861"/>
                  </a:lnTo>
                  <a:lnTo>
                    <a:pt x="1400" y="4978"/>
                  </a:lnTo>
                  <a:lnTo>
                    <a:pt x="1633" y="5094"/>
                  </a:lnTo>
                  <a:lnTo>
                    <a:pt x="1866" y="5192"/>
                  </a:lnTo>
                  <a:lnTo>
                    <a:pt x="2119" y="5250"/>
                  </a:lnTo>
                  <a:lnTo>
                    <a:pt x="2391" y="5289"/>
                  </a:lnTo>
                  <a:lnTo>
                    <a:pt x="2663" y="5308"/>
                  </a:lnTo>
                  <a:lnTo>
                    <a:pt x="2936" y="5289"/>
                  </a:lnTo>
                  <a:lnTo>
                    <a:pt x="3188" y="5250"/>
                  </a:lnTo>
                  <a:lnTo>
                    <a:pt x="3441" y="5192"/>
                  </a:lnTo>
                  <a:lnTo>
                    <a:pt x="3694" y="5094"/>
                  </a:lnTo>
                  <a:lnTo>
                    <a:pt x="3927" y="4978"/>
                  </a:lnTo>
                  <a:lnTo>
                    <a:pt x="4141" y="4861"/>
                  </a:lnTo>
                  <a:lnTo>
                    <a:pt x="4335" y="4706"/>
                  </a:lnTo>
                  <a:lnTo>
                    <a:pt x="4530" y="4531"/>
                  </a:lnTo>
                  <a:lnTo>
                    <a:pt x="4705" y="4336"/>
                  </a:lnTo>
                  <a:lnTo>
                    <a:pt x="4860" y="4142"/>
                  </a:lnTo>
                  <a:lnTo>
                    <a:pt x="4977" y="3908"/>
                  </a:lnTo>
                  <a:lnTo>
                    <a:pt x="5093" y="3695"/>
                  </a:lnTo>
                  <a:lnTo>
                    <a:pt x="5191" y="3442"/>
                  </a:lnTo>
                  <a:lnTo>
                    <a:pt x="5249" y="3189"/>
                  </a:lnTo>
                  <a:lnTo>
                    <a:pt x="5288" y="2917"/>
                  </a:lnTo>
                  <a:lnTo>
                    <a:pt x="5307" y="2645"/>
                  </a:lnTo>
                  <a:lnTo>
                    <a:pt x="5288" y="2392"/>
                  </a:lnTo>
                  <a:lnTo>
                    <a:pt x="5249" y="2120"/>
                  </a:lnTo>
                  <a:lnTo>
                    <a:pt x="5191" y="1867"/>
                  </a:lnTo>
                  <a:lnTo>
                    <a:pt x="5093" y="1614"/>
                  </a:lnTo>
                  <a:lnTo>
                    <a:pt x="4977" y="1401"/>
                  </a:lnTo>
                  <a:lnTo>
                    <a:pt x="4860" y="1167"/>
                  </a:lnTo>
                  <a:lnTo>
                    <a:pt x="4705" y="973"/>
                  </a:lnTo>
                  <a:lnTo>
                    <a:pt x="4530" y="779"/>
                  </a:lnTo>
                  <a:lnTo>
                    <a:pt x="4335" y="604"/>
                  </a:lnTo>
                  <a:lnTo>
                    <a:pt x="4141" y="448"/>
                  </a:lnTo>
                  <a:lnTo>
                    <a:pt x="3927" y="331"/>
                  </a:lnTo>
                  <a:lnTo>
                    <a:pt x="3694" y="215"/>
                  </a:lnTo>
                  <a:lnTo>
                    <a:pt x="3441" y="118"/>
                  </a:lnTo>
                  <a:lnTo>
                    <a:pt x="3188" y="59"/>
                  </a:lnTo>
                  <a:lnTo>
                    <a:pt x="2936" y="20"/>
                  </a:lnTo>
                  <a:lnTo>
                    <a:pt x="26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57"/>
            <p:cNvSpPr/>
            <p:nvPr/>
          </p:nvSpPr>
          <p:spPr>
            <a:xfrm>
              <a:off x="3670056" y="-277545"/>
              <a:ext cx="164747" cy="164765"/>
            </a:xfrm>
            <a:custGeom>
              <a:avLst/>
              <a:gdLst/>
              <a:ahLst/>
              <a:cxnLst/>
              <a:rect l="l" t="t" r="r" b="b"/>
              <a:pathLst>
                <a:path w="5308" h="5309" fill="none" extrusionOk="0">
                  <a:moveTo>
                    <a:pt x="0" y="2645"/>
                  </a:moveTo>
                  <a:lnTo>
                    <a:pt x="0" y="2645"/>
                  </a:lnTo>
                  <a:lnTo>
                    <a:pt x="20" y="2917"/>
                  </a:lnTo>
                  <a:lnTo>
                    <a:pt x="58" y="3189"/>
                  </a:lnTo>
                  <a:lnTo>
                    <a:pt x="117" y="3442"/>
                  </a:lnTo>
                  <a:lnTo>
                    <a:pt x="214" y="3695"/>
                  </a:lnTo>
                  <a:lnTo>
                    <a:pt x="331" y="3908"/>
                  </a:lnTo>
                  <a:lnTo>
                    <a:pt x="467" y="4142"/>
                  </a:lnTo>
                  <a:lnTo>
                    <a:pt x="603" y="4336"/>
                  </a:lnTo>
                  <a:lnTo>
                    <a:pt x="778" y="4531"/>
                  </a:lnTo>
                  <a:lnTo>
                    <a:pt x="972" y="4706"/>
                  </a:lnTo>
                  <a:lnTo>
                    <a:pt x="1166" y="4861"/>
                  </a:lnTo>
                  <a:lnTo>
                    <a:pt x="1400" y="4978"/>
                  </a:lnTo>
                  <a:lnTo>
                    <a:pt x="1633" y="5094"/>
                  </a:lnTo>
                  <a:lnTo>
                    <a:pt x="1866" y="5192"/>
                  </a:lnTo>
                  <a:lnTo>
                    <a:pt x="2119" y="5250"/>
                  </a:lnTo>
                  <a:lnTo>
                    <a:pt x="2391" y="5289"/>
                  </a:lnTo>
                  <a:lnTo>
                    <a:pt x="2663" y="5308"/>
                  </a:lnTo>
                  <a:lnTo>
                    <a:pt x="2663" y="5308"/>
                  </a:lnTo>
                  <a:lnTo>
                    <a:pt x="2936" y="5289"/>
                  </a:lnTo>
                  <a:lnTo>
                    <a:pt x="3188" y="5250"/>
                  </a:lnTo>
                  <a:lnTo>
                    <a:pt x="3441" y="5192"/>
                  </a:lnTo>
                  <a:lnTo>
                    <a:pt x="3694" y="5094"/>
                  </a:lnTo>
                  <a:lnTo>
                    <a:pt x="3927" y="4978"/>
                  </a:lnTo>
                  <a:lnTo>
                    <a:pt x="4141" y="4861"/>
                  </a:lnTo>
                  <a:lnTo>
                    <a:pt x="4335" y="4706"/>
                  </a:lnTo>
                  <a:lnTo>
                    <a:pt x="4530" y="4531"/>
                  </a:lnTo>
                  <a:lnTo>
                    <a:pt x="4705" y="4336"/>
                  </a:lnTo>
                  <a:lnTo>
                    <a:pt x="4860" y="4142"/>
                  </a:lnTo>
                  <a:lnTo>
                    <a:pt x="4977" y="3908"/>
                  </a:lnTo>
                  <a:lnTo>
                    <a:pt x="5093" y="3695"/>
                  </a:lnTo>
                  <a:lnTo>
                    <a:pt x="5191" y="3442"/>
                  </a:lnTo>
                  <a:lnTo>
                    <a:pt x="5249" y="3189"/>
                  </a:lnTo>
                  <a:lnTo>
                    <a:pt x="5288" y="2917"/>
                  </a:lnTo>
                  <a:lnTo>
                    <a:pt x="5307" y="2645"/>
                  </a:lnTo>
                  <a:lnTo>
                    <a:pt x="5307" y="2645"/>
                  </a:lnTo>
                  <a:lnTo>
                    <a:pt x="5288" y="2392"/>
                  </a:lnTo>
                  <a:lnTo>
                    <a:pt x="5249" y="2120"/>
                  </a:lnTo>
                  <a:lnTo>
                    <a:pt x="5191" y="1867"/>
                  </a:lnTo>
                  <a:lnTo>
                    <a:pt x="5093" y="1614"/>
                  </a:lnTo>
                  <a:lnTo>
                    <a:pt x="4977" y="1401"/>
                  </a:lnTo>
                  <a:lnTo>
                    <a:pt x="4860" y="1167"/>
                  </a:lnTo>
                  <a:lnTo>
                    <a:pt x="4705" y="973"/>
                  </a:lnTo>
                  <a:lnTo>
                    <a:pt x="4530" y="779"/>
                  </a:lnTo>
                  <a:lnTo>
                    <a:pt x="4335" y="604"/>
                  </a:lnTo>
                  <a:lnTo>
                    <a:pt x="4141" y="448"/>
                  </a:lnTo>
                  <a:lnTo>
                    <a:pt x="3927" y="331"/>
                  </a:lnTo>
                  <a:lnTo>
                    <a:pt x="3694" y="215"/>
                  </a:lnTo>
                  <a:lnTo>
                    <a:pt x="3441" y="118"/>
                  </a:lnTo>
                  <a:lnTo>
                    <a:pt x="3188" y="59"/>
                  </a:lnTo>
                  <a:lnTo>
                    <a:pt x="2936" y="20"/>
                  </a:lnTo>
                  <a:lnTo>
                    <a:pt x="2663" y="1"/>
                  </a:lnTo>
                  <a:lnTo>
                    <a:pt x="2663" y="1"/>
                  </a:lnTo>
                  <a:lnTo>
                    <a:pt x="2391" y="20"/>
                  </a:lnTo>
                  <a:lnTo>
                    <a:pt x="2119" y="59"/>
                  </a:lnTo>
                  <a:lnTo>
                    <a:pt x="1866" y="118"/>
                  </a:lnTo>
                  <a:lnTo>
                    <a:pt x="1633" y="215"/>
                  </a:lnTo>
                  <a:lnTo>
                    <a:pt x="1400" y="331"/>
                  </a:lnTo>
                  <a:lnTo>
                    <a:pt x="1166" y="448"/>
                  </a:lnTo>
                  <a:lnTo>
                    <a:pt x="972" y="604"/>
                  </a:lnTo>
                  <a:lnTo>
                    <a:pt x="778" y="779"/>
                  </a:lnTo>
                  <a:lnTo>
                    <a:pt x="603" y="973"/>
                  </a:lnTo>
                  <a:lnTo>
                    <a:pt x="467" y="1167"/>
                  </a:lnTo>
                  <a:lnTo>
                    <a:pt x="331" y="1401"/>
                  </a:lnTo>
                  <a:lnTo>
                    <a:pt x="214" y="1614"/>
                  </a:lnTo>
                  <a:lnTo>
                    <a:pt x="117" y="1867"/>
                  </a:lnTo>
                  <a:lnTo>
                    <a:pt x="58" y="2120"/>
                  </a:lnTo>
                  <a:lnTo>
                    <a:pt x="20" y="2392"/>
                  </a:lnTo>
                  <a:lnTo>
                    <a:pt x="0" y="2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57"/>
            <p:cNvSpPr/>
            <p:nvPr/>
          </p:nvSpPr>
          <p:spPr>
            <a:xfrm>
              <a:off x="3703823" y="-243747"/>
              <a:ext cx="97178" cy="97171"/>
            </a:xfrm>
            <a:custGeom>
              <a:avLst/>
              <a:gdLst/>
              <a:ahLst/>
              <a:cxnLst/>
              <a:rect l="l" t="t" r="r" b="b"/>
              <a:pathLst>
                <a:path w="3131" h="3131" extrusionOk="0">
                  <a:moveTo>
                    <a:pt x="1400" y="1"/>
                  </a:moveTo>
                  <a:lnTo>
                    <a:pt x="1245" y="39"/>
                  </a:lnTo>
                  <a:lnTo>
                    <a:pt x="1109" y="78"/>
                  </a:lnTo>
                  <a:lnTo>
                    <a:pt x="953" y="117"/>
                  </a:lnTo>
                  <a:lnTo>
                    <a:pt x="817" y="195"/>
                  </a:lnTo>
                  <a:lnTo>
                    <a:pt x="701" y="273"/>
                  </a:lnTo>
                  <a:lnTo>
                    <a:pt x="565" y="351"/>
                  </a:lnTo>
                  <a:lnTo>
                    <a:pt x="467" y="467"/>
                  </a:lnTo>
                  <a:lnTo>
                    <a:pt x="351" y="564"/>
                  </a:lnTo>
                  <a:lnTo>
                    <a:pt x="273" y="681"/>
                  </a:lnTo>
                  <a:lnTo>
                    <a:pt x="195" y="817"/>
                  </a:lnTo>
                  <a:lnTo>
                    <a:pt x="117" y="953"/>
                  </a:lnTo>
                  <a:lnTo>
                    <a:pt x="78" y="1109"/>
                  </a:lnTo>
                  <a:lnTo>
                    <a:pt x="40" y="1245"/>
                  </a:lnTo>
                  <a:lnTo>
                    <a:pt x="20" y="1400"/>
                  </a:lnTo>
                  <a:lnTo>
                    <a:pt x="1" y="1556"/>
                  </a:lnTo>
                  <a:lnTo>
                    <a:pt x="20" y="1731"/>
                  </a:lnTo>
                  <a:lnTo>
                    <a:pt x="40" y="1886"/>
                  </a:lnTo>
                  <a:lnTo>
                    <a:pt x="78" y="2022"/>
                  </a:lnTo>
                  <a:lnTo>
                    <a:pt x="117" y="2178"/>
                  </a:lnTo>
                  <a:lnTo>
                    <a:pt x="195" y="2314"/>
                  </a:lnTo>
                  <a:lnTo>
                    <a:pt x="273" y="2450"/>
                  </a:lnTo>
                  <a:lnTo>
                    <a:pt x="351" y="2567"/>
                  </a:lnTo>
                  <a:lnTo>
                    <a:pt x="467" y="2664"/>
                  </a:lnTo>
                  <a:lnTo>
                    <a:pt x="565" y="2781"/>
                  </a:lnTo>
                  <a:lnTo>
                    <a:pt x="701" y="2858"/>
                  </a:lnTo>
                  <a:lnTo>
                    <a:pt x="817" y="2936"/>
                  </a:lnTo>
                  <a:lnTo>
                    <a:pt x="953" y="3014"/>
                  </a:lnTo>
                  <a:lnTo>
                    <a:pt x="1109" y="3053"/>
                  </a:lnTo>
                  <a:lnTo>
                    <a:pt x="1245" y="3092"/>
                  </a:lnTo>
                  <a:lnTo>
                    <a:pt x="1400" y="3131"/>
                  </a:lnTo>
                  <a:lnTo>
                    <a:pt x="1731" y="3131"/>
                  </a:lnTo>
                  <a:lnTo>
                    <a:pt x="1886" y="3092"/>
                  </a:lnTo>
                  <a:lnTo>
                    <a:pt x="2042" y="3053"/>
                  </a:lnTo>
                  <a:lnTo>
                    <a:pt x="2178" y="3014"/>
                  </a:lnTo>
                  <a:lnTo>
                    <a:pt x="2314" y="2936"/>
                  </a:lnTo>
                  <a:lnTo>
                    <a:pt x="2450" y="2858"/>
                  </a:lnTo>
                  <a:lnTo>
                    <a:pt x="2567" y="2781"/>
                  </a:lnTo>
                  <a:lnTo>
                    <a:pt x="2684" y="2664"/>
                  </a:lnTo>
                  <a:lnTo>
                    <a:pt x="2781" y="2567"/>
                  </a:lnTo>
                  <a:lnTo>
                    <a:pt x="2858" y="2450"/>
                  </a:lnTo>
                  <a:lnTo>
                    <a:pt x="2936" y="2314"/>
                  </a:lnTo>
                  <a:lnTo>
                    <a:pt x="3014" y="2178"/>
                  </a:lnTo>
                  <a:lnTo>
                    <a:pt x="3072" y="2022"/>
                  </a:lnTo>
                  <a:lnTo>
                    <a:pt x="3111" y="1886"/>
                  </a:lnTo>
                  <a:lnTo>
                    <a:pt x="3131" y="1731"/>
                  </a:lnTo>
                  <a:lnTo>
                    <a:pt x="3131" y="1556"/>
                  </a:lnTo>
                  <a:lnTo>
                    <a:pt x="3131" y="1400"/>
                  </a:lnTo>
                  <a:lnTo>
                    <a:pt x="3111" y="1245"/>
                  </a:lnTo>
                  <a:lnTo>
                    <a:pt x="3072" y="1109"/>
                  </a:lnTo>
                  <a:lnTo>
                    <a:pt x="3014" y="953"/>
                  </a:lnTo>
                  <a:lnTo>
                    <a:pt x="2936" y="817"/>
                  </a:lnTo>
                  <a:lnTo>
                    <a:pt x="2858" y="681"/>
                  </a:lnTo>
                  <a:lnTo>
                    <a:pt x="2781" y="564"/>
                  </a:lnTo>
                  <a:lnTo>
                    <a:pt x="2684" y="467"/>
                  </a:lnTo>
                  <a:lnTo>
                    <a:pt x="2567" y="351"/>
                  </a:lnTo>
                  <a:lnTo>
                    <a:pt x="2450" y="273"/>
                  </a:lnTo>
                  <a:lnTo>
                    <a:pt x="2314" y="195"/>
                  </a:lnTo>
                  <a:lnTo>
                    <a:pt x="2178" y="117"/>
                  </a:lnTo>
                  <a:lnTo>
                    <a:pt x="2042" y="78"/>
                  </a:lnTo>
                  <a:lnTo>
                    <a:pt x="1886" y="39"/>
                  </a:lnTo>
                  <a:lnTo>
                    <a:pt x="17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57"/>
            <p:cNvSpPr/>
            <p:nvPr/>
          </p:nvSpPr>
          <p:spPr>
            <a:xfrm>
              <a:off x="3703823" y="-243747"/>
              <a:ext cx="97178" cy="97171"/>
            </a:xfrm>
            <a:custGeom>
              <a:avLst/>
              <a:gdLst/>
              <a:ahLst/>
              <a:cxnLst/>
              <a:rect l="l" t="t" r="r" b="b"/>
              <a:pathLst>
                <a:path w="3131" h="3131" fill="none" extrusionOk="0">
                  <a:moveTo>
                    <a:pt x="1575" y="1"/>
                  </a:moveTo>
                  <a:lnTo>
                    <a:pt x="1575" y="1"/>
                  </a:lnTo>
                  <a:lnTo>
                    <a:pt x="1400" y="1"/>
                  </a:lnTo>
                  <a:lnTo>
                    <a:pt x="1245" y="39"/>
                  </a:lnTo>
                  <a:lnTo>
                    <a:pt x="1109" y="78"/>
                  </a:lnTo>
                  <a:lnTo>
                    <a:pt x="953" y="117"/>
                  </a:lnTo>
                  <a:lnTo>
                    <a:pt x="817" y="195"/>
                  </a:lnTo>
                  <a:lnTo>
                    <a:pt x="701" y="273"/>
                  </a:lnTo>
                  <a:lnTo>
                    <a:pt x="565" y="351"/>
                  </a:lnTo>
                  <a:lnTo>
                    <a:pt x="467" y="467"/>
                  </a:lnTo>
                  <a:lnTo>
                    <a:pt x="351" y="564"/>
                  </a:lnTo>
                  <a:lnTo>
                    <a:pt x="273" y="681"/>
                  </a:lnTo>
                  <a:lnTo>
                    <a:pt x="195" y="817"/>
                  </a:lnTo>
                  <a:lnTo>
                    <a:pt x="117" y="953"/>
                  </a:lnTo>
                  <a:lnTo>
                    <a:pt x="78" y="1109"/>
                  </a:lnTo>
                  <a:lnTo>
                    <a:pt x="40" y="1245"/>
                  </a:lnTo>
                  <a:lnTo>
                    <a:pt x="20" y="1400"/>
                  </a:lnTo>
                  <a:lnTo>
                    <a:pt x="1" y="1556"/>
                  </a:lnTo>
                  <a:lnTo>
                    <a:pt x="1" y="1556"/>
                  </a:lnTo>
                  <a:lnTo>
                    <a:pt x="20" y="1731"/>
                  </a:lnTo>
                  <a:lnTo>
                    <a:pt x="40" y="1886"/>
                  </a:lnTo>
                  <a:lnTo>
                    <a:pt x="78" y="2022"/>
                  </a:lnTo>
                  <a:lnTo>
                    <a:pt x="117" y="2178"/>
                  </a:lnTo>
                  <a:lnTo>
                    <a:pt x="195" y="2314"/>
                  </a:lnTo>
                  <a:lnTo>
                    <a:pt x="273" y="2450"/>
                  </a:lnTo>
                  <a:lnTo>
                    <a:pt x="351" y="2567"/>
                  </a:lnTo>
                  <a:lnTo>
                    <a:pt x="467" y="2664"/>
                  </a:lnTo>
                  <a:lnTo>
                    <a:pt x="565" y="2781"/>
                  </a:lnTo>
                  <a:lnTo>
                    <a:pt x="701" y="2858"/>
                  </a:lnTo>
                  <a:lnTo>
                    <a:pt x="817" y="2936"/>
                  </a:lnTo>
                  <a:lnTo>
                    <a:pt x="953" y="3014"/>
                  </a:lnTo>
                  <a:lnTo>
                    <a:pt x="1109" y="3053"/>
                  </a:lnTo>
                  <a:lnTo>
                    <a:pt x="1245" y="3092"/>
                  </a:lnTo>
                  <a:lnTo>
                    <a:pt x="1400" y="3131"/>
                  </a:lnTo>
                  <a:lnTo>
                    <a:pt x="1575" y="3131"/>
                  </a:lnTo>
                  <a:lnTo>
                    <a:pt x="1575" y="3131"/>
                  </a:lnTo>
                  <a:lnTo>
                    <a:pt x="1731" y="3131"/>
                  </a:lnTo>
                  <a:lnTo>
                    <a:pt x="1886" y="3092"/>
                  </a:lnTo>
                  <a:lnTo>
                    <a:pt x="2042" y="3053"/>
                  </a:lnTo>
                  <a:lnTo>
                    <a:pt x="2178" y="3014"/>
                  </a:lnTo>
                  <a:lnTo>
                    <a:pt x="2314" y="2936"/>
                  </a:lnTo>
                  <a:lnTo>
                    <a:pt x="2450" y="2858"/>
                  </a:lnTo>
                  <a:lnTo>
                    <a:pt x="2567" y="2781"/>
                  </a:lnTo>
                  <a:lnTo>
                    <a:pt x="2684" y="2664"/>
                  </a:lnTo>
                  <a:lnTo>
                    <a:pt x="2781" y="2567"/>
                  </a:lnTo>
                  <a:lnTo>
                    <a:pt x="2858" y="2450"/>
                  </a:lnTo>
                  <a:lnTo>
                    <a:pt x="2936" y="2314"/>
                  </a:lnTo>
                  <a:lnTo>
                    <a:pt x="3014" y="2178"/>
                  </a:lnTo>
                  <a:lnTo>
                    <a:pt x="3072" y="2022"/>
                  </a:lnTo>
                  <a:lnTo>
                    <a:pt x="3111" y="1886"/>
                  </a:lnTo>
                  <a:lnTo>
                    <a:pt x="3131" y="1731"/>
                  </a:lnTo>
                  <a:lnTo>
                    <a:pt x="3131" y="1556"/>
                  </a:lnTo>
                  <a:lnTo>
                    <a:pt x="3131" y="1556"/>
                  </a:lnTo>
                  <a:lnTo>
                    <a:pt x="3131" y="1400"/>
                  </a:lnTo>
                  <a:lnTo>
                    <a:pt x="3111" y="1245"/>
                  </a:lnTo>
                  <a:lnTo>
                    <a:pt x="3072" y="1109"/>
                  </a:lnTo>
                  <a:lnTo>
                    <a:pt x="3014" y="953"/>
                  </a:lnTo>
                  <a:lnTo>
                    <a:pt x="2936" y="817"/>
                  </a:lnTo>
                  <a:lnTo>
                    <a:pt x="2858" y="681"/>
                  </a:lnTo>
                  <a:lnTo>
                    <a:pt x="2781" y="564"/>
                  </a:lnTo>
                  <a:lnTo>
                    <a:pt x="2684" y="467"/>
                  </a:lnTo>
                  <a:lnTo>
                    <a:pt x="2567" y="351"/>
                  </a:lnTo>
                  <a:lnTo>
                    <a:pt x="2450" y="273"/>
                  </a:lnTo>
                  <a:lnTo>
                    <a:pt x="2314" y="195"/>
                  </a:lnTo>
                  <a:lnTo>
                    <a:pt x="2178" y="117"/>
                  </a:lnTo>
                  <a:lnTo>
                    <a:pt x="2042" y="78"/>
                  </a:lnTo>
                  <a:lnTo>
                    <a:pt x="1886" y="39"/>
                  </a:lnTo>
                  <a:lnTo>
                    <a:pt x="1731" y="1"/>
                  </a:lnTo>
                  <a:lnTo>
                    <a:pt x="157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7"/>
            <p:cNvSpPr/>
            <p:nvPr/>
          </p:nvSpPr>
          <p:spPr>
            <a:xfrm>
              <a:off x="4013349" y="-301660"/>
              <a:ext cx="84515" cy="50090"/>
            </a:xfrm>
            <a:custGeom>
              <a:avLst/>
              <a:gdLst/>
              <a:ahLst/>
              <a:cxnLst/>
              <a:rect l="l" t="t" r="r" b="b"/>
              <a:pathLst>
                <a:path w="2723" h="1614" extrusionOk="0">
                  <a:moveTo>
                    <a:pt x="2547" y="0"/>
                  </a:moveTo>
                  <a:lnTo>
                    <a:pt x="2334" y="20"/>
                  </a:lnTo>
                  <a:lnTo>
                    <a:pt x="2139" y="39"/>
                  </a:lnTo>
                  <a:lnTo>
                    <a:pt x="1925" y="78"/>
                  </a:lnTo>
                  <a:lnTo>
                    <a:pt x="1731" y="117"/>
                  </a:lnTo>
                  <a:lnTo>
                    <a:pt x="1556" y="195"/>
                  </a:lnTo>
                  <a:lnTo>
                    <a:pt x="1362" y="272"/>
                  </a:lnTo>
                  <a:lnTo>
                    <a:pt x="1187" y="350"/>
                  </a:lnTo>
                  <a:lnTo>
                    <a:pt x="1031" y="447"/>
                  </a:lnTo>
                  <a:lnTo>
                    <a:pt x="856" y="564"/>
                  </a:lnTo>
                  <a:lnTo>
                    <a:pt x="701" y="681"/>
                  </a:lnTo>
                  <a:lnTo>
                    <a:pt x="565" y="817"/>
                  </a:lnTo>
                  <a:lnTo>
                    <a:pt x="428" y="953"/>
                  </a:lnTo>
                  <a:lnTo>
                    <a:pt x="312" y="1108"/>
                  </a:lnTo>
                  <a:lnTo>
                    <a:pt x="195" y="1264"/>
                  </a:lnTo>
                  <a:lnTo>
                    <a:pt x="98" y="1439"/>
                  </a:lnTo>
                  <a:lnTo>
                    <a:pt x="1" y="1614"/>
                  </a:lnTo>
                  <a:lnTo>
                    <a:pt x="1" y="1614"/>
                  </a:lnTo>
                  <a:lnTo>
                    <a:pt x="584" y="1536"/>
                  </a:lnTo>
                  <a:lnTo>
                    <a:pt x="642" y="1381"/>
                  </a:lnTo>
                  <a:lnTo>
                    <a:pt x="739" y="1225"/>
                  </a:lnTo>
                  <a:lnTo>
                    <a:pt x="817" y="1089"/>
                  </a:lnTo>
                  <a:lnTo>
                    <a:pt x="934" y="953"/>
                  </a:lnTo>
                  <a:lnTo>
                    <a:pt x="1167" y="700"/>
                  </a:lnTo>
                  <a:lnTo>
                    <a:pt x="1420" y="486"/>
                  </a:lnTo>
                  <a:lnTo>
                    <a:pt x="1556" y="389"/>
                  </a:lnTo>
                  <a:lnTo>
                    <a:pt x="1712" y="292"/>
                  </a:lnTo>
                  <a:lnTo>
                    <a:pt x="1867" y="234"/>
                  </a:lnTo>
                  <a:lnTo>
                    <a:pt x="2023" y="156"/>
                  </a:lnTo>
                  <a:lnTo>
                    <a:pt x="2198" y="97"/>
                  </a:lnTo>
                  <a:lnTo>
                    <a:pt x="2372" y="59"/>
                  </a:lnTo>
                  <a:lnTo>
                    <a:pt x="2547" y="39"/>
                  </a:lnTo>
                  <a:lnTo>
                    <a:pt x="2722" y="20"/>
                  </a:lnTo>
                  <a:lnTo>
                    <a:pt x="2547"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7"/>
            <p:cNvSpPr/>
            <p:nvPr/>
          </p:nvSpPr>
          <p:spPr>
            <a:xfrm>
              <a:off x="4013349" y="-301660"/>
              <a:ext cx="84515" cy="50090"/>
            </a:xfrm>
            <a:custGeom>
              <a:avLst/>
              <a:gdLst/>
              <a:ahLst/>
              <a:cxnLst/>
              <a:rect l="l" t="t" r="r" b="b"/>
              <a:pathLst>
                <a:path w="2723" h="1614" fill="none" extrusionOk="0">
                  <a:moveTo>
                    <a:pt x="2547" y="0"/>
                  </a:moveTo>
                  <a:lnTo>
                    <a:pt x="2547" y="0"/>
                  </a:lnTo>
                  <a:lnTo>
                    <a:pt x="2334" y="20"/>
                  </a:lnTo>
                  <a:lnTo>
                    <a:pt x="2139" y="39"/>
                  </a:lnTo>
                  <a:lnTo>
                    <a:pt x="1925" y="78"/>
                  </a:lnTo>
                  <a:lnTo>
                    <a:pt x="1731" y="117"/>
                  </a:lnTo>
                  <a:lnTo>
                    <a:pt x="1556" y="195"/>
                  </a:lnTo>
                  <a:lnTo>
                    <a:pt x="1362" y="272"/>
                  </a:lnTo>
                  <a:lnTo>
                    <a:pt x="1187" y="350"/>
                  </a:lnTo>
                  <a:lnTo>
                    <a:pt x="1031" y="447"/>
                  </a:lnTo>
                  <a:lnTo>
                    <a:pt x="856" y="564"/>
                  </a:lnTo>
                  <a:lnTo>
                    <a:pt x="701" y="681"/>
                  </a:lnTo>
                  <a:lnTo>
                    <a:pt x="565" y="817"/>
                  </a:lnTo>
                  <a:lnTo>
                    <a:pt x="428" y="953"/>
                  </a:lnTo>
                  <a:lnTo>
                    <a:pt x="312" y="1108"/>
                  </a:lnTo>
                  <a:lnTo>
                    <a:pt x="195" y="1264"/>
                  </a:lnTo>
                  <a:lnTo>
                    <a:pt x="98" y="1439"/>
                  </a:lnTo>
                  <a:lnTo>
                    <a:pt x="1" y="1614"/>
                  </a:lnTo>
                  <a:lnTo>
                    <a:pt x="1" y="1614"/>
                  </a:lnTo>
                  <a:lnTo>
                    <a:pt x="584" y="1536"/>
                  </a:lnTo>
                  <a:lnTo>
                    <a:pt x="584" y="1536"/>
                  </a:lnTo>
                  <a:lnTo>
                    <a:pt x="642" y="1381"/>
                  </a:lnTo>
                  <a:lnTo>
                    <a:pt x="739" y="1225"/>
                  </a:lnTo>
                  <a:lnTo>
                    <a:pt x="817" y="1089"/>
                  </a:lnTo>
                  <a:lnTo>
                    <a:pt x="934" y="953"/>
                  </a:lnTo>
                  <a:lnTo>
                    <a:pt x="1167" y="700"/>
                  </a:lnTo>
                  <a:lnTo>
                    <a:pt x="1420" y="486"/>
                  </a:lnTo>
                  <a:lnTo>
                    <a:pt x="1556" y="389"/>
                  </a:lnTo>
                  <a:lnTo>
                    <a:pt x="1712" y="292"/>
                  </a:lnTo>
                  <a:lnTo>
                    <a:pt x="1867" y="234"/>
                  </a:lnTo>
                  <a:lnTo>
                    <a:pt x="2023" y="156"/>
                  </a:lnTo>
                  <a:lnTo>
                    <a:pt x="2198" y="97"/>
                  </a:lnTo>
                  <a:lnTo>
                    <a:pt x="2372" y="59"/>
                  </a:lnTo>
                  <a:lnTo>
                    <a:pt x="2547" y="39"/>
                  </a:lnTo>
                  <a:lnTo>
                    <a:pt x="2722" y="20"/>
                  </a:lnTo>
                  <a:lnTo>
                    <a:pt x="2722" y="20"/>
                  </a:lnTo>
                  <a:lnTo>
                    <a:pt x="254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57"/>
            <p:cNvSpPr/>
            <p:nvPr/>
          </p:nvSpPr>
          <p:spPr>
            <a:xfrm>
              <a:off x="4025422" y="-301660"/>
              <a:ext cx="154505" cy="155082"/>
            </a:xfrm>
            <a:custGeom>
              <a:avLst/>
              <a:gdLst/>
              <a:ahLst/>
              <a:cxnLst/>
              <a:rect l="l" t="t" r="r" b="b"/>
              <a:pathLst>
                <a:path w="4978" h="4997" extrusionOk="0">
                  <a:moveTo>
                    <a:pt x="2489" y="0"/>
                  </a:moveTo>
                  <a:lnTo>
                    <a:pt x="2236" y="20"/>
                  </a:lnTo>
                  <a:lnTo>
                    <a:pt x="1983" y="59"/>
                  </a:lnTo>
                  <a:lnTo>
                    <a:pt x="1750" y="117"/>
                  </a:lnTo>
                  <a:lnTo>
                    <a:pt x="1517" y="214"/>
                  </a:lnTo>
                  <a:lnTo>
                    <a:pt x="1303" y="311"/>
                  </a:lnTo>
                  <a:lnTo>
                    <a:pt x="1089" y="428"/>
                  </a:lnTo>
                  <a:lnTo>
                    <a:pt x="914" y="583"/>
                  </a:lnTo>
                  <a:lnTo>
                    <a:pt x="720" y="739"/>
                  </a:lnTo>
                  <a:lnTo>
                    <a:pt x="564" y="914"/>
                  </a:lnTo>
                  <a:lnTo>
                    <a:pt x="428" y="1108"/>
                  </a:lnTo>
                  <a:lnTo>
                    <a:pt x="292" y="1322"/>
                  </a:lnTo>
                  <a:lnTo>
                    <a:pt x="195" y="1536"/>
                  </a:lnTo>
                  <a:lnTo>
                    <a:pt x="117" y="1769"/>
                  </a:lnTo>
                  <a:lnTo>
                    <a:pt x="39" y="2003"/>
                  </a:lnTo>
                  <a:lnTo>
                    <a:pt x="20" y="2255"/>
                  </a:lnTo>
                  <a:lnTo>
                    <a:pt x="1" y="2508"/>
                  </a:lnTo>
                  <a:lnTo>
                    <a:pt x="20" y="2761"/>
                  </a:lnTo>
                  <a:lnTo>
                    <a:pt x="39" y="3014"/>
                  </a:lnTo>
                  <a:lnTo>
                    <a:pt x="117" y="3247"/>
                  </a:lnTo>
                  <a:lnTo>
                    <a:pt x="195" y="3480"/>
                  </a:lnTo>
                  <a:lnTo>
                    <a:pt x="292" y="3694"/>
                  </a:lnTo>
                  <a:lnTo>
                    <a:pt x="428" y="3888"/>
                  </a:lnTo>
                  <a:lnTo>
                    <a:pt x="564" y="4083"/>
                  </a:lnTo>
                  <a:lnTo>
                    <a:pt x="720" y="4258"/>
                  </a:lnTo>
                  <a:lnTo>
                    <a:pt x="914" y="4433"/>
                  </a:lnTo>
                  <a:lnTo>
                    <a:pt x="1089" y="4569"/>
                  </a:lnTo>
                  <a:lnTo>
                    <a:pt x="1303" y="4705"/>
                  </a:lnTo>
                  <a:lnTo>
                    <a:pt x="1517" y="4802"/>
                  </a:lnTo>
                  <a:lnTo>
                    <a:pt x="1750" y="4880"/>
                  </a:lnTo>
                  <a:lnTo>
                    <a:pt x="1983" y="4938"/>
                  </a:lnTo>
                  <a:lnTo>
                    <a:pt x="2236" y="4977"/>
                  </a:lnTo>
                  <a:lnTo>
                    <a:pt x="2489" y="4997"/>
                  </a:lnTo>
                  <a:lnTo>
                    <a:pt x="2742" y="4977"/>
                  </a:lnTo>
                  <a:lnTo>
                    <a:pt x="2994" y="4938"/>
                  </a:lnTo>
                  <a:lnTo>
                    <a:pt x="3228" y="4880"/>
                  </a:lnTo>
                  <a:lnTo>
                    <a:pt x="3461" y="4802"/>
                  </a:lnTo>
                  <a:lnTo>
                    <a:pt x="3675" y="4705"/>
                  </a:lnTo>
                  <a:lnTo>
                    <a:pt x="3889" y="4569"/>
                  </a:lnTo>
                  <a:lnTo>
                    <a:pt x="4083" y="4433"/>
                  </a:lnTo>
                  <a:lnTo>
                    <a:pt x="4258" y="4258"/>
                  </a:lnTo>
                  <a:lnTo>
                    <a:pt x="4414" y="4083"/>
                  </a:lnTo>
                  <a:lnTo>
                    <a:pt x="4569" y="3888"/>
                  </a:lnTo>
                  <a:lnTo>
                    <a:pt x="4686" y="3694"/>
                  </a:lnTo>
                  <a:lnTo>
                    <a:pt x="4783" y="3480"/>
                  </a:lnTo>
                  <a:lnTo>
                    <a:pt x="4880" y="3247"/>
                  </a:lnTo>
                  <a:lnTo>
                    <a:pt x="4938" y="3014"/>
                  </a:lnTo>
                  <a:lnTo>
                    <a:pt x="4977" y="2761"/>
                  </a:lnTo>
                  <a:lnTo>
                    <a:pt x="4977" y="2508"/>
                  </a:lnTo>
                  <a:lnTo>
                    <a:pt x="4977" y="2255"/>
                  </a:lnTo>
                  <a:lnTo>
                    <a:pt x="4938" y="2003"/>
                  </a:lnTo>
                  <a:lnTo>
                    <a:pt x="4880" y="1769"/>
                  </a:lnTo>
                  <a:lnTo>
                    <a:pt x="4783" y="1536"/>
                  </a:lnTo>
                  <a:lnTo>
                    <a:pt x="4686" y="1322"/>
                  </a:lnTo>
                  <a:lnTo>
                    <a:pt x="4569" y="1108"/>
                  </a:lnTo>
                  <a:lnTo>
                    <a:pt x="4414" y="914"/>
                  </a:lnTo>
                  <a:lnTo>
                    <a:pt x="4258" y="739"/>
                  </a:lnTo>
                  <a:lnTo>
                    <a:pt x="4083" y="583"/>
                  </a:lnTo>
                  <a:lnTo>
                    <a:pt x="3889" y="428"/>
                  </a:lnTo>
                  <a:lnTo>
                    <a:pt x="3675" y="311"/>
                  </a:lnTo>
                  <a:lnTo>
                    <a:pt x="3461" y="214"/>
                  </a:lnTo>
                  <a:lnTo>
                    <a:pt x="3228" y="117"/>
                  </a:lnTo>
                  <a:lnTo>
                    <a:pt x="2994" y="59"/>
                  </a:lnTo>
                  <a:lnTo>
                    <a:pt x="2742" y="20"/>
                  </a:lnTo>
                  <a:lnTo>
                    <a:pt x="2489"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57"/>
            <p:cNvSpPr/>
            <p:nvPr/>
          </p:nvSpPr>
          <p:spPr>
            <a:xfrm>
              <a:off x="4025422" y="-301660"/>
              <a:ext cx="154505" cy="155082"/>
            </a:xfrm>
            <a:custGeom>
              <a:avLst/>
              <a:gdLst/>
              <a:ahLst/>
              <a:cxnLst/>
              <a:rect l="l" t="t" r="r" b="b"/>
              <a:pathLst>
                <a:path w="4978" h="4997" fill="none" extrusionOk="0">
                  <a:moveTo>
                    <a:pt x="1" y="2508"/>
                  </a:moveTo>
                  <a:lnTo>
                    <a:pt x="1" y="2508"/>
                  </a:lnTo>
                  <a:lnTo>
                    <a:pt x="20" y="2761"/>
                  </a:lnTo>
                  <a:lnTo>
                    <a:pt x="39" y="3014"/>
                  </a:lnTo>
                  <a:lnTo>
                    <a:pt x="117" y="3247"/>
                  </a:lnTo>
                  <a:lnTo>
                    <a:pt x="195" y="3480"/>
                  </a:lnTo>
                  <a:lnTo>
                    <a:pt x="292" y="3694"/>
                  </a:lnTo>
                  <a:lnTo>
                    <a:pt x="428" y="3888"/>
                  </a:lnTo>
                  <a:lnTo>
                    <a:pt x="564" y="4083"/>
                  </a:lnTo>
                  <a:lnTo>
                    <a:pt x="720" y="4258"/>
                  </a:lnTo>
                  <a:lnTo>
                    <a:pt x="914" y="4433"/>
                  </a:lnTo>
                  <a:lnTo>
                    <a:pt x="1089" y="4569"/>
                  </a:lnTo>
                  <a:lnTo>
                    <a:pt x="1303" y="4705"/>
                  </a:lnTo>
                  <a:lnTo>
                    <a:pt x="1517" y="4802"/>
                  </a:lnTo>
                  <a:lnTo>
                    <a:pt x="1750" y="4880"/>
                  </a:lnTo>
                  <a:lnTo>
                    <a:pt x="1983" y="4938"/>
                  </a:lnTo>
                  <a:lnTo>
                    <a:pt x="2236" y="4977"/>
                  </a:lnTo>
                  <a:lnTo>
                    <a:pt x="2489" y="4997"/>
                  </a:lnTo>
                  <a:lnTo>
                    <a:pt x="2489" y="4997"/>
                  </a:lnTo>
                  <a:lnTo>
                    <a:pt x="2742" y="4977"/>
                  </a:lnTo>
                  <a:lnTo>
                    <a:pt x="2994" y="4938"/>
                  </a:lnTo>
                  <a:lnTo>
                    <a:pt x="3228" y="4880"/>
                  </a:lnTo>
                  <a:lnTo>
                    <a:pt x="3461" y="4802"/>
                  </a:lnTo>
                  <a:lnTo>
                    <a:pt x="3675" y="4705"/>
                  </a:lnTo>
                  <a:lnTo>
                    <a:pt x="3889" y="4569"/>
                  </a:lnTo>
                  <a:lnTo>
                    <a:pt x="4083" y="4433"/>
                  </a:lnTo>
                  <a:lnTo>
                    <a:pt x="4258" y="4258"/>
                  </a:lnTo>
                  <a:lnTo>
                    <a:pt x="4414" y="4083"/>
                  </a:lnTo>
                  <a:lnTo>
                    <a:pt x="4569" y="3888"/>
                  </a:lnTo>
                  <a:lnTo>
                    <a:pt x="4686" y="3694"/>
                  </a:lnTo>
                  <a:lnTo>
                    <a:pt x="4783" y="3480"/>
                  </a:lnTo>
                  <a:lnTo>
                    <a:pt x="4880" y="3247"/>
                  </a:lnTo>
                  <a:lnTo>
                    <a:pt x="4938" y="3014"/>
                  </a:lnTo>
                  <a:lnTo>
                    <a:pt x="4977" y="2761"/>
                  </a:lnTo>
                  <a:lnTo>
                    <a:pt x="4977" y="2508"/>
                  </a:lnTo>
                  <a:lnTo>
                    <a:pt x="4977" y="2508"/>
                  </a:lnTo>
                  <a:lnTo>
                    <a:pt x="4977" y="2255"/>
                  </a:lnTo>
                  <a:lnTo>
                    <a:pt x="4938" y="2003"/>
                  </a:lnTo>
                  <a:lnTo>
                    <a:pt x="4880" y="1769"/>
                  </a:lnTo>
                  <a:lnTo>
                    <a:pt x="4783" y="1536"/>
                  </a:lnTo>
                  <a:lnTo>
                    <a:pt x="4686" y="1322"/>
                  </a:lnTo>
                  <a:lnTo>
                    <a:pt x="4569" y="1108"/>
                  </a:lnTo>
                  <a:lnTo>
                    <a:pt x="4414" y="914"/>
                  </a:lnTo>
                  <a:lnTo>
                    <a:pt x="4258" y="739"/>
                  </a:lnTo>
                  <a:lnTo>
                    <a:pt x="4083" y="583"/>
                  </a:lnTo>
                  <a:lnTo>
                    <a:pt x="3889" y="428"/>
                  </a:lnTo>
                  <a:lnTo>
                    <a:pt x="3675" y="311"/>
                  </a:lnTo>
                  <a:lnTo>
                    <a:pt x="3461" y="214"/>
                  </a:lnTo>
                  <a:lnTo>
                    <a:pt x="3228" y="117"/>
                  </a:lnTo>
                  <a:lnTo>
                    <a:pt x="2994" y="59"/>
                  </a:lnTo>
                  <a:lnTo>
                    <a:pt x="2742" y="20"/>
                  </a:lnTo>
                  <a:lnTo>
                    <a:pt x="2489" y="0"/>
                  </a:lnTo>
                  <a:lnTo>
                    <a:pt x="2489" y="0"/>
                  </a:lnTo>
                  <a:lnTo>
                    <a:pt x="2236" y="20"/>
                  </a:lnTo>
                  <a:lnTo>
                    <a:pt x="1983" y="59"/>
                  </a:lnTo>
                  <a:lnTo>
                    <a:pt x="1750" y="117"/>
                  </a:lnTo>
                  <a:lnTo>
                    <a:pt x="1517" y="214"/>
                  </a:lnTo>
                  <a:lnTo>
                    <a:pt x="1303" y="311"/>
                  </a:lnTo>
                  <a:lnTo>
                    <a:pt x="1089" y="428"/>
                  </a:lnTo>
                  <a:lnTo>
                    <a:pt x="914" y="583"/>
                  </a:lnTo>
                  <a:lnTo>
                    <a:pt x="720" y="739"/>
                  </a:lnTo>
                  <a:lnTo>
                    <a:pt x="564" y="914"/>
                  </a:lnTo>
                  <a:lnTo>
                    <a:pt x="428" y="1108"/>
                  </a:lnTo>
                  <a:lnTo>
                    <a:pt x="292" y="1322"/>
                  </a:lnTo>
                  <a:lnTo>
                    <a:pt x="195" y="1536"/>
                  </a:lnTo>
                  <a:lnTo>
                    <a:pt x="117" y="1769"/>
                  </a:lnTo>
                  <a:lnTo>
                    <a:pt x="39" y="2003"/>
                  </a:lnTo>
                  <a:lnTo>
                    <a:pt x="20" y="2255"/>
                  </a:lnTo>
                  <a:lnTo>
                    <a:pt x="1" y="25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7"/>
            <p:cNvSpPr/>
            <p:nvPr/>
          </p:nvSpPr>
          <p:spPr>
            <a:xfrm>
              <a:off x="4042927" y="-284156"/>
              <a:ext cx="119494" cy="120074"/>
            </a:xfrm>
            <a:custGeom>
              <a:avLst/>
              <a:gdLst/>
              <a:ahLst/>
              <a:cxnLst/>
              <a:rect l="l" t="t" r="r" b="b"/>
              <a:pathLst>
                <a:path w="3850" h="3869" extrusionOk="0">
                  <a:moveTo>
                    <a:pt x="1925" y="0"/>
                  </a:moveTo>
                  <a:lnTo>
                    <a:pt x="1731" y="19"/>
                  </a:lnTo>
                  <a:lnTo>
                    <a:pt x="1536" y="39"/>
                  </a:lnTo>
                  <a:lnTo>
                    <a:pt x="1361" y="97"/>
                  </a:lnTo>
                  <a:lnTo>
                    <a:pt x="1167" y="156"/>
                  </a:lnTo>
                  <a:lnTo>
                    <a:pt x="1011" y="233"/>
                  </a:lnTo>
                  <a:lnTo>
                    <a:pt x="856" y="331"/>
                  </a:lnTo>
                  <a:lnTo>
                    <a:pt x="700" y="447"/>
                  </a:lnTo>
                  <a:lnTo>
                    <a:pt x="564" y="583"/>
                  </a:lnTo>
                  <a:lnTo>
                    <a:pt x="447" y="719"/>
                  </a:lnTo>
                  <a:lnTo>
                    <a:pt x="331" y="855"/>
                  </a:lnTo>
                  <a:lnTo>
                    <a:pt x="234" y="1011"/>
                  </a:lnTo>
                  <a:lnTo>
                    <a:pt x="156" y="1186"/>
                  </a:lnTo>
                  <a:lnTo>
                    <a:pt x="78" y="1361"/>
                  </a:lnTo>
                  <a:lnTo>
                    <a:pt x="39" y="1555"/>
                  </a:lnTo>
                  <a:lnTo>
                    <a:pt x="0" y="1750"/>
                  </a:lnTo>
                  <a:lnTo>
                    <a:pt x="0" y="1944"/>
                  </a:lnTo>
                  <a:lnTo>
                    <a:pt x="0" y="2139"/>
                  </a:lnTo>
                  <a:lnTo>
                    <a:pt x="39" y="2333"/>
                  </a:lnTo>
                  <a:lnTo>
                    <a:pt x="78" y="2508"/>
                  </a:lnTo>
                  <a:lnTo>
                    <a:pt x="156" y="2683"/>
                  </a:lnTo>
                  <a:lnTo>
                    <a:pt x="234" y="2858"/>
                  </a:lnTo>
                  <a:lnTo>
                    <a:pt x="331" y="3013"/>
                  </a:lnTo>
                  <a:lnTo>
                    <a:pt x="447" y="3169"/>
                  </a:lnTo>
                  <a:lnTo>
                    <a:pt x="564" y="3305"/>
                  </a:lnTo>
                  <a:lnTo>
                    <a:pt x="700" y="3422"/>
                  </a:lnTo>
                  <a:lnTo>
                    <a:pt x="856" y="3538"/>
                  </a:lnTo>
                  <a:lnTo>
                    <a:pt x="1011" y="3635"/>
                  </a:lnTo>
                  <a:lnTo>
                    <a:pt x="1167" y="3713"/>
                  </a:lnTo>
                  <a:lnTo>
                    <a:pt x="1361" y="3791"/>
                  </a:lnTo>
                  <a:lnTo>
                    <a:pt x="1536" y="3830"/>
                  </a:lnTo>
                  <a:lnTo>
                    <a:pt x="1731" y="3869"/>
                  </a:lnTo>
                  <a:lnTo>
                    <a:pt x="2119" y="3869"/>
                  </a:lnTo>
                  <a:lnTo>
                    <a:pt x="2314" y="3830"/>
                  </a:lnTo>
                  <a:lnTo>
                    <a:pt x="2508" y="3791"/>
                  </a:lnTo>
                  <a:lnTo>
                    <a:pt x="2683" y="3713"/>
                  </a:lnTo>
                  <a:lnTo>
                    <a:pt x="2858" y="3635"/>
                  </a:lnTo>
                  <a:lnTo>
                    <a:pt x="3014" y="3538"/>
                  </a:lnTo>
                  <a:lnTo>
                    <a:pt x="3150" y="3422"/>
                  </a:lnTo>
                  <a:lnTo>
                    <a:pt x="3286" y="3305"/>
                  </a:lnTo>
                  <a:lnTo>
                    <a:pt x="3422" y="3169"/>
                  </a:lnTo>
                  <a:lnTo>
                    <a:pt x="3539" y="3013"/>
                  </a:lnTo>
                  <a:lnTo>
                    <a:pt x="3616" y="2858"/>
                  </a:lnTo>
                  <a:lnTo>
                    <a:pt x="3713" y="2683"/>
                  </a:lnTo>
                  <a:lnTo>
                    <a:pt x="3772" y="2508"/>
                  </a:lnTo>
                  <a:lnTo>
                    <a:pt x="3811" y="2333"/>
                  </a:lnTo>
                  <a:lnTo>
                    <a:pt x="3850" y="2139"/>
                  </a:lnTo>
                  <a:lnTo>
                    <a:pt x="3850" y="1944"/>
                  </a:lnTo>
                  <a:lnTo>
                    <a:pt x="3850" y="1750"/>
                  </a:lnTo>
                  <a:lnTo>
                    <a:pt x="3811" y="1555"/>
                  </a:lnTo>
                  <a:lnTo>
                    <a:pt x="3772" y="1361"/>
                  </a:lnTo>
                  <a:lnTo>
                    <a:pt x="3713" y="1186"/>
                  </a:lnTo>
                  <a:lnTo>
                    <a:pt x="3616" y="1011"/>
                  </a:lnTo>
                  <a:lnTo>
                    <a:pt x="3539" y="855"/>
                  </a:lnTo>
                  <a:lnTo>
                    <a:pt x="3422" y="719"/>
                  </a:lnTo>
                  <a:lnTo>
                    <a:pt x="3286" y="583"/>
                  </a:lnTo>
                  <a:lnTo>
                    <a:pt x="3150" y="447"/>
                  </a:lnTo>
                  <a:lnTo>
                    <a:pt x="3014" y="331"/>
                  </a:lnTo>
                  <a:lnTo>
                    <a:pt x="2858" y="233"/>
                  </a:lnTo>
                  <a:lnTo>
                    <a:pt x="2683" y="156"/>
                  </a:lnTo>
                  <a:lnTo>
                    <a:pt x="2508" y="97"/>
                  </a:lnTo>
                  <a:lnTo>
                    <a:pt x="2314" y="39"/>
                  </a:lnTo>
                  <a:lnTo>
                    <a:pt x="2119" y="19"/>
                  </a:lnTo>
                  <a:lnTo>
                    <a:pt x="19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7"/>
            <p:cNvSpPr/>
            <p:nvPr/>
          </p:nvSpPr>
          <p:spPr>
            <a:xfrm>
              <a:off x="4042927" y="-284156"/>
              <a:ext cx="119494" cy="120074"/>
            </a:xfrm>
            <a:custGeom>
              <a:avLst/>
              <a:gdLst/>
              <a:ahLst/>
              <a:cxnLst/>
              <a:rect l="l" t="t" r="r" b="b"/>
              <a:pathLst>
                <a:path w="3850" h="3869" fill="none" extrusionOk="0">
                  <a:moveTo>
                    <a:pt x="0" y="1944"/>
                  </a:moveTo>
                  <a:lnTo>
                    <a:pt x="0" y="1944"/>
                  </a:lnTo>
                  <a:lnTo>
                    <a:pt x="0" y="2139"/>
                  </a:lnTo>
                  <a:lnTo>
                    <a:pt x="39" y="2333"/>
                  </a:lnTo>
                  <a:lnTo>
                    <a:pt x="78" y="2508"/>
                  </a:lnTo>
                  <a:lnTo>
                    <a:pt x="156" y="2683"/>
                  </a:lnTo>
                  <a:lnTo>
                    <a:pt x="234" y="2858"/>
                  </a:lnTo>
                  <a:lnTo>
                    <a:pt x="331" y="3013"/>
                  </a:lnTo>
                  <a:lnTo>
                    <a:pt x="447" y="3169"/>
                  </a:lnTo>
                  <a:lnTo>
                    <a:pt x="564" y="3305"/>
                  </a:lnTo>
                  <a:lnTo>
                    <a:pt x="700" y="3422"/>
                  </a:lnTo>
                  <a:lnTo>
                    <a:pt x="856" y="3538"/>
                  </a:lnTo>
                  <a:lnTo>
                    <a:pt x="1011" y="3635"/>
                  </a:lnTo>
                  <a:lnTo>
                    <a:pt x="1167" y="3713"/>
                  </a:lnTo>
                  <a:lnTo>
                    <a:pt x="1361" y="3791"/>
                  </a:lnTo>
                  <a:lnTo>
                    <a:pt x="1536" y="3830"/>
                  </a:lnTo>
                  <a:lnTo>
                    <a:pt x="1731" y="3869"/>
                  </a:lnTo>
                  <a:lnTo>
                    <a:pt x="1925" y="3869"/>
                  </a:lnTo>
                  <a:lnTo>
                    <a:pt x="1925" y="3869"/>
                  </a:lnTo>
                  <a:lnTo>
                    <a:pt x="2119" y="3869"/>
                  </a:lnTo>
                  <a:lnTo>
                    <a:pt x="2314" y="3830"/>
                  </a:lnTo>
                  <a:lnTo>
                    <a:pt x="2508" y="3791"/>
                  </a:lnTo>
                  <a:lnTo>
                    <a:pt x="2683" y="3713"/>
                  </a:lnTo>
                  <a:lnTo>
                    <a:pt x="2858" y="3635"/>
                  </a:lnTo>
                  <a:lnTo>
                    <a:pt x="3014" y="3538"/>
                  </a:lnTo>
                  <a:lnTo>
                    <a:pt x="3150" y="3422"/>
                  </a:lnTo>
                  <a:lnTo>
                    <a:pt x="3286" y="3305"/>
                  </a:lnTo>
                  <a:lnTo>
                    <a:pt x="3422" y="3169"/>
                  </a:lnTo>
                  <a:lnTo>
                    <a:pt x="3539" y="3013"/>
                  </a:lnTo>
                  <a:lnTo>
                    <a:pt x="3616" y="2858"/>
                  </a:lnTo>
                  <a:lnTo>
                    <a:pt x="3713" y="2683"/>
                  </a:lnTo>
                  <a:lnTo>
                    <a:pt x="3772" y="2508"/>
                  </a:lnTo>
                  <a:lnTo>
                    <a:pt x="3811" y="2333"/>
                  </a:lnTo>
                  <a:lnTo>
                    <a:pt x="3850" y="2139"/>
                  </a:lnTo>
                  <a:lnTo>
                    <a:pt x="3850" y="1944"/>
                  </a:lnTo>
                  <a:lnTo>
                    <a:pt x="3850" y="1944"/>
                  </a:lnTo>
                  <a:lnTo>
                    <a:pt x="3850" y="1750"/>
                  </a:lnTo>
                  <a:lnTo>
                    <a:pt x="3811" y="1555"/>
                  </a:lnTo>
                  <a:lnTo>
                    <a:pt x="3772" y="1361"/>
                  </a:lnTo>
                  <a:lnTo>
                    <a:pt x="3713" y="1186"/>
                  </a:lnTo>
                  <a:lnTo>
                    <a:pt x="3616" y="1011"/>
                  </a:lnTo>
                  <a:lnTo>
                    <a:pt x="3539" y="855"/>
                  </a:lnTo>
                  <a:lnTo>
                    <a:pt x="3422" y="719"/>
                  </a:lnTo>
                  <a:lnTo>
                    <a:pt x="3286" y="583"/>
                  </a:lnTo>
                  <a:lnTo>
                    <a:pt x="3150" y="447"/>
                  </a:lnTo>
                  <a:lnTo>
                    <a:pt x="3014" y="331"/>
                  </a:lnTo>
                  <a:lnTo>
                    <a:pt x="2858" y="233"/>
                  </a:lnTo>
                  <a:lnTo>
                    <a:pt x="2683" y="156"/>
                  </a:lnTo>
                  <a:lnTo>
                    <a:pt x="2508" y="97"/>
                  </a:lnTo>
                  <a:lnTo>
                    <a:pt x="2314" y="39"/>
                  </a:lnTo>
                  <a:lnTo>
                    <a:pt x="2119" y="19"/>
                  </a:lnTo>
                  <a:lnTo>
                    <a:pt x="1925" y="0"/>
                  </a:lnTo>
                  <a:lnTo>
                    <a:pt x="1925" y="0"/>
                  </a:lnTo>
                  <a:lnTo>
                    <a:pt x="1731" y="19"/>
                  </a:lnTo>
                  <a:lnTo>
                    <a:pt x="1536" y="39"/>
                  </a:lnTo>
                  <a:lnTo>
                    <a:pt x="1361" y="97"/>
                  </a:lnTo>
                  <a:lnTo>
                    <a:pt x="1167" y="156"/>
                  </a:lnTo>
                  <a:lnTo>
                    <a:pt x="1011" y="233"/>
                  </a:lnTo>
                  <a:lnTo>
                    <a:pt x="856" y="331"/>
                  </a:lnTo>
                  <a:lnTo>
                    <a:pt x="700" y="447"/>
                  </a:lnTo>
                  <a:lnTo>
                    <a:pt x="564" y="583"/>
                  </a:lnTo>
                  <a:lnTo>
                    <a:pt x="447" y="719"/>
                  </a:lnTo>
                  <a:lnTo>
                    <a:pt x="331" y="855"/>
                  </a:lnTo>
                  <a:lnTo>
                    <a:pt x="234" y="1011"/>
                  </a:lnTo>
                  <a:lnTo>
                    <a:pt x="156" y="1186"/>
                  </a:lnTo>
                  <a:lnTo>
                    <a:pt x="78" y="1361"/>
                  </a:lnTo>
                  <a:lnTo>
                    <a:pt x="39" y="1555"/>
                  </a:lnTo>
                  <a:lnTo>
                    <a:pt x="0" y="1750"/>
                  </a:lnTo>
                  <a:lnTo>
                    <a:pt x="0" y="19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7"/>
            <p:cNvSpPr/>
            <p:nvPr/>
          </p:nvSpPr>
          <p:spPr>
            <a:xfrm>
              <a:off x="4067042" y="-259420"/>
              <a:ext cx="71231" cy="70605"/>
            </a:xfrm>
            <a:custGeom>
              <a:avLst/>
              <a:gdLst/>
              <a:ahLst/>
              <a:cxnLst/>
              <a:rect l="l" t="t" r="r" b="b"/>
              <a:pathLst>
                <a:path w="2295" h="2275" extrusionOk="0">
                  <a:moveTo>
                    <a:pt x="1031" y="0"/>
                  </a:moveTo>
                  <a:lnTo>
                    <a:pt x="915" y="20"/>
                  </a:lnTo>
                  <a:lnTo>
                    <a:pt x="701" y="97"/>
                  </a:lnTo>
                  <a:lnTo>
                    <a:pt x="506" y="195"/>
                  </a:lnTo>
                  <a:lnTo>
                    <a:pt x="351" y="331"/>
                  </a:lnTo>
                  <a:lnTo>
                    <a:pt x="195" y="506"/>
                  </a:lnTo>
                  <a:lnTo>
                    <a:pt x="98" y="700"/>
                  </a:lnTo>
                  <a:lnTo>
                    <a:pt x="40" y="914"/>
                  </a:lnTo>
                  <a:lnTo>
                    <a:pt x="20" y="1030"/>
                  </a:lnTo>
                  <a:lnTo>
                    <a:pt x="1" y="1147"/>
                  </a:lnTo>
                  <a:lnTo>
                    <a:pt x="20" y="1264"/>
                  </a:lnTo>
                  <a:lnTo>
                    <a:pt x="40" y="1380"/>
                  </a:lnTo>
                  <a:lnTo>
                    <a:pt x="98" y="1594"/>
                  </a:lnTo>
                  <a:lnTo>
                    <a:pt x="195" y="1789"/>
                  </a:lnTo>
                  <a:lnTo>
                    <a:pt x="351" y="1944"/>
                  </a:lnTo>
                  <a:lnTo>
                    <a:pt x="506" y="2080"/>
                  </a:lnTo>
                  <a:lnTo>
                    <a:pt x="701" y="2197"/>
                  </a:lnTo>
                  <a:lnTo>
                    <a:pt x="915" y="2255"/>
                  </a:lnTo>
                  <a:lnTo>
                    <a:pt x="1031" y="2275"/>
                  </a:lnTo>
                  <a:lnTo>
                    <a:pt x="1265" y="2275"/>
                  </a:lnTo>
                  <a:lnTo>
                    <a:pt x="1381" y="2255"/>
                  </a:lnTo>
                  <a:lnTo>
                    <a:pt x="1595" y="2197"/>
                  </a:lnTo>
                  <a:lnTo>
                    <a:pt x="1789" y="2080"/>
                  </a:lnTo>
                  <a:lnTo>
                    <a:pt x="1964" y="1944"/>
                  </a:lnTo>
                  <a:lnTo>
                    <a:pt x="2101" y="1789"/>
                  </a:lnTo>
                  <a:lnTo>
                    <a:pt x="2198" y="1594"/>
                  </a:lnTo>
                  <a:lnTo>
                    <a:pt x="2275" y="1380"/>
                  </a:lnTo>
                  <a:lnTo>
                    <a:pt x="2295" y="1264"/>
                  </a:lnTo>
                  <a:lnTo>
                    <a:pt x="2295" y="1147"/>
                  </a:lnTo>
                  <a:lnTo>
                    <a:pt x="2295" y="1030"/>
                  </a:lnTo>
                  <a:lnTo>
                    <a:pt x="2275" y="914"/>
                  </a:lnTo>
                  <a:lnTo>
                    <a:pt x="2198" y="700"/>
                  </a:lnTo>
                  <a:lnTo>
                    <a:pt x="2101" y="506"/>
                  </a:lnTo>
                  <a:lnTo>
                    <a:pt x="1964" y="331"/>
                  </a:lnTo>
                  <a:lnTo>
                    <a:pt x="1789" y="195"/>
                  </a:lnTo>
                  <a:lnTo>
                    <a:pt x="1595" y="97"/>
                  </a:lnTo>
                  <a:lnTo>
                    <a:pt x="1381" y="20"/>
                  </a:lnTo>
                  <a:lnTo>
                    <a:pt x="1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7"/>
            <p:cNvSpPr/>
            <p:nvPr/>
          </p:nvSpPr>
          <p:spPr>
            <a:xfrm>
              <a:off x="4067042" y="-259420"/>
              <a:ext cx="71231" cy="70605"/>
            </a:xfrm>
            <a:custGeom>
              <a:avLst/>
              <a:gdLst/>
              <a:ahLst/>
              <a:cxnLst/>
              <a:rect l="l" t="t" r="r" b="b"/>
              <a:pathLst>
                <a:path w="2295" h="2275" fill="none" extrusionOk="0">
                  <a:moveTo>
                    <a:pt x="1148" y="0"/>
                  </a:moveTo>
                  <a:lnTo>
                    <a:pt x="1148" y="0"/>
                  </a:lnTo>
                  <a:lnTo>
                    <a:pt x="1031" y="0"/>
                  </a:lnTo>
                  <a:lnTo>
                    <a:pt x="915" y="20"/>
                  </a:lnTo>
                  <a:lnTo>
                    <a:pt x="701" y="97"/>
                  </a:lnTo>
                  <a:lnTo>
                    <a:pt x="506" y="195"/>
                  </a:lnTo>
                  <a:lnTo>
                    <a:pt x="351" y="331"/>
                  </a:lnTo>
                  <a:lnTo>
                    <a:pt x="195" y="506"/>
                  </a:lnTo>
                  <a:lnTo>
                    <a:pt x="98" y="700"/>
                  </a:lnTo>
                  <a:lnTo>
                    <a:pt x="40" y="914"/>
                  </a:lnTo>
                  <a:lnTo>
                    <a:pt x="20" y="1030"/>
                  </a:lnTo>
                  <a:lnTo>
                    <a:pt x="1" y="1147"/>
                  </a:lnTo>
                  <a:lnTo>
                    <a:pt x="1" y="1147"/>
                  </a:lnTo>
                  <a:lnTo>
                    <a:pt x="20" y="1264"/>
                  </a:lnTo>
                  <a:lnTo>
                    <a:pt x="40" y="1380"/>
                  </a:lnTo>
                  <a:lnTo>
                    <a:pt x="98" y="1594"/>
                  </a:lnTo>
                  <a:lnTo>
                    <a:pt x="195" y="1789"/>
                  </a:lnTo>
                  <a:lnTo>
                    <a:pt x="351" y="1944"/>
                  </a:lnTo>
                  <a:lnTo>
                    <a:pt x="506" y="2080"/>
                  </a:lnTo>
                  <a:lnTo>
                    <a:pt x="701" y="2197"/>
                  </a:lnTo>
                  <a:lnTo>
                    <a:pt x="915" y="2255"/>
                  </a:lnTo>
                  <a:lnTo>
                    <a:pt x="1031" y="2275"/>
                  </a:lnTo>
                  <a:lnTo>
                    <a:pt x="1148" y="2275"/>
                  </a:lnTo>
                  <a:lnTo>
                    <a:pt x="1148" y="2275"/>
                  </a:lnTo>
                  <a:lnTo>
                    <a:pt x="1265" y="2275"/>
                  </a:lnTo>
                  <a:lnTo>
                    <a:pt x="1381" y="2255"/>
                  </a:lnTo>
                  <a:lnTo>
                    <a:pt x="1595" y="2197"/>
                  </a:lnTo>
                  <a:lnTo>
                    <a:pt x="1789" y="2080"/>
                  </a:lnTo>
                  <a:lnTo>
                    <a:pt x="1964" y="1944"/>
                  </a:lnTo>
                  <a:lnTo>
                    <a:pt x="2101" y="1789"/>
                  </a:lnTo>
                  <a:lnTo>
                    <a:pt x="2198" y="1594"/>
                  </a:lnTo>
                  <a:lnTo>
                    <a:pt x="2275" y="1380"/>
                  </a:lnTo>
                  <a:lnTo>
                    <a:pt x="2295" y="1264"/>
                  </a:lnTo>
                  <a:lnTo>
                    <a:pt x="2295" y="1147"/>
                  </a:lnTo>
                  <a:lnTo>
                    <a:pt x="2295" y="1147"/>
                  </a:lnTo>
                  <a:lnTo>
                    <a:pt x="2295" y="1030"/>
                  </a:lnTo>
                  <a:lnTo>
                    <a:pt x="2275" y="914"/>
                  </a:lnTo>
                  <a:lnTo>
                    <a:pt x="2198" y="700"/>
                  </a:lnTo>
                  <a:lnTo>
                    <a:pt x="2101" y="506"/>
                  </a:lnTo>
                  <a:lnTo>
                    <a:pt x="1964" y="331"/>
                  </a:lnTo>
                  <a:lnTo>
                    <a:pt x="1789" y="195"/>
                  </a:lnTo>
                  <a:lnTo>
                    <a:pt x="1595" y="97"/>
                  </a:lnTo>
                  <a:lnTo>
                    <a:pt x="1381" y="20"/>
                  </a:lnTo>
                  <a:lnTo>
                    <a:pt x="1265" y="0"/>
                  </a:lnTo>
                  <a:lnTo>
                    <a:pt x="11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7"/>
            <p:cNvSpPr/>
            <p:nvPr/>
          </p:nvSpPr>
          <p:spPr>
            <a:xfrm>
              <a:off x="3054015" y="-459137"/>
              <a:ext cx="217231" cy="104402"/>
            </a:xfrm>
            <a:custGeom>
              <a:avLst/>
              <a:gdLst/>
              <a:ahLst/>
              <a:cxnLst/>
              <a:rect l="l" t="t" r="r" b="b"/>
              <a:pathLst>
                <a:path w="6999" h="3364" extrusionOk="0">
                  <a:moveTo>
                    <a:pt x="311" y="0"/>
                  </a:moveTo>
                  <a:lnTo>
                    <a:pt x="214" y="20"/>
                  </a:lnTo>
                  <a:lnTo>
                    <a:pt x="117" y="59"/>
                  </a:lnTo>
                  <a:lnTo>
                    <a:pt x="59" y="117"/>
                  </a:lnTo>
                  <a:lnTo>
                    <a:pt x="20" y="195"/>
                  </a:lnTo>
                  <a:lnTo>
                    <a:pt x="0" y="292"/>
                  </a:lnTo>
                  <a:lnTo>
                    <a:pt x="20" y="389"/>
                  </a:lnTo>
                  <a:lnTo>
                    <a:pt x="59" y="467"/>
                  </a:lnTo>
                  <a:lnTo>
                    <a:pt x="156" y="545"/>
                  </a:lnTo>
                  <a:lnTo>
                    <a:pt x="5171" y="3364"/>
                  </a:lnTo>
                  <a:lnTo>
                    <a:pt x="6999" y="739"/>
                  </a:lnTo>
                  <a:lnTo>
                    <a:pt x="3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57"/>
            <p:cNvSpPr/>
            <p:nvPr/>
          </p:nvSpPr>
          <p:spPr>
            <a:xfrm>
              <a:off x="3054015" y="-459137"/>
              <a:ext cx="217231" cy="104402"/>
            </a:xfrm>
            <a:custGeom>
              <a:avLst/>
              <a:gdLst/>
              <a:ahLst/>
              <a:cxnLst/>
              <a:rect l="l" t="t" r="r" b="b"/>
              <a:pathLst>
                <a:path w="6999" h="3364" fill="none" extrusionOk="0">
                  <a:moveTo>
                    <a:pt x="6999" y="739"/>
                  </a:moveTo>
                  <a:lnTo>
                    <a:pt x="311" y="0"/>
                  </a:lnTo>
                  <a:lnTo>
                    <a:pt x="311" y="0"/>
                  </a:lnTo>
                  <a:lnTo>
                    <a:pt x="214" y="20"/>
                  </a:lnTo>
                  <a:lnTo>
                    <a:pt x="117" y="59"/>
                  </a:lnTo>
                  <a:lnTo>
                    <a:pt x="59" y="117"/>
                  </a:lnTo>
                  <a:lnTo>
                    <a:pt x="20" y="195"/>
                  </a:lnTo>
                  <a:lnTo>
                    <a:pt x="0" y="292"/>
                  </a:lnTo>
                  <a:lnTo>
                    <a:pt x="20" y="389"/>
                  </a:lnTo>
                  <a:lnTo>
                    <a:pt x="59" y="467"/>
                  </a:lnTo>
                  <a:lnTo>
                    <a:pt x="156" y="545"/>
                  </a:lnTo>
                  <a:lnTo>
                    <a:pt x="5171" y="3364"/>
                  </a:lnTo>
                  <a:lnTo>
                    <a:pt x="6999" y="739"/>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57"/>
            <p:cNvSpPr/>
            <p:nvPr/>
          </p:nvSpPr>
          <p:spPr>
            <a:xfrm>
              <a:off x="3163822" y="-445264"/>
              <a:ext cx="41652" cy="68215"/>
            </a:xfrm>
            <a:custGeom>
              <a:avLst/>
              <a:gdLst/>
              <a:ahLst/>
              <a:cxnLst/>
              <a:rect l="l" t="t" r="r" b="b"/>
              <a:pathLst>
                <a:path w="1342" h="2198" extrusionOk="0">
                  <a:moveTo>
                    <a:pt x="759" y="0"/>
                  </a:moveTo>
                  <a:lnTo>
                    <a:pt x="525" y="467"/>
                  </a:lnTo>
                  <a:lnTo>
                    <a:pt x="311" y="953"/>
                  </a:lnTo>
                  <a:lnTo>
                    <a:pt x="137" y="1458"/>
                  </a:lnTo>
                  <a:lnTo>
                    <a:pt x="0" y="1983"/>
                  </a:lnTo>
                  <a:lnTo>
                    <a:pt x="370" y="2197"/>
                  </a:lnTo>
                  <a:lnTo>
                    <a:pt x="448" y="1906"/>
                  </a:lnTo>
                  <a:lnTo>
                    <a:pt x="545" y="1633"/>
                  </a:lnTo>
                  <a:lnTo>
                    <a:pt x="661" y="1342"/>
                  </a:lnTo>
                  <a:lnTo>
                    <a:pt x="778" y="1070"/>
                  </a:lnTo>
                  <a:lnTo>
                    <a:pt x="895" y="817"/>
                  </a:lnTo>
                  <a:lnTo>
                    <a:pt x="1031" y="564"/>
                  </a:lnTo>
                  <a:lnTo>
                    <a:pt x="1186" y="311"/>
                  </a:lnTo>
                  <a:lnTo>
                    <a:pt x="1342" y="59"/>
                  </a:lnTo>
                  <a:lnTo>
                    <a:pt x="759"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7"/>
            <p:cNvSpPr/>
            <p:nvPr/>
          </p:nvSpPr>
          <p:spPr>
            <a:xfrm>
              <a:off x="3163822" y="-445264"/>
              <a:ext cx="41652" cy="68215"/>
            </a:xfrm>
            <a:custGeom>
              <a:avLst/>
              <a:gdLst/>
              <a:ahLst/>
              <a:cxnLst/>
              <a:rect l="l" t="t" r="r" b="b"/>
              <a:pathLst>
                <a:path w="1342" h="2198" fill="none" extrusionOk="0">
                  <a:moveTo>
                    <a:pt x="759" y="0"/>
                  </a:moveTo>
                  <a:lnTo>
                    <a:pt x="759" y="0"/>
                  </a:lnTo>
                  <a:lnTo>
                    <a:pt x="525" y="467"/>
                  </a:lnTo>
                  <a:lnTo>
                    <a:pt x="311" y="953"/>
                  </a:lnTo>
                  <a:lnTo>
                    <a:pt x="137" y="1458"/>
                  </a:lnTo>
                  <a:lnTo>
                    <a:pt x="0" y="1983"/>
                  </a:lnTo>
                  <a:lnTo>
                    <a:pt x="370" y="2197"/>
                  </a:lnTo>
                  <a:lnTo>
                    <a:pt x="370" y="2197"/>
                  </a:lnTo>
                  <a:lnTo>
                    <a:pt x="448" y="1906"/>
                  </a:lnTo>
                  <a:lnTo>
                    <a:pt x="545" y="1633"/>
                  </a:lnTo>
                  <a:lnTo>
                    <a:pt x="661" y="1342"/>
                  </a:lnTo>
                  <a:lnTo>
                    <a:pt x="778" y="1070"/>
                  </a:lnTo>
                  <a:lnTo>
                    <a:pt x="895" y="817"/>
                  </a:lnTo>
                  <a:lnTo>
                    <a:pt x="1031" y="564"/>
                  </a:lnTo>
                  <a:lnTo>
                    <a:pt x="1186" y="311"/>
                  </a:lnTo>
                  <a:lnTo>
                    <a:pt x="1342" y="59"/>
                  </a:lnTo>
                  <a:lnTo>
                    <a:pt x="7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7"/>
            <p:cNvSpPr/>
            <p:nvPr/>
          </p:nvSpPr>
          <p:spPr>
            <a:xfrm>
              <a:off x="3468506" y="-459137"/>
              <a:ext cx="217263" cy="104402"/>
            </a:xfrm>
            <a:custGeom>
              <a:avLst/>
              <a:gdLst/>
              <a:ahLst/>
              <a:cxnLst/>
              <a:rect l="l" t="t" r="r" b="b"/>
              <a:pathLst>
                <a:path w="7000" h="3364" extrusionOk="0">
                  <a:moveTo>
                    <a:pt x="6669" y="0"/>
                  </a:moveTo>
                  <a:lnTo>
                    <a:pt x="1" y="739"/>
                  </a:lnTo>
                  <a:lnTo>
                    <a:pt x="1809" y="3364"/>
                  </a:lnTo>
                  <a:lnTo>
                    <a:pt x="6844" y="545"/>
                  </a:lnTo>
                  <a:lnTo>
                    <a:pt x="6922" y="467"/>
                  </a:lnTo>
                  <a:lnTo>
                    <a:pt x="6980" y="389"/>
                  </a:lnTo>
                  <a:lnTo>
                    <a:pt x="7000" y="292"/>
                  </a:lnTo>
                  <a:lnTo>
                    <a:pt x="6980" y="195"/>
                  </a:lnTo>
                  <a:lnTo>
                    <a:pt x="6941" y="117"/>
                  </a:lnTo>
                  <a:lnTo>
                    <a:pt x="6863" y="59"/>
                  </a:lnTo>
                  <a:lnTo>
                    <a:pt x="6786" y="20"/>
                  </a:lnTo>
                  <a:lnTo>
                    <a:pt x="66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57"/>
            <p:cNvSpPr/>
            <p:nvPr/>
          </p:nvSpPr>
          <p:spPr>
            <a:xfrm>
              <a:off x="3468506" y="-459137"/>
              <a:ext cx="217263" cy="104402"/>
            </a:xfrm>
            <a:custGeom>
              <a:avLst/>
              <a:gdLst/>
              <a:ahLst/>
              <a:cxnLst/>
              <a:rect l="l" t="t" r="r" b="b"/>
              <a:pathLst>
                <a:path w="7000" h="3364" fill="none" extrusionOk="0">
                  <a:moveTo>
                    <a:pt x="1" y="739"/>
                  </a:moveTo>
                  <a:lnTo>
                    <a:pt x="6669" y="0"/>
                  </a:lnTo>
                  <a:lnTo>
                    <a:pt x="6669" y="0"/>
                  </a:lnTo>
                  <a:lnTo>
                    <a:pt x="6786" y="20"/>
                  </a:lnTo>
                  <a:lnTo>
                    <a:pt x="6863" y="59"/>
                  </a:lnTo>
                  <a:lnTo>
                    <a:pt x="6941" y="117"/>
                  </a:lnTo>
                  <a:lnTo>
                    <a:pt x="6980" y="195"/>
                  </a:lnTo>
                  <a:lnTo>
                    <a:pt x="7000" y="292"/>
                  </a:lnTo>
                  <a:lnTo>
                    <a:pt x="6980" y="389"/>
                  </a:lnTo>
                  <a:lnTo>
                    <a:pt x="6922" y="467"/>
                  </a:lnTo>
                  <a:lnTo>
                    <a:pt x="6844" y="545"/>
                  </a:lnTo>
                  <a:lnTo>
                    <a:pt x="1809" y="3364"/>
                  </a:lnTo>
                  <a:lnTo>
                    <a:pt x="1" y="73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57"/>
            <p:cNvSpPr/>
            <p:nvPr/>
          </p:nvSpPr>
          <p:spPr>
            <a:xfrm>
              <a:off x="3526451" y="-445264"/>
              <a:ext cx="49505" cy="72436"/>
            </a:xfrm>
            <a:custGeom>
              <a:avLst/>
              <a:gdLst/>
              <a:ahLst/>
              <a:cxnLst/>
              <a:rect l="l" t="t" r="r" b="b"/>
              <a:pathLst>
                <a:path w="1595" h="2334" extrusionOk="0">
                  <a:moveTo>
                    <a:pt x="817" y="0"/>
                  </a:moveTo>
                  <a:lnTo>
                    <a:pt x="0" y="98"/>
                  </a:lnTo>
                  <a:lnTo>
                    <a:pt x="175" y="350"/>
                  </a:lnTo>
                  <a:lnTo>
                    <a:pt x="331" y="603"/>
                  </a:lnTo>
                  <a:lnTo>
                    <a:pt x="467" y="875"/>
                  </a:lnTo>
                  <a:lnTo>
                    <a:pt x="603" y="1147"/>
                  </a:lnTo>
                  <a:lnTo>
                    <a:pt x="720" y="1439"/>
                  </a:lnTo>
                  <a:lnTo>
                    <a:pt x="817" y="1731"/>
                  </a:lnTo>
                  <a:lnTo>
                    <a:pt x="914" y="2022"/>
                  </a:lnTo>
                  <a:lnTo>
                    <a:pt x="992" y="2333"/>
                  </a:lnTo>
                  <a:lnTo>
                    <a:pt x="1594" y="1983"/>
                  </a:lnTo>
                  <a:lnTo>
                    <a:pt x="1458" y="1458"/>
                  </a:lnTo>
                  <a:lnTo>
                    <a:pt x="1283" y="953"/>
                  </a:lnTo>
                  <a:lnTo>
                    <a:pt x="1069" y="467"/>
                  </a:lnTo>
                  <a:lnTo>
                    <a:pt x="817"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7"/>
            <p:cNvSpPr/>
            <p:nvPr/>
          </p:nvSpPr>
          <p:spPr>
            <a:xfrm>
              <a:off x="3526451" y="-445264"/>
              <a:ext cx="49505" cy="72436"/>
            </a:xfrm>
            <a:custGeom>
              <a:avLst/>
              <a:gdLst/>
              <a:ahLst/>
              <a:cxnLst/>
              <a:rect l="l" t="t" r="r" b="b"/>
              <a:pathLst>
                <a:path w="1595" h="2334" fill="none" extrusionOk="0">
                  <a:moveTo>
                    <a:pt x="817" y="0"/>
                  </a:moveTo>
                  <a:lnTo>
                    <a:pt x="0" y="98"/>
                  </a:lnTo>
                  <a:lnTo>
                    <a:pt x="0" y="98"/>
                  </a:lnTo>
                  <a:lnTo>
                    <a:pt x="175" y="350"/>
                  </a:lnTo>
                  <a:lnTo>
                    <a:pt x="331" y="603"/>
                  </a:lnTo>
                  <a:lnTo>
                    <a:pt x="467" y="875"/>
                  </a:lnTo>
                  <a:lnTo>
                    <a:pt x="603" y="1147"/>
                  </a:lnTo>
                  <a:lnTo>
                    <a:pt x="720" y="1439"/>
                  </a:lnTo>
                  <a:lnTo>
                    <a:pt x="817" y="1731"/>
                  </a:lnTo>
                  <a:lnTo>
                    <a:pt x="914" y="2022"/>
                  </a:lnTo>
                  <a:lnTo>
                    <a:pt x="992" y="2333"/>
                  </a:lnTo>
                  <a:lnTo>
                    <a:pt x="1594" y="1983"/>
                  </a:lnTo>
                  <a:lnTo>
                    <a:pt x="1594" y="1983"/>
                  </a:lnTo>
                  <a:lnTo>
                    <a:pt x="1458" y="1458"/>
                  </a:lnTo>
                  <a:lnTo>
                    <a:pt x="1283" y="953"/>
                  </a:lnTo>
                  <a:lnTo>
                    <a:pt x="1069" y="467"/>
                  </a:lnTo>
                  <a:lnTo>
                    <a:pt x="81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7"/>
            <p:cNvSpPr/>
            <p:nvPr/>
          </p:nvSpPr>
          <p:spPr>
            <a:xfrm>
              <a:off x="3168632" y="-529744"/>
              <a:ext cx="394673" cy="432038"/>
            </a:xfrm>
            <a:custGeom>
              <a:avLst/>
              <a:gdLst/>
              <a:ahLst/>
              <a:cxnLst/>
              <a:rect l="l" t="t" r="r" b="b"/>
              <a:pathLst>
                <a:path w="12716" h="13921" extrusionOk="0">
                  <a:moveTo>
                    <a:pt x="6358" y="1"/>
                  </a:moveTo>
                  <a:lnTo>
                    <a:pt x="6028" y="20"/>
                  </a:lnTo>
                  <a:lnTo>
                    <a:pt x="5697" y="40"/>
                  </a:lnTo>
                  <a:lnTo>
                    <a:pt x="5386" y="79"/>
                  </a:lnTo>
                  <a:lnTo>
                    <a:pt x="5075" y="137"/>
                  </a:lnTo>
                  <a:lnTo>
                    <a:pt x="4764" y="215"/>
                  </a:lnTo>
                  <a:lnTo>
                    <a:pt x="4453" y="312"/>
                  </a:lnTo>
                  <a:lnTo>
                    <a:pt x="4161" y="409"/>
                  </a:lnTo>
                  <a:lnTo>
                    <a:pt x="3870" y="526"/>
                  </a:lnTo>
                  <a:lnTo>
                    <a:pt x="3597" y="662"/>
                  </a:lnTo>
                  <a:lnTo>
                    <a:pt x="3325" y="817"/>
                  </a:lnTo>
                  <a:lnTo>
                    <a:pt x="3053" y="973"/>
                  </a:lnTo>
                  <a:lnTo>
                    <a:pt x="2800" y="1148"/>
                  </a:lnTo>
                  <a:lnTo>
                    <a:pt x="2548" y="1323"/>
                  </a:lnTo>
                  <a:lnTo>
                    <a:pt x="2314" y="1537"/>
                  </a:lnTo>
                  <a:lnTo>
                    <a:pt x="2081" y="1731"/>
                  </a:lnTo>
                  <a:lnTo>
                    <a:pt x="1848" y="1964"/>
                  </a:lnTo>
                  <a:lnTo>
                    <a:pt x="1653" y="2198"/>
                  </a:lnTo>
                  <a:lnTo>
                    <a:pt x="1440" y="2431"/>
                  </a:lnTo>
                  <a:lnTo>
                    <a:pt x="1265" y="2684"/>
                  </a:lnTo>
                  <a:lnTo>
                    <a:pt x="1070" y="2956"/>
                  </a:lnTo>
                  <a:lnTo>
                    <a:pt x="915" y="3228"/>
                  </a:lnTo>
                  <a:lnTo>
                    <a:pt x="759" y="3500"/>
                  </a:lnTo>
                  <a:lnTo>
                    <a:pt x="623" y="3792"/>
                  </a:lnTo>
                  <a:lnTo>
                    <a:pt x="487" y="4083"/>
                  </a:lnTo>
                  <a:lnTo>
                    <a:pt x="370" y="4394"/>
                  </a:lnTo>
                  <a:lnTo>
                    <a:pt x="273" y="4705"/>
                  </a:lnTo>
                  <a:lnTo>
                    <a:pt x="195" y="5016"/>
                  </a:lnTo>
                  <a:lnTo>
                    <a:pt x="118" y="5327"/>
                  </a:lnTo>
                  <a:lnTo>
                    <a:pt x="59" y="5658"/>
                  </a:lnTo>
                  <a:lnTo>
                    <a:pt x="20" y="6008"/>
                  </a:lnTo>
                  <a:lnTo>
                    <a:pt x="1" y="6338"/>
                  </a:lnTo>
                  <a:lnTo>
                    <a:pt x="1" y="6688"/>
                  </a:lnTo>
                  <a:lnTo>
                    <a:pt x="1" y="7019"/>
                  </a:lnTo>
                  <a:lnTo>
                    <a:pt x="20" y="7369"/>
                  </a:lnTo>
                  <a:lnTo>
                    <a:pt x="59" y="7719"/>
                  </a:lnTo>
                  <a:lnTo>
                    <a:pt x="118" y="8049"/>
                  </a:lnTo>
                  <a:lnTo>
                    <a:pt x="195" y="8380"/>
                  </a:lnTo>
                  <a:lnTo>
                    <a:pt x="273" y="8710"/>
                  </a:lnTo>
                  <a:lnTo>
                    <a:pt x="370" y="9041"/>
                  </a:lnTo>
                  <a:lnTo>
                    <a:pt x="487" y="9371"/>
                  </a:lnTo>
                  <a:lnTo>
                    <a:pt x="623" y="9682"/>
                  </a:lnTo>
                  <a:lnTo>
                    <a:pt x="759" y="9993"/>
                  </a:lnTo>
                  <a:lnTo>
                    <a:pt x="915" y="10304"/>
                  </a:lnTo>
                  <a:lnTo>
                    <a:pt x="1070" y="10596"/>
                  </a:lnTo>
                  <a:lnTo>
                    <a:pt x="1265" y="10887"/>
                  </a:lnTo>
                  <a:lnTo>
                    <a:pt x="1440" y="11160"/>
                  </a:lnTo>
                  <a:lnTo>
                    <a:pt x="1653" y="11432"/>
                  </a:lnTo>
                  <a:lnTo>
                    <a:pt x="1848" y="11685"/>
                  </a:lnTo>
                  <a:lnTo>
                    <a:pt x="2081" y="11937"/>
                  </a:lnTo>
                  <a:lnTo>
                    <a:pt x="2314" y="12171"/>
                  </a:lnTo>
                  <a:lnTo>
                    <a:pt x="2548" y="12384"/>
                  </a:lnTo>
                  <a:lnTo>
                    <a:pt x="2800" y="12598"/>
                  </a:lnTo>
                  <a:lnTo>
                    <a:pt x="3053" y="12812"/>
                  </a:lnTo>
                  <a:lnTo>
                    <a:pt x="3325" y="12987"/>
                  </a:lnTo>
                  <a:lnTo>
                    <a:pt x="3597" y="13162"/>
                  </a:lnTo>
                  <a:lnTo>
                    <a:pt x="3870" y="13318"/>
                  </a:lnTo>
                  <a:lnTo>
                    <a:pt x="4161" y="13454"/>
                  </a:lnTo>
                  <a:lnTo>
                    <a:pt x="4453" y="13570"/>
                  </a:lnTo>
                  <a:lnTo>
                    <a:pt x="4764" y="13687"/>
                  </a:lnTo>
                  <a:lnTo>
                    <a:pt x="5075" y="13765"/>
                  </a:lnTo>
                  <a:lnTo>
                    <a:pt x="5386" y="13842"/>
                  </a:lnTo>
                  <a:lnTo>
                    <a:pt x="5697" y="13881"/>
                  </a:lnTo>
                  <a:lnTo>
                    <a:pt x="6028" y="13920"/>
                  </a:lnTo>
                  <a:lnTo>
                    <a:pt x="6689" y="13920"/>
                  </a:lnTo>
                  <a:lnTo>
                    <a:pt x="7000" y="13881"/>
                  </a:lnTo>
                  <a:lnTo>
                    <a:pt x="7330" y="13842"/>
                  </a:lnTo>
                  <a:lnTo>
                    <a:pt x="7641" y="13765"/>
                  </a:lnTo>
                  <a:lnTo>
                    <a:pt x="7933" y="13687"/>
                  </a:lnTo>
                  <a:lnTo>
                    <a:pt x="8244" y="13570"/>
                  </a:lnTo>
                  <a:lnTo>
                    <a:pt x="8535" y="13454"/>
                  </a:lnTo>
                  <a:lnTo>
                    <a:pt x="8827" y="13318"/>
                  </a:lnTo>
                  <a:lnTo>
                    <a:pt x="9119" y="13162"/>
                  </a:lnTo>
                  <a:lnTo>
                    <a:pt x="9391" y="12987"/>
                  </a:lnTo>
                  <a:lnTo>
                    <a:pt x="9643" y="12812"/>
                  </a:lnTo>
                  <a:lnTo>
                    <a:pt x="9916" y="12598"/>
                  </a:lnTo>
                  <a:lnTo>
                    <a:pt x="10149" y="12384"/>
                  </a:lnTo>
                  <a:lnTo>
                    <a:pt x="10402" y="12171"/>
                  </a:lnTo>
                  <a:lnTo>
                    <a:pt x="10635" y="11937"/>
                  </a:lnTo>
                  <a:lnTo>
                    <a:pt x="10849" y="11685"/>
                  </a:lnTo>
                  <a:lnTo>
                    <a:pt x="11063" y="11432"/>
                  </a:lnTo>
                  <a:lnTo>
                    <a:pt x="11257" y="11160"/>
                  </a:lnTo>
                  <a:lnTo>
                    <a:pt x="11451" y="10887"/>
                  </a:lnTo>
                  <a:lnTo>
                    <a:pt x="11626" y="10596"/>
                  </a:lnTo>
                  <a:lnTo>
                    <a:pt x="11782" y="10304"/>
                  </a:lnTo>
                  <a:lnTo>
                    <a:pt x="11937" y="9993"/>
                  </a:lnTo>
                  <a:lnTo>
                    <a:pt x="12093" y="9682"/>
                  </a:lnTo>
                  <a:lnTo>
                    <a:pt x="12210" y="9371"/>
                  </a:lnTo>
                  <a:lnTo>
                    <a:pt x="12326" y="9041"/>
                  </a:lnTo>
                  <a:lnTo>
                    <a:pt x="12423" y="8710"/>
                  </a:lnTo>
                  <a:lnTo>
                    <a:pt x="12521" y="8380"/>
                  </a:lnTo>
                  <a:lnTo>
                    <a:pt x="12579" y="8049"/>
                  </a:lnTo>
                  <a:lnTo>
                    <a:pt x="12637" y="7719"/>
                  </a:lnTo>
                  <a:lnTo>
                    <a:pt x="12676" y="7369"/>
                  </a:lnTo>
                  <a:lnTo>
                    <a:pt x="12696" y="7019"/>
                  </a:lnTo>
                  <a:lnTo>
                    <a:pt x="12715" y="6688"/>
                  </a:lnTo>
                  <a:lnTo>
                    <a:pt x="12696" y="6338"/>
                  </a:lnTo>
                  <a:lnTo>
                    <a:pt x="12676" y="6008"/>
                  </a:lnTo>
                  <a:lnTo>
                    <a:pt x="12637" y="5658"/>
                  </a:lnTo>
                  <a:lnTo>
                    <a:pt x="12579" y="5327"/>
                  </a:lnTo>
                  <a:lnTo>
                    <a:pt x="12521" y="5016"/>
                  </a:lnTo>
                  <a:lnTo>
                    <a:pt x="12423" y="4705"/>
                  </a:lnTo>
                  <a:lnTo>
                    <a:pt x="12326" y="4394"/>
                  </a:lnTo>
                  <a:lnTo>
                    <a:pt x="12210" y="4083"/>
                  </a:lnTo>
                  <a:lnTo>
                    <a:pt x="12093" y="3792"/>
                  </a:lnTo>
                  <a:lnTo>
                    <a:pt x="11937" y="3500"/>
                  </a:lnTo>
                  <a:lnTo>
                    <a:pt x="11782" y="3228"/>
                  </a:lnTo>
                  <a:lnTo>
                    <a:pt x="11626" y="2956"/>
                  </a:lnTo>
                  <a:lnTo>
                    <a:pt x="11451" y="2684"/>
                  </a:lnTo>
                  <a:lnTo>
                    <a:pt x="11257" y="2431"/>
                  </a:lnTo>
                  <a:lnTo>
                    <a:pt x="11063" y="2198"/>
                  </a:lnTo>
                  <a:lnTo>
                    <a:pt x="10849" y="1964"/>
                  </a:lnTo>
                  <a:lnTo>
                    <a:pt x="10635" y="1731"/>
                  </a:lnTo>
                  <a:lnTo>
                    <a:pt x="10402" y="1537"/>
                  </a:lnTo>
                  <a:lnTo>
                    <a:pt x="10149" y="1323"/>
                  </a:lnTo>
                  <a:lnTo>
                    <a:pt x="9916" y="1148"/>
                  </a:lnTo>
                  <a:lnTo>
                    <a:pt x="9643" y="973"/>
                  </a:lnTo>
                  <a:lnTo>
                    <a:pt x="9391" y="817"/>
                  </a:lnTo>
                  <a:lnTo>
                    <a:pt x="9119" y="662"/>
                  </a:lnTo>
                  <a:lnTo>
                    <a:pt x="8827" y="526"/>
                  </a:lnTo>
                  <a:lnTo>
                    <a:pt x="8535" y="409"/>
                  </a:lnTo>
                  <a:lnTo>
                    <a:pt x="8244" y="312"/>
                  </a:lnTo>
                  <a:lnTo>
                    <a:pt x="7933" y="215"/>
                  </a:lnTo>
                  <a:lnTo>
                    <a:pt x="7641" y="137"/>
                  </a:lnTo>
                  <a:lnTo>
                    <a:pt x="7330" y="79"/>
                  </a:lnTo>
                  <a:lnTo>
                    <a:pt x="7000" y="40"/>
                  </a:lnTo>
                  <a:lnTo>
                    <a:pt x="6689" y="20"/>
                  </a:lnTo>
                  <a:lnTo>
                    <a:pt x="6358" y="1"/>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57"/>
            <p:cNvSpPr/>
            <p:nvPr/>
          </p:nvSpPr>
          <p:spPr>
            <a:xfrm>
              <a:off x="3168632" y="-529744"/>
              <a:ext cx="394673" cy="432038"/>
            </a:xfrm>
            <a:custGeom>
              <a:avLst/>
              <a:gdLst/>
              <a:ahLst/>
              <a:cxnLst/>
              <a:rect l="l" t="t" r="r" b="b"/>
              <a:pathLst>
                <a:path w="12716" h="13921" fill="none" extrusionOk="0">
                  <a:moveTo>
                    <a:pt x="12715" y="6688"/>
                  </a:moveTo>
                  <a:lnTo>
                    <a:pt x="12715" y="6688"/>
                  </a:lnTo>
                  <a:lnTo>
                    <a:pt x="12696" y="7019"/>
                  </a:lnTo>
                  <a:lnTo>
                    <a:pt x="12676" y="7369"/>
                  </a:lnTo>
                  <a:lnTo>
                    <a:pt x="12637" y="7719"/>
                  </a:lnTo>
                  <a:lnTo>
                    <a:pt x="12579" y="8049"/>
                  </a:lnTo>
                  <a:lnTo>
                    <a:pt x="12521" y="8380"/>
                  </a:lnTo>
                  <a:lnTo>
                    <a:pt x="12423" y="8710"/>
                  </a:lnTo>
                  <a:lnTo>
                    <a:pt x="12326" y="9041"/>
                  </a:lnTo>
                  <a:lnTo>
                    <a:pt x="12210" y="9371"/>
                  </a:lnTo>
                  <a:lnTo>
                    <a:pt x="12093" y="9682"/>
                  </a:lnTo>
                  <a:lnTo>
                    <a:pt x="11937" y="9993"/>
                  </a:lnTo>
                  <a:lnTo>
                    <a:pt x="11782" y="10304"/>
                  </a:lnTo>
                  <a:lnTo>
                    <a:pt x="11626" y="10596"/>
                  </a:lnTo>
                  <a:lnTo>
                    <a:pt x="11451" y="10887"/>
                  </a:lnTo>
                  <a:lnTo>
                    <a:pt x="11257" y="11160"/>
                  </a:lnTo>
                  <a:lnTo>
                    <a:pt x="11063" y="11432"/>
                  </a:lnTo>
                  <a:lnTo>
                    <a:pt x="10849" y="11685"/>
                  </a:lnTo>
                  <a:lnTo>
                    <a:pt x="10635" y="11937"/>
                  </a:lnTo>
                  <a:lnTo>
                    <a:pt x="10402" y="12171"/>
                  </a:lnTo>
                  <a:lnTo>
                    <a:pt x="10149" y="12384"/>
                  </a:lnTo>
                  <a:lnTo>
                    <a:pt x="9916" y="12598"/>
                  </a:lnTo>
                  <a:lnTo>
                    <a:pt x="9643" y="12812"/>
                  </a:lnTo>
                  <a:lnTo>
                    <a:pt x="9391" y="12987"/>
                  </a:lnTo>
                  <a:lnTo>
                    <a:pt x="9119" y="13162"/>
                  </a:lnTo>
                  <a:lnTo>
                    <a:pt x="8827" y="13318"/>
                  </a:lnTo>
                  <a:lnTo>
                    <a:pt x="8535" y="13454"/>
                  </a:lnTo>
                  <a:lnTo>
                    <a:pt x="8244" y="13570"/>
                  </a:lnTo>
                  <a:lnTo>
                    <a:pt x="7933" y="13687"/>
                  </a:lnTo>
                  <a:lnTo>
                    <a:pt x="7641" y="13765"/>
                  </a:lnTo>
                  <a:lnTo>
                    <a:pt x="7330" y="13842"/>
                  </a:lnTo>
                  <a:lnTo>
                    <a:pt x="7000" y="13881"/>
                  </a:lnTo>
                  <a:lnTo>
                    <a:pt x="6689" y="13920"/>
                  </a:lnTo>
                  <a:lnTo>
                    <a:pt x="6358" y="13920"/>
                  </a:lnTo>
                  <a:lnTo>
                    <a:pt x="6358" y="13920"/>
                  </a:lnTo>
                  <a:lnTo>
                    <a:pt x="6028" y="13920"/>
                  </a:lnTo>
                  <a:lnTo>
                    <a:pt x="5697" y="13881"/>
                  </a:lnTo>
                  <a:lnTo>
                    <a:pt x="5386" y="13842"/>
                  </a:lnTo>
                  <a:lnTo>
                    <a:pt x="5075" y="13765"/>
                  </a:lnTo>
                  <a:lnTo>
                    <a:pt x="4764" y="13687"/>
                  </a:lnTo>
                  <a:lnTo>
                    <a:pt x="4453" y="13570"/>
                  </a:lnTo>
                  <a:lnTo>
                    <a:pt x="4161" y="13454"/>
                  </a:lnTo>
                  <a:lnTo>
                    <a:pt x="3870" y="13318"/>
                  </a:lnTo>
                  <a:lnTo>
                    <a:pt x="3597" y="13162"/>
                  </a:lnTo>
                  <a:lnTo>
                    <a:pt x="3325" y="12987"/>
                  </a:lnTo>
                  <a:lnTo>
                    <a:pt x="3053" y="12812"/>
                  </a:lnTo>
                  <a:lnTo>
                    <a:pt x="2800" y="12598"/>
                  </a:lnTo>
                  <a:lnTo>
                    <a:pt x="2548" y="12384"/>
                  </a:lnTo>
                  <a:lnTo>
                    <a:pt x="2314" y="12171"/>
                  </a:lnTo>
                  <a:lnTo>
                    <a:pt x="2081" y="11937"/>
                  </a:lnTo>
                  <a:lnTo>
                    <a:pt x="1848" y="11685"/>
                  </a:lnTo>
                  <a:lnTo>
                    <a:pt x="1653" y="11432"/>
                  </a:lnTo>
                  <a:lnTo>
                    <a:pt x="1440" y="11160"/>
                  </a:lnTo>
                  <a:lnTo>
                    <a:pt x="1265" y="10887"/>
                  </a:lnTo>
                  <a:lnTo>
                    <a:pt x="1070" y="10596"/>
                  </a:lnTo>
                  <a:lnTo>
                    <a:pt x="915" y="10304"/>
                  </a:lnTo>
                  <a:lnTo>
                    <a:pt x="759" y="9993"/>
                  </a:lnTo>
                  <a:lnTo>
                    <a:pt x="623" y="9682"/>
                  </a:lnTo>
                  <a:lnTo>
                    <a:pt x="487" y="9371"/>
                  </a:lnTo>
                  <a:lnTo>
                    <a:pt x="370" y="9041"/>
                  </a:lnTo>
                  <a:lnTo>
                    <a:pt x="273" y="8710"/>
                  </a:lnTo>
                  <a:lnTo>
                    <a:pt x="195" y="8380"/>
                  </a:lnTo>
                  <a:lnTo>
                    <a:pt x="118" y="8049"/>
                  </a:lnTo>
                  <a:lnTo>
                    <a:pt x="59" y="7719"/>
                  </a:lnTo>
                  <a:lnTo>
                    <a:pt x="20" y="7369"/>
                  </a:lnTo>
                  <a:lnTo>
                    <a:pt x="1" y="7019"/>
                  </a:lnTo>
                  <a:lnTo>
                    <a:pt x="1" y="6688"/>
                  </a:lnTo>
                  <a:lnTo>
                    <a:pt x="1" y="6688"/>
                  </a:lnTo>
                  <a:lnTo>
                    <a:pt x="1" y="6338"/>
                  </a:lnTo>
                  <a:lnTo>
                    <a:pt x="20" y="6008"/>
                  </a:lnTo>
                  <a:lnTo>
                    <a:pt x="59" y="5658"/>
                  </a:lnTo>
                  <a:lnTo>
                    <a:pt x="118" y="5327"/>
                  </a:lnTo>
                  <a:lnTo>
                    <a:pt x="195" y="5016"/>
                  </a:lnTo>
                  <a:lnTo>
                    <a:pt x="273" y="4705"/>
                  </a:lnTo>
                  <a:lnTo>
                    <a:pt x="370" y="4394"/>
                  </a:lnTo>
                  <a:lnTo>
                    <a:pt x="487" y="4083"/>
                  </a:lnTo>
                  <a:lnTo>
                    <a:pt x="623" y="3792"/>
                  </a:lnTo>
                  <a:lnTo>
                    <a:pt x="759" y="3500"/>
                  </a:lnTo>
                  <a:lnTo>
                    <a:pt x="915" y="3228"/>
                  </a:lnTo>
                  <a:lnTo>
                    <a:pt x="1070" y="2956"/>
                  </a:lnTo>
                  <a:lnTo>
                    <a:pt x="1265" y="2684"/>
                  </a:lnTo>
                  <a:lnTo>
                    <a:pt x="1440" y="2431"/>
                  </a:lnTo>
                  <a:lnTo>
                    <a:pt x="1653" y="2198"/>
                  </a:lnTo>
                  <a:lnTo>
                    <a:pt x="1848" y="1964"/>
                  </a:lnTo>
                  <a:lnTo>
                    <a:pt x="2081" y="1731"/>
                  </a:lnTo>
                  <a:lnTo>
                    <a:pt x="2314" y="1537"/>
                  </a:lnTo>
                  <a:lnTo>
                    <a:pt x="2548" y="1323"/>
                  </a:lnTo>
                  <a:lnTo>
                    <a:pt x="2800" y="1148"/>
                  </a:lnTo>
                  <a:lnTo>
                    <a:pt x="3053" y="973"/>
                  </a:lnTo>
                  <a:lnTo>
                    <a:pt x="3325" y="817"/>
                  </a:lnTo>
                  <a:lnTo>
                    <a:pt x="3597" y="662"/>
                  </a:lnTo>
                  <a:lnTo>
                    <a:pt x="3870" y="526"/>
                  </a:lnTo>
                  <a:lnTo>
                    <a:pt x="4161" y="409"/>
                  </a:lnTo>
                  <a:lnTo>
                    <a:pt x="4453" y="312"/>
                  </a:lnTo>
                  <a:lnTo>
                    <a:pt x="4764" y="215"/>
                  </a:lnTo>
                  <a:lnTo>
                    <a:pt x="5075" y="137"/>
                  </a:lnTo>
                  <a:lnTo>
                    <a:pt x="5386" y="79"/>
                  </a:lnTo>
                  <a:lnTo>
                    <a:pt x="5697" y="40"/>
                  </a:lnTo>
                  <a:lnTo>
                    <a:pt x="6028" y="20"/>
                  </a:lnTo>
                  <a:lnTo>
                    <a:pt x="6358" y="1"/>
                  </a:lnTo>
                  <a:lnTo>
                    <a:pt x="6358" y="1"/>
                  </a:lnTo>
                  <a:lnTo>
                    <a:pt x="6689" y="20"/>
                  </a:lnTo>
                  <a:lnTo>
                    <a:pt x="7000" y="40"/>
                  </a:lnTo>
                  <a:lnTo>
                    <a:pt x="7330" y="79"/>
                  </a:lnTo>
                  <a:lnTo>
                    <a:pt x="7641" y="137"/>
                  </a:lnTo>
                  <a:lnTo>
                    <a:pt x="7933" y="215"/>
                  </a:lnTo>
                  <a:lnTo>
                    <a:pt x="8244" y="312"/>
                  </a:lnTo>
                  <a:lnTo>
                    <a:pt x="8535" y="409"/>
                  </a:lnTo>
                  <a:lnTo>
                    <a:pt x="8827" y="526"/>
                  </a:lnTo>
                  <a:lnTo>
                    <a:pt x="9119" y="662"/>
                  </a:lnTo>
                  <a:lnTo>
                    <a:pt x="9391" y="817"/>
                  </a:lnTo>
                  <a:lnTo>
                    <a:pt x="9643" y="973"/>
                  </a:lnTo>
                  <a:lnTo>
                    <a:pt x="9916" y="1148"/>
                  </a:lnTo>
                  <a:lnTo>
                    <a:pt x="10149" y="1323"/>
                  </a:lnTo>
                  <a:lnTo>
                    <a:pt x="10402" y="1537"/>
                  </a:lnTo>
                  <a:lnTo>
                    <a:pt x="10635" y="1731"/>
                  </a:lnTo>
                  <a:lnTo>
                    <a:pt x="10849" y="1964"/>
                  </a:lnTo>
                  <a:lnTo>
                    <a:pt x="11063" y="2198"/>
                  </a:lnTo>
                  <a:lnTo>
                    <a:pt x="11257" y="2431"/>
                  </a:lnTo>
                  <a:lnTo>
                    <a:pt x="11451" y="2684"/>
                  </a:lnTo>
                  <a:lnTo>
                    <a:pt x="11626" y="2956"/>
                  </a:lnTo>
                  <a:lnTo>
                    <a:pt x="11782" y="3228"/>
                  </a:lnTo>
                  <a:lnTo>
                    <a:pt x="11937" y="3500"/>
                  </a:lnTo>
                  <a:lnTo>
                    <a:pt x="12093" y="3792"/>
                  </a:lnTo>
                  <a:lnTo>
                    <a:pt x="12210" y="4083"/>
                  </a:lnTo>
                  <a:lnTo>
                    <a:pt x="12326" y="4394"/>
                  </a:lnTo>
                  <a:lnTo>
                    <a:pt x="12423" y="4705"/>
                  </a:lnTo>
                  <a:lnTo>
                    <a:pt x="12521" y="5016"/>
                  </a:lnTo>
                  <a:lnTo>
                    <a:pt x="12579" y="5327"/>
                  </a:lnTo>
                  <a:lnTo>
                    <a:pt x="12637" y="5658"/>
                  </a:lnTo>
                  <a:lnTo>
                    <a:pt x="12676" y="6008"/>
                  </a:lnTo>
                  <a:lnTo>
                    <a:pt x="12696" y="6338"/>
                  </a:lnTo>
                  <a:lnTo>
                    <a:pt x="12715" y="66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57"/>
            <p:cNvSpPr/>
            <p:nvPr/>
          </p:nvSpPr>
          <p:spPr>
            <a:xfrm>
              <a:off x="3168632" y="-529744"/>
              <a:ext cx="394673" cy="432038"/>
            </a:xfrm>
            <a:custGeom>
              <a:avLst/>
              <a:gdLst/>
              <a:ahLst/>
              <a:cxnLst/>
              <a:rect l="l" t="t" r="r" b="b"/>
              <a:pathLst>
                <a:path w="12716" h="13921" extrusionOk="0">
                  <a:moveTo>
                    <a:pt x="6358" y="1"/>
                  </a:moveTo>
                  <a:lnTo>
                    <a:pt x="6028" y="20"/>
                  </a:lnTo>
                  <a:lnTo>
                    <a:pt x="5697" y="40"/>
                  </a:lnTo>
                  <a:lnTo>
                    <a:pt x="5386" y="79"/>
                  </a:lnTo>
                  <a:lnTo>
                    <a:pt x="5075" y="137"/>
                  </a:lnTo>
                  <a:lnTo>
                    <a:pt x="4764" y="215"/>
                  </a:lnTo>
                  <a:lnTo>
                    <a:pt x="4453" y="312"/>
                  </a:lnTo>
                  <a:lnTo>
                    <a:pt x="4161" y="409"/>
                  </a:lnTo>
                  <a:lnTo>
                    <a:pt x="3870" y="526"/>
                  </a:lnTo>
                  <a:lnTo>
                    <a:pt x="3597" y="662"/>
                  </a:lnTo>
                  <a:lnTo>
                    <a:pt x="3325" y="817"/>
                  </a:lnTo>
                  <a:lnTo>
                    <a:pt x="3053" y="973"/>
                  </a:lnTo>
                  <a:lnTo>
                    <a:pt x="2800" y="1148"/>
                  </a:lnTo>
                  <a:lnTo>
                    <a:pt x="2548" y="1323"/>
                  </a:lnTo>
                  <a:lnTo>
                    <a:pt x="2314" y="1537"/>
                  </a:lnTo>
                  <a:lnTo>
                    <a:pt x="2081" y="1731"/>
                  </a:lnTo>
                  <a:lnTo>
                    <a:pt x="1848" y="1964"/>
                  </a:lnTo>
                  <a:lnTo>
                    <a:pt x="1653" y="2198"/>
                  </a:lnTo>
                  <a:lnTo>
                    <a:pt x="1440" y="2431"/>
                  </a:lnTo>
                  <a:lnTo>
                    <a:pt x="1265" y="2684"/>
                  </a:lnTo>
                  <a:lnTo>
                    <a:pt x="1070" y="2956"/>
                  </a:lnTo>
                  <a:lnTo>
                    <a:pt x="915" y="3228"/>
                  </a:lnTo>
                  <a:lnTo>
                    <a:pt x="759" y="3500"/>
                  </a:lnTo>
                  <a:lnTo>
                    <a:pt x="623" y="3792"/>
                  </a:lnTo>
                  <a:lnTo>
                    <a:pt x="487" y="4083"/>
                  </a:lnTo>
                  <a:lnTo>
                    <a:pt x="370" y="4394"/>
                  </a:lnTo>
                  <a:lnTo>
                    <a:pt x="273" y="4705"/>
                  </a:lnTo>
                  <a:lnTo>
                    <a:pt x="195" y="5016"/>
                  </a:lnTo>
                  <a:lnTo>
                    <a:pt x="118" y="5327"/>
                  </a:lnTo>
                  <a:lnTo>
                    <a:pt x="59" y="5658"/>
                  </a:lnTo>
                  <a:lnTo>
                    <a:pt x="20" y="6008"/>
                  </a:lnTo>
                  <a:lnTo>
                    <a:pt x="1" y="6338"/>
                  </a:lnTo>
                  <a:lnTo>
                    <a:pt x="1" y="6688"/>
                  </a:lnTo>
                  <a:lnTo>
                    <a:pt x="1" y="7019"/>
                  </a:lnTo>
                  <a:lnTo>
                    <a:pt x="20" y="7369"/>
                  </a:lnTo>
                  <a:lnTo>
                    <a:pt x="59" y="7719"/>
                  </a:lnTo>
                  <a:lnTo>
                    <a:pt x="118" y="8049"/>
                  </a:lnTo>
                  <a:lnTo>
                    <a:pt x="195" y="8380"/>
                  </a:lnTo>
                  <a:lnTo>
                    <a:pt x="273" y="8710"/>
                  </a:lnTo>
                  <a:lnTo>
                    <a:pt x="370" y="9041"/>
                  </a:lnTo>
                  <a:lnTo>
                    <a:pt x="487" y="9371"/>
                  </a:lnTo>
                  <a:lnTo>
                    <a:pt x="623" y="9682"/>
                  </a:lnTo>
                  <a:lnTo>
                    <a:pt x="759" y="9993"/>
                  </a:lnTo>
                  <a:lnTo>
                    <a:pt x="915" y="10304"/>
                  </a:lnTo>
                  <a:lnTo>
                    <a:pt x="1070" y="10596"/>
                  </a:lnTo>
                  <a:lnTo>
                    <a:pt x="1265" y="10887"/>
                  </a:lnTo>
                  <a:lnTo>
                    <a:pt x="1440" y="11160"/>
                  </a:lnTo>
                  <a:lnTo>
                    <a:pt x="1653" y="11432"/>
                  </a:lnTo>
                  <a:lnTo>
                    <a:pt x="1848" y="11685"/>
                  </a:lnTo>
                  <a:lnTo>
                    <a:pt x="2081" y="11937"/>
                  </a:lnTo>
                  <a:lnTo>
                    <a:pt x="2314" y="12171"/>
                  </a:lnTo>
                  <a:lnTo>
                    <a:pt x="2548" y="12384"/>
                  </a:lnTo>
                  <a:lnTo>
                    <a:pt x="2800" y="12598"/>
                  </a:lnTo>
                  <a:lnTo>
                    <a:pt x="3053" y="12812"/>
                  </a:lnTo>
                  <a:lnTo>
                    <a:pt x="3325" y="12987"/>
                  </a:lnTo>
                  <a:lnTo>
                    <a:pt x="3597" y="13162"/>
                  </a:lnTo>
                  <a:lnTo>
                    <a:pt x="3870" y="13318"/>
                  </a:lnTo>
                  <a:lnTo>
                    <a:pt x="4161" y="13454"/>
                  </a:lnTo>
                  <a:lnTo>
                    <a:pt x="4453" y="13570"/>
                  </a:lnTo>
                  <a:lnTo>
                    <a:pt x="4764" y="13687"/>
                  </a:lnTo>
                  <a:lnTo>
                    <a:pt x="5075" y="13765"/>
                  </a:lnTo>
                  <a:lnTo>
                    <a:pt x="5386" y="13842"/>
                  </a:lnTo>
                  <a:lnTo>
                    <a:pt x="5697" y="13881"/>
                  </a:lnTo>
                  <a:lnTo>
                    <a:pt x="6028" y="13920"/>
                  </a:lnTo>
                  <a:lnTo>
                    <a:pt x="6689" y="13920"/>
                  </a:lnTo>
                  <a:lnTo>
                    <a:pt x="7000" y="13881"/>
                  </a:lnTo>
                  <a:lnTo>
                    <a:pt x="7330" y="13842"/>
                  </a:lnTo>
                  <a:lnTo>
                    <a:pt x="7641" y="13765"/>
                  </a:lnTo>
                  <a:lnTo>
                    <a:pt x="7933" y="13687"/>
                  </a:lnTo>
                  <a:lnTo>
                    <a:pt x="8244" y="13570"/>
                  </a:lnTo>
                  <a:lnTo>
                    <a:pt x="8535" y="13454"/>
                  </a:lnTo>
                  <a:lnTo>
                    <a:pt x="8827" y="13318"/>
                  </a:lnTo>
                  <a:lnTo>
                    <a:pt x="9119" y="13162"/>
                  </a:lnTo>
                  <a:lnTo>
                    <a:pt x="9391" y="12987"/>
                  </a:lnTo>
                  <a:lnTo>
                    <a:pt x="9643" y="12812"/>
                  </a:lnTo>
                  <a:lnTo>
                    <a:pt x="9916" y="12598"/>
                  </a:lnTo>
                  <a:lnTo>
                    <a:pt x="10149" y="12384"/>
                  </a:lnTo>
                  <a:lnTo>
                    <a:pt x="10402" y="12171"/>
                  </a:lnTo>
                  <a:lnTo>
                    <a:pt x="10635" y="11937"/>
                  </a:lnTo>
                  <a:lnTo>
                    <a:pt x="10849" y="11685"/>
                  </a:lnTo>
                  <a:lnTo>
                    <a:pt x="11063" y="11432"/>
                  </a:lnTo>
                  <a:lnTo>
                    <a:pt x="11257" y="11160"/>
                  </a:lnTo>
                  <a:lnTo>
                    <a:pt x="11451" y="10887"/>
                  </a:lnTo>
                  <a:lnTo>
                    <a:pt x="11626" y="10596"/>
                  </a:lnTo>
                  <a:lnTo>
                    <a:pt x="11782" y="10304"/>
                  </a:lnTo>
                  <a:lnTo>
                    <a:pt x="11937" y="9993"/>
                  </a:lnTo>
                  <a:lnTo>
                    <a:pt x="12093" y="9682"/>
                  </a:lnTo>
                  <a:lnTo>
                    <a:pt x="12210" y="9371"/>
                  </a:lnTo>
                  <a:lnTo>
                    <a:pt x="12326" y="9041"/>
                  </a:lnTo>
                  <a:lnTo>
                    <a:pt x="12423" y="8710"/>
                  </a:lnTo>
                  <a:lnTo>
                    <a:pt x="12521" y="8380"/>
                  </a:lnTo>
                  <a:lnTo>
                    <a:pt x="12579" y="8049"/>
                  </a:lnTo>
                  <a:lnTo>
                    <a:pt x="12637" y="7719"/>
                  </a:lnTo>
                  <a:lnTo>
                    <a:pt x="12676" y="7369"/>
                  </a:lnTo>
                  <a:lnTo>
                    <a:pt x="12696" y="7019"/>
                  </a:lnTo>
                  <a:lnTo>
                    <a:pt x="12715" y="6688"/>
                  </a:lnTo>
                  <a:lnTo>
                    <a:pt x="12696" y="6338"/>
                  </a:lnTo>
                  <a:lnTo>
                    <a:pt x="12676" y="6008"/>
                  </a:lnTo>
                  <a:lnTo>
                    <a:pt x="12637" y="5658"/>
                  </a:lnTo>
                  <a:lnTo>
                    <a:pt x="12579" y="5327"/>
                  </a:lnTo>
                  <a:lnTo>
                    <a:pt x="12521" y="5016"/>
                  </a:lnTo>
                  <a:lnTo>
                    <a:pt x="12423" y="4705"/>
                  </a:lnTo>
                  <a:lnTo>
                    <a:pt x="12326" y="4394"/>
                  </a:lnTo>
                  <a:lnTo>
                    <a:pt x="12210" y="4083"/>
                  </a:lnTo>
                  <a:lnTo>
                    <a:pt x="12093" y="3792"/>
                  </a:lnTo>
                  <a:lnTo>
                    <a:pt x="11937" y="3500"/>
                  </a:lnTo>
                  <a:lnTo>
                    <a:pt x="11782" y="3228"/>
                  </a:lnTo>
                  <a:lnTo>
                    <a:pt x="11626" y="2956"/>
                  </a:lnTo>
                  <a:lnTo>
                    <a:pt x="11451" y="2684"/>
                  </a:lnTo>
                  <a:lnTo>
                    <a:pt x="11257" y="2431"/>
                  </a:lnTo>
                  <a:lnTo>
                    <a:pt x="11063" y="2198"/>
                  </a:lnTo>
                  <a:lnTo>
                    <a:pt x="10849" y="1964"/>
                  </a:lnTo>
                  <a:lnTo>
                    <a:pt x="10635" y="1731"/>
                  </a:lnTo>
                  <a:lnTo>
                    <a:pt x="10402" y="1537"/>
                  </a:lnTo>
                  <a:lnTo>
                    <a:pt x="10149" y="1323"/>
                  </a:lnTo>
                  <a:lnTo>
                    <a:pt x="9916" y="1148"/>
                  </a:lnTo>
                  <a:lnTo>
                    <a:pt x="9643" y="973"/>
                  </a:lnTo>
                  <a:lnTo>
                    <a:pt x="9391" y="817"/>
                  </a:lnTo>
                  <a:lnTo>
                    <a:pt x="9119" y="662"/>
                  </a:lnTo>
                  <a:lnTo>
                    <a:pt x="8827" y="526"/>
                  </a:lnTo>
                  <a:lnTo>
                    <a:pt x="8535" y="409"/>
                  </a:lnTo>
                  <a:lnTo>
                    <a:pt x="8244" y="312"/>
                  </a:lnTo>
                  <a:lnTo>
                    <a:pt x="7933" y="215"/>
                  </a:lnTo>
                  <a:lnTo>
                    <a:pt x="7641" y="137"/>
                  </a:lnTo>
                  <a:lnTo>
                    <a:pt x="7330" y="79"/>
                  </a:lnTo>
                  <a:lnTo>
                    <a:pt x="7000" y="40"/>
                  </a:lnTo>
                  <a:lnTo>
                    <a:pt x="6689" y="20"/>
                  </a:lnTo>
                  <a:lnTo>
                    <a:pt x="63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7"/>
            <p:cNvSpPr/>
            <p:nvPr/>
          </p:nvSpPr>
          <p:spPr>
            <a:xfrm>
              <a:off x="3168632" y="-529744"/>
              <a:ext cx="394673" cy="432038"/>
            </a:xfrm>
            <a:custGeom>
              <a:avLst/>
              <a:gdLst/>
              <a:ahLst/>
              <a:cxnLst/>
              <a:rect l="l" t="t" r="r" b="b"/>
              <a:pathLst>
                <a:path w="12716" h="13921" fill="none" extrusionOk="0">
                  <a:moveTo>
                    <a:pt x="12715" y="6688"/>
                  </a:moveTo>
                  <a:lnTo>
                    <a:pt x="12715" y="6688"/>
                  </a:lnTo>
                  <a:lnTo>
                    <a:pt x="12696" y="7019"/>
                  </a:lnTo>
                  <a:lnTo>
                    <a:pt x="12676" y="7369"/>
                  </a:lnTo>
                  <a:lnTo>
                    <a:pt x="12637" y="7719"/>
                  </a:lnTo>
                  <a:lnTo>
                    <a:pt x="12579" y="8049"/>
                  </a:lnTo>
                  <a:lnTo>
                    <a:pt x="12521" y="8380"/>
                  </a:lnTo>
                  <a:lnTo>
                    <a:pt x="12423" y="8710"/>
                  </a:lnTo>
                  <a:lnTo>
                    <a:pt x="12326" y="9041"/>
                  </a:lnTo>
                  <a:lnTo>
                    <a:pt x="12210" y="9371"/>
                  </a:lnTo>
                  <a:lnTo>
                    <a:pt x="12093" y="9682"/>
                  </a:lnTo>
                  <a:lnTo>
                    <a:pt x="11937" y="9993"/>
                  </a:lnTo>
                  <a:lnTo>
                    <a:pt x="11782" y="10304"/>
                  </a:lnTo>
                  <a:lnTo>
                    <a:pt x="11626" y="10596"/>
                  </a:lnTo>
                  <a:lnTo>
                    <a:pt x="11451" y="10887"/>
                  </a:lnTo>
                  <a:lnTo>
                    <a:pt x="11257" y="11160"/>
                  </a:lnTo>
                  <a:lnTo>
                    <a:pt x="11063" y="11432"/>
                  </a:lnTo>
                  <a:lnTo>
                    <a:pt x="10849" y="11685"/>
                  </a:lnTo>
                  <a:lnTo>
                    <a:pt x="10635" y="11937"/>
                  </a:lnTo>
                  <a:lnTo>
                    <a:pt x="10402" y="12171"/>
                  </a:lnTo>
                  <a:lnTo>
                    <a:pt x="10149" y="12384"/>
                  </a:lnTo>
                  <a:lnTo>
                    <a:pt x="9916" y="12598"/>
                  </a:lnTo>
                  <a:lnTo>
                    <a:pt x="9643" y="12812"/>
                  </a:lnTo>
                  <a:lnTo>
                    <a:pt x="9391" y="12987"/>
                  </a:lnTo>
                  <a:lnTo>
                    <a:pt x="9119" y="13162"/>
                  </a:lnTo>
                  <a:lnTo>
                    <a:pt x="8827" y="13318"/>
                  </a:lnTo>
                  <a:lnTo>
                    <a:pt x="8535" y="13454"/>
                  </a:lnTo>
                  <a:lnTo>
                    <a:pt x="8244" y="13570"/>
                  </a:lnTo>
                  <a:lnTo>
                    <a:pt x="7933" y="13687"/>
                  </a:lnTo>
                  <a:lnTo>
                    <a:pt x="7641" y="13765"/>
                  </a:lnTo>
                  <a:lnTo>
                    <a:pt x="7330" y="13842"/>
                  </a:lnTo>
                  <a:lnTo>
                    <a:pt x="7000" y="13881"/>
                  </a:lnTo>
                  <a:lnTo>
                    <a:pt x="6689" y="13920"/>
                  </a:lnTo>
                  <a:lnTo>
                    <a:pt x="6358" y="13920"/>
                  </a:lnTo>
                  <a:lnTo>
                    <a:pt x="6358" y="13920"/>
                  </a:lnTo>
                  <a:lnTo>
                    <a:pt x="6028" y="13920"/>
                  </a:lnTo>
                  <a:lnTo>
                    <a:pt x="5697" y="13881"/>
                  </a:lnTo>
                  <a:lnTo>
                    <a:pt x="5386" y="13842"/>
                  </a:lnTo>
                  <a:lnTo>
                    <a:pt x="5075" y="13765"/>
                  </a:lnTo>
                  <a:lnTo>
                    <a:pt x="4764" y="13687"/>
                  </a:lnTo>
                  <a:lnTo>
                    <a:pt x="4453" y="13570"/>
                  </a:lnTo>
                  <a:lnTo>
                    <a:pt x="4161" y="13454"/>
                  </a:lnTo>
                  <a:lnTo>
                    <a:pt x="3870" y="13318"/>
                  </a:lnTo>
                  <a:lnTo>
                    <a:pt x="3597" y="13162"/>
                  </a:lnTo>
                  <a:lnTo>
                    <a:pt x="3325" y="12987"/>
                  </a:lnTo>
                  <a:lnTo>
                    <a:pt x="3053" y="12812"/>
                  </a:lnTo>
                  <a:lnTo>
                    <a:pt x="2800" y="12598"/>
                  </a:lnTo>
                  <a:lnTo>
                    <a:pt x="2548" y="12384"/>
                  </a:lnTo>
                  <a:lnTo>
                    <a:pt x="2314" y="12171"/>
                  </a:lnTo>
                  <a:lnTo>
                    <a:pt x="2081" y="11937"/>
                  </a:lnTo>
                  <a:lnTo>
                    <a:pt x="1848" y="11685"/>
                  </a:lnTo>
                  <a:lnTo>
                    <a:pt x="1653" y="11432"/>
                  </a:lnTo>
                  <a:lnTo>
                    <a:pt x="1440" y="11160"/>
                  </a:lnTo>
                  <a:lnTo>
                    <a:pt x="1265" y="10887"/>
                  </a:lnTo>
                  <a:lnTo>
                    <a:pt x="1070" y="10596"/>
                  </a:lnTo>
                  <a:lnTo>
                    <a:pt x="915" y="10304"/>
                  </a:lnTo>
                  <a:lnTo>
                    <a:pt x="759" y="9993"/>
                  </a:lnTo>
                  <a:lnTo>
                    <a:pt x="623" y="9682"/>
                  </a:lnTo>
                  <a:lnTo>
                    <a:pt x="487" y="9371"/>
                  </a:lnTo>
                  <a:lnTo>
                    <a:pt x="370" y="9041"/>
                  </a:lnTo>
                  <a:lnTo>
                    <a:pt x="273" y="8710"/>
                  </a:lnTo>
                  <a:lnTo>
                    <a:pt x="195" y="8380"/>
                  </a:lnTo>
                  <a:lnTo>
                    <a:pt x="118" y="8049"/>
                  </a:lnTo>
                  <a:lnTo>
                    <a:pt x="59" y="7719"/>
                  </a:lnTo>
                  <a:lnTo>
                    <a:pt x="20" y="7369"/>
                  </a:lnTo>
                  <a:lnTo>
                    <a:pt x="1" y="7019"/>
                  </a:lnTo>
                  <a:lnTo>
                    <a:pt x="1" y="6688"/>
                  </a:lnTo>
                  <a:lnTo>
                    <a:pt x="1" y="6688"/>
                  </a:lnTo>
                  <a:lnTo>
                    <a:pt x="1" y="6338"/>
                  </a:lnTo>
                  <a:lnTo>
                    <a:pt x="20" y="6008"/>
                  </a:lnTo>
                  <a:lnTo>
                    <a:pt x="59" y="5658"/>
                  </a:lnTo>
                  <a:lnTo>
                    <a:pt x="118" y="5327"/>
                  </a:lnTo>
                  <a:lnTo>
                    <a:pt x="195" y="5016"/>
                  </a:lnTo>
                  <a:lnTo>
                    <a:pt x="273" y="4705"/>
                  </a:lnTo>
                  <a:lnTo>
                    <a:pt x="370" y="4394"/>
                  </a:lnTo>
                  <a:lnTo>
                    <a:pt x="487" y="4083"/>
                  </a:lnTo>
                  <a:lnTo>
                    <a:pt x="623" y="3792"/>
                  </a:lnTo>
                  <a:lnTo>
                    <a:pt x="759" y="3500"/>
                  </a:lnTo>
                  <a:lnTo>
                    <a:pt x="915" y="3228"/>
                  </a:lnTo>
                  <a:lnTo>
                    <a:pt x="1070" y="2956"/>
                  </a:lnTo>
                  <a:lnTo>
                    <a:pt x="1265" y="2684"/>
                  </a:lnTo>
                  <a:lnTo>
                    <a:pt x="1440" y="2431"/>
                  </a:lnTo>
                  <a:lnTo>
                    <a:pt x="1653" y="2198"/>
                  </a:lnTo>
                  <a:lnTo>
                    <a:pt x="1848" y="1964"/>
                  </a:lnTo>
                  <a:lnTo>
                    <a:pt x="2081" y="1731"/>
                  </a:lnTo>
                  <a:lnTo>
                    <a:pt x="2314" y="1537"/>
                  </a:lnTo>
                  <a:lnTo>
                    <a:pt x="2548" y="1323"/>
                  </a:lnTo>
                  <a:lnTo>
                    <a:pt x="2800" y="1148"/>
                  </a:lnTo>
                  <a:lnTo>
                    <a:pt x="3053" y="973"/>
                  </a:lnTo>
                  <a:lnTo>
                    <a:pt x="3325" y="817"/>
                  </a:lnTo>
                  <a:lnTo>
                    <a:pt x="3597" y="662"/>
                  </a:lnTo>
                  <a:lnTo>
                    <a:pt x="3870" y="526"/>
                  </a:lnTo>
                  <a:lnTo>
                    <a:pt x="4161" y="409"/>
                  </a:lnTo>
                  <a:lnTo>
                    <a:pt x="4453" y="312"/>
                  </a:lnTo>
                  <a:lnTo>
                    <a:pt x="4764" y="215"/>
                  </a:lnTo>
                  <a:lnTo>
                    <a:pt x="5075" y="137"/>
                  </a:lnTo>
                  <a:lnTo>
                    <a:pt x="5386" y="79"/>
                  </a:lnTo>
                  <a:lnTo>
                    <a:pt x="5697" y="40"/>
                  </a:lnTo>
                  <a:lnTo>
                    <a:pt x="6028" y="20"/>
                  </a:lnTo>
                  <a:lnTo>
                    <a:pt x="6358" y="1"/>
                  </a:lnTo>
                  <a:lnTo>
                    <a:pt x="6358" y="1"/>
                  </a:lnTo>
                  <a:lnTo>
                    <a:pt x="6689" y="20"/>
                  </a:lnTo>
                  <a:lnTo>
                    <a:pt x="7000" y="40"/>
                  </a:lnTo>
                  <a:lnTo>
                    <a:pt x="7330" y="79"/>
                  </a:lnTo>
                  <a:lnTo>
                    <a:pt x="7641" y="137"/>
                  </a:lnTo>
                  <a:lnTo>
                    <a:pt x="7933" y="215"/>
                  </a:lnTo>
                  <a:lnTo>
                    <a:pt x="8244" y="312"/>
                  </a:lnTo>
                  <a:lnTo>
                    <a:pt x="8535" y="409"/>
                  </a:lnTo>
                  <a:lnTo>
                    <a:pt x="8827" y="526"/>
                  </a:lnTo>
                  <a:lnTo>
                    <a:pt x="9119" y="662"/>
                  </a:lnTo>
                  <a:lnTo>
                    <a:pt x="9391" y="817"/>
                  </a:lnTo>
                  <a:lnTo>
                    <a:pt x="9643" y="973"/>
                  </a:lnTo>
                  <a:lnTo>
                    <a:pt x="9916" y="1148"/>
                  </a:lnTo>
                  <a:lnTo>
                    <a:pt x="10149" y="1323"/>
                  </a:lnTo>
                  <a:lnTo>
                    <a:pt x="10402" y="1537"/>
                  </a:lnTo>
                  <a:lnTo>
                    <a:pt x="10635" y="1731"/>
                  </a:lnTo>
                  <a:lnTo>
                    <a:pt x="10849" y="1964"/>
                  </a:lnTo>
                  <a:lnTo>
                    <a:pt x="11063" y="2198"/>
                  </a:lnTo>
                  <a:lnTo>
                    <a:pt x="11257" y="2431"/>
                  </a:lnTo>
                  <a:lnTo>
                    <a:pt x="11451" y="2684"/>
                  </a:lnTo>
                  <a:lnTo>
                    <a:pt x="11626" y="2956"/>
                  </a:lnTo>
                  <a:lnTo>
                    <a:pt x="11782" y="3228"/>
                  </a:lnTo>
                  <a:lnTo>
                    <a:pt x="11937" y="3500"/>
                  </a:lnTo>
                  <a:lnTo>
                    <a:pt x="12093" y="3792"/>
                  </a:lnTo>
                  <a:lnTo>
                    <a:pt x="12210" y="4083"/>
                  </a:lnTo>
                  <a:lnTo>
                    <a:pt x="12326" y="4394"/>
                  </a:lnTo>
                  <a:lnTo>
                    <a:pt x="12423" y="4705"/>
                  </a:lnTo>
                  <a:lnTo>
                    <a:pt x="12521" y="5016"/>
                  </a:lnTo>
                  <a:lnTo>
                    <a:pt x="12579" y="5327"/>
                  </a:lnTo>
                  <a:lnTo>
                    <a:pt x="12637" y="5658"/>
                  </a:lnTo>
                  <a:lnTo>
                    <a:pt x="12676" y="6008"/>
                  </a:lnTo>
                  <a:lnTo>
                    <a:pt x="12696" y="6338"/>
                  </a:lnTo>
                  <a:lnTo>
                    <a:pt x="12715" y="66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7"/>
            <p:cNvSpPr/>
            <p:nvPr/>
          </p:nvSpPr>
          <p:spPr>
            <a:xfrm>
              <a:off x="3215094" y="-400603"/>
              <a:ext cx="301747" cy="71815"/>
            </a:xfrm>
            <a:custGeom>
              <a:avLst/>
              <a:gdLst/>
              <a:ahLst/>
              <a:cxnLst/>
              <a:rect l="l" t="t" r="r" b="b"/>
              <a:pathLst>
                <a:path w="9722" h="2314" extrusionOk="0">
                  <a:moveTo>
                    <a:pt x="1206" y="0"/>
                  </a:moveTo>
                  <a:lnTo>
                    <a:pt x="1090" y="19"/>
                  </a:lnTo>
                  <a:lnTo>
                    <a:pt x="1012" y="78"/>
                  </a:lnTo>
                  <a:lnTo>
                    <a:pt x="934" y="156"/>
                  </a:lnTo>
                  <a:lnTo>
                    <a:pt x="40" y="1555"/>
                  </a:lnTo>
                  <a:lnTo>
                    <a:pt x="20" y="1633"/>
                  </a:lnTo>
                  <a:lnTo>
                    <a:pt x="1" y="1711"/>
                  </a:lnTo>
                  <a:lnTo>
                    <a:pt x="1" y="1789"/>
                  </a:lnTo>
                  <a:lnTo>
                    <a:pt x="20" y="1866"/>
                  </a:lnTo>
                  <a:lnTo>
                    <a:pt x="59" y="1944"/>
                  </a:lnTo>
                  <a:lnTo>
                    <a:pt x="118" y="2002"/>
                  </a:lnTo>
                  <a:lnTo>
                    <a:pt x="195" y="2041"/>
                  </a:lnTo>
                  <a:lnTo>
                    <a:pt x="273" y="2061"/>
                  </a:lnTo>
                  <a:lnTo>
                    <a:pt x="1673" y="2313"/>
                  </a:lnTo>
                  <a:lnTo>
                    <a:pt x="8030" y="2313"/>
                  </a:lnTo>
                  <a:lnTo>
                    <a:pt x="9449" y="2061"/>
                  </a:lnTo>
                  <a:lnTo>
                    <a:pt x="9527" y="2041"/>
                  </a:lnTo>
                  <a:lnTo>
                    <a:pt x="9585" y="2002"/>
                  </a:lnTo>
                  <a:lnTo>
                    <a:pt x="9643" y="1944"/>
                  </a:lnTo>
                  <a:lnTo>
                    <a:pt x="9682" y="1866"/>
                  </a:lnTo>
                  <a:lnTo>
                    <a:pt x="9702" y="1789"/>
                  </a:lnTo>
                  <a:lnTo>
                    <a:pt x="9721" y="1711"/>
                  </a:lnTo>
                  <a:lnTo>
                    <a:pt x="9702" y="1633"/>
                  </a:lnTo>
                  <a:lnTo>
                    <a:pt x="9663" y="1555"/>
                  </a:lnTo>
                  <a:lnTo>
                    <a:pt x="8769" y="156"/>
                  </a:lnTo>
                  <a:lnTo>
                    <a:pt x="8710" y="78"/>
                  </a:lnTo>
                  <a:lnTo>
                    <a:pt x="8613" y="19"/>
                  </a:lnTo>
                  <a:lnTo>
                    <a:pt x="8516" y="0"/>
                  </a:lnTo>
                  <a:lnTo>
                    <a:pt x="8419" y="19"/>
                  </a:lnTo>
                  <a:lnTo>
                    <a:pt x="7174" y="311"/>
                  </a:lnTo>
                  <a:lnTo>
                    <a:pt x="2548" y="311"/>
                  </a:lnTo>
                  <a:lnTo>
                    <a:pt x="1303" y="19"/>
                  </a:lnTo>
                  <a:lnTo>
                    <a:pt x="12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7"/>
            <p:cNvSpPr/>
            <p:nvPr/>
          </p:nvSpPr>
          <p:spPr>
            <a:xfrm>
              <a:off x="3215094" y="-400603"/>
              <a:ext cx="301747" cy="71815"/>
            </a:xfrm>
            <a:custGeom>
              <a:avLst/>
              <a:gdLst/>
              <a:ahLst/>
              <a:cxnLst/>
              <a:rect l="l" t="t" r="r" b="b"/>
              <a:pathLst>
                <a:path w="9722" h="2314" fill="none" extrusionOk="0">
                  <a:moveTo>
                    <a:pt x="9663" y="1555"/>
                  </a:moveTo>
                  <a:lnTo>
                    <a:pt x="8769" y="156"/>
                  </a:lnTo>
                  <a:lnTo>
                    <a:pt x="8769" y="156"/>
                  </a:lnTo>
                  <a:lnTo>
                    <a:pt x="8710" y="78"/>
                  </a:lnTo>
                  <a:lnTo>
                    <a:pt x="8613" y="19"/>
                  </a:lnTo>
                  <a:lnTo>
                    <a:pt x="8516" y="0"/>
                  </a:lnTo>
                  <a:lnTo>
                    <a:pt x="8419" y="19"/>
                  </a:lnTo>
                  <a:lnTo>
                    <a:pt x="7174" y="311"/>
                  </a:lnTo>
                  <a:lnTo>
                    <a:pt x="5055" y="311"/>
                  </a:lnTo>
                  <a:lnTo>
                    <a:pt x="4647" y="311"/>
                  </a:lnTo>
                  <a:lnTo>
                    <a:pt x="2548" y="311"/>
                  </a:lnTo>
                  <a:lnTo>
                    <a:pt x="1303" y="19"/>
                  </a:lnTo>
                  <a:lnTo>
                    <a:pt x="1303" y="19"/>
                  </a:lnTo>
                  <a:lnTo>
                    <a:pt x="1206" y="0"/>
                  </a:lnTo>
                  <a:lnTo>
                    <a:pt x="1090" y="19"/>
                  </a:lnTo>
                  <a:lnTo>
                    <a:pt x="1012" y="78"/>
                  </a:lnTo>
                  <a:lnTo>
                    <a:pt x="934" y="156"/>
                  </a:lnTo>
                  <a:lnTo>
                    <a:pt x="40" y="1555"/>
                  </a:lnTo>
                  <a:lnTo>
                    <a:pt x="40" y="1555"/>
                  </a:lnTo>
                  <a:lnTo>
                    <a:pt x="20" y="1633"/>
                  </a:lnTo>
                  <a:lnTo>
                    <a:pt x="1" y="1711"/>
                  </a:lnTo>
                  <a:lnTo>
                    <a:pt x="1" y="1789"/>
                  </a:lnTo>
                  <a:lnTo>
                    <a:pt x="20" y="1866"/>
                  </a:lnTo>
                  <a:lnTo>
                    <a:pt x="59" y="1944"/>
                  </a:lnTo>
                  <a:lnTo>
                    <a:pt x="118" y="2002"/>
                  </a:lnTo>
                  <a:lnTo>
                    <a:pt x="195" y="2041"/>
                  </a:lnTo>
                  <a:lnTo>
                    <a:pt x="273" y="2061"/>
                  </a:lnTo>
                  <a:lnTo>
                    <a:pt x="1673" y="2313"/>
                  </a:lnTo>
                  <a:lnTo>
                    <a:pt x="4647" y="2313"/>
                  </a:lnTo>
                  <a:lnTo>
                    <a:pt x="5055" y="2313"/>
                  </a:lnTo>
                  <a:lnTo>
                    <a:pt x="8030" y="2313"/>
                  </a:lnTo>
                  <a:lnTo>
                    <a:pt x="9449" y="2061"/>
                  </a:lnTo>
                  <a:lnTo>
                    <a:pt x="9449" y="2061"/>
                  </a:lnTo>
                  <a:lnTo>
                    <a:pt x="9527" y="2041"/>
                  </a:lnTo>
                  <a:lnTo>
                    <a:pt x="9585" y="2002"/>
                  </a:lnTo>
                  <a:lnTo>
                    <a:pt x="9643" y="1944"/>
                  </a:lnTo>
                  <a:lnTo>
                    <a:pt x="9682" y="1866"/>
                  </a:lnTo>
                  <a:lnTo>
                    <a:pt x="9702" y="1789"/>
                  </a:lnTo>
                  <a:lnTo>
                    <a:pt x="9721" y="1711"/>
                  </a:lnTo>
                  <a:lnTo>
                    <a:pt x="9702" y="1633"/>
                  </a:lnTo>
                  <a:lnTo>
                    <a:pt x="9663" y="15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57"/>
            <p:cNvSpPr/>
            <p:nvPr/>
          </p:nvSpPr>
          <p:spPr>
            <a:xfrm>
              <a:off x="3168632" y="-348121"/>
              <a:ext cx="394673" cy="250421"/>
            </a:xfrm>
            <a:custGeom>
              <a:avLst/>
              <a:gdLst/>
              <a:ahLst/>
              <a:cxnLst/>
              <a:rect l="l" t="t" r="r" b="b"/>
              <a:pathLst>
                <a:path w="12716" h="8069" extrusionOk="0">
                  <a:moveTo>
                    <a:pt x="40" y="0"/>
                  </a:moveTo>
                  <a:lnTo>
                    <a:pt x="1" y="409"/>
                  </a:lnTo>
                  <a:lnTo>
                    <a:pt x="1" y="836"/>
                  </a:lnTo>
                  <a:lnTo>
                    <a:pt x="1" y="1167"/>
                  </a:lnTo>
                  <a:lnTo>
                    <a:pt x="20" y="1517"/>
                  </a:lnTo>
                  <a:lnTo>
                    <a:pt x="59" y="1867"/>
                  </a:lnTo>
                  <a:lnTo>
                    <a:pt x="118" y="2197"/>
                  </a:lnTo>
                  <a:lnTo>
                    <a:pt x="195" y="2528"/>
                  </a:lnTo>
                  <a:lnTo>
                    <a:pt x="273" y="2858"/>
                  </a:lnTo>
                  <a:lnTo>
                    <a:pt x="370" y="3189"/>
                  </a:lnTo>
                  <a:lnTo>
                    <a:pt x="487" y="3519"/>
                  </a:lnTo>
                  <a:lnTo>
                    <a:pt x="623" y="3830"/>
                  </a:lnTo>
                  <a:lnTo>
                    <a:pt x="759" y="4141"/>
                  </a:lnTo>
                  <a:lnTo>
                    <a:pt x="915" y="4452"/>
                  </a:lnTo>
                  <a:lnTo>
                    <a:pt x="1070" y="4744"/>
                  </a:lnTo>
                  <a:lnTo>
                    <a:pt x="1265" y="5035"/>
                  </a:lnTo>
                  <a:lnTo>
                    <a:pt x="1440" y="5308"/>
                  </a:lnTo>
                  <a:lnTo>
                    <a:pt x="1653" y="5580"/>
                  </a:lnTo>
                  <a:lnTo>
                    <a:pt x="1848" y="5833"/>
                  </a:lnTo>
                  <a:lnTo>
                    <a:pt x="2081" y="6085"/>
                  </a:lnTo>
                  <a:lnTo>
                    <a:pt x="2314" y="6319"/>
                  </a:lnTo>
                  <a:lnTo>
                    <a:pt x="2548" y="6532"/>
                  </a:lnTo>
                  <a:lnTo>
                    <a:pt x="2800" y="6746"/>
                  </a:lnTo>
                  <a:lnTo>
                    <a:pt x="3053" y="6960"/>
                  </a:lnTo>
                  <a:lnTo>
                    <a:pt x="3325" y="7135"/>
                  </a:lnTo>
                  <a:lnTo>
                    <a:pt x="3597" y="7310"/>
                  </a:lnTo>
                  <a:lnTo>
                    <a:pt x="3870" y="7466"/>
                  </a:lnTo>
                  <a:lnTo>
                    <a:pt x="4161" y="7602"/>
                  </a:lnTo>
                  <a:lnTo>
                    <a:pt x="4453" y="7718"/>
                  </a:lnTo>
                  <a:lnTo>
                    <a:pt x="4764" y="7835"/>
                  </a:lnTo>
                  <a:lnTo>
                    <a:pt x="5075" y="7913"/>
                  </a:lnTo>
                  <a:lnTo>
                    <a:pt x="5386" y="7990"/>
                  </a:lnTo>
                  <a:lnTo>
                    <a:pt x="5697" y="8029"/>
                  </a:lnTo>
                  <a:lnTo>
                    <a:pt x="6028" y="8068"/>
                  </a:lnTo>
                  <a:lnTo>
                    <a:pt x="6689" y="8068"/>
                  </a:lnTo>
                  <a:lnTo>
                    <a:pt x="7000" y="8029"/>
                  </a:lnTo>
                  <a:lnTo>
                    <a:pt x="7330" y="7990"/>
                  </a:lnTo>
                  <a:lnTo>
                    <a:pt x="7641" y="7913"/>
                  </a:lnTo>
                  <a:lnTo>
                    <a:pt x="7933" y="7835"/>
                  </a:lnTo>
                  <a:lnTo>
                    <a:pt x="8244" y="7718"/>
                  </a:lnTo>
                  <a:lnTo>
                    <a:pt x="8535" y="7602"/>
                  </a:lnTo>
                  <a:lnTo>
                    <a:pt x="8827" y="7466"/>
                  </a:lnTo>
                  <a:lnTo>
                    <a:pt x="9119" y="7310"/>
                  </a:lnTo>
                  <a:lnTo>
                    <a:pt x="9391" y="7135"/>
                  </a:lnTo>
                  <a:lnTo>
                    <a:pt x="9643" y="6960"/>
                  </a:lnTo>
                  <a:lnTo>
                    <a:pt x="9916" y="6746"/>
                  </a:lnTo>
                  <a:lnTo>
                    <a:pt x="10149" y="6532"/>
                  </a:lnTo>
                  <a:lnTo>
                    <a:pt x="10402" y="6319"/>
                  </a:lnTo>
                  <a:lnTo>
                    <a:pt x="10635" y="6085"/>
                  </a:lnTo>
                  <a:lnTo>
                    <a:pt x="10849" y="5833"/>
                  </a:lnTo>
                  <a:lnTo>
                    <a:pt x="11063" y="5580"/>
                  </a:lnTo>
                  <a:lnTo>
                    <a:pt x="11257" y="5308"/>
                  </a:lnTo>
                  <a:lnTo>
                    <a:pt x="11451" y="5035"/>
                  </a:lnTo>
                  <a:lnTo>
                    <a:pt x="11626" y="4744"/>
                  </a:lnTo>
                  <a:lnTo>
                    <a:pt x="11782" y="4452"/>
                  </a:lnTo>
                  <a:lnTo>
                    <a:pt x="11937" y="4141"/>
                  </a:lnTo>
                  <a:lnTo>
                    <a:pt x="12093" y="3830"/>
                  </a:lnTo>
                  <a:lnTo>
                    <a:pt x="12210" y="3519"/>
                  </a:lnTo>
                  <a:lnTo>
                    <a:pt x="12326" y="3189"/>
                  </a:lnTo>
                  <a:lnTo>
                    <a:pt x="12423" y="2858"/>
                  </a:lnTo>
                  <a:lnTo>
                    <a:pt x="12521" y="2528"/>
                  </a:lnTo>
                  <a:lnTo>
                    <a:pt x="12579" y="2197"/>
                  </a:lnTo>
                  <a:lnTo>
                    <a:pt x="12637" y="1867"/>
                  </a:lnTo>
                  <a:lnTo>
                    <a:pt x="12676" y="1517"/>
                  </a:lnTo>
                  <a:lnTo>
                    <a:pt x="12696" y="1167"/>
                  </a:lnTo>
                  <a:lnTo>
                    <a:pt x="12715" y="836"/>
                  </a:lnTo>
                  <a:lnTo>
                    <a:pt x="12696" y="409"/>
                  </a:lnTo>
                  <a:lnTo>
                    <a:pt x="12657" y="0"/>
                  </a:lnTo>
                  <a:lnTo>
                    <a:pt x="12618" y="311"/>
                  </a:lnTo>
                  <a:lnTo>
                    <a:pt x="12560" y="622"/>
                  </a:lnTo>
                  <a:lnTo>
                    <a:pt x="12501" y="934"/>
                  </a:lnTo>
                  <a:lnTo>
                    <a:pt x="12404" y="1245"/>
                  </a:lnTo>
                  <a:lnTo>
                    <a:pt x="12326" y="1556"/>
                  </a:lnTo>
                  <a:lnTo>
                    <a:pt x="12210" y="1847"/>
                  </a:lnTo>
                  <a:lnTo>
                    <a:pt x="12093" y="2139"/>
                  </a:lnTo>
                  <a:lnTo>
                    <a:pt x="11976" y="2430"/>
                  </a:lnTo>
                  <a:lnTo>
                    <a:pt x="11821" y="2703"/>
                  </a:lnTo>
                  <a:lnTo>
                    <a:pt x="11685" y="2975"/>
                  </a:lnTo>
                  <a:lnTo>
                    <a:pt x="11529" y="3247"/>
                  </a:lnTo>
                  <a:lnTo>
                    <a:pt x="11354" y="3500"/>
                  </a:lnTo>
                  <a:lnTo>
                    <a:pt x="11179" y="3752"/>
                  </a:lnTo>
                  <a:lnTo>
                    <a:pt x="10985" y="4005"/>
                  </a:lnTo>
                  <a:lnTo>
                    <a:pt x="10790" y="4238"/>
                  </a:lnTo>
                  <a:lnTo>
                    <a:pt x="10577" y="4472"/>
                  </a:lnTo>
                  <a:lnTo>
                    <a:pt x="10363" y="4686"/>
                  </a:lnTo>
                  <a:lnTo>
                    <a:pt x="10149" y="4880"/>
                  </a:lnTo>
                  <a:lnTo>
                    <a:pt x="9916" y="5094"/>
                  </a:lnTo>
                  <a:lnTo>
                    <a:pt x="9663" y="5269"/>
                  </a:lnTo>
                  <a:lnTo>
                    <a:pt x="9430" y="5444"/>
                  </a:lnTo>
                  <a:lnTo>
                    <a:pt x="9177" y="5599"/>
                  </a:lnTo>
                  <a:lnTo>
                    <a:pt x="8924" y="5755"/>
                  </a:lnTo>
                  <a:lnTo>
                    <a:pt x="8652" y="5871"/>
                  </a:lnTo>
                  <a:lnTo>
                    <a:pt x="8380" y="6007"/>
                  </a:lnTo>
                  <a:lnTo>
                    <a:pt x="8108" y="6105"/>
                  </a:lnTo>
                  <a:lnTo>
                    <a:pt x="7816" y="6202"/>
                  </a:lnTo>
                  <a:lnTo>
                    <a:pt x="7544" y="6260"/>
                  </a:lnTo>
                  <a:lnTo>
                    <a:pt x="7252" y="6338"/>
                  </a:lnTo>
                  <a:lnTo>
                    <a:pt x="6961" y="6377"/>
                  </a:lnTo>
                  <a:lnTo>
                    <a:pt x="6650" y="6396"/>
                  </a:lnTo>
                  <a:lnTo>
                    <a:pt x="6358" y="6416"/>
                  </a:lnTo>
                  <a:lnTo>
                    <a:pt x="6047" y="6396"/>
                  </a:lnTo>
                  <a:lnTo>
                    <a:pt x="5755" y="6377"/>
                  </a:lnTo>
                  <a:lnTo>
                    <a:pt x="5464" y="6338"/>
                  </a:lnTo>
                  <a:lnTo>
                    <a:pt x="5172" y="6260"/>
                  </a:lnTo>
                  <a:lnTo>
                    <a:pt x="4881" y="6202"/>
                  </a:lnTo>
                  <a:lnTo>
                    <a:pt x="4589" y="6105"/>
                  </a:lnTo>
                  <a:lnTo>
                    <a:pt x="4317" y="6007"/>
                  </a:lnTo>
                  <a:lnTo>
                    <a:pt x="4045" y="5871"/>
                  </a:lnTo>
                  <a:lnTo>
                    <a:pt x="3792" y="5755"/>
                  </a:lnTo>
                  <a:lnTo>
                    <a:pt x="3539" y="5599"/>
                  </a:lnTo>
                  <a:lnTo>
                    <a:pt x="3286" y="5444"/>
                  </a:lnTo>
                  <a:lnTo>
                    <a:pt x="3034" y="5269"/>
                  </a:lnTo>
                  <a:lnTo>
                    <a:pt x="2800" y="5094"/>
                  </a:lnTo>
                  <a:lnTo>
                    <a:pt x="2567" y="4880"/>
                  </a:lnTo>
                  <a:lnTo>
                    <a:pt x="2334" y="4686"/>
                  </a:lnTo>
                  <a:lnTo>
                    <a:pt x="2120" y="4472"/>
                  </a:lnTo>
                  <a:lnTo>
                    <a:pt x="1926" y="4238"/>
                  </a:lnTo>
                  <a:lnTo>
                    <a:pt x="1731" y="4005"/>
                  </a:lnTo>
                  <a:lnTo>
                    <a:pt x="1537" y="3752"/>
                  </a:lnTo>
                  <a:lnTo>
                    <a:pt x="1362" y="3500"/>
                  </a:lnTo>
                  <a:lnTo>
                    <a:pt x="1187" y="3247"/>
                  </a:lnTo>
                  <a:lnTo>
                    <a:pt x="1031" y="2975"/>
                  </a:lnTo>
                  <a:lnTo>
                    <a:pt x="876" y="2703"/>
                  </a:lnTo>
                  <a:lnTo>
                    <a:pt x="740" y="2430"/>
                  </a:lnTo>
                  <a:lnTo>
                    <a:pt x="604" y="2139"/>
                  </a:lnTo>
                  <a:lnTo>
                    <a:pt x="487" y="1847"/>
                  </a:lnTo>
                  <a:lnTo>
                    <a:pt x="390" y="1556"/>
                  </a:lnTo>
                  <a:lnTo>
                    <a:pt x="293" y="1245"/>
                  </a:lnTo>
                  <a:lnTo>
                    <a:pt x="215" y="934"/>
                  </a:lnTo>
                  <a:lnTo>
                    <a:pt x="137" y="622"/>
                  </a:lnTo>
                  <a:lnTo>
                    <a:pt x="79" y="311"/>
                  </a:lnTo>
                  <a:lnTo>
                    <a:pt x="4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57"/>
            <p:cNvSpPr/>
            <p:nvPr/>
          </p:nvSpPr>
          <p:spPr>
            <a:xfrm>
              <a:off x="3168632" y="-348121"/>
              <a:ext cx="394673" cy="250421"/>
            </a:xfrm>
            <a:custGeom>
              <a:avLst/>
              <a:gdLst/>
              <a:ahLst/>
              <a:cxnLst/>
              <a:rect l="l" t="t" r="r" b="b"/>
              <a:pathLst>
                <a:path w="12716" h="8069" fill="none" extrusionOk="0">
                  <a:moveTo>
                    <a:pt x="6358" y="6416"/>
                  </a:moveTo>
                  <a:lnTo>
                    <a:pt x="6358" y="6416"/>
                  </a:lnTo>
                  <a:lnTo>
                    <a:pt x="6047" y="6396"/>
                  </a:lnTo>
                  <a:lnTo>
                    <a:pt x="5755" y="6377"/>
                  </a:lnTo>
                  <a:lnTo>
                    <a:pt x="5464" y="6338"/>
                  </a:lnTo>
                  <a:lnTo>
                    <a:pt x="5172" y="6260"/>
                  </a:lnTo>
                  <a:lnTo>
                    <a:pt x="4881" y="6202"/>
                  </a:lnTo>
                  <a:lnTo>
                    <a:pt x="4589" y="6105"/>
                  </a:lnTo>
                  <a:lnTo>
                    <a:pt x="4317" y="6007"/>
                  </a:lnTo>
                  <a:lnTo>
                    <a:pt x="4045" y="5871"/>
                  </a:lnTo>
                  <a:lnTo>
                    <a:pt x="3792" y="5755"/>
                  </a:lnTo>
                  <a:lnTo>
                    <a:pt x="3539" y="5599"/>
                  </a:lnTo>
                  <a:lnTo>
                    <a:pt x="3286" y="5444"/>
                  </a:lnTo>
                  <a:lnTo>
                    <a:pt x="3034" y="5269"/>
                  </a:lnTo>
                  <a:lnTo>
                    <a:pt x="2800" y="5094"/>
                  </a:lnTo>
                  <a:lnTo>
                    <a:pt x="2567" y="4880"/>
                  </a:lnTo>
                  <a:lnTo>
                    <a:pt x="2334" y="4686"/>
                  </a:lnTo>
                  <a:lnTo>
                    <a:pt x="2120" y="4472"/>
                  </a:lnTo>
                  <a:lnTo>
                    <a:pt x="1926" y="4238"/>
                  </a:lnTo>
                  <a:lnTo>
                    <a:pt x="1731" y="4005"/>
                  </a:lnTo>
                  <a:lnTo>
                    <a:pt x="1537" y="3752"/>
                  </a:lnTo>
                  <a:lnTo>
                    <a:pt x="1362" y="3500"/>
                  </a:lnTo>
                  <a:lnTo>
                    <a:pt x="1187" y="3247"/>
                  </a:lnTo>
                  <a:lnTo>
                    <a:pt x="1031" y="2975"/>
                  </a:lnTo>
                  <a:lnTo>
                    <a:pt x="876" y="2703"/>
                  </a:lnTo>
                  <a:lnTo>
                    <a:pt x="740" y="2430"/>
                  </a:lnTo>
                  <a:lnTo>
                    <a:pt x="604" y="2139"/>
                  </a:lnTo>
                  <a:lnTo>
                    <a:pt x="487" y="1847"/>
                  </a:lnTo>
                  <a:lnTo>
                    <a:pt x="390" y="1556"/>
                  </a:lnTo>
                  <a:lnTo>
                    <a:pt x="293" y="1245"/>
                  </a:lnTo>
                  <a:lnTo>
                    <a:pt x="215" y="934"/>
                  </a:lnTo>
                  <a:lnTo>
                    <a:pt x="137" y="622"/>
                  </a:lnTo>
                  <a:lnTo>
                    <a:pt x="79" y="311"/>
                  </a:lnTo>
                  <a:lnTo>
                    <a:pt x="40" y="0"/>
                  </a:lnTo>
                  <a:lnTo>
                    <a:pt x="40" y="0"/>
                  </a:lnTo>
                  <a:lnTo>
                    <a:pt x="1" y="409"/>
                  </a:lnTo>
                  <a:lnTo>
                    <a:pt x="1" y="836"/>
                  </a:lnTo>
                  <a:lnTo>
                    <a:pt x="1" y="836"/>
                  </a:lnTo>
                  <a:lnTo>
                    <a:pt x="1" y="1167"/>
                  </a:lnTo>
                  <a:lnTo>
                    <a:pt x="20" y="1517"/>
                  </a:lnTo>
                  <a:lnTo>
                    <a:pt x="59" y="1867"/>
                  </a:lnTo>
                  <a:lnTo>
                    <a:pt x="118" y="2197"/>
                  </a:lnTo>
                  <a:lnTo>
                    <a:pt x="195" y="2528"/>
                  </a:lnTo>
                  <a:lnTo>
                    <a:pt x="273" y="2858"/>
                  </a:lnTo>
                  <a:lnTo>
                    <a:pt x="370" y="3189"/>
                  </a:lnTo>
                  <a:lnTo>
                    <a:pt x="487" y="3519"/>
                  </a:lnTo>
                  <a:lnTo>
                    <a:pt x="623" y="3830"/>
                  </a:lnTo>
                  <a:lnTo>
                    <a:pt x="759" y="4141"/>
                  </a:lnTo>
                  <a:lnTo>
                    <a:pt x="915" y="4452"/>
                  </a:lnTo>
                  <a:lnTo>
                    <a:pt x="1070" y="4744"/>
                  </a:lnTo>
                  <a:lnTo>
                    <a:pt x="1265" y="5035"/>
                  </a:lnTo>
                  <a:lnTo>
                    <a:pt x="1440" y="5308"/>
                  </a:lnTo>
                  <a:lnTo>
                    <a:pt x="1653" y="5580"/>
                  </a:lnTo>
                  <a:lnTo>
                    <a:pt x="1848" y="5833"/>
                  </a:lnTo>
                  <a:lnTo>
                    <a:pt x="2081" y="6085"/>
                  </a:lnTo>
                  <a:lnTo>
                    <a:pt x="2314" y="6319"/>
                  </a:lnTo>
                  <a:lnTo>
                    <a:pt x="2548" y="6532"/>
                  </a:lnTo>
                  <a:lnTo>
                    <a:pt x="2800" y="6746"/>
                  </a:lnTo>
                  <a:lnTo>
                    <a:pt x="3053" y="6960"/>
                  </a:lnTo>
                  <a:lnTo>
                    <a:pt x="3325" y="7135"/>
                  </a:lnTo>
                  <a:lnTo>
                    <a:pt x="3597" y="7310"/>
                  </a:lnTo>
                  <a:lnTo>
                    <a:pt x="3870" y="7466"/>
                  </a:lnTo>
                  <a:lnTo>
                    <a:pt x="4161" y="7602"/>
                  </a:lnTo>
                  <a:lnTo>
                    <a:pt x="4453" y="7718"/>
                  </a:lnTo>
                  <a:lnTo>
                    <a:pt x="4764" y="7835"/>
                  </a:lnTo>
                  <a:lnTo>
                    <a:pt x="5075" y="7913"/>
                  </a:lnTo>
                  <a:lnTo>
                    <a:pt x="5386" y="7990"/>
                  </a:lnTo>
                  <a:lnTo>
                    <a:pt x="5697" y="8029"/>
                  </a:lnTo>
                  <a:lnTo>
                    <a:pt x="6028" y="8068"/>
                  </a:lnTo>
                  <a:lnTo>
                    <a:pt x="6358" y="8068"/>
                  </a:lnTo>
                  <a:lnTo>
                    <a:pt x="6358" y="8068"/>
                  </a:lnTo>
                  <a:lnTo>
                    <a:pt x="6689" y="8068"/>
                  </a:lnTo>
                  <a:lnTo>
                    <a:pt x="7000" y="8029"/>
                  </a:lnTo>
                  <a:lnTo>
                    <a:pt x="7330" y="7990"/>
                  </a:lnTo>
                  <a:lnTo>
                    <a:pt x="7641" y="7913"/>
                  </a:lnTo>
                  <a:lnTo>
                    <a:pt x="7933" y="7835"/>
                  </a:lnTo>
                  <a:lnTo>
                    <a:pt x="8244" y="7718"/>
                  </a:lnTo>
                  <a:lnTo>
                    <a:pt x="8535" y="7602"/>
                  </a:lnTo>
                  <a:lnTo>
                    <a:pt x="8827" y="7466"/>
                  </a:lnTo>
                  <a:lnTo>
                    <a:pt x="9119" y="7310"/>
                  </a:lnTo>
                  <a:lnTo>
                    <a:pt x="9391" y="7135"/>
                  </a:lnTo>
                  <a:lnTo>
                    <a:pt x="9643" y="6960"/>
                  </a:lnTo>
                  <a:lnTo>
                    <a:pt x="9916" y="6746"/>
                  </a:lnTo>
                  <a:lnTo>
                    <a:pt x="10149" y="6532"/>
                  </a:lnTo>
                  <a:lnTo>
                    <a:pt x="10402" y="6319"/>
                  </a:lnTo>
                  <a:lnTo>
                    <a:pt x="10635" y="6085"/>
                  </a:lnTo>
                  <a:lnTo>
                    <a:pt x="10849" y="5833"/>
                  </a:lnTo>
                  <a:lnTo>
                    <a:pt x="11063" y="5580"/>
                  </a:lnTo>
                  <a:lnTo>
                    <a:pt x="11257" y="5308"/>
                  </a:lnTo>
                  <a:lnTo>
                    <a:pt x="11451" y="5035"/>
                  </a:lnTo>
                  <a:lnTo>
                    <a:pt x="11626" y="4744"/>
                  </a:lnTo>
                  <a:lnTo>
                    <a:pt x="11782" y="4452"/>
                  </a:lnTo>
                  <a:lnTo>
                    <a:pt x="11937" y="4141"/>
                  </a:lnTo>
                  <a:lnTo>
                    <a:pt x="12093" y="3830"/>
                  </a:lnTo>
                  <a:lnTo>
                    <a:pt x="12210" y="3519"/>
                  </a:lnTo>
                  <a:lnTo>
                    <a:pt x="12326" y="3189"/>
                  </a:lnTo>
                  <a:lnTo>
                    <a:pt x="12423" y="2858"/>
                  </a:lnTo>
                  <a:lnTo>
                    <a:pt x="12521" y="2528"/>
                  </a:lnTo>
                  <a:lnTo>
                    <a:pt x="12579" y="2197"/>
                  </a:lnTo>
                  <a:lnTo>
                    <a:pt x="12637" y="1867"/>
                  </a:lnTo>
                  <a:lnTo>
                    <a:pt x="12676" y="1517"/>
                  </a:lnTo>
                  <a:lnTo>
                    <a:pt x="12696" y="1167"/>
                  </a:lnTo>
                  <a:lnTo>
                    <a:pt x="12715" y="836"/>
                  </a:lnTo>
                  <a:lnTo>
                    <a:pt x="12715" y="836"/>
                  </a:lnTo>
                  <a:lnTo>
                    <a:pt x="12696" y="409"/>
                  </a:lnTo>
                  <a:lnTo>
                    <a:pt x="12657" y="0"/>
                  </a:lnTo>
                  <a:lnTo>
                    <a:pt x="12657" y="0"/>
                  </a:lnTo>
                  <a:lnTo>
                    <a:pt x="12618" y="311"/>
                  </a:lnTo>
                  <a:lnTo>
                    <a:pt x="12560" y="622"/>
                  </a:lnTo>
                  <a:lnTo>
                    <a:pt x="12501" y="934"/>
                  </a:lnTo>
                  <a:lnTo>
                    <a:pt x="12404" y="1245"/>
                  </a:lnTo>
                  <a:lnTo>
                    <a:pt x="12326" y="1556"/>
                  </a:lnTo>
                  <a:lnTo>
                    <a:pt x="12210" y="1847"/>
                  </a:lnTo>
                  <a:lnTo>
                    <a:pt x="12093" y="2139"/>
                  </a:lnTo>
                  <a:lnTo>
                    <a:pt x="11976" y="2430"/>
                  </a:lnTo>
                  <a:lnTo>
                    <a:pt x="11821" y="2703"/>
                  </a:lnTo>
                  <a:lnTo>
                    <a:pt x="11685" y="2975"/>
                  </a:lnTo>
                  <a:lnTo>
                    <a:pt x="11529" y="3247"/>
                  </a:lnTo>
                  <a:lnTo>
                    <a:pt x="11354" y="3500"/>
                  </a:lnTo>
                  <a:lnTo>
                    <a:pt x="11179" y="3752"/>
                  </a:lnTo>
                  <a:lnTo>
                    <a:pt x="10985" y="4005"/>
                  </a:lnTo>
                  <a:lnTo>
                    <a:pt x="10790" y="4238"/>
                  </a:lnTo>
                  <a:lnTo>
                    <a:pt x="10577" y="4472"/>
                  </a:lnTo>
                  <a:lnTo>
                    <a:pt x="10363" y="4686"/>
                  </a:lnTo>
                  <a:lnTo>
                    <a:pt x="10149" y="4880"/>
                  </a:lnTo>
                  <a:lnTo>
                    <a:pt x="9916" y="5094"/>
                  </a:lnTo>
                  <a:lnTo>
                    <a:pt x="9663" y="5269"/>
                  </a:lnTo>
                  <a:lnTo>
                    <a:pt x="9430" y="5444"/>
                  </a:lnTo>
                  <a:lnTo>
                    <a:pt x="9177" y="5599"/>
                  </a:lnTo>
                  <a:lnTo>
                    <a:pt x="8924" y="5755"/>
                  </a:lnTo>
                  <a:lnTo>
                    <a:pt x="8652" y="5871"/>
                  </a:lnTo>
                  <a:lnTo>
                    <a:pt x="8380" y="6007"/>
                  </a:lnTo>
                  <a:lnTo>
                    <a:pt x="8108" y="6105"/>
                  </a:lnTo>
                  <a:lnTo>
                    <a:pt x="7816" y="6202"/>
                  </a:lnTo>
                  <a:lnTo>
                    <a:pt x="7544" y="6260"/>
                  </a:lnTo>
                  <a:lnTo>
                    <a:pt x="7252" y="6338"/>
                  </a:lnTo>
                  <a:lnTo>
                    <a:pt x="6961" y="6377"/>
                  </a:lnTo>
                  <a:lnTo>
                    <a:pt x="6650" y="6396"/>
                  </a:lnTo>
                  <a:lnTo>
                    <a:pt x="6358" y="64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7"/>
            <p:cNvSpPr/>
            <p:nvPr/>
          </p:nvSpPr>
          <p:spPr>
            <a:xfrm>
              <a:off x="3359320" y="-437412"/>
              <a:ext cx="13284" cy="143009"/>
            </a:xfrm>
            <a:custGeom>
              <a:avLst/>
              <a:gdLst/>
              <a:ahLst/>
              <a:cxnLst/>
              <a:rect l="l" t="t" r="r" b="b"/>
              <a:pathLst>
                <a:path w="428" h="4608" extrusionOk="0">
                  <a:moveTo>
                    <a:pt x="0" y="0"/>
                  </a:moveTo>
                  <a:lnTo>
                    <a:pt x="0" y="4608"/>
                  </a:lnTo>
                  <a:lnTo>
                    <a:pt x="428" y="4608"/>
                  </a:lnTo>
                  <a:lnTo>
                    <a:pt x="428"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57"/>
            <p:cNvSpPr/>
            <p:nvPr/>
          </p:nvSpPr>
          <p:spPr>
            <a:xfrm>
              <a:off x="3359320" y="-437412"/>
              <a:ext cx="13284" cy="143009"/>
            </a:xfrm>
            <a:custGeom>
              <a:avLst/>
              <a:gdLst/>
              <a:ahLst/>
              <a:cxnLst/>
              <a:rect l="l" t="t" r="r" b="b"/>
              <a:pathLst>
                <a:path w="428" h="4608" fill="none" extrusionOk="0">
                  <a:moveTo>
                    <a:pt x="428" y="4608"/>
                  </a:moveTo>
                  <a:lnTo>
                    <a:pt x="0" y="4608"/>
                  </a:lnTo>
                  <a:lnTo>
                    <a:pt x="0" y="0"/>
                  </a:lnTo>
                  <a:lnTo>
                    <a:pt x="428" y="0"/>
                  </a:lnTo>
                  <a:lnTo>
                    <a:pt x="428" y="46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57"/>
            <p:cNvSpPr/>
            <p:nvPr/>
          </p:nvSpPr>
          <p:spPr>
            <a:xfrm>
              <a:off x="3264597" y="-435612"/>
              <a:ext cx="49505" cy="141830"/>
            </a:xfrm>
            <a:custGeom>
              <a:avLst/>
              <a:gdLst/>
              <a:ahLst/>
              <a:cxnLst/>
              <a:rect l="l" t="t" r="r" b="b"/>
              <a:pathLst>
                <a:path w="1595" h="4570" extrusionOk="0">
                  <a:moveTo>
                    <a:pt x="1186" y="0"/>
                  </a:moveTo>
                  <a:lnTo>
                    <a:pt x="0" y="4472"/>
                  </a:lnTo>
                  <a:lnTo>
                    <a:pt x="408" y="4569"/>
                  </a:lnTo>
                  <a:lnTo>
                    <a:pt x="1594" y="117"/>
                  </a:lnTo>
                  <a:lnTo>
                    <a:pt x="1186"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7"/>
            <p:cNvSpPr/>
            <p:nvPr/>
          </p:nvSpPr>
          <p:spPr>
            <a:xfrm>
              <a:off x="3264597" y="-435612"/>
              <a:ext cx="49505" cy="141830"/>
            </a:xfrm>
            <a:custGeom>
              <a:avLst/>
              <a:gdLst/>
              <a:ahLst/>
              <a:cxnLst/>
              <a:rect l="l" t="t" r="r" b="b"/>
              <a:pathLst>
                <a:path w="1595" h="4570" fill="none" extrusionOk="0">
                  <a:moveTo>
                    <a:pt x="408" y="4569"/>
                  </a:moveTo>
                  <a:lnTo>
                    <a:pt x="0" y="4472"/>
                  </a:lnTo>
                  <a:lnTo>
                    <a:pt x="1186" y="0"/>
                  </a:lnTo>
                  <a:lnTo>
                    <a:pt x="1594" y="117"/>
                  </a:lnTo>
                  <a:lnTo>
                    <a:pt x="408" y="4569"/>
                  </a:lnTo>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57"/>
            <p:cNvSpPr/>
            <p:nvPr/>
          </p:nvSpPr>
          <p:spPr>
            <a:xfrm>
              <a:off x="3419034" y="-435612"/>
              <a:ext cx="49505" cy="141830"/>
            </a:xfrm>
            <a:custGeom>
              <a:avLst/>
              <a:gdLst/>
              <a:ahLst/>
              <a:cxnLst/>
              <a:rect l="l" t="t" r="r" b="b"/>
              <a:pathLst>
                <a:path w="1595" h="4570" extrusionOk="0">
                  <a:moveTo>
                    <a:pt x="409" y="0"/>
                  </a:moveTo>
                  <a:lnTo>
                    <a:pt x="1" y="117"/>
                  </a:lnTo>
                  <a:lnTo>
                    <a:pt x="1187" y="4569"/>
                  </a:lnTo>
                  <a:lnTo>
                    <a:pt x="1595" y="4472"/>
                  </a:lnTo>
                  <a:lnTo>
                    <a:pt x="409"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57"/>
            <p:cNvSpPr/>
            <p:nvPr/>
          </p:nvSpPr>
          <p:spPr>
            <a:xfrm>
              <a:off x="3419034" y="-435612"/>
              <a:ext cx="49505" cy="141830"/>
            </a:xfrm>
            <a:custGeom>
              <a:avLst/>
              <a:gdLst/>
              <a:ahLst/>
              <a:cxnLst/>
              <a:rect l="l" t="t" r="r" b="b"/>
              <a:pathLst>
                <a:path w="1595" h="4570" fill="none" extrusionOk="0">
                  <a:moveTo>
                    <a:pt x="1187" y="4569"/>
                  </a:moveTo>
                  <a:lnTo>
                    <a:pt x="1" y="117"/>
                  </a:lnTo>
                  <a:lnTo>
                    <a:pt x="409" y="0"/>
                  </a:lnTo>
                  <a:lnTo>
                    <a:pt x="1595" y="4472"/>
                  </a:lnTo>
                  <a:lnTo>
                    <a:pt x="1187" y="45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7"/>
            <p:cNvSpPr/>
            <p:nvPr/>
          </p:nvSpPr>
          <p:spPr>
            <a:xfrm>
              <a:off x="3443180" y="-400603"/>
              <a:ext cx="73652" cy="59153"/>
            </a:xfrm>
            <a:custGeom>
              <a:avLst/>
              <a:gdLst/>
              <a:ahLst/>
              <a:cxnLst/>
              <a:rect l="l" t="t" r="r" b="b"/>
              <a:pathLst>
                <a:path w="2373" h="1906" extrusionOk="0">
                  <a:moveTo>
                    <a:pt x="1147" y="0"/>
                  </a:moveTo>
                  <a:lnTo>
                    <a:pt x="1070" y="19"/>
                  </a:lnTo>
                  <a:lnTo>
                    <a:pt x="0" y="272"/>
                  </a:lnTo>
                  <a:lnTo>
                    <a:pt x="78" y="564"/>
                  </a:lnTo>
                  <a:lnTo>
                    <a:pt x="1070" y="331"/>
                  </a:lnTo>
                  <a:lnTo>
                    <a:pt x="1147" y="311"/>
                  </a:lnTo>
                  <a:lnTo>
                    <a:pt x="1225" y="331"/>
                  </a:lnTo>
                  <a:lnTo>
                    <a:pt x="1303" y="350"/>
                  </a:lnTo>
                  <a:lnTo>
                    <a:pt x="1361" y="408"/>
                  </a:lnTo>
                  <a:lnTo>
                    <a:pt x="1420" y="467"/>
                  </a:lnTo>
                  <a:lnTo>
                    <a:pt x="2314" y="1866"/>
                  </a:lnTo>
                  <a:lnTo>
                    <a:pt x="2314" y="1905"/>
                  </a:lnTo>
                  <a:lnTo>
                    <a:pt x="2353" y="1808"/>
                  </a:lnTo>
                  <a:lnTo>
                    <a:pt x="2372" y="1730"/>
                  </a:lnTo>
                  <a:lnTo>
                    <a:pt x="2353" y="1652"/>
                  </a:lnTo>
                  <a:lnTo>
                    <a:pt x="2314" y="1555"/>
                  </a:lnTo>
                  <a:lnTo>
                    <a:pt x="1420" y="156"/>
                  </a:lnTo>
                  <a:lnTo>
                    <a:pt x="1361" y="97"/>
                  </a:lnTo>
                  <a:lnTo>
                    <a:pt x="1303" y="39"/>
                  </a:lnTo>
                  <a:lnTo>
                    <a:pt x="1225" y="19"/>
                  </a:lnTo>
                  <a:lnTo>
                    <a:pt x="11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7"/>
            <p:cNvSpPr/>
            <p:nvPr/>
          </p:nvSpPr>
          <p:spPr>
            <a:xfrm>
              <a:off x="3216304" y="-352342"/>
              <a:ext cx="31" cy="621"/>
            </a:xfrm>
            <a:custGeom>
              <a:avLst/>
              <a:gdLst/>
              <a:ahLst/>
              <a:cxnLst/>
              <a:rect l="l" t="t" r="r" b="b"/>
              <a:pathLst>
                <a:path w="1" h="20" extrusionOk="0">
                  <a:moveTo>
                    <a:pt x="1" y="20"/>
                  </a:moveTo>
                  <a:lnTo>
                    <a:pt x="1" y="20"/>
                  </a:lnTo>
                  <a:lnTo>
                    <a:pt x="1" y="20"/>
                  </a:lnTo>
                  <a:lnTo>
                    <a:pt x="1" y="20"/>
                  </a:lnTo>
                  <a:lnTo>
                    <a:pt x="1" y="20"/>
                  </a:lnTo>
                  <a:close/>
                  <a:moveTo>
                    <a:pt x="1" y="0"/>
                  </a:moveTo>
                  <a:lnTo>
                    <a:pt x="1" y="0"/>
                  </a:lnTo>
                  <a:lnTo>
                    <a:pt x="1" y="0"/>
                  </a:lnTo>
                  <a:lnTo>
                    <a:pt x="1" y="0"/>
                  </a:lnTo>
                  <a:lnTo>
                    <a:pt x="1" y="0"/>
                  </a:lnTo>
                  <a:close/>
                </a:path>
              </a:pathLst>
            </a:custGeom>
            <a:solidFill>
              <a:srgbClr val="2C72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7"/>
            <p:cNvSpPr/>
            <p:nvPr/>
          </p:nvSpPr>
          <p:spPr>
            <a:xfrm>
              <a:off x="3216304" y="-351753"/>
              <a:ext cx="31" cy="31"/>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57"/>
            <p:cNvSpPr/>
            <p:nvPr/>
          </p:nvSpPr>
          <p:spPr>
            <a:xfrm>
              <a:off x="3216304" y="-352342"/>
              <a:ext cx="31" cy="31"/>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57"/>
            <p:cNvSpPr/>
            <p:nvPr/>
          </p:nvSpPr>
          <p:spPr>
            <a:xfrm>
              <a:off x="3215094" y="-400603"/>
              <a:ext cx="74862" cy="59153"/>
            </a:xfrm>
            <a:custGeom>
              <a:avLst/>
              <a:gdLst/>
              <a:ahLst/>
              <a:cxnLst/>
              <a:rect l="l" t="t" r="r" b="b"/>
              <a:pathLst>
                <a:path w="2412" h="1906" extrusionOk="0">
                  <a:moveTo>
                    <a:pt x="1226" y="0"/>
                  </a:moveTo>
                  <a:lnTo>
                    <a:pt x="1148" y="19"/>
                  </a:lnTo>
                  <a:lnTo>
                    <a:pt x="1070" y="39"/>
                  </a:lnTo>
                  <a:lnTo>
                    <a:pt x="992" y="97"/>
                  </a:lnTo>
                  <a:lnTo>
                    <a:pt x="934" y="156"/>
                  </a:lnTo>
                  <a:lnTo>
                    <a:pt x="40" y="1555"/>
                  </a:lnTo>
                  <a:lnTo>
                    <a:pt x="40" y="1575"/>
                  </a:lnTo>
                  <a:lnTo>
                    <a:pt x="1" y="1652"/>
                  </a:lnTo>
                  <a:lnTo>
                    <a:pt x="1" y="1730"/>
                  </a:lnTo>
                  <a:lnTo>
                    <a:pt x="1" y="1808"/>
                  </a:lnTo>
                  <a:lnTo>
                    <a:pt x="40" y="1905"/>
                  </a:lnTo>
                  <a:lnTo>
                    <a:pt x="40" y="1866"/>
                  </a:lnTo>
                  <a:lnTo>
                    <a:pt x="934" y="467"/>
                  </a:lnTo>
                  <a:lnTo>
                    <a:pt x="992" y="408"/>
                  </a:lnTo>
                  <a:lnTo>
                    <a:pt x="1070" y="350"/>
                  </a:lnTo>
                  <a:lnTo>
                    <a:pt x="1148" y="331"/>
                  </a:lnTo>
                  <a:lnTo>
                    <a:pt x="1226" y="311"/>
                  </a:lnTo>
                  <a:lnTo>
                    <a:pt x="1303" y="331"/>
                  </a:lnTo>
                  <a:lnTo>
                    <a:pt x="2334" y="583"/>
                  </a:lnTo>
                  <a:lnTo>
                    <a:pt x="2412" y="292"/>
                  </a:lnTo>
                  <a:lnTo>
                    <a:pt x="1303" y="19"/>
                  </a:lnTo>
                  <a:lnTo>
                    <a:pt x="12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7"/>
            <p:cNvSpPr/>
            <p:nvPr/>
          </p:nvSpPr>
          <p:spPr>
            <a:xfrm>
              <a:off x="3372572" y="-390951"/>
              <a:ext cx="60368" cy="9683"/>
            </a:xfrm>
            <a:custGeom>
              <a:avLst/>
              <a:gdLst/>
              <a:ahLst/>
              <a:cxnLst/>
              <a:rect l="l" t="t" r="r" b="b"/>
              <a:pathLst>
                <a:path w="1945" h="312" extrusionOk="0">
                  <a:moveTo>
                    <a:pt x="1" y="0"/>
                  </a:moveTo>
                  <a:lnTo>
                    <a:pt x="1" y="311"/>
                  </a:lnTo>
                  <a:lnTo>
                    <a:pt x="1945" y="311"/>
                  </a:lnTo>
                  <a:lnTo>
                    <a:pt x="1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7"/>
            <p:cNvSpPr/>
            <p:nvPr/>
          </p:nvSpPr>
          <p:spPr>
            <a:xfrm>
              <a:off x="3300785" y="-390951"/>
              <a:ext cx="58568" cy="9683"/>
            </a:xfrm>
            <a:custGeom>
              <a:avLst/>
              <a:gdLst/>
              <a:ahLst/>
              <a:cxnLst/>
              <a:rect l="l" t="t" r="r" b="b"/>
              <a:pathLst>
                <a:path w="1887" h="312" extrusionOk="0">
                  <a:moveTo>
                    <a:pt x="78" y="0"/>
                  </a:moveTo>
                  <a:lnTo>
                    <a:pt x="0" y="311"/>
                  </a:lnTo>
                  <a:lnTo>
                    <a:pt x="1886" y="311"/>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7"/>
            <p:cNvSpPr/>
            <p:nvPr/>
          </p:nvSpPr>
          <p:spPr>
            <a:xfrm>
              <a:off x="3359320" y="-390951"/>
              <a:ext cx="13284" cy="9683"/>
            </a:xfrm>
            <a:custGeom>
              <a:avLst/>
              <a:gdLst/>
              <a:ahLst/>
              <a:cxnLst/>
              <a:rect l="l" t="t" r="r" b="b"/>
              <a:pathLst>
                <a:path w="428" h="312" extrusionOk="0">
                  <a:moveTo>
                    <a:pt x="0" y="0"/>
                  </a:moveTo>
                  <a:lnTo>
                    <a:pt x="0" y="311"/>
                  </a:lnTo>
                  <a:lnTo>
                    <a:pt x="428" y="311"/>
                  </a:lnTo>
                  <a:lnTo>
                    <a:pt x="4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57"/>
            <p:cNvSpPr/>
            <p:nvPr/>
          </p:nvSpPr>
          <p:spPr>
            <a:xfrm>
              <a:off x="3287502" y="-391572"/>
              <a:ext cx="15736" cy="10304"/>
            </a:xfrm>
            <a:custGeom>
              <a:avLst/>
              <a:gdLst/>
              <a:ahLst/>
              <a:cxnLst/>
              <a:rect l="l" t="t" r="r" b="b"/>
              <a:pathLst>
                <a:path w="507" h="332" extrusionOk="0">
                  <a:moveTo>
                    <a:pt x="79" y="1"/>
                  </a:moveTo>
                  <a:lnTo>
                    <a:pt x="1" y="292"/>
                  </a:lnTo>
                  <a:lnTo>
                    <a:pt x="215" y="331"/>
                  </a:lnTo>
                  <a:lnTo>
                    <a:pt x="428" y="331"/>
                  </a:lnTo>
                  <a:lnTo>
                    <a:pt x="506" y="20"/>
                  </a:lnTo>
                  <a:lnTo>
                    <a:pt x="215" y="20"/>
                  </a:lnTo>
                  <a:lnTo>
                    <a:pt x="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57"/>
            <p:cNvSpPr/>
            <p:nvPr/>
          </p:nvSpPr>
          <p:spPr>
            <a:xfrm>
              <a:off x="3429896" y="-392161"/>
              <a:ext cx="15736" cy="10893"/>
            </a:xfrm>
            <a:custGeom>
              <a:avLst/>
              <a:gdLst/>
              <a:ahLst/>
              <a:cxnLst/>
              <a:rect l="l" t="t" r="r" b="b"/>
              <a:pathLst>
                <a:path w="507" h="351" extrusionOk="0">
                  <a:moveTo>
                    <a:pt x="428" y="0"/>
                  </a:moveTo>
                  <a:lnTo>
                    <a:pt x="253" y="39"/>
                  </a:lnTo>
                  <a:lnTo>
                    <a:pt x="1" y="39"/>
                  </a:lnTo>
                  <a:lnTo>
                    <a:pt x="98" y="350"/>
                  </a:lnTo>
                  <a:lnTo>
                    <a:pt x="253" y="350"/>
                  </a:lnTo>
                  <a:lnTo>
                    <a:pt x="506" y="292"/>
                  </a:lnTo>
                  <a:lnTo>
                    <a:pt x="4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תמונה 17">
            <a:extLst>
              <a:ext uri="{FF2B5EF4-FFF2-40B4-BE49-F238E27FC236}">
                <a16:creationId xmlns:a16="http://schemas.microsoft.com/office/drawing/2014/main" id="{0C60C57B-853A-D83F-DE6B-7FBE904D4947}"/>
              </a:ext>
            </a:extLst>
          </p:cNvPr>
          <p:cNvPicPr>
            <a:picLocks noChangeAspect="1"/>
          </p:cNvPicPr>
          <p:nvPr/>
        </p:nvPicPr>
        <p:blipFill>
          <a:blip r:embed="rId3">
            <a:extLst>
              <a:ext uri="{28A0092B-C50C-407E-A947-70E740481C1C}">
                <a14:useLocalDpi xmlns:a14="http://schemas.microsoft.com/office/drawing/2010/main" val="0"/>
              </a:ext>
            </a:extLst>
          </a:blip>
          <a:srcRect t="6318"/>
          <a:stretch/>
        </p:blipFill>
        <p:spPr>
          <a:xfrm>
            <a:off x="28602" y="939151"/>
            <a:ext cx="6427876" cy="3051838"/>
          </a:xfrm>
          <a:prstGeom prst="rect">
            <a:avLst/>
          </a:prstGeom>
        </p:spPr>
      </p:pic>
      <p:sp>
        <p:nvSpPr>
          <p:cNvPr id="2" name="תיבת טקסט 1">
            <a:extLst>
              <a:ext uri="{FF2B5EF4-FFF2-40B4-BE49-F238E27FC236}">
                <a16:creationId xmlns:a16="http://schemas.microsoft.com/office/drawing/2014/main" id="{2EDCBE95-4A3F-06C8-B64C-09F3893AEFF8}"/>
              </a:ext>
            </a:extLst>
          </p:cNvPr>
          <p:cNvSpPr txBox="1"/>
          <p:nvPr/>
        </p:nvSpPr>
        <p:spPr>
          <a:xfrm>
            <a:off x="196306" y="3819355"/>
            <a:ext cx="7416074" cy="1015663"/>
          </a:xfrm>
          <a:prstGeom prst="rect">
            <a:avLst/>
          </a:prstGeom>
          <a:noFill/>
        </p:spPr>
        <p:txBody>
          <a:bodyPr wrap="square" rtlCol="1">
            <a:spAutoFit/>
          </a:bodyPr>
          <a:lstStyle/>
          <a:p>
            <a:pPr algn="l" rtl="0"/>
            <a:endParaRPr lang="en-US" sz="1000" dirty="0">
              <a:latin typeface="M PLUS 1p" panose="020B0604020202020204" charset="-128"/>
              <a:ea typeface="M PLUS 1p" panose="020B0604020202020204" charset="-128"/>
              <a:cs typeface="M PLUS 1p" panose="020B0604020202020204" charset="-128"/>
            </a:endParaRPr>
          </a:p>
          <a:p>
            <a:pPr algn="l" rtl="0"/>
            <a:r>
              <a:rPr lang="en-US" sz="1000" dirty="0">
                <a:latin typeface="M PLUS 1p" panose="020B0604020202020204" charset="-128"/>
                <a:ea typeface="M PLUS 1p" panose="020B0604020202020204" charset="-128"/>
                <a:cs typeface="M PLUS 1p" panose="020B0604020202020204" charset="-128"/>
              </a:rPr>
              <a:t>The </a:t>
            </a:r>
            <a:r>
              <a:rPr lang="en-US" sz="1000" b="1" dirty="0">
                <a:latin typeface="M PLUS 1p" panose="020B0604020202020204" charset="-128"/>
                <a:ea typeface="M PLUS 1p" panose="020B0604020202020204" charset="-128"/>
                <a:cs typeface="M PLUS 1p" panose="020B0604020202020204" charset="-128"/>
              </a:rPr>
              <a:t>cancellation rates</a:t>
            </a:r>
            <a:r>
              <a:rPr lang="en-US" sz="1000" dirty="0">
                <a:latin typeface="M PLUS 1p" panose="020B0604020202020204" charset="-128"/>
                <a:ea typeface="M PLUS 1p" panose="020B0604020202020204" charset="-128"/>
                <a:cs typeface="M PLUS 1p" panose="020B0604020202020204" charset="-128"/>
              </a:rPr>
              <a:t> vary widely across airlines, with </a:t>
            </a:r>
            <a:r>
              <a:rPr lang="en-US" sz="1000" b="1" dirty="0">
                <a:latin typeface="M PLUS 1p" panose="020B0604020202020204" charset="-128"/>
                <a:ea typeface="M PLUS 1p" panose="020B0604020202020204" charset="-128"/>
                <a:cs typeface="M PLUS 1p" panose="020B0604020202020204" charset="-128"/>
              </a:rPr>
              <a:t>SkyWest Airlines Inc.</a:t>
            </a:r>
            <a:r>
              <a:rPr lang="en-US" sz="1000" dirty="0">
                <a:latin typeface="M PLUS 1p" panose="020B0604020202020204" charset="-128"/>
                <a:ea typeface="M PLUS 1p" panose="020B0604020202020204" charset="-128"/>
                <a:cs typeface="M PLUS 1p" panose="020B0604020202020204" charset="-128"/>
              </a:rPr>
              <a:t> having the highest cancellation rate at </a:t>
            </a:r>
            <a:r>
              <a:rPr lang="en-US" sz="1000" b="1" dirty="0">
                <a:latin typeface="M PLUS 1p" panose="020B0604020202020204" charset="-128"/>
                <a:ea typeface="M PLUS 1p" panose="020B0604020202020204" charset="-128"/>
                <a:cs typeface="M PLUS 1p" panose="020B0604020202020204" charset="-128"/>
              </a:rPr>
              <a:t>9.38%</a:t>
            </a:r>
            <a:r>
              <a:rPr lang="en-US" sz="1000" dirty="0">
                <a:latin typeface="M PLUS 1p" panose="020B0604020202020204" charset="-128"/>
                <a:ea typeface="M PLUS 1p" panose="020B0604020202020204" charset="-128"/>
                <a:cs typeface="M PLUS 1p" panose="020B0604020202020204" charset="-128"/>
              </a:rPr>
              <a:t>, although it only had </a:t>
            </a:r>
            <a:r>
              <a:rPr lang="en-US" sz="1000" b="1" dirty="0">
                <a:latin typeface="M PLUS 1p" panose="020B0604020202020204" charset="-128"/>
                <a:ea typeface="M PLUS 1p" panose="020B0604020202020204" charset="-128"/>
                <a:cs typeface="M PLUS 1p" panose="020B0604020202020204" charset="-128"/>
              </a:rPr>
              <a:t>3 cancellations</a:t>
            </a:r>
            <a:r>
              <a:rPr lang="en-US" sz="1000" dirty="0">
                <a:latin typeface="M PLUS 1p" panose="020B0604020202020204" charset="-128"/>
                <a:ea typeface="M PLUS 1p" panose="020B0604020202020204" charset="-128"/>
                <a:cs typeface="M PLUS 1p" panose="020B0604020202020204" charset="-128"/>
              </a:rPr>
              <a:t>. In contrast, </a:t>
            </a:r>
            <a:r>
              <a:rPr lang="en-US" sz="1000" b="1" dirty="0">
                <a:latin typeface="M PLUS 1p" panose="020B0604020202020204" charset="-128"/>
                <a:ea typeface="M PLUS 1p" panose="020B0604020202020204" charset="-128"/>
                <a:cs typeface="M PLUS 1p" panose="020B0604020202020204" charset="-128"/>
              </a:rPr>
              <a:t>Hawaiian Airlines Inc.</a:t>
            </a:r>
            <a:r>
              <a:rPr lang="en-US" sz="1000" dirty="0">
                <a:latin typeface="M PLUS 1p" panose="020B0604020202020204" charset="-128"/>
                <a:ea typeface="M PLUS 1p" panose="020B0604020202020204" charset="-128"/>
                <a:cs typeface="M PLUS 1p" panose="020B0604020202020204" charset="-128"/>
              </a:rPr>
              <a:t> reported no cancellations. It's important to consider the </a:t>
            </a:r>
            <a:r>
              <a:rPr lang="en-US" sz="1000" b="1" dirty="0">
                <a:latin typeface="M PLUS 1p" panose="020B0604020202020204" charset="-128"/>
                <a:ea typeface="M PLUS 1p" panose="020B0604020202020204" charset="-128"/>
                <a:cs typeface="M PLUS 1p" panose="020B0604020202020204" charset="-128"/>
              </a:rPr>
              <a:t>total number of flights</a:t>
            </a:r>
            <a:r>
              <a:rPr lang="en-US" sz="1000" dirty="0">
                <a:latin typeface="M PLUS 1p" panose="020B0604020202020204" charset="-128"/>
                <a:ea typeface="M PLUS 1p" panose="020B0604020202020204" charset="-128"/>
                <a:cs typeface="M PLUS 1p" panose="020B0604020202020204" charset="-128"/>
              </a:rPr>
              <a:t> for each airline, as companies like </a:t>
            </a:r>
            <a:r>
              <a:rPr lang="en-US" sz="1000" b="1" dirty="0">
                <a:latin typeface="M PLUS 1p" panose="020B0604020202020204" charset="-128"/>
                <a:ea typeface="M PLUS 1p" panose="020B0604020202020204" charset="-128"/>
                <a:cs typeface="M PLUS 1p" panose="020B0604020202020204" charset="-128"/>
              </a:rPr>
              <a:t>SkyWest</a:t>
            </a:r>
            <a:r>
              <a:rPr lang="en-US" sz="1000" dirty="0">
                <a:latin typeface="M PLUS 1p" panose="020B0604020202020204" charset="-128"/>
                <a:ea typeface="M PLUS 1p" panose="020B0604020202020204" charset="-128"/>
                <a:cs typeface="M PLUS 1p" panose="020B0604020202020204" charset="-128"/>
              </a:rPr>
              <a:t> have a high cancellation rate due to their smaller volume of flights, while larger airlines like </a:t>
            </a:r>
            <a:r>
              <a:rPr lang="en-US" sz="1000" b="1" dirty="0">
                <a:latin typeface="M PLUS 1p" panose="020B0604020202020204" charset="-128"/>
                <a:ea typeface="M PLUS 1p" panose="020B0604020202020204" charset="-128"/>
                <a:cs typeface="M PLUS 1p" panose="020B0604020202020204" charset="-128"/>
              </a:rPr>
              <a:t>JetBlue</a:t>
            </a:r>
            <a:r>
              <a:rPr lang="en-US" sz="1000" dirty="0">
                <a:latin typeface="M PLUS 1p" panose="020B0604020202020204" charset="-128"/>
                <a:ea typeface="M PLUS 1p" panose="020B0604020202020204" charset="-128"/>
                <a:cs typeface="M PLUS 1p" panose="020B0604020202020204" charset="-128"/>
              </a:rPr>
              <a:t> and </a:t>
            </a:r>
            <a:r>
              <a:rPr lang="en-US" sz="1000" b="1" dirty="0">
                <a:latin typeface="M PLUS 1p" panose="020B0604020202020204" charset="-128"/>
                <a:ea typeface="M PLUS 1p" panose="020B0604020202020204" charset="-128"/>
                <a:cs typeface="M PLUS 1p" panose="020B0604020202020204" charset="-128"/>
              </a:rPr>
              <a:t>United Air Lines</a:t>
            </a:r>
            <a:r>
              <a:rPr lang="en-US" sz="1000" dirty="0">
                <a:latin typeface="M PLUS 1p" panose="020B0604020202020204" charset="-128"/>
                <a:ea typeface="M PLUS 1p" panose="020B0604020202020204" charset="-128"/>
                <a:cs typeface="M PLUS 1p" panose="020B0604020202020204" charset="-128"/>
              </a:rPr>
              <a:t> generally have lower cancellation rates despite their larger flight numbers.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94"/>
        <p:cNvGrpSpPr/>
        <p:nvPr/>
      </p:nvGrpSpPr>
      <p:grpSpPr>
        <a:xfrm>
          <a:off x="0" y="0"/>
          <a:ext cx="0" cy="0"/>
          <a:chOff x="0" y="0"/>
          <a:chExt cx="0" cy="0"/>
        </a:xfrm>
      </p:grpSpPr>
      <p:sp>
        <p:nvSpPr>
          <p:cNvPr id="4698" name="Google Shape;4698;p46"/>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Delays By Destination &amp; Airlines</a:t>
            </a:r>
            <a:endParaRPr dirty="0"/>
          </a:p>
        </p:txBody>
      </p:sp>
      <p:pic>
        <p:nvPicPr>
          <p:cNvPr id="14" name="תמונה 13">
            <a:extLst>
              <a:ext uri="{FF2B5EF4-FFF2-40B4-BE49-F238E27FC236}">
                <a16:creationId xmlns:a16="http://schemas.microsoft.com/office/drawing/2014/main" id="{C9394B0F-03B9-60CE-41BC-09F4D3F053B3}"/>
              </a:ext>
            </a:extLst>
          </p:cNvPr>
          <p:cNvPicPr>
            <a:picLocks noChangeAspect="1"/>
          </p:cNvPicPr>
          <p:nvPr/>
        </p:nvPicPr>
        <p:blipFill>
          <a:blip r:embed="rId3">
            <a:extLst>
              <a:ext uri="{28A0092B-C50C-407E-A947-70E740481C1C}">
                <a14:useLocalDpi xmlns:a14="http://schemas.microsoft.com/office/drawing/2010/main" val="0"/>
              </a:ext>
            </a:extLst>
          </a:blip>
          <a:srcRect t="5992"/>
          <a:stretch/>
        </p:blipFill>
        <p:spPr>
          <a:xfrm>
            <a:off x="0" y="1793823"/>
            <a:ext cx="7807095" cy="3349677"/>
          </a:xfrm>
          <a:prstGeom prst="rect">
            <a:avLst/>
          </a:prstGeom>
        </p:spPr>
      </p:pic>
      <p:grpSp>
        <p:nvGrpSpPr>
          <p:cNvPr id="15" name="Google Shape;665;p36">
            <a:extLst>
              <a:ext uri="{FF2B5EF4-FFF2-40B4-BE49-F238E27FC236}">
                <a16:creationId xmlns:a16="http://schemas.microsoft.com/office/drawing/2014/main" id="{379108D8-CA2B-0726-6A43-402153646087}"/>
              </a:ext>
            </a:extLst>
          </p:cNvPr>
          <p:cNvGrpSpPr/>
          <p:nvPr/>
        </p:nvGrpSpPr>
        <p:grpSpPr>
          <a:xfrm>
            <a:off x="351510" y="940821"/>
            <a:ext cx="736979" cy="853002"/>
            <a:chOff x="7952425" y="1416800"/>
            <a:chExt cx="1098517" cy="1467913"/>
          </a:xfrm>
        </p:grpSpPr>
        <p:sp>
          <p:nvSpPr>
            <p:cNvPr id="16" name="Google Shape;666;p36">
              <a:extLst>
                <a:ext uri="{FF2B5EF4-FFF2-40B4-BE49-F238E27FC236}">
                  <a16:creationId xmlns:a16="http://schemas.microsoft.com/office/drawing/2014/main" id="{CEAFEB84-0E2B-9400-F625-107225FB357D}"/>
                </a:ext>
              </a:extLst>
            </p:cNvPr>
            <p:cNvSpPr/>
            <p:nvPr/>
          </p:nvSpPr>
          <p:spPr>
            <a:xfrm>
              <a:off x="7952425" y="1416800"/>
              <a:ext cx="1098517" cy="1467913"/>
            </a:xfrm>
            <a:custGeom>
              <a:avLst/>
              <a:gdLst/>
              <a:ahLst/>
              <a:cxnLst/>
              <a:rect l="l" t="t" r="r" b="b"/>
              <a:pathLst>
                <a:path w="12725" h="17004" extrusionOk="0">
                  <a:moveTo>
                    <a:pt x="4901" y="0"/>
                  </a:moveTo>
                  <a:cubicBezTo>
                    <a:pt x="2205" y="0"/>
                    <a:pt x="1" y="2207"/>
                    <a:pt x="1" y="4900"/>
                  </a:cubicBezTo>
                  <a:lnTo>
                    <a:pt x="1" y="12104"/>
                  </a:lnTo>
                  <a:cubicBezTo>
                    <a:pt x="1" y="14800"/>
                    <a:pt x="2205" y="17004"/>
                    <a:pt x="4901" y="17004"/>
                  </a:cubicBezTo>
                  <a:lnTo>
                    <a:pt x="7825" y="17004"/>
                  </a:lnTo>
                  <a:cubicBezTo>
                    <a:pt x="10521" y="17004"/>
                    <a:pt x="12725" y="14800"/>
                    <a:pt x="12725" y="12104"/>
                  </a:cubicBezTo>
                  <a:lnTo>
                    <a:pt x="12725" y="4900"/>
                  </a:lnTo>
                  <a:cubicBezTo>
                    <a:pt x="12725" y="2207"/>
                    <a:pt x="10521" y="0"/>
                    <a:pt x="7825" y="0"/>
                  </a:cubicBezTo>
                  <a:close/>
                </a:path>
              </a:pathLst>
            </a:custGeom>
            <a:solidFill>
              <a:srgbClr val="C3C4C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667;p36">
              <a:extLst>
                <a:ext uri="{FF2B5EF4-FFF2-40B4-BE49-F238E27FC236}">
                  <a16:creationId xmlns:a16="http://schemas.microsoft.com/office/drawing/2014/main" id="{65823A7F-580B-EBD6-9F7D-8B5645E01B77}"/>
                </a:ext>
              </a:extLst>
            </p:cNvPr>
            <p:cNvSpPr/>
            <p:nvPr/>
          </p:nvSpPr>
          <p:spPr>
            <a:xfrm>
              <a:off x="8052564" y="1550520"/>
              <a:ext cx="898324" cy="1200470"/>
            </a:xfrm>
            <a:custGeom>
              <a:avLst/>
              <a:gdLst/>
              <a:ahLst/>
              <a:cxnLst/>
              <a:rect l="l" t="t" r="r" b="b"/>
              <a:pathLst>
                <a:path w="10406" h="13906" extrusionOk="0">
                  <a:moveTo>
                    <a:pt x="4006" y="1"/>
                  </a:moveTo>
                  <a:cubicBezTo>
                    <a:pt x="1802" y="1"/>
                    <a:pt x="1" y="1805"/>
                    <a:pt x="1" y="4009"/>
                  </a:cubicBezTo>
                  <a:lnTo>
                    <a:pt x="1" y="9900"/>
                  </a:lnTo>
                  <a:cubicBezTo>
                    <a:pt x="1" y="12104"/>
                    <a:pt x="1802" y="13906"/>
                    <a:pt x="4006" y="13906"/>
                  </a:cubicBezTo>
                  <a:lnTo>
                    <a:pt x="6397" y="13906"/>
                  </a:lnTo>
                  <a:cubicBezTo>
                    <a:pt x="8604" y="13906"/>
                    <a:pt x="10405" y="12104"/>
                    <a:pt x="10405" y="9900"/>
                  </a:cubicBezTo>
                  <a:lnTo>
                    <a:pt x="10405" y="4009"/>
                  </a:lnTo>
                  <a:cubicBezTo>
                    <a:pt x="10405" y="1805"/>
                    <a:pt x="8604" y="1"/>
                    <a:pt x="63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Google Shape;668;p36">
              <a:extLst>
                <a:ext uri="{FF2B5EF4-FFF2-40B4-BE49-F238E27FC236}">
                  <a16:creationId xmlns:a16="http://schemas.microsoft.com/office/drawing/2014/main" id="{607FFA3A-8BD8-9FED-3BB2-F565D68F2ECB}"/>
                </a:ext>
              </a:extLst>
            </p:cNvPr>
            <p:cNvSpPr/>
            <p:nvPr/>
          </p:nvSpPr>
          <p:spPr>
            <a:xfrm>
              <a:off x="8102116" y="1616733"/>
              <a:ext cx="799220" cy="1068044"/>
            </a:xfrm>
            <a:custGeom>
              <a:avLst/>
              <a:gdLst/>
              <a:ahLst/>
              <a:cxnLst/>
              <a:rect l="l" t="t" r="r" b="b"/>
              <a:pathLst>
                <a:path w="9258" h="12372" extrusionOk="0">
                  <a:moveTo>
                    <a:pt x="3566" y="0"/>
                  </a:moveTo>
                  <a:cubicBezTo>
                    <a:pt x="1605" y="0"/>
                    <a:pt x="0" y="1606"/>
                    <a:pt x="0" y="3566"/>
                  </a:cubicBezTo>
                  <a:lnTo>
                    <a:pt x="0" y="8806"/>
                  </a:lnTo>
                  <a:cubicBezTo>
                    <a:pt x="0" y="10767"/>
                    <a:pt x="1605" y="12372"/>
                    <a:pt x="3566" y="12372"/>
                  </a:cubicBezTo>
                  <a:lnTo>
                    <a:pt x="5692" y="12372"/>
                  </a:lnTo>
                  <a:cubicBezTo>
                    <a:pt x="7652" y="12372"/>
                    <a:pt x="9258" y="10767"/>
                    <a:pt x="9258" y="8806"/>
                  </a:cubicBezTo>
                  <a:lnTo>
                    <a:pt x="9258" y="3566"/>
                  </a:lnTo>
                  <a:cubicBezTo>
                    <a:pt x="9258" y="1606"/>
                    <a:pt x="7652" y="0"/>
                    <a:pt x="5692" y="0"/>
                  </a:cubicBezTo>
                  <a:close/>
                </a:path>
              </a:pathLst>
            </a:custGeom>
            <a:solidFill>
              <a:srgbClr val="1792A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Google Shape;669;p36">
              <a:extLst>
                <a:ext uri="{FF2B5EF4-FFF2-40B4-BE49-F238E27FC236}">
                  <a16:creationId xmlns:a16="http://schemas.microsoft.com/office/drawing/2014/main" id="{E2F99AA3-C8A8-40DB-150E-390DC6E55BE7}"/>
                </a:ext>
              </a:extLst>
            </p:cNvPr>
            <p:cNvSpPr/>
            <p:nvPr/>
          </p:nvSpPr>
          <p:spPr>
            <a:xfrm>
              <a:off x="8101253" y="1550520"/>
              <a:ext cx="800860" cy="169375"/>
            </a:xfrm>
            <a:custGeom>
              <a:avLst/>
              <a:gdLst/>
              <a:ahLst/>
              <a:cxnLst/>
              <a:rect l="l" t="t" r="r" b="b"/>
              <a:pathLst>
                <a:path w="9277" h="1962" extrusionOk="0">
                  <a:moveTo>
                    <a:pt x="3442" y="1"/>
                  </a:moveTo>
                  <a:cubicBezTo>
                    <a:pt x="1986" y="1"/>
                    <a:pt x="702" y="789"/>
                    <a:pt x="1" y="1961"/>
                  </a:cubicBezTo>
                  <a:lnTo>
                    <a:pt x="9277" y="1961"/>
                  </a:lnTo>
                  <a:cubicBezTo>
                    <a:pt x="8576" y="789"/>
                    <a:pt x="7291" y="1"/>
                    <a:pt x="5833" y="1"/>
                  </a:cubicBezTo>
                  <a:close/>
                </a:path>
              </a:pathLst>
            </a:custGeom>
            <a:solidFill>
              <a:srgbClr val="999A9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670;p36">
              <a:extLst>
                <a:ext uri="{FF2B5EF4-FFF2-40B4-BE49-F238E27FC236}">
                  <a16:creationId xmlns:a16="http://schemas.microsoft.com/office/drawing/2014/main" id="{329D2AE3-6E1D-1A1B-D589-C5A5C28B38E3}"/>
                </a:ext>
              </a:extLst>
            </p:cNvPr>
            <p:cNvSpPr/>
            <p:nvPr/>
          </p:nvSpPr>
          <p:spPr>
            <a:xfrm>
              <a:off x="8367140" y="1643925"/>
              <a:ext cx="269169" cy="39365"/>
            </a:xfrm>
            <a:custGeom>
              <a:avLst/>
              <a:gdLst/>
              <a:ahLst/>
              <a:cxnLst/>
              <a:rect l="l" t="t" r="r" b="b"/>
              <a:pathLst>
                <a:path w="3118" h="456" extrusionOk="0">
                  <a:moveTo>
                    <a:pt x="228" y="0"/>
                  </a:moveTo>
                  <a:cubicBezTo>
                    <a:pt x="103" y="0"/>
                    <a:pt x="0" y="100"/>
                    <a:pt x="0" y="228"/>
                  </a:cubicBezTo>
                  <a:cubicBezTo>
                    <a:pt x="0" y="352"/>
                    <a:pt x="103" y="455"/>
                    <a:pt x="228" y="455"/>
                  </a:cubicBezTo>
                  <a:lnTo>
                    <a:pt x="2890" y="455"/>
                  </a:lnTo>
                  <a:cubicBezTo>
                    <a:pt x="3014" y="455"/>
                    <a:pt x="3117" y="352"/>
                    <a:pt x="3117" y="228"/>
                  </a:cubicBezTo>
                  <a:cubicBezTo>
                    <a:pt x="3117" y="100"/>
                    <a:pt x="3014" y="0"/>
                    <a:pt x="289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 name="Google Shape;671;p36">
              <a:extLst>
                <a:ext uri="{FF2B5EF4-FFF2-40B4-BE49-F238E27FC236}">
                  <a16:creationId xmlns:a16="http://schemas.microsoft.com/office/drawing/2014/main" id="{F32F6201-F091-D4DB-0054-34C00876FADB}"/>
                </a:ext>
              </a:extLst>
            </p:cNvPr>
            <p:cNvSpPr/>
            <p:nvPr/>
          </p:nvSpPr>
          <p:spPr>
            <a:xfrm>
              <a:off x="8102116" y="2150836"/>
              <a:ext cx="534195" cy="533936"/>
            </a:xfrm>
            <a:custGeom>
              <a:avLst/>
              <a:gdLst/>
              <a:ahLst/>
              <a:cxnLst/>
              <a:rect l="l" t="t" r="r" b="b"/>
              <a:pathLst>
                <a:path w="6188" h="6185" extrusionOk="0">
                  <a:moveTo>
                    <a:pt x="1873" y="1"/>
                  </a:moveTo>
                  <a:cubicBezTo>
                    <a:pt x="1471" y="1"/>
                    <a:pt x="1144" y="325"/>
                    <a:pt x="1144" y="730"/>
                  </a:cubicBezTo>
                  <a:cubicBezTo>
                    <a:pt x="1144" y="758"/>
                    <a:pt x="1147" y="786"/>
                    <a:pt x="1150" y="814"/>
                  </a:cubicBezTo>
                  <a:cubicBezTo>
                    <a:pt x="1066" y="758"/>
                    <a:pt x="969" y="727"/>
                    <a:pt x="860" y="727"/>
                  </a:cubicBezTo>
                  <a:cubicBezTo>
                    <a:pt x="580" y="727"/>
                    <a:pt x="352" y="954"/>
                    <a:pt x="352" y="1235"/>
                  </a:cubicBezTo>
                  <a:cubicBezTo>
                    <a:pt x="352" y="1263"/>
                    <a:pt x="355" y="1291"/>
                    <a:pt x="362" y="1319"/>
                  </a:cubicBezTo>
                  <a:cubicBezTo>
                    <a:pt x="256" y="1251"/>
                    <a:pt x="134" y="1207"/>
                    <a:pt x="0" y="1198"/>
                  </a:cubicBezTo>
                  <a:lnTo>
                    <a:pt x="0" y="2619"/>
                  </a:lnTo>
                  <a:cubicBezTo>
                    <a:pt x="0" y="4580"/>
                    <a:pt x="1605" y="6185"/>
                    <a:pt x="3566" y="6185"/>
                  </a:cubicBezTo>
                  <a:lnTo>
                    <a:pt x="4408" y="6185"/>
                  </a:lnTo>
                  <a:cubicBezTo>
                    <a:pt x="5302" y="5923"/>
                    <a:pt x="6187" y="5664"/>
                    <a:pt x="6187" y="5664"/>
                  </a:cubicBezTo>
                  <a:lnTo>
                    <a:pt x="6187" y="4605"/>
                  </a:lnTo>
                  <a:lnTo>
                    <a:pt x="5567" y="3392"/>
                  </a:lnTo>
                  <a:cubicBezTo>
                    <a:pt x="5583" y="3392"/>
                    <a:pt x="5601" y="3395"/>
                    <a:pt x="5617" y="3395"/>
                  </a:cubicBezTo>
                  <a:cubicBezTo>
                    <a:pt x="5897" y="3395"/>
                    <a:pt x="6125" y="3168"/>
                    <a:pt x="6125" y="2887"/>
                  </a:cubicBezTo>
                  <a:cubicBezTo>
                    <a:pt x="6125" y="2603"/>
                    <a:pt x="5897" y="2376"/>
                    <a:pt x="5617" y="2376"/>
                  </a:cubicBezTo>
                  <a:cubicBezTo>
                    <a:pt x="5589" y="2376"/>
                    <a:pt x="5561" y="2379"/>
                    <a:pt x="5536" y="2385"/>
                  </a:cubicBezTo>
                  <a:cubicBezTo>
                    <a:pt x="5580" y="2292"/>
                    <a:pt x="5604" y="2186"/>
                    <a:pt x="5604" y="2074"/>
                  </a:cubicBezTo>
                  <a:cubicBezTo>
                    <a:pt x="5604" y="1671"/>
                    <a:pt x="5277" y="1344"/>
                    <a:pt x="4875" y="1344"/>
                  </a:cubicBezTo>
                  <a:cubicBezTo>
                    <a:pt x="4607" y="1344"/>
                    <a:pt x="4376" y="1488"/>
                    <a:pt x="4249" y="1703"/>
                  </a:cubicBezTo>
                  <a:cubicBezTo>
                    <a:pt x="4155" y="1578"/>
                    <a:pt x="4009" y="1497"/>
                    <a:pt x="3843" y="1497"/>
                  </a:cubicBezTo>
                  <a:cubicBezTo>
                    <a:pt x="3740" y="1497"/>
                    <a:pt x="3647" y="1528"/>
                    <a:pt x="3569" y="1578"/>
                  </a:cubicBezTo>
                  <a:cubicBezTo>
                    <a:pt x="3575" y="1531"/>
                    <a:pt x="3582" y="1484"/>
                    <a:pt x="3582" y="1438"/>
                  </a:cubicBezTo>
                  <a:cubicBezTo>
                    <a:pt x="3582" y="1032"/>
                    <a:pt x="3254" y="708"/>
                    <a:pt x="2852" y="708"/>
                  </a:cubicBezTo>
                  <a:cubicBezTo>
                    <a:pt x="2765" y="708"/>
                    <a:pt x="2681" y="724"/>
                    <a:pt x="2603" y="752"/>
                  </a:cubicBezTo>
                  <a:cubicBezTo>
                    <a:pt x="2603" y="743"/>
                    <a:pt x="2603" y="736"/>
                    <a:pt x="2603" y="730"/>
                  </a:cubicBezTo>
                  <a:cubicBezTo>
                    <a:pt x="2603" y="325"/>
                    <a:pt x="2275" y="1"/>
                    <a:pt x="18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2" name="Google Shape;672;p36">
              <a:extLst>
                <a:ext uri="{FF2B5EF4-FFF2-40B4-BE49-F238E27FC236}">
                  <a16:creationId xmlns:a16="http://schemas.microsoft.com/office/drawing/2014/main" id="{60FF2C38-CA3C-70AC-9543-C596F4555034}"/>
                </a:ext>
              </a:extLst>
            </p:cNvPr>
            <p:cNvSpPr/>
            <p:nvPr/>
          </p:nvSpPr>
          <p:spPr>
            <a:xfrm>
              <a:off x="8193795" y="2401874"/>
              <a:ext cx="698907" cy="282895"/>
            </a:xfrm>
            <a:custGeom>
              <a:avLst/>
              <a:gdLst/>
              <a:ahLst/>
              <a:cxnLst/>
              <a:rect l="l" t="t" r="r" b="b"/>
              <a:pathLst>
                <a:path w="8096" h="3277" extrusionOk="0">
                  <a:moveTo>
                    <a:pt x="4443" y="1"/>
                  </a:moveTo>
                  <a:cubicBezTo>
                    <a:pt x="4178" y="1"/>
                    <a:pt x="3960" y="203"/>
                    <a:pt x="3938" y="462"/>
                  </a:cubicBezTo>
                  <a:cubicBezTo>
                    <a:pt x="3866" y="422"/>
                    <a:pt x="3782" y="400"/>
                    <a:pt x="3695" y="400"/>
                  </a:cubicBezTo>
                  <a:cubicBezTo>
                    <a:pt x="3414" y="400"/>
                    <a:pt x="3187" y="627"/>
                    <a:pt x="3187" y="908"/>
                  </a:cubicBezTo>
                  <a:cubicBezTo>
                    <a:pt x="3187" y="958"/>
                    <a:pt x="3193" y="1008"/>
                    <a:pt x="3208" y="1051"/>
                  </a:cubicBezTo>
                  <a:cubicBezTo>
                    <a:pt x="3127" y="1020"/>
                    <a:pt x="3040" y="1005"/>
                    <a:pt x="2950" y="1005"/>
                  </a:cubicBezTo>
                  <a:cubicBezTo>
                    <a:pt x="2548" y="1005"/>
                    <a:pt x="2220" y="1332"/>
                    <a:pt x="2220" y="1734"/>
                  </a:cubicBezTo>
                  <a:cubicBezTo>
                    <a:pt x="2220" y="1887"/>
                    <a:pt x="2267" y="2027"/>
                    <a:pt x="2348" y="2145"/>
                  </a:cubicBezTo>
                  <a:cubicBezTo>
                    <a:pt x="2286" y="2117"/>
                    <a:pt x="2220" y="2105"/>
                    <a:pt x="2149" y="2105"/>
                  </a:cubicBezTo>
                  <a:cubicBezTo>
                    <a:pt x="1946" y="2105"/>
                    <a:pt x="1768" y="2223"/>
                    <a:pt x="1687" y="2398"/>
                  </a:cubicBezTo>
                  <a:cubicBezTo>
                    <a:pt x="1569" y="2155"/>
                    <a:pt x="1323" y="1990"/>
                    <a:pt x="1033" y="1990"/>
                  </a:cubicBezTo>
                  <a:cubicBezTo>
                    <a:pt x="715" y="1990"/>
                    <a:pt x="444" y="2195"/>
                    <a:pt x="347" y="2479"/>
                  </a:cubicBezTo>
                  <a:cubicBezTo>
                    <a:pt x="272" y="2357"/>
                    <a:pt x="147" y="2270"/>
                    <a:pt x="1" y="2245"/>
                  </a:cubicBezTo>
                  <a:lnTo>
                    <a:pt x="1" y="2245"/>
                  </a:lnTo>
                  <a:cubicBezTo>
                    <a:pt x="646" y="2881"/>
                    <a:pt x="1531" y="3277"/>
                    <a:pt x="2504" y="3277"/>
                  </a:cubicBezTo>
                  <a:lnTo>
                    <a:pt x="4630" y="3277"/>
                  </a:lnTo>
                  <a:cubicBezTo>
                    <a:pt x="6304" y="3277"/>
                    <a:pt x="7716" y="2108"/>
                    <a:pt x="8096" y="549"/>
                  </a:cubicBezTo>
                  <a:lnTo>
                    <a:pt x="8096" y="549"/>
                  </a:lnTo>
                  <a:cubicBezTo>
                    <a:pt x="7778" y="627"/>
                    <a:pt x="7541" y="914"/>
                    <a:pt x="7541" y="1254"/>
                  </a:cubicBezTo>
                  <a:cubicBezTo>
                    <a:pt x="7541" y="1273"/>
                    <a:pt x="7544" y="1288"/>
                    <a:pt x="7544" y="1304"/>
                  </a:cubicBezTo>
                  <a:cubicBezTo>
                    <a:pt x="7494" y="1288"/>
                    <a:pt x="7444" y="1279"/>
                    <a:pt x="7391" y="1279"/>
                  </a:cubicBezTo>
                  <a:cubicBezTo>
                    <a:pt x="7273" y="1279"/>
                    <a:pt x="7164" y="1319"/>
                    <a:pt x="7077" y="1388"/>
                  </a:cubicBezTo>
                  <a:cubicBezTo>
                    <a:pt x="7080" y="1369"/>
                    <a:pt x="7080" y="1354"/>
                    <a:pt x="7080" y="1335"/>
                  </a:cubicBezTo>
                  <a:cubicBezTo>
                    <a:pt x="7080" y="1054"/>
                    <a:pt x="6852" y="827"/>
                    <a:pt x="6572" y="827"/>
                  </a:cubicBezTo>
                  <a:cubicBezTo>
                    <a:pt x="6469" y="827"/>
                    <a:pt x="6375" y="858"/>
                    <a:pt x="6297" y="908"/>
                  </a:cubicBezTo>
                  <a:cubicBezTo>
                    <a:pt x="6307" y="858"/>
                    <a:pt x="6313" y="805"/>
                    <a:pt x="6313" y="749"/>
                  </a:cubicBezTo>
                  <a:cubicBezTo>
                    <a:pt x="6313" y="347"/>
                    <a:pt x="5986" y="20"/>
                    <a:pt x="5584" y="20"/>
                  </a:cubicBezTo>
                  <a:cubicBezTo>
                    <a:pt x="5306" y="20"/>
                    <a:pt x="5063" y="175"/>
                    <a:pt x="4941" y="406"/>
                  </a:cubicBezTo>
                  <a:cubicBezTo>
                    <a:pt x="4892" y="175"/>
                    <a:pt x="4689" y="1"/>
                    <a:pt x="4443" y="1"/>
                  </a:cubicBezTo>
                  <a:close/>
                </a:path>
              </a:pathLst>
            </a:custGeom>
            <a:solidFill>
              <a:srgbClr val="5AB3E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pic>
        <p:nvPicPr>
          <p:cNvPr id="23" name="תמונה 22">
            <a:extLst>
              <a:ext uri="{FF2B5EF4-FFF2-40B4-BE49-F238E27FC236}">
                <a16:creationId xmlns:a16="http://schemas.microsoft.com/office/drawing/2014/main" id="{6DE2714E-2139-F068-6B5C-AC35A6A25CF5}"/>
              </a:ext>
            </a:extLst>
          </p:cNvPr>
          <p:cNvPicPr>
            <a:picLocks noChangeAspect="1"/>
          </p:cNvPicPr>
          <p:nvPr/>
        </p:nvPicPr>
        <p:blipFill>
          <a:blip r:embed="rId4"/>
          <a:srcRect l="2456"/>
          <a:stretch/>
        </p:blipFill>
        <p:spPr>
          <a:xfrm>
            <a:off x="7508240" y="1264471"/>
            <a:ext cx="1635760" cy="1976570"/>
          </a:xfrm>
          <a:prstGeom prst="rect">
            <a:avLst/>
          </a:prstGeom>
        </p:spPr>
      </p:pic>
      <p:grpSp>
        <p:nvGrpSpPr>
          <p:cNvPr id="24" name="Google Shape;665;p36">
            <a:extLst>
              <a:ext uri="{FF2B5EF4-FFF2-40B4-BE49-F238E27FC236}">
                <a16:creationId xmlns:a16="http://schemas.microsoft.com/office/drawing/2014/main" id="{CAB636E8-BEBC-2FDC-D276-A77A5EA614D9}"/>
              </a:ext>
            </a:extLst>
          </p:cNvPr>
          <p:cNvGrpSpPr/>
          <p:nvPr/>
        </p:nvGrpSpPr>
        <p:grpSpPr>
          <a:xfrm>
            <a:off x="1245590" y="940821"/>
            <a:ext cx="736979" cy="853002"/>
            <a:chOff x="7952425" y="1416800"/>
            <a:chExt cx="1098517" cy="1467913"/>
          </a:xfrm>
        </p:grpSpPr>
        <p:sp>
          <p:nvSpPr>
            <p:cNvPr id="25" name="Google Shape;666;p36">
              <a:extLst>
                <a:ext uri="{FF2B5EF4-FFF2-40B4-BE49-F238E27FC236}">
                  <a16:creationId xmlns:a16="http://schemas.microsoft.com/office/drawing/2014/main" id="{CECCF9E9-2AD8-45BF-7FC0-596F2D540D5A}"/>
                </a:ext>
              </a:extLst>
            </p:cNvPr>
            <p:cNvSpPr/>
            <p:nvPr/>
          </p:nvSpPr>
          <p:spPr>
            <a:xfrm>
              <a:off x="7952425" y="1416800"/>
              <a:ext cx="1098517" cy="1467913"/>
            </a:xfrm>
            <a:custGeom>
              <a:avLst/>
              <a:gdLst/>
              <a:ahLst/>
              <a:cxnLst/>
              <a:rect l="l" t="t" r="r" b="b"/>
              <a:pathLst>
                <a:path w="12725" h="17004" extrusionOk="0">
                  <a:moveTo>
                    <a:pt x="4901" y="0"/>
                  </a:moveTo>
                  <a:cubicBezTo>
                    <a:pt x="2205" y="0"/>
                    <a:pt x="1" y="2207"/>
                    <a:pt x="1" y="4900"/>
                  </a:cubicBezTo>
                  <a:lnTo>
                    <a:pt x="1" y="12104"/>
                  </a:lnTo>
                  <a:cubicBezTo>
                    <a:pt x="1" y="14800"/>
                    <a:pt x="2205" y="17004"/>
                    <a:pt x="4901" y="17004"/>
                  </a:cubicBezTo>
                  <a:lnTo>
                    <a:pt x="7825" y="17004"/>
                  </a:lnTo>
                  <a:cubicBezTo>
                    <a:pt x="10521" y="17004"/>
                    <a:pt x="12725" y="14800"/>
                    <a:pt x="12725" y="12104"/>
                  </a:cubicBezTo>
                  <a:lnTo>
                    <a:pt x="12725" y="4900"/>
                  </a:lnTo>
                  <a:cubicBezTo>
                    <a:pt x="12725" y="2207"/>
                    <a:pt x="10521" y="0"/>
                    <a:pt x="7825" y="0"/>
                  </a:cubicBezTo>
                  <a:close/>
                </a:path>
              </a:pathLst>
            </a:custGeom>
            <a:solidFill>
              <a:srgbClr val="C3C4C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667;p36">
              <a:extLst>
                <a:ext uri="{FF2B5EF4-FFF2-40B4-BE49-F238E27FC236}">
                  <a16:creationId xmlns:a16="http://schemas.microsoft.com/office/drawing/2014/main" id="{A8BFD8E2-8685-694C-A01D-AD3BEB813956}"/>
                </a:ext>
              </a:extLst>
            </p:cNvPr>
            <p:cNvSpPr/>
            <p:nvPr/>
          </p:nvSpPr>
          <p:spPr>
            <a:xfrm>
              <a:off x="8052564" y="1550520"/>
              <a:ext cx="898324" cy="1200470"/>
            </a:xfrm>
            <a:custGeom>
              <a:avLst/>
              <a:gdLst/>
              <a:ahLst/>
              <a:cxnLst/>
              <a:rect l="l" t="t" r="r" b="b"/>
              <a:pathLst>
                <a:path w="10406" h="13906" extrusionOk="0">
                  <a:moveTo>
                    <a:pt x="4006" y="1"/>
                  </a:moveTo>
                  <a:cubicBezTo>
                    <a:pt x="1802" y="1"/>
                    <a:pt x="1" y="1805"/>
                    <a:pt x="1" y="4009"/>
                  </a:cubicBezTo>
                  <a:lnTo>
                    <a:pt x="1" y="9900"/>
                  </a:lnTo>
                  <a:cubicBezTo>
                    <a:pt x="1" y="12104"/>
                    <a:pt x="1802" y="13906"/>
                    <a:pt x="4006" y="13906"/>
                  </a:cubicBezTo>
                  <a:lnTo>
                    <a:pt x="6397" y="13906"/>
                  </a:lnTo>
                  <a:cubicBezTo>
                    <a:pt x="8604" y="13906"/>
                    <a:pt x="10405" y="12104"/>
                    <a:pt x="10405" y="9900"/>
                  </a:cubicBezTo>
                  <a:lnTo>
                    <a:pt x="10405" y="4009"/>
                  </a:lnTo>
                  <a:cubicBezTo>
                    <a:pt x="10405" y="1805"/>
                    <a:pt x="8604" y="1"/>
                    <a:pt x="63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668;p36">
              <a:extLst>
                <a:ext uri="{FF2B5EF4-FFF2-40B4-BE49-F238E27FC236}">
                  <a16:creationId xmlns:a16="http://schemas.microsoft.com/office/drawing/2014/main" id="{1CA3F78B-4A25-B44B-F453-F8BD0DC3965A}"/>
                </a:ext>
              </a:extLst>
            </p:cNvPr>
            <p:cNvSpPr/>
            <p:nvPr/>
          </p:nvSpPr>
          <p:spPr>
            <a:xfrm>
              <a:off x="8102116" y="1616733"/>
              <a:ext cx="799220" cy="1068044"/>
            </a:xfrm>
            <a:custGeom>
              <a:avLst/>
              <a:gdLst/>
              <a:ahLst/>
              <a:cxnLst/>
              <a:rect l="l" t="t" r="r" b="b"/>
              <a:pathLst>
                <a:path w="9258" h="12372" extrusionOk="0">
                  <a:moveTo>
                    <a:pt x="3566" y="0"/>
                  </a:moveTo>
                  <a:cubicBezTo>
                    <a:pt x="1605" y="0"/>
                    <a:pt x="0" y="1606"/>
                    <a:pt x="0" y="3566"/>
                  </a:cubicBezTo>
                  <a:lnTo>
                    <a:pt x="0" y="8806"/>
                  </a:lnTo>
                  <a:cubicBezTo>
                    <a:pt x="0" y="10767"/>
                    <a:pt x="1605" y="12372"/>
                    <a:pt x="3566" y="12372"/>
                  </a:cubicBezTo>
                  <a:lnTo>
                    <a:pt x="5692" y="12372"/>
                  </a:lnTo>
                  <a:cubicBezTo>
                    <a:pt x="7652" y="12372"/>
                    <a:pt x="9258" y="10767"/>
                    <a:pt x="9258" y="8806"/>
                  </a:cubicBezTo>
                  <a:lnTo>
                    <a:pt x="9258" y="3566"/>
                  </a:lnTo>
                  <a:cubicBezTo>
                    <a:pt x="9258" y="1606"/>
                    <a:pt x="7652" y="0"/>
                    <a:pt x="5692" y="0"/>
                  </a:cubicBezTo>
                  <a:close/>
                </a:path>
              </a:pathLst>
            </a:custGeom>
            <a:solidFill>
              <a:srgbClr val="1792A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669;p36">
              <a:extLst>
                <a:ext uri="{FF2B5EF4-FFF2-40B4-BE49-F238E27FC236}">
                  <a16:creationId xmlns:a16="http://schemas.microsoft.com/office/drawing/2014/main" id="{127D2DE6-E04B-5424-30D2-75815F1FA9BC}"/>
                </a:ext>
              </a:extLst>
            </p:cNvPr>
            <p:cNvSpPr/>
            <p:nvPr/>
          </p:nvSpPr>
          <p:spPr>
            <a:xfrm>
              <a:off x="8101253" y="1550520"/>
              <a:ext cx="800860" cy="169375"/>
            </a:xfrm>
            <a:custGeom>
              <a:avLst/>
              <a:gdLst/>
              <a:ahLst/>
              <a:cxnLst/>
              <a:rect l="l" t="t" r="r" b="b"/>
              <a:pathLst>
                <a:path w="9277" h="1962" extrusionOk="0">
                  <a:moveTo>
                    <a:pt x="3442" y="1"/>
                  </a:moveTo>
                  <a:cubicBezTo>
                    <a:pt x="1986" y="1"/>
                    <a:pt x="702" y="789"/>
                    <a:pt x="1" y="1961"/>
                  </a:cubicBezTo>
                  <a:lnTo>
                    <a:pt x="9277" y="1961"/>
                  </a:lnTo>
                  <a:cubicBezTo>
                    <a:pt x="8576" y="789"/>
                    <a:pt x="7291" y="1"/>
                    <a:pt x="5833" y="1"/>
                  </a:cubicBezTo>
                  <a:close/>
                </a:path>
              </a:pathLst>
            </a:custGeom>
            <a:solidFill>
              <a:srgbClr val="999A9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670;p36">
              <a:extLst>
                <a:ext uri="{FF2B5EF4-FFF2-40B4-BE49-F238E27FC236}">
                  <a16:creationId xmlns:a16="http://schemas.microsoft.com/office/drawing/2014/main" id="{3E30F2A1-5F0D-4E50-72B0-2061148CA1B4}"/>
                </a:ext>
              </a:extLst>
            </p:cNvPr>
            <p:cNvSpPr/>
            <p:nvPr/>
          </p:nvSpPr>
          <p:spPr>
            <a:xfrm>
              <a:off x="8367140" y="1643925"/>
              <a:ext cx="269169" cy="39365"/>
            </a:xfrm>
            <a:custGeom>
              <a:avLst/>
              <a:gdLst/>
              <a:ahLst/>
              <a:cxnLst/>
              <a:rect l="l" t="t" r="r" b="b"/>
              <a:pathLst>
                <a:path w="3118" h="456" extrusionOk="0">
                  <a:moveTo>
                    <a:pt x="228" y="0"/>
                  </a:moveTo>
                  <a:cubicBezTo>
                    <a:pt x="103" y="0"/>
                    <a:pt x="0" y="100"/>
                    <a:pt x="0" y="228"/>
                  </a:cubicBezTo>
                  <a:cubicBezTo>
                    <a:pt x="0" y="352"/>
                    <a:pt x="103" y="455"/>
                    <a:pt x="228" y="455"/>
                  </a:cubicBezTo>
                  <a:lnTo>
                    <a:pt x="2890" y="455"/>
                  </a:lnTo>
                  <a:cubicBezTo>
                    <a:pt x="3014" y="455"/>
                    <a:pt x="3117" y="352"/>
                    <a:pt x="3117" y="228"/>
                  </a:cubicBezTo>
                  <a:cubicBezTo>
                    <a:pt x="3117" y="100"/>
                    <a:pt x="3014" y="0"/>
                    <a:pt x="289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671;p36">
              <a:extLst>
                <a:ext uri="{FF2B5EF4-FFF2-40B4-BE49-F238E27FC236}">
                  <a16:creationId xmlns:a16="http://schemas.microsoft.com/office/drawing/2014/main" id="{142386DF-8C72-AF52-6A79-38D0F2AE6C79}"/>
                </a:ext>
              </a:extLst>
            </p:cNvPr>
            <p:cNvSpPr/>
            <p:nvPr/>
          </p:nvSpPr>
          <p:spPr>
            <a:xfrm>
              <a:off x="8102116" y="2150836"/>
              <a:ext cx="534195" cy="533936"/>
            </a:xfrm>
            <a:custGeom>
              <a:avLst/>
              <a:gdLst/>
              <a:ahLst/>
              <a:cxnLst/>
              <a:rect l="l" t="t" r="r" b="b"/>
              <a:pathLst>
                <a:path w="6188" h="6185" extrusionOk="0">
                  <a:moveTo>
                    <a:pt x="1873" y="1"/>
                  </a:moveTo>
                  <a:cubicBezTo>
                    <a:pt x="1471" y="1"/>
                    <a:pt x="1144" y="325"/>
                    <a:pt x="1144" y="730"/>
                  </a:cubicBezTo>
                  <a:cubicBezTo>
                    <a:pt x="1144" y="758"/>
                    <a:pt x="1147" y="786"/>
                    <a:pt x="1150" y="814"/>
                  </a:cubicBezTo>
                  <a:cubicBezTo>
                    <a:pt x="1066" y="758"/>
                    <a:pt x="969" y="727"/>
                    <a:pt x="860" y="727"/>
                  </a:cubicBezTo>
                  <a:cubicBezTo>
                    <a:pt x="580" y="727"/>
                    <a:pt x="352" y="954"/>
                    <a:pt x="352" y="1235"/>
                  </a:cubicBezTo>
                  <a:cubicBezTo>
                    <a:pt x="352" y="1263"/>
                    <a:pt x="355" y="1291"/>
                    <a:pt x="362" y="1319"/>
                  </a:cubicBezTo>
                  <a:cubicBezTo>
                    <a:pt x="256" y="1251"/>
                    <a:pt x="134" y="1207"/>
                    <a:pt x="0" y="1198"/>
                  </a:cubicBezTo>
                  <a:lnTo>
                    <a:pt x="0" y="2619"/>
                  </a:lnTo>
                  <a:cubicBezTo>
                    <a:pt x="0" y="4580"/>
                    <a:pt x="1605" y="6185"/>
                    <a:pt x="3566" y="6185"/>
                  </a:cubicBezTo>
                  <a:lnTo>
                    <a:pt x="4408" y="6185"/>
                  </a:lnTo>
                  <a:cubicBezTo>
                    <a:pt x="5302" y="5923"/>
                    <a:pt x="6187" y="5664"/>
                    <a:pt x="6187" y="5664"/>
                  </a:cubicBezTo>
                  <a:lnTo>
                    <a:pt x="6187" y="4605"/>
                  </a:lnTo>
                  <a:lnTo>
                    <a:pt x="5567" y="3392"/>
                  </a:lnTo>
                  <a:cubicBezTo>
                    <a:pt x="5583" y="3392"/>
                    <a:pt x="5601" y="3395"/>
                    <a:pt x="5617" y="3395"/>
                  </a:cubicBezTo>
                  <a:cubicBezTo>
                    <a:pt x="5897" y="3395"/>
                    <a:pt x="6125" y="3168"/>
                    <a:pt x="6125" y="2887"/>
                  </a:cubicBezTo>
                  <a:cubicBezTo>
                    <a:pt x="6125" y="2603"/>
                    <a:pt x="5897" y="2376"/>
                    <a:pt x="5617" y="2376"/>
                  </a:cubicBezTo>
                  <a:cubicBezTo>
                    <a:pt x="5589" y="2376"/>
                    <a:pt x="5561" y="2379"/>
                    <a:pt x="5536" y="2385"/>
                  </a:cubicBezTo>
                  <a:cubicBezTo>
                    <a:pt x="5580" y="2292"/>
                    <a:pt x="5604" y="2186"/>
                    <a:pt x="5604" y="2074"/>
                  </a:cubicBezTo>
                  <a:cubicBezTo>
                    <a:pt x="5604" y="1671"/>
                    <a:pt x="5277" y="1344"/>
                    <a:pt x="4875" y="1344"/>
                  </a:cubicBezTo>
                  <a:cubicBezTo>
                    <a:pt x="4607" y="1344"/>
                    <a:pt x="4376" y="1488"/>
                    <a:pt x="4249" y="1703"/>
                  </a:cubicBezTo>
                  <a:cubicBezTo>
                    <a:pt x="4155" y="1578"/>
                    <a:pt x="4009" y="1497"/>
                    <a:pt x="3843" y="1497"/>
                  </a:cubicBezTo>
                  <a:cubicBezTo>
                    <a:pt x="3740" y="1497"/>
                    <a:pt x="3647" y="1528"/>
                    <a:pt x="3569" y="1578"/>
                  </a:cubicBezTo>
                  <a:cubicBezTo>
                    <a:pt x="3575" y="1531"/>
                    <a:pt x="3582" y="1484"/>
                    <a:pt x="3582" y="1438"/>
                  </a:cubicBezTo>
                  <a:cubicBezTo>
                    <a:pt x="3582" y="1032"/>
                    <a:pt x="3254" y="708"/>
                    <a:pt x="2852" y="708"/>
                  </a:cubicBezTo>
                  <a:cubicBezTo>
                    <a:pt x="2765" y="708"/>
                    <a:pt x="2681" y="724"/>
                    <a:pt x="2603" y="752"/>
                  </a:cubicBezTo>
                  <a:cubicBezTo>
                    <a:pt x="2603" y="743"/>
                    <a:pt x="2603" y="736"/>
                    <a:pt x="2603" y="730"/>
                  </a:cubicBezTo>
                  <a:cubicBezTo>
                    <a:pt x="2603" y="325"/>
                    <a:pt x="2275" y="1"/>
                    <a:pt x="18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672;p36">
              <a:extLst>
                <a:ext uri="{FF2B5EF4-FFF2-40B4-BE49-F238E27FC236}">
                  <a16:creationId xmlns:a16="http://schemas.microsoft.com/office/drawing/2014/main" id="{45919485-609B-56DB-E334-0185E876E445}"/>
                </a:ext>
              </a:extLst>
            </p:cNvPr>
            <p:cNvSpPr/>
            <p:nvPr/>
          </p:nvSpPr>
          <p:spPr>
            <a:xfrm>
              <a:off x="8193795" y="2401874"/>
              <a:ext cx="698907" cy="282895"/>
            </a:xfrm>
            <a:custGeom>
              <a:avLst/>
              <a:gdLst/>
              <a:ahLst/>
              <a:cxnLst/>
              <a:rect l="l" t="t" r="r" b="b"/>
              <a:pathLst>
                <a:path w="8096" h="3277" extrusionOk="0">
                  <a:moveTo>
                    <a:pt x="4443" y="1"/>
                  </a:moveTo>
                  <a:cubicBezTo>
                    <a:pt x="4178" y="1"/>
                    <a:pt x="3960" y="203"/>
                    <a:pt x="3938" y="462"/>
                  </a:cubicBezTo>
                  <a:cubicBezTo>
                    <a:pt x="3866" y="422"/>
                    <a:pt x="3782" y="400"/>
                    <a:pt x="3695" y="400"/>
                  </a:cubicBezTo>
                  <a:cubicBezTo>
                    <a:pt x="3414" y="400"/>
                    <a:pt x="3187" y="627"/>
                    <a:pt x="3187" y="908"/>
                  </a:cubicBezTo>
                  <a:cubicBezTo>
                    <a:pt x="3187" y="958"/>
                    <a:pt x="3193" y="1008"/>
                    <a:pt x="3208" y="1051"/>
                  </a:cubicBezTo>
                  <a:cubicBezTo>
                    <a:pt x="3127" y="1020"/>
                    <a:pt x="3040" y="1005"/>
                    <a:pt x="2950" y="1005"/>
                  </a:cubicBezTo>
                  <a:cubicBezTo>
                    <a:pt x="2548" y="1005"/>
                    <a:pt x="2220" y="1332"/>
                    <a:pt x="2220" y="1734"/>
                  </a:cubicBezTo>
                  <a:cubicBezTo>
                    <a:pt x="2220" y="1887"/>
                    <a:pt x="2267" y="2027"/>
                    <a:pt x="2348" y="2145"/>
                  </a:cubicBezTo>
                  <a:cubicBezTo>
                    <a:pt x="2286" y="2117"/>
                    <a:pt x="2220" y="2105"/>
                    <a:pt x="2149" y="2105"/>
                  </a:cubicBezTo>
                  <a:cubicBezTo>
                    <a:pt x="1946" y="2105"/>
                    <a:pt x="1768" y="2223"/>
                    <a:pt x="1687" y="2398"/>
                  </a:cubicBezTo>
                  <a:cubicBezTo>
                    <a:pt x="1569" y="2155"/>
                    <a:pt x="1323" y="1990"/>
                    <a:pt x="1033" y="1990"/>
                  </a:cubicBezTo>
                  <a:cubicBezTo>
                    <a:pt x="715" y="1990"/>
                    <a:pt x="444" y="2195"/>
                    <a:pt x="347" y="2479"/>
                  </a:cubicBezTo>
                  <a:cubicBezTo>
                    <a:pt x="272" y="2357"/>
                    <a:pt x="147" y="2270"/>
                    <a:pt x="1" y="2245"/>
                  </a:cubicBezTo>
                  <a:lnTo>
                    <a:pt x="1" y="2245"/>
                  </a:lnTo>
                  <a:cubicBezTo>
                    <a:pt x="646" y="2881"/>
                    <a:pt x="1531" y="3277"/>
                    <a:pt x="2504" y="3277"/>
                  </a:cubicBezTo>
                  <a:lnTo>
                    <a:pt x="4630" y="3277"/>
                  </a:lnTo>
                  <a:cubicBezTo>
                    <a:pt x="6304" y="3277"/>
                    <a:pt x="7716" y="2108"/>
                    <a:pt x="8096" y="549"/>
                  </a:cubicBezTo>
                  <a:lnTo>
                    <a:pt x="8096" y="549"/>
                  </a:lnTo>
                  <a:cubicBezTo>
                    <a:pt x="7778" y="627"/>
                    <a:pt x="7541" y="914"/>
                    <a:pt x="7541" y="1254"/>
                  </a:cubicBezTo>
                  <a:cubicBezTo>
                    <a:pt x="7541" y="1273"/>
                    <a:pt x="7544" y="1288"/>
                    <a:pt x="7544" y="1304"/>
                  </a:cubicBezTo>
                  <a:cubicBezTo>
                    <a:pt x="7494" y="1288"/>
                    <a:pt x="7444" y="1279"/>
                    <a:pt x="7391" y="1279"/>
                  </a:cubicBezTo>
                  <a:cubicBezTo>
                    <a:pt x="7273" y="1279"/>
                    <a:pt x="7164" y="1319"/>
                    <a:pt x="7077" y="1388"/>
                  </a:cubicBezTo>
                  <a:cubicBezTo>
                    <a:pt x="7080" y="1369"/>
                    <a:pt x="7080" y="1354"/>
                    <a:pt x="7080" y="1335"/>
                  </a:cubicBezTo>
                  <a:cubicBezTo>
                    <a:pt x="7080" y="1054"/>
                    <a:pt x="6852" y="827"/>
                    <a:pt x="6572" y="827"/>
                  </a:cubicBezTo>
                  <a:cubicBezTo>
                    <a:pt x="6469" y="827"/>
                    <a:pt x="6375" y="858"/>
                    <a:pt x="6297" y="908"/>
                  </a:cubicBezTo>
                  <a:cubicBezTo>
                    <a:pt x="6307" y="858"/>
                    <a:pt x="6313" y="805"/>
                    <a:pt x="6313" y="749"/>
                  </a:cubicBezTo>
                  <a:cubicBezTo>
                    <a:pt x="6313" y="347"/>
                    <a:pt x="5986" y="20"/>
                    <a:pt x="5584" y="20"/>
                  </a:cubicBezTo>
                  <a:cubicBezTo>
                    <a:pt x="5306" y="20"/>
                    <a:pt x="5063" y="175"/>
                    <a:pt x="4941" y="406"/>
                  </a:cubicBezTo>
                  <a:cubicBezTo>
                    <a:pt x="4892" y="175"/>
                    <a:pt x="4689" y="1"/>
                    <a:pt x="4443" y="1"/>
                  </a:cubicBezTo>
                  <a:close/>
                </a:path>
              </a:pathLst>
            </a:custGeom>
            <a:solidFill>
              <a:srgbClr val="5AB3E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תמונה 8">
            <a:extLst>
              <a:ext uri="{FF2B5EF4-FFF2-40B4-BE49-F238E27FC236}">
                <a16:creationId xmlns:a16="http://schemas.microsoft.com/office/drawing/2014/main" id="{310F697F-592B-B5AB-F8CF-166951179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09982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D1F2C-E468-6075-293E-7D87DA00CF40}"/>
            </a:ext>
          </a:extLst>
        </p:cNvPr>
        <p:cNvGrpSpPr/>
        <p:nvPr/>
      </p:nvGrpSpPr>
      <p:grpSpPr>
        <a:xfrm>
          <a:off x="0" y="0"/>
          <a:ext cx="0" cy="0"/>
          <a:chOff x="0" y="0"/>
          <a:chExt cx="0" cy="0"/>
        </a:xfrm>
      </p:grpSpPr>
      <p:pic>
        <p:nvPicPr>
          <p:cNvPr id="2" name="תמונה 1">
            <a:extLst>
              <a:ext uri="{FF2B5EF4-FFF2-40B4-BE49-F238E27FC236}">
                <a16:creationId xmlns:a16="http://schemas.microsoft.com/office/drawing/2014/main" id="{84F6130B-F53C-9B0C-D39C-CEC62144E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spTree>
    <p:extLst>
      <p:ext uri="{BB962C8B-B14F-4D97-AF65-F5344CB8AC3E}">
        <p14:creationId xmlns:p14="http://schemas.microsoft.com/office/powerpoint/2010/main" val="3604706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95881-A9EB-7D57-8B8F-A08E7E24B5C8}"/>
            </a:ext>
          </a:extLst>
        </p:cNvPr>
        <p:cNvGrpSpPr/>
        <p:nvPr/>
      </p:nvGrpSpPr>
      <p:grpSpPr>
        <a:xfrm>
          <a:off x="0" y="0"/>
          <a:ext cx="0" cy="0"/>
          <a:chOff x="0" y="0"/>
          <a:chExt cx="0" cy="0"/>
        </a:xfrm>
      </p:grpSpPr>
      <p:pic>
        <p:nvPicPr>
          <p:cNvPr id="3" name="תמונה 2">
            <a:extLst>
              <a:ext uri="{FF2B5EF4-FFF2-40B4-BE49-F238E27FC236}">
                <a16:creationId xmlns:a16="http://schemas.microsoft.com/office/drawing/2014/main" id="{B52CF3AA-31E1-51B0-9210-46BD602819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32031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51"/>
        <p:cNvGrpSpPr/>
        <p:nvPr/>
      </p:nvGrpSpPr>
      <p:grpSpPr>
        <a:xfrm>
          <a:off x="0" y="0"/>
          <a:ext cx="0" cy="0"/>
          <a:chOff x="0" y="0"/>
          <a:chExt cx="0" cy="0"/>
        </a:xfrm>
      </p:grpSpPr>
      <p:sp>
        <p:nvSpPr>
          <p:cNvPr id="4952" name="Google Shape;4952;p47"/>
          <p:cNvSpPr txBox="1">
            <a:spLocks noGrp="1"/>
          </p:cNvSpPr>
          <p:nvPr>
            <p:ph type="title" idx="8"/>
          </p:nvPr>
        </p:nvSpPr>
        <p:spPr>
          <a:xfrm>
            <a:off x="243958" y="349366"/>
            <a:ext cx="8210637"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Key Insights: Airport Operations Performance</a:t>
            </a:r>
            <a:endParaRPr sz="2800" dirty="0"/>
          </a:p>
        </p:txBody>
      </p:sp>
      <p:sp>
        <p:nvSpPr>
          <p:cNvPr id="4953" name="Google Shape;4953;p47"/>
          <p:cNvSpPr txBox="1">
            <a:spLocks noGrp="1"/>
          </p:cNvSpPr>
          <p:nvPr>
            <p:ph type="title"/>
          </p:nvPr>
        </p:nvSpPr>
        <p:spPr>
          <a:xfrm>
            <a:off x="2144908" y="1400489"/>
            <a:ext cx="19782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Time Of Day</a:t>
            </a:r>
            <a:endParaRPr dirty="0"/>
          </a:p>
        </p:txBody>
      </p:sp>
      <p:sp>
        <p:nvSpPr>
          <p:cNvPr id="4954" name="Google Shape;4954;p47"/>
          <p:cNvSpPr txBox="1">
            <a:spLocks noGrp="1"/>
          </p:cNvSpPr>
          <p:nvPr>
            <p:ph type="subTitle" idx="1"/>
          </p:nvPr>
        </p:nvSpPr>
        <p:spPr>
          <a:xfrm>
            <a:off x="2133827" y="1721633"/>
            <a:ext cx="2140987" cy="548700"/>
          </a:xfrm>
          <a:prstGeom prst="rect">
            <a:avLst/>
          </a:prstGeom>
        </p:spPr>
        <p:txBody>
          <a:bodyPr spcFirstLastPara="1" wrap="square" lIns="91425" tIns="91425" rIns="91425" bIns="91425" anchor="t" anchorCtr="0">
            <a:noAutofit/>
          </a:bodyPr>
          <a:lstStyle/>
          <a:p>
            <a:pPr marL="139700" indent="0" algn="l" rtl="0"/>
            <a:r>
              <a:rPr lang="en-US" sz="1000" dirty="0"/>
              <a:t>Afternoon and evening flights recorded the highest average delays compared to the morning and nighttime.</a:t>
            </a:r>
          </a:p>
        </p:txBody>
      </p:sp>
      <p:sp>
        <p:nvSpPr>
          <p:cNvPr id="4955" name="Google Shape;4955;p47"/>
          <p:cNvSpPr txBox="1">
            <a:spLocks noGrp="1"/>
          </p:cNvSpPr>
          <p:nvPr>
            <p:ph type="title" idx="2"/>
          </p:nvPr>
        </p:nvSpPr>
        <p:spPr>
          <a:xfrm>
            <a:off x="5461984" y="1217639"/>
            <a:ext cx="2367749"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Yearly Averages</a:t>
            </a:r>
            <a:endParaRPr dirty="0"/>
          </a:p>
        </p:txBody>
      </p:sp>
      <p:sp>
        <p:nvSpPr>
          <p:cNvPr id="4956" name="Google Shape;4956;p47"/>
          <p:cNvSpPr txBox="1">
            <a:spLocks noGrp="1"/>
          </p:cNvSpPr>
          <p:nvPr>
            <p:ph type="subTitle" idx="3"/>
          </p:nvPr>
        </p:nvSpPr>
        <p:spPr>
          <a:xfrm>
            <a:off x="5387666" y="1560087"/>
            <a:ext cx="2367745" cy="548700"/>
          </a:xfrm>
          <a:prstGeom prst="rect">
            <a:avLst/>
          </a:prstGeom>
        </p:spPr>
        <p:txBody>
          <a:bodyPr spcFirstLastPara="1" wrap="square" lIns="91425" tIns="91425" rIns="91425" bIns="91425" anchor="t" anchorCtr="0">
            <a:noAutofit/>
          </a:bodyPr>
          <a:lstStyle/>
          <a:p>
            <a:pPr marL="139700" indent="0" algn="l" rtl="0"/>
            <a:r>
              <a:rPr lang="en-US" sz="1000" dirty="0"/>
              <a:t>Throughout 2013, Newark (EWR) had the highest average delays, followed by JFK and LaGuardia (LGA), respectively.</a:t>
            </a:r>
          </a:p>
        </p:txBody>
      </p:sp>
      <p:sp>
        <p:nvSpPr>
          <p:cNvPr id="4957" name="Google Shape;4957;p47"/>
          <p:cNvSpPr txBox="1">
            <a:spLocks noGrp="1"/>
          </p:cNvSpPr>
          <p:nvPr>
            <p:ph type="title" idx="4"/>
          </p:nvPr>
        </p:nvSpPr>
        <p:spPr>
          <a:xfrm>
            <a:off x="2059362" y="2849099"/>
            <a:ext cx="2289915"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Seasonal Trends</a:t>
            </a:r>
            <a:endParaRPr dirty="0"/>
          </a:p>
        </p:txBody>
      </p:sp>
      <p:sp>
        <p:nvSpPr>
          <p:cNvPr id="4958" name="Google Shape;4958;p47"/>
          <p:cNvSpPr txBox="1">
            <a:spLocks noGrp="1"/>
          </p:cNvSpPr>
          <p:nvPr>
            <p:ph type="subTitle" idx="5"/>
          </p:nvPr>
        </p:nvSpPr>
        <p:spPr>
          <a:xfrm>
            <a:off x="2350566" y="3212230"/>
            <a:ext cx="1978200" cy="548700"/>
          </a:xfrm>
          <a:prstGeom prst="rect">
            <a:avLst/>
          </a:prstGeom>
        </p:spPr>
        <p:txBody>
          <a:bodyPr spcFirstLastPara="1" wrap="square" lIns="91425" tIns="91425" rIns="91425" bIns="91425" anchor="t" anchorCtr="0">
            <a:noAutofit/>
          </a:bodyPr>
          <a:lstStyle/>
          <a:p>
            <a:pPr marL="139700" indent="0" algn="l" rtl="0"/>
            <a:r>
              <a:rPr lang="en-US" sz="1000" dirty="0"/>
              <a:t>July was identified as the month with the most delays, particularly on Sundays and Mondays.</a:t>
            </a:r>
          </a:p>
        </p:txBody>
      </p:sp>
      <p:sp>
        <p:nvSpPr>
          <p:cNvPr id="4959" name="Google Shape;4959;p47"/>
          <p:cNvSpPr txBox="1">
            <a:spLocks noGrp="1"/>
          </p:cNvSpPr>
          <p:nvPr>
            <p:ph type="title" idx="6"/>
          </p:nvPr>
        </p:nvSpPr>
        <p:spPr>
          <a:xfrm>
            <a:off x="5461984" y="2806757"/>
            <a:ext cx="19782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Aircraft Size</a:t>
            </a:r>
            <a:endParaRPr dirty="0"/>
          </a:p>
        </p:txBody>
      </p:sp>
      <p:sp>
        <p:nvSpPr>
          <p:cNvPr id="4960" name="Google Shape;4960;p47"/>
          <p:cNvSpPr txBox="1">
            <a:spLocks noGrp="1"/>
          </p:cNvSpPr>
          <p:nvPr>
            <p:ph type="subTitle" idx="7"/>
          </p:nvPr>
        </p:nvSpPr>
        <p:spPr>
          <a:xfrm>
            <a:off x="5396552" y="3035889"/>
            <a:ext cx="2449027" cy="548700"/>
          </a:xfrm>
          <a:prstGeom prst="rect">
            <a:avLst/>
          </a:prstGeom>
        </p:spPr>
        <p:txBody>
          <a:bodyPr spcFirstLastPara="1" wrap="square" lIns="91425" tIns="91425" rIns="91425" bIns="91425" anchor="t" anchorCtr="0">
            <a:noAutofit/>
          </a:bodyPr>
          <a:lstStyle/>
          <a:p>
            <a:pPr marL="139700" indent="0" algn="l" rtl="0"/>
            <a:r>
              <a:rPr lang="en-US" sz="1000" dirty="0"/>
              <a:t>No direct correlation was found between aircraft size and average flight delays. Larger planes did not consistently experience higher delays.</a:t>
            </a:r>
          </a:p>
        </p:txBody>
      </p:sp>
      <p:sp>
        <p:nvSpPr>
          <p:cNvPr id="4961" name="Google Shape;4961;p47"/>
          <p:cNvSpPr/>
          <p:nvPr/>
        </p:nvSpPr>
        <p:spPr>
          <a:xfrm>
            <a:off x="1371456" y="1314386"/>
            <a:ext cx="759000" cy="759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47"/>
          <p:cNvSpPr/>
          <p:nvPr/>
        </p:nvSpPr>
        <p:spPr>
          <a:xfrm>
            <a:off x="4582397" y="1285922"/>
            <a:ext cx="759000" cy="759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47"/>
          <p:cNvSpPr/>
          <p:nvPr/>
        </p:nvSpPr>
        <p:spPr>
          <a:xfrm>
            <a:off x="4566703" y="2931710"/>
            <a:ext cx="759000" cy="759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7"/>
          <p:cNvSpPr/>
          <p:nvPr/>
        </p:nvSpPr>
        <p:spPr>
          <a:xfrm>
            <a:off x="1353630" y="2931710"/>
            <a:ext cx="759000" cy="759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5" name="Google Shape;4965;p47"/>
          <p:cNvGrpSpPr/>
          <p:nvPr/>
        </p:nvGrpSpPr>
        <p:grpSpPr>
          <a:xfrm>
            <a:off x="1583206" y="1526136"/>
            <a:ext cx="335500" cy="335500"/>
            <a:chOff x="2503650" y="1993200"/>
            <a:chExt cx="335500" cy="335500"/>
          </a:xfrm>
        </p:grpSpPr>
        <p:sp>
          <p:nvSpPr>
            <p:cNvPr id="4966" name="Google Shape;4966;p47"/>
            <p:cNvSpPr/>
            <p:nvPr/>
          </p:nvSpPr>
          <p:spPr>
            <a:xfrm>
              <a:off x="2556075" y="2045625"/>
              <a:ext cx="230650" cy="230650"/>
            </a:xfrm>
            <a:custGeom>
              <a:avLst/>
              <a:gdLst/>
              <a:ahLst/>
              <a:cxnLst/>
              <a:rect l="l" t="t" r="r" b="b"/>
              <a:pathLst>
                <a:path w="9226" h="9226" extrusionOk="0">
                  <a:moveTo>
                    <a:pt x="7036" y="2190"/>
                  </a:moveTo>
                  <a:lnTo>
                    <a:pt x="5592" y="5591"/>
                  </a:lnTo>
                  <a:lnTo>
                    <a:pt x="2190" y="7036"/>
                  </a:lnTo>
                  <a:lnTo>
                    <a:pt x="3635" y="3635"/>
                  </a:lnTo>
                  <a:lnTo>
                    <a:pt x="7036" y="2190"/>
                  </a:lnTo>
                  <a:close/>
                  <a:moveTo>
                    <a:pt x="4194" y="0"/>
                  </a:moveTo>
                  <a:lnTo>
                    <a:pt x="3774" y="47"/>
                  </a:lnTo>
                  <a:lnTo>
                    <a:pt x="3402" y="140"/>
                  </a:lnTo>
                  <a:lnTo>
                    <a:pt x="2982" y="280"/>
                  </a:lnTo>
                  <a:lnTo>
                    <a:pt x="2610" y="420"/>
                  </a:lnTo>
                  <a:lnTo>
                    <a:pt x="2284" y="606"/>
                  </a:lnTo>
                  <a:lnTo>
                    <a:pt x="1957" y="839"/>
                  </a:lnTo>
                  <a:lnTo>
                    <a:pt x="1631" y="1072"/>
                  </a:lnTo>
                  <a:lnTo>
                    <a:pt x="1305" y="1352"/>
                  </a:lnTo>
                  <a:lnTo>
                    <a:pt x="1072" y="1631"/>
                  </a:lnTo>
                  <a:lnTo>
                    <a:pt x="793" y="1957"/>
                  </a:lnTo>
                  <a:lnTo>
                    <a:pt x="606" y="2283"/>
                  </a:lnTo>
                  <a:lnTo>
                    <a:pt x="420" y="2656"/>
                  </a:lnTo>
                  <a:lnTo>
                    <a:pt x="233" y="3029"/>
                  </a:lnTo>
                  <a:lnTo>
                    <a:pt x="140" y="3402"/>
                  </a:lnTo>
                  <a:lnTo>
                    <a:pt x="47" y="3821"/>
                  </a:lnTo>
                  <a:lnTo>
                    <a:pt x="0" y="4240"/>
                  </a:lnTo>
                  <a:lnTo>
                    <a:pt x="1026" y="4240"/>
                  </a:lnTo>
                  <a:lnTo>
                    <a:pt x="1026" y="5032"/>
                  </a:lnTo>
                  <a:lnTo>
                    <a:pt x="0" y="5032"/>
                  </a:lnTo>
                  <a:lnTo>
                    <a:pt x="47" y="5405"/>
                  </a:lnTo>
                  <a:lnTo>
                    <a:pt x="140" y="5824"/>
                  </a:lnTo>
                  <a:lnTo>
                    <a:pt x="233" y="6244"/>
                  </a:lnTo>
                  <a:lnTo>
                    <a:pt x="420" y="6616"/>
                  </a:lnTo>
                  <a:lnTo>
                    <a:pt x="606" y="6943"/>
                  </a:lnTo>
                  <a:lnTo>
                    <a:pt x="793" y="7269"/>
                  </a:lnTo>
                  <a:lnTo>
                    <a:pt x="1072" y="7595"/>
                  </a:lnTo>
                  <a:lnTo>
                    <a:pt x="1305" y="7921"/>
                  </a:lnTo>
                  <a:lnTo>
                    <a:pt x="1631" y="8154"/>
                  </a:lnTo>
                  <a:lnTo>
                    <a:pt x="1957" y="8433"/>
                  </a:lnTo>
                  <a:lnTo>
                    <a:pt x="2284" y="8620"/>
                  </a:lnTo>
                  <a:lnTo>
                    <a:pt x="2610" y="8806"/>
                  </a:lnTo>
                  <a:lnTo>
                    <a:pt x="2982" y="8993"/>
                  </a:lnTo>
                  <a:lnTo>
                    <a:pt x="3402" y="9086"/>
                  </a:lnTo>
                  <a:lnTo>
                    <a:pt x="3774" y="9179"/>
                  </a:lnTo>
                  <a:lnTo>
                    <a:pt x="4194" y="9226"/>
                  </a:lnTo>
                  <a:lnTo>
                    <a:pt x="4194" y="8201"/>
                  </a:lnTo>
                  <a:lnTo>
                    <a:pt x="4986" y="8201"/>
                  </a:lnTo>
                  <a:lnTo>
                    <a:pt x="4986" y="9226"/>
                  </a:lnTo>
                  <a:lnTo>
                    <a:pt x="5405" y="9179"/>
                  </a:lnTo>
                  <a:lnTo>
                    <a:pt x="5825" y="9086"/>
                  </a:lnTo>
                  <a:lnTo>
                    <a:pt x="6197" y="8993"/>
                  </a:lnTo>
                  <a:lnTo>
                    <a:pt x="6570" y="8806"/>
                  </a:lnTo>
                  <a:lnTo>
                    <a:pt x="6943" y="8620"/>
                  </a:lnTo>
                  <a:lnTo>
                    <a:pt x="7269" y="8433"/>
                  </a:lnTo>
                  <a:lnTo>
                    <a:pt x="7595" y="8154"/>
                  </a:lnTo>
                  <a:lnTo>
                    <a:pt x="7875" y="7921"/>
                  </a:lnTo>
                  <a:lnTo>
                    <a:pt x="8154" y="7595"/>
                  </a:lnTo>
                  <a:lnTo>
                    <a:pt x="8387" y="7269"/>
                  </a:lnTo>
                  <a:lnTo>
                    <a:pt x="8620" y="6943"/>
                  </a:lnTo>
                  <a:lnTo>
                    <a:pt x="8806" y="6616"/>
                  </a:lnTo>
                  <a:lnTo>
                    <a:pt x="8946" y="6244"/>
                  </a:lnTo>
                  <a:lnTo>
                    <a:pt x="9086" y="5824"/>
                  </a:lnTo>
                  <a:lnTo>
                    <a:pt x="9179" y="5405"/>
                  </a:lnTo>
                  <a:lnTo>
                    <a:pt x="9226" y="5032"/>
                  </a:lnTo>
                  <a:lnTo>
                    <a:pt x="8154" y="5032"/>
                  </a:lnTo>
                  <a:lnTo>
                    <a:pt x="8154" y="4240"/>
                  </a:lnTo>
                  <a:lnTo>
                    <a:pt x="9226" y="4240"/>
                  </a:lnTo>
                  <a:lnTo>
                    <a:pt x="9179" y="3821"/>
                  </a:lnTo>
                  <a:lnTo>
                    <a:pt x="9086" y="3402"/>
                  </a:lnTo>
                  <a:lnTo>
                    <a:pt x="8946" y="3029"/>
                  </a:lnTo>
                  <a:lnTo>
                    <a:pt x="8806" y="2656"/>
                  </a:lnTo>
                  <a:lnTo>
                    <a:pt x="8620" y="2283"/>
                  </a:lnTo>
                  <a:lnTo>
                    <a:pt x="8387" y="1957"/>
                  </a:lnTo>
                  <a:lnTo>
                    <a:pt x="8154" y="1631"/>
                  </a:lnTo>
                  <a:lnTo>
                    <a:pt x="7875" y="1352"/>
                  </a:lnTo>
                  <a:lnTo>
                    <a:pt x="7595" y="1072"/>
                  </a:lnTo>
                  <a:lnTo>
                    <a:pt x="7269" y="839"/>
                  </a:lnTo>
                  <a:lnTo>
                    <a:pt x="6943" y="606"/>
                  </a:lnTo>
                  <a:lnTo>
                    <a:pt x="6570" y="420"/>
                  </a:lnTo>
                  <a:lnTo>
                    <a:pt x="6197" y="280"/>
                  </a:lnTo>
                  <a:lnTo>
                    <a:pt x="5825" y="140"/>
                  </a:lnTo>
                  <a:lnTo>
                    <a:pt x="5405" y="47"/>
                  </a:lnTo>
                  <a:lnTo>
                    <a:pt x="4986" y="0"/>
                  </a:lnTo>
                  <a:lnTo>
                    <a:pt x="4986" y="1072"/>
                  </a:lnTo>
                  <a:lnTo>
                    <a:pt x="4194" y="1072"/>
                  </a:lnTo>
                  <a:lnTo>
                    <a:pt x="41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47"/>
            <p:cNvSpPr/>
            <p:nvPr/>
          </p:nvSpPr>
          <p:spPr>
            <a:xfrm>
              <a:off x="2648100" y="2162100"/>
              <a:ext cx="22150" cy="22150"/>
            </a:xfrm>
            <a:custGeom>
              <a:avLst/>
              <a:gdLst/>
              <a:ahLst/>
              <a:cxnLst/>
              <a:rect l="l" t="t" r="r" b="b"/>
              <a:pathLst>
                <a:path w="886" h="886" extrusionOk="0">
                  <a:moveTo>
                    <a:pt x="373" y="1"/>
                  </a:moveTo>
                  <a:lnTo>
                    <a:pt x="0" y="886"/>
                  </a:lnTo>
                  <a:lnTo>
                    <a:pt x="0" y="886"/>
                  </a:lnTo>
                  <a:lnTo>
                    <a:pt x="886" y="513"/>
                  </a:lnTo>
                  <a:lnTo>
                    <a:pt x="3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7"/>
            <p:cNvSpPr/>
            <p:nvPr/>
          </p:nvSpPr>
          <p:spPr>
            <a:xfrm>
              <a:off x="2671400" y="2137650"/>
              <a:ext cx="23300" cy="23300"/>
            </a:xfrm>
            <a:custGeom>
              <a:avLst/>
              <a:gdLst/>
              <a:ahLst/>
              <a:cxnLst/>
              <a:rect l="l" t="t" r="r" b="b"/>
              <a:pathLst>
                <a:path w="932" h="932" extrusionOk="0">
                  <a:moveTo>
                    <a:pt x="932" y="0"/>
                  </a:moveTo>
                  <a:lnTo>
                    <a:pt x="0" y="419"/>
                  </a:lnTo>
                  <a:lnTo>
                    <a:pt x="513" y="932"/>
                  </a:lnTo>
                  <a:lnTo>
                    <a:pt x="9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7"/>
            <p:cNvSpPr/>
            <p:nvPr/>
          </p:nvSpPr>
          <p:spPr>
            <a:xfrm>
              <a:off x="2503650" y="1993200"/>
              <a:ext cx="335500" cy="335500"/>
            </a:xfrm>
            <a:custGeom>
              <a:avLst/>
              <a:gdLst/>
              <a:ahLst/>
              <a:cxnLst/>
              <a:rect l="l" t="t" r="r" b="b"/>
              <a:pathLst>
                <a:path w="13420" h="13420" extrusionOk="0">
                  <a:moveTo>
                    <a:pt x="7269" y="1305"/>
                  </a:moveTo>
                  <a:lnTo>
                    <a:pt x="7782" y="1398"/>
                  </a:lnTo>
                  <a:lnTo>
                    <a:pt x="8294" y="1538"/>
                  </a:lnTo>
                  <a:lnTo>
                    <a:pt x="8807" y="1725"/>
                  </a:lnTo>
                  <a:lnTo>
                    <a:pt x="9273" y="1958"/>
                  </a:lnTo>
                  <a:lnTo>
                    <a:pt x="9739" y="2191"/>
                  </a:lnTo>
                  <a:lnTo>
                    <a:pt x="10158" y="2517"/>
                  </a:lnTo>
                  <a:lnTo>
                    <a:pt x="10531" y="2889"/>
                  </a:lnTo>
                  <a:lnTo>
                    <a:pt x="10903" y="3262"/>
                  </a:lnTo>
                  <a:lnTo>
                    <a:pt x="11230" y="3681"/>
                  </a:lnTo>
                  <a:lnTo>
                    <a:pt x="11463" y="4147"/>
                  </a:lnTo>
                  <a:lnTo>
                    <a:pt x="11695" y="4613"/>
                  </a:lnTo>
                  <a:lnTo>
                    <a:pt x="11882" y="5079"/>
                  </a:lnTo>
                  <a:lnTo>
                    <a:pt x="12022" y="5638"/>
                  </a:lnTo>
                  <a:lnTo>
                    <a:pt x="12115" y="6151"/>
                  </a:lnTo>
                  <a:lnTo>
                    <a:pt x="12115" y="6710"/>
                  </a:lnTo>
                  <a:lnTo>
                    <a:pt x="12115" y="7269"/>
                  </a:lnTo>
                  <a:lnTo>
                    <a:pt x="12022" y="7828"/>
                  </a:lnTo>
                  <a:lnTo>
                    <a:pt x="11882" y="8341"/>
                  </a:lnTo>
                  <a:lnTo>
                    <a:pt x="11695" y="8807"/>
                  </a:lnTo>
                  <a:lnTo>
                    <a:pt x="11463" y="9319"/>
                  </a:lnTo>
                  <a:lnTo>
                    <a:pt x="11230" y="9738"/>
                  </a:lnTo>
                  <a:lnTo>
                    <a:pt x="10903" y="10158"/>
                  </a:lnTo>
                  <a:lnTo>
                    <a:pt x="10531" y="10577"/>
                  </a:lnTo>
                  <a:lnTo>
                    <a:pt x="10158" y="10903"/>
                  </a:lnTo>
                  <a:lnTo>
                    <a:pt x="9739" y="11229"/>
                  </a:lnTo>
                  <a:lnTo>
                    <a:pt x="9273" y="11509"/>
                  </a:lnTo>
                  <a:lnTo>
                    <a:pt x="8807" y="11742"/>
                  </a:lnTo>
                  <a:lnTo>
                    <a:pt x="8294" y="11882"/>
                  </a:lnTo>
                  <a:lnTo>
                    <a:pt x="7782" y="12021"/>
                  </a:lnTo>
                  <a:lnTo>
                    <a:pt x="7269" y="12115"/>
                  </a:lnTo>
                  <a:lnTo>
                    <a:pt x="6710" y="12161"/>
                  </a:lnTo>
                  <a:lnTo>
                    <a:pt x="6151" y="12115"/>
                  </a:lnTo>
                  <a:lnTo>
                    <a:pt x="5592" y="12021"/>
                  </a:lnTo>
                  <a:lnTo>
                    <a:pt x="5079" y="11882"/>
                  </a:lnTo>
                  <a:lnTo>
                    <a:pt x="4613" y="11742"/>
                  </a:lnTo>
                  <a:lnTo>
                    <a:pt x="4101" y="11509"/>
                  </a:lnTo>
                  <a:lnTo>
                    <a:pt x="3682" y="11229"/>
                  </a:lnTo>
                  <a:lnTo>
                    <a:pt x="3262" y="10903"/>
                  </a:lnTo>
                  <a:lnTo>
                    <a:pt x="2843" y="10577"/>
                  </a:lnTo>
                  <a:lnTo>
                    <a:pt x="2517" y="10158"/>
                  </a:lnTo>
                  <a:lnTo>
                    <a:pt x="2191" y="9738"/>
                  </a:lnTo>
                  <a:lnTo>
                    <a:pt x="1911" y="9319"/>
                  </a:lnTo>
                  <a:lnTo>
                    <a:pt x="1678" y="8807"/>
                  </a:lnTo>
                  <a:lnTo>
                    <a:pt x="1538" y="8341"/>
                  </a:lnTo>
                  <a:lnTo>
                    <a:pt x="1399" y="7828"/>
                  </a:lnTo>
                  <a:lnTo>
                    <a:pt x="1305" y="7269"/>
                  </a:lnTo>
                  <a:lnTo>
                    <a:pt x="1259" y="6710"/>
                  </a:lnTo>
                  <a:lnTo>
                    <a:pt x="1305" y="6151"/>
                  </a:lnTo>
                  <a:lnTo>
                    <a:pt x="1399" y="5638"/>
                  </a:lnTo>
                  <a:lnTo>
                    <a:pt x="1538" y="5079"/>
                  </a:lnTo>
                  <a:lnTo>
                    <a:pt x="1678" y="4613"/>
                  </a:lnTo>
                  <a:lnTo>
                    <a:pt x="1911" y="4147"/>
                  </a:lnTo>
                  <a:lnTo>
                    <a:pt x="2191" y="3681"/>
                  </a:lnTo>
                  <a:lnTo>
                    <a:pt x="2517" y="3262"/>
                  </a:lnTo>
                  <a:lnTo>
                    <a:pt x="2843" y="2889"/>
                  </a:lnTo>
                  <a:lnTo>
                    <a:pt x="3262" y="2517"/>
                  </a:lnTo>
                  <a:lnTo>
                    <a:pt x="3682" y="2191"/>
                  </a:lnTo>
                  <a:lnTo>
                    <a:pt x="4101" y="1958"/>
                  </a:lnTo>
                  <a:lnTo>
                    <a:pt x="4613" y="1725"/>
                  </a:lnTo>
                  <a:lnTo>
                    <a:pt x="5079" y="1538"/>
                  </a:lnTo>
                  <a:lnTo>
                    <a:pt x="5592" y="1398"/>
                  </a:lnTo>
                  <a:lnTo>
                    <a:pt x="6151" y="1305"/>
                  </a:lnTo>
                  <a:close/>
                  <a:moveTo>
                    <a:pt x="6710" y="1"/>
                  </a:moveTo>
                  <a:lnTo>
                    <a:pt x="6011" y="47"/>
                  </a:lnTo>
                  <a:lnTo>
                    <a:pt x="5359" y="140"/>
                  </a:lnTo>
                  <a:lnTo>
                    <a:pt x="4707" y="327"/>
                  </a:lnTo>
                  <a:lnTo>
                    <a:pt x="4101" y="513"/>
                  </a:lnTo>
                  <a:lnTo>
                    <a:pt x="3495" y="839"/>
                  </a:lnTo>
                  <a:lnTo>
                    <a:pt x="2936" y="1165"/>
                  </a:lnTo>
                  <a:lnTo>
                    <a:pt x="2424" y="1538"/>
                  </a:lnTo>
                  <a:lnTo>
                    <a:pt x="1958" y="1958"/>
                  </a:lnTo>
                  <a:lnTo>
                    <a:pt x="1538" y="2470"/>
                  </a:lnTo>
                  <a:lnTo>
                    <a:pt x="1119" y="2983"/>
                  </a:lnTo>
                  <a:lnTo>
                    <a:pt x="793" y="3495"/>
                  </a:lnTo>
                  <a:lnTo>
                    <a:pt x="513" y="4101"/>
                  </a:lnTo>
                  <a:lnTo>
                    <a:pt x="280" y="4706"/>
                  </a:lnTo>
                  <a:lnTo>
                    <a:pt x="141" y="5359"/>
                  </a:lnTo>
                  <a:lnTo>
                    <a:pt x="47" y="6011"/>
                  </a:lnTo>
                  <a:lnTo>
                    <a:pt x="1" y="6710"/>
                  </a:lnTo>
                  <a:lnTo>
                    <a:pt x="47" y="7409"/>
                  </a:lnTo>
                  <a:lnTo>
                    <a:pt x="141" y="8061"/>
                  </a:lnTo>
                  <a:lnTo>
                    <a:pt x="280" y="8713"/>
                  </a:lnTo>
                  <a:lnTo>
                    <a:pt x="513" y="9319"/>
                  </a:lnTo>
                  <a:lnTo>
                    <a:pt x="793" y="9925"/>
                  </a:lnTo>
                  <a:lnTo>
                    <a:pt x="1119" y="10484"/>
                  </a:lnTo>
                  <a:lnTo>
                    <a:pt x="1538" y="10996"/>
                  </a:lnTo>
                  <a:lnTo>
                    <a:pt x="1958" y="11462"/>
                  </a:lnTo>
                  <a:lnTo>
                    <a:pt x="2424" y="11882"/>
                  </a:lnTo>
                  <a:lnTo>
                    <a:pt x="2936" y="12301"/>
                  </a:lnTo>
                  <a:lnTo>
                    <a:pt x="3495" y="12627"/>
                  </a:lnTo>
                  <a:lnTo>
                    <a:pt x="4101" y="12907"/>
                  </a:lnTo>
                  <a:lnTo>
                    <a:pt x="4707" y="13140"/>
                  </a:lnTo>
                  <a:lnTo>
                    <a:pt x="5359" y="13279"/>
                  </a:lnTo>
                  <a:lnTo>
                    <a:pt x="6011" y="13373"/>
                  </a:lnTo>
                  <a:lnTo>
                    <a:pt x="6710" y="13419"/>
                  </a:lnTo>
                  <a:lnTo>
                    <a:pt x="7409" y="13373"/>
                  </a:lnTo>
                  <a:lnTo>
                    <a:pt x="8061" y="13279"/>
                  </a:lnTo>
                  <a:lnTo>
                    <a:pt x="8714" y="13140"/>
                  </a:lnTo>
                  <a:lnTo>
                    <a:pt x="9319" y="12907"/>
                  </a:lnTo>
                  <a:lnTo>
                    <a:pt x="9878" y="12627"/>
                  </a:lnTo>
                  <a:lnTo>
                    <a:pt x="10437" y="12301"/>
                  </a:lnTo>
                  <a:lnTo>
                    <a:pt x="10950" y="11882"/>
                  </a:lnTo>
                  <a:lnTo>
                    <a:pt x="11463" y="11462"/>
                  </a:lnTo>
                  <a:lnTo>
                    <a:pt x="11882" y="10996"/>
                  </a:lnTo>
                  <a:lnTo>
                    <a:pt x="12255" y="10484"/>
                  </a:lnTo>
                  <a:lnTo>
                    <a:pt x="12581" y="9925"/>
                  </a:lnTo>
                  <a:lnTo>
                    <a:pt x="12907" y="9319"/>
                  </a:lnTo>
                  <a:lnTo>
                    <a:pt x="13093" y="8713"/>
                  </a:lnTo>
                  <a:lnTo>
                    <a:pt x="13280" y="8061"/>
                  </a:lnTo>
                  <a:lnTo>
                    <a:pt x="13373" y="7409"/>
                  </a:lnTo>
                  <a:lnTo>
                    <a:pt x="13419" y="6710"/>
                  </a:lnTo>
                  <a:lnTo>
                    <a:pt x="13373" y="6011"/>
                  </a:lnTo>
                  <a:lnTo>
                    <a:pt x="13280" y="5359"/>
                  </a:lnTo>
                  <a:lnTo>
                    <a:pt x="13093" y="4706"/>
                  </a:lnTo>
                  <a:lnTo>
                    <a:pt x="12907" y="4101"/>
                  </a:lnTo>
                  <a:lnTo>
                    <a:pt x="12581" y="3495"/>
                  </a:lnTo>
                  <a:lnTo>
                    <a:pt x="12255" y="2983"/>
                  </a:lnTo>
                  <a:lnTo>
                    <a:pt x="11882" y="2470"/>
                  </a:lnTo>
                  <a:lnTo>
                    <a:pt x="11463" y="1958"/>
                  </a:lnTo>
                  <a:lnTo>
                    <a:pt x="10950" y="1538"/>
                  </a:lnTo>
                  <a:lnTo>
                    <a:pt x="10437" y="1165"/>
                  </a:lnTo>
                  <a:lnTo>
                    <a:pt x="9878" y="839"/>
                  </a:lnTo>
                  <a:lnTo>
                    <a:pt x="9319" y="513"/>
                  </a:lnTo>
                  <a:lnTo>
                    <a:pt x="8714" y="327"/>
                  </a:lnTo>
                  <a:lnTo>
                    <a:pt x="8061" y="140"/>
                  </a:lnTo>
                  <a:lnTo>
                    <a:pt x="7409" y="47"/>
                  </a:lnTo>
                  <a:lnTo>
                    <a:pt x="67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47"/>
          <p:cNvGrpSpPr/>
          <p:nvPr/>
        </p:nvGrpSpPr>
        <p:grpSpPr>
          <a:xfrm>
            <a:off x="4827347" y="1497672"/>
            <a:ext cx="269100" cy="335500"/>
            <a:chOff x="6317225" y="1993200"/>
            <a:chExt cx="269100" cy="335500"/>
          </a:xfrm>
        </p:grpSpPr>
        <p:sp>
          <p:nvSpPr>
            <p:cNvPr id="4971" name="Google Shape;4971;p47"/>
            <p:cNvSpPr/>
            <p:nvPr/>
          </p:nvSpPr>
          <p:spPr>
            <a:xfrm>
              <a:off x="6317225" y="1993200"/>
              <a:ext cx="269100" cy="335500"/>
            </a:xfrm>
            <a:custGeom>
              <a:avLst/>
              <a:gdLst/>
              <a:ahLst/>
              <a:cxnLst/>
              <a:rect l="l" t="t" r="r" b="b"/>
              <a:pathLst>
                <a:path w="10764" h="13420" extrusionOk="0">
                  <a:moveTo>
                    <a:pt x="9179" y="1"/>
                  </a:moveTo>
                  <a:lnTo>
                    <a:pt x="8201" y="979"/>
                  </a:lnTo>
                  <a:lnTo>
                    <a:pt x="8481" y="1259"/>
                  </a:lnTo>
                  <a:lnTo>
                    <a:pt x="8853" y="1631"/>
                  </a:lnTo>
                  <a:lnTo>
                    <a:pt x="9133" y="2051"/>
                  </a:lnTo>
                  <a:lnTo>
                    <a:pt x="9412" y="2470"/>
                  </a:lnTo>
                  <a:lnTo>
                    <a:pt x="9599" y="2936"/>
                  </a:lnTo>
                  <a:lnTo>
                    <a:pt x="9785" y="3402"/>
                  </a:lnTo>
                  <a:lnTo>
                    <a:pt x="9878" y="3914"/>
                  </a:lnTo>
                  <a:lnTo>
                    <a:pt x="9971" y="4380"/>
                  </a:lnTo>
                  <a:lnTo>
                    <a:pt x="9971" y="4893"/>
                  </a:lnTo>
                  <a:lnTo>
                    <a:pt x="9971" y="5359"/>
                  </a:lnTo>
                  <a:lnTo>
                    <a:pt x="9878" y="5871"/>
                  </a:lnTo>
                  <a:lnTo>
                    <a:pt x="9785" y="6337"/>
                  </a:lnTo>
                  <a:lnTo>
                    <a:pt x="9599" y="6803"/>
                  </a:lnTo>
                  <a:lnTo>
                    <a:pt x="9412" y="7269"/>
                  </a:lnTo>
                  <a:lnTo>
                    <a:pt x="9133" y="7688"/>
                  </a:lnTo>
                  <a:lnTo>
                    <a:pt x="8853" y="8108"/>
                  </a:lnTo>
                  <a:lnTo>
                    <a:pt x="8481" y="8480"/>
                  </a:lnTo>
                  <a:lnTo>
                    <a:pt x="8108" y="8807"/>
                  </a:lnTo>
                  <a:lnTo>
                    <a:pt x="7688" y="9133"/>
                  </a:lnTo>
                  <a:lnTo>
                    <a:pt x="7269" y="9366"/>
                  </a:lnTo>
                  <a:lnTo>
                    <a:pt x="6850" y="9599"/>
                  </a:lnTo>
                  <a:lnTo>
                    <a:pt x="6337" y="9785"/>
                  </a:lnTo>
                  <a:lnTo>
                    <a:pt x="5871" y="9878"/>
                  </a:lnTo>
                  <a:lnTo>
                    <a:pt x="5359" y="9971"/>
                  </a:lnTo>
                  <a:lnTo>
                    <a:pt x="4380" y="9971"/>
                  </a:lnTo>
                  <a:lnTo>
                    <a:pt x="3868" y="9878"/>
                  </a:lnTo>
                  <a:lnTo>
                    <a:pt x="3402" y="9785"/>
                  </a:lnTo>
                  <a:lnTo>
                    <a:pt x="2936" y="9599"/>
                  </a:lnTo>
                  <a:lnTo>
                    <a:pt x="2470" y="9366"/>
                  </a:lnTo>
                  <a:lnTo>
                    <a:pt x="2051" y="9133"/>
                  </a:lnTo>
                  <a:lnTo>
                    <a:pt x="1631" y="8807"/>
                  </a:lnTo>
                  <a:lnTo>
                    <a:pt x="1259" y="8480"/>
                  </a:lnTo>
                  <a:lnTo>
                    <a:pt x="979" y="8201"/>
                  </a:lnTo>
                  <a:lnTo>
                    <a:pt x="1" y="9179"/>
                  </a:lnTo>
                  <a:lnTo>
                    <a:pt x="560" y="9738"/>
                  </a:lnTo>
                  <a:lnTo>
                    <a:pt x="979" y="9319"/>
                  </a:lnTo>
                  <a:lnTo>
                    <a:pt x="1352" y="9599"/>
                  </a:lnTo>
                  <a:lnTo>
                    <a:pt x="1771" y="9878"/>
                  </a:lnTo>
                  <a:lnTo>
                    <a:pt x="2191" y="10111"/>
                  </a:lnTo>
                  <a:lnTo>
                    <a:pt x="2610" y="10344"/>
                  </a:lnTo>
                  <a:lnTo>
                    <a:pt x="3076" y="10484"/>
                  </a:lnTo>
                  <a:lnTo>
                    <a:pt x="3542" y="10624"/>
                  </a:lnTo>
                  <a:lnTo>
                    <a:pt x="4008" y="10717"/>
                  </a:lnTo>
                  <a:lnTo>
                    <a:pt x="4474" y="10763"/>
                  </a:lnTo>
                  <a:lnTo>
                    <a:pt x="4474" y="11742"/>
                  </a:lnTo>
                  <a:lnTo>
                    <a:pt x="2610" y="11742"/>
                  </a:lnTo>
                  <a:lnTo>
                    <a:pt x="2610" y="13419"/>
                  </a:lnTo>
                  <a:lnTo>
                    <a:pt x="7129" y="13419"/>
                  </a:lnTo>
                  <a:lnTo>
                    <a:pt x="7129" y="11742"/>
                  </a:lnTo>
                  <a:lnTo>
                    <a:pt x="5266" y="11742"/>
                  </a:lnTo>
                  <a:lnTo>
                    <a:pt x="5266" y="10763"/>
                  </a:lnTo>
                  <a:lnTo>
                    <a:pt x="5778" y="10717"/>
                  </a:lnTo>
                  <a:lnTo>
                    <a:pt x="6291" y="10577"/>
                  </a:lnTo>
                  <a:lnTo>
                    <a:pt x="6803" y="10437"/>
                  </a:lnTo>
                  <a:lnTo>
                    <a:pt x="7316" y="10251"/>
                  </a:lnTo>
                  <a:lnTo>
                    <a:pt x="7782" y="10018"/>
                  </a:lnTo>
                  <a:lnTo>
                    <a:pt x="8201" y="9738"/>
                  </a:lnTo>
                  <a:lnTo>
                    <a:pt x="8667" y="9412"/>
                  </a:lnTo>
                  <a:lnTo>
                    <a:pt x="9040" y="9040"/>
                  </a:lnTo>
                  <a:lnTo>
                    <a:pt x="9412" y="8620"/>
                  </a:lnTo>
                  <a:lnTo>
                    <a:pt x="9785" y="8154"/>
                  </a:lnTo>
                  <a:lnTo>
                    <a:pt x="10065" y="7688"/>
                  </a:lnTo>
                  <a:lnTo>
                    <a:pt x="10298" y="7176"/>
                  </a:lnTo>
                  <a:lnTo>
                    <a:pt x="10484" y="6663"/>
                  </a:lnTo>
                  <a:lnTo>
                    <a:pt x="10624" y="6151"/>
                  </a:lnTo>
                  <a:lnTo>
                    <a:pt x="10717" y="5592"/>
                  </a:lnTo>
                  <a:lnTo>
                    <a:pt x="10764" y="5033"/>
                  </a:lnTo>
                  <a:lnTo>
                    <a:pt x="10764" y="4520"/>
                  </a:lnTo>
                  <a:lnTo>
                    <a:pt x="10717" y="3961"/>
                  </a:lnTo>
                  <a:lnTo>
                    <a:pt x="10577" y="3449"/>
                  </a:lnTo>
                  <a:lnTo>
                    <a:pt x="10437" y="2889"/>
                  </a:lnTo>
                  <a:lnTo>
                    <a:pt x="10251" y="2423"/>
                  </a:lnTo>
                  <a:lnTo>
                    <a:pt x="9971" y="1911"/>
                  </a:lnTo>
                  <a:lnTo>
                    <a:pt x="9645" y="1445"/>
                  </a:lnTo>
                  <a:lnTo>
                    <a:pt x="9319" y="979"/>
                  </a:lnTo>
                  <a:lnTo>
                    <a:pt x="9739" y="560"/>
                  </a:lnTo>
                  <a:lnTo>
                    <a:pt x="91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7"/>
            <p:cNvSpPr/>
            <p:nvPr/>
          </p:nvSpPr>
          <p:spPr>
            <a:xfrm>
              <a:off x="6494275" y="2065425"/>
              <a:ext cx="52450" cy="118825"/>
            </a:xfrm>
            <a:custGeom>
              <a:avLst/>
              <a:gdLst/>
              <a:ahLst/>
              <a:cxnLst/>
              <a:rect l="l" t="t" r="r" b="b"/>
              <a:pathLst>
                <a:path w="2098" h="4753" extrusionOk="0">
                  <a:moveTo>
                    <a:pt x="1631" y="0"/>
                  </a:moveTo>
                  <a:lnTo>
                    <a:pt x="1585" y="280"/>
                  </a:lnTo>
                  <a:lnTo>
                    <a:pt x="1492" y="979"/>
                  </a:lnTo>
                  <a:lnTo>
                    <a:pt x="1352" y="1398"/>
                  </a:lnTo>
                  <a:lnTo>
                    <a:pt x="1212" y="1817"/>
                  </a:lnTo>
                  <a:lnTo>
                    <a:pt x="979" y="2237"/>
                  </a:lnTo>
                  <a:lnTo>
                    <a:pt x="746" y="2703"/>
                  </a:lnTo>
                  <a:lnTo>
                    <a:pt x="420" y="3169"/>
                  </a:lnTo>
                  <a:lnTo>
                    <a:pt x="1" y="3635"/>
                  </a:lnTo>
                  <a:lnTo>
                    <a:pt x="1119" y="4753"/>
                  </a:lnTo>
                  <a:lnTo>
                    <a:pt x="1492" y="4240"/>
                  </a:lnTo>
                  <a:lnTo>
                    <a:pt x="1771" y="3635"/>
                  </a:lnTo>
                  <a:lnTo>
                    <a:pt x="1958" y="3029"/>
                  </a:lnTo>
                  <a:lnTo>
                    <a:pt x="2097" y="2423"/>
                  </a:lnTo>
                  <a:lnTo>
                    <a:pt x="2097" y="1817"/>
                  </a:lnTo>
                  <a:lnTo>
                    <a:pt x="2051" y="1212"/>
                  </a:lnTo>
                  <a:lnTo>
                    <a:pt x="1864" y="560"/>
                  </a:lnTo>
                  <a:lnTo>
                    <a:pt x="16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47"/>
            <p:cNvSpPr/>
            <p:nvPr/>
          </p:nvSpPr>
          <p:spPr>
            <a:xfrm>
              <a:off x="6362650" y="2087550"/>
              <a:ext cx="62925" cy="89725"/>
            </a:xfrm>
            <a:custGeom>
              <a:avLst/>
              <a:gdLst/>
              <a:ahLst/>
              <a:cxnLst/>
              <a:rect l="l" t="t" r="r" b="b"/>
              <a:pathLst>
                <a:path w="2517" h="3589" extrusionOk="0">
                  <a:moveTo>
                    <a:pt x="1399" y="1"/>
                  </a:moveTo>
                  <a:lnTo>
                    <a:pt x="979" y="513"/>
                  </a:lnTo>
                  <a:lnTo>
                    <a:pt x="653" y="1026"/>
                  </a:lnTo>
                  <a:lnTo>
                    <a:pt x="374" y="1538"/>
                  </a:lnTo>
                  <a:lnTo>
                    <a:pt x="187" y="2004"/>
                  </a:lnTo>
                  <a:lnTo>
                    <a:pt x="94" y="2470"/>
                  </a:lnTo>
                  <a:lnTo>
                    <a:pt x="1" y="2889"/>
                  </a:lnTo>
                  <a:lnTo>
                    <a:pt x="1" y="3262"/>
                  </a:lnTo>
                  <a:lnTo>
                    <a:pt x="1" y="3588"/>
                  </a:lnTo>
                  <a:lnTo>
                    <a:pt x="2517" y="1119"/>
                  </a:lnTo>
                  <a:lnTo>
                    <a:pt x="13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47"/>
            <p:cNvSpPr/>
            <p:nvPr/>
          </p:nvSpPr>
          <p:spPr>
            <a:xfrm>
              <a:off x="6411575" y="2038625"/>
              <a:ext cx="89725" cy="62925"/>
            </a:xfrm>
            <a:custGeom>
              <a:avLst/>
              <a:gdLst/>
              <a:ahLst/>
              <a:cxnLst/>
              <a:rect l="l" t="t" r="r" b="b"/>
              <a:pathLst>
                <a:path w="3589" h="2517" extrusionOk="0">
                  <a:moveTo>
                    <a:pt x="2843" y="1"/>
                  </a:moveTo>
                  <a:lnTo>
                    <a:pt x="2470" y="94"/>
                  </a:lnTo>
                  <a:lnTo>
                    <a:pt x="2097" y="187"/>
                  </a:lnTo>
                  <a:lnTo>
                    <a:pt x="1725" y="327"/>
                  </a:lnTo>
                  <a:lnTo>
                    <a:pt x="1352" y="467"/>
                  </a:lnTo>
                  <a:lnTo>
                    <a:pt x="1026" y="653"/>
                  </a:lnTo>
                  <a:lnTo>
                    <a:pt x="653" y="886"/>
                  </a:lnTo>
                  <a:lnTo>
                    <a:pt x="327" y="1119"/>
                  </a:lnTo>
                  <a:lnTo>
                    <a:pt x="1" y="1399"/>
                  </a:lnTo>
                  <a:lnTo>
                    <a:pt x="1119" y="2517"/>
                  </a:lnTo>
                  <a:lnTo>
                    <a:pt x="3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7"/>
            <p:cNvSpPr/>
            <p:nvPr/>
          </p:nvSpPr>
          <p:spPr>
            <a:xfrm>
              <a:off x="6376625" y="2128325"/>
              <a:ext cx="89725" cy="62925"/>
            </a:xfrm>
            <a:custGeom>
              <a:avLst/>
              <a:gdLst/>
              <a:ahLst/>
              <a:cxnLst/>
              <a:rect l="l" t="t" r="r" b="b"/>
              <a:pathLst>
                <a:path w="3589" h="2517" extrusionOk="0">
                  <a:moveTo>
                    <a:pt x="2517" y="0"/>
                  </a:moveTo>
                  <a:lnTo>
                    <a:pt x="1" y="2516"/>
                  </a:lnTo>
                  <a:lnTo>
                    <a:pt x="746" y="2516"/>
                  </a:lnTo>
                  <a:lnTo>
                    <a:pt x="1119" y="2423"/>
                  </a:lnTo>
                  <a:lnTo>
                    <a:pt x="1492" y="2330"/>
                  </a:lnTo>
                  <a:lnTo>
                    <a:pt x="1865" y="2237"/>
                  </a:lnTo>
                  <a:lnTo>
                    <a:pt x="2237" y="2050"/>
                  </a:lnTo>
                  <a:lnTo>
                    <a:pt x="2564" y="1864"/>
                  </a:lnTo>
                  <a:lnTo>
                    <a:pt x="2936" y="1631"/>
                  </a:lnTo>
                  <a:lnTo>
                    <a:pt x="3262" y="1398"/>
                  </a:lnTo>
                  <a:lnTo>
                    <a:pt x="3589" y="1119"/>
                  </a:lnTo>
                  <a:lnTo>
                    <a:pt x="25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7"/>
            <p:cNvSpPr/>
            <p:nvPr/>
          </p:nvSpPr>
          <p:spPr>
            <a:xfrm>
              <a:off x="6452350" y="2052600"/>
              <a:ext cx="62925" cy="89725"/>
            </a:xfrm>
            <a:custGeom>
              <a:avLst/>
              <a:gdLst/>
              <a:ahLst/>
              <a:cxnLst/>
              <a:rect l="l" t="t" r="r" b="b"/>
              <a:pathLst>
                <a:path w="2517" h="3589" extrusionOk="0">
                  <a:moveTo>
                    <a:pt x="2516" y="1"/>
                  </a:moveTo>
                  <a:lnTo>
                    <a:pt x="0" y="2517"/>
                  </a:lnTo>
                  <a:lnTo>
                    <a:pt x="1119" y="3588"/>
                  </a:lnTo>
                  <a:lnTo>
                    <a:pt x="1398" y="3262"/>
                  </a:lnTo>
                  <a:lnTo>
                    <a:pt x="1631" y="2936"/>
                  </a:lnTo>
                  <a:lnTo>
                    <a:pt x="1864" y="2563"/>
                  </a:lnTo>
                  <a:lnTo>
                    <a:pt x="2050" y="2237"/>
                  </a:lnTo>
                  <a:lnTo>
                    <a:pt x="2237" y="1865"/>
                  </a:lnTo>
                  <a:lnTo>
                    <a:pt x="2330" y="1492"/>
                  </a:lnTo>
                  <a:lnTo>
                    <a:pt x="2423" y="1119"/>
                  </a:lnTo>
                  <a:lnTo>
                    <a:pt x="2516" y="746"/>
                  </a:lnTo>
                  <a:lnTo>
                    <a:pt x="2516" y="327"/>
                  </a:lnTo>
                  <a:lnTo>
                    <a:pt x="25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7"/>
            <p:cNvSpPr/>
            <p:nvPr/>
          </p:nvSpPr>
          <p:spPr>
            <a:xfrm>
              <a:off x="6369650" y="2007175"/>
              <a:ext cx="118825" cy="52450"/>
            </a:xfrm>
            <a:custGeom>
              <a:avLst/>
              <a:gdLst/>
              <a:ahLst/>
              <a:cxnLst/>
              <a:rect l="l" t="t" r="r" b="b"/>
              <a:pathLst>
                <a:path w="4753" h="2098" extrusionOk="0">
                  <a:moveTo>
                    <a:pt x="2330" y="1"/>
                  </a:moveTo>
                  <a:lnTo>
                    <a:pt x="1724" y="141"/>
                  </a:lnTo>
                  <a:lnTo>
                    <a:pt x="1119" y="327"/>
                  </a:lnTo>
                  <a:lnTo>
                    <a:pt x="559" y="606"/>
                  </a:lnTo>
                  <a:lnTo>
                    <a:pt x="0" y="979"/>
                  </a:lnTo>
                  <a:lnTo>
                    <a:pt x="1119" y="2097"/>
                  </a:lnTo>
                  <a:lnTo>
                    <a:pt x="1585" y="1725"/>
                  </a:lnTo>
                  <a:lnTo>
                    <a:pt x="2050" y="1399"/>
                  </a:lnTo>
                  <a:lnTo>
                    <a:pt x="2516" y="1119"/>
                  </a:lnTo>
                  <a:lnTo>
                    <a:pt x="2936" y="886"/>
                  </a:lnTo>
                  <a:lnTo>
                    <a:pt x="3355" y="746"/>
                  </a:lnTo>
                  <a:lnTo>
                    <a:pt x="3774" y="606"/>
                  </a:lnTo>
                  <a:lnTo>
                    <a:pt x="4473" y="513"/>
                  </a:lnTo>
                  <a:lnTo>
                    <a:pt x="4753" y="467"/>
                  </a:lnTo>
                  <a:lnTo>
                    <a:pt x="4194" y="234"/>
                  </a:lnTo>
                  <a:lnTo>
                    <a:pt x="3588" y="47"/>
                  </a:lnTo>
                  <a:lnTo>
                    <a:pt x="29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7"/>
            <p:cNvSpPr/>
            <p:nvPr/>
          </p:nvSpPr>
          <p:spPr>
            <a:xfrm>
              <a:off x="6331200" y="2045625"/>
              <a:ext cx="52450" cy="118825"/>
            </a:xfrm>
            <a:custGeom>
              <a:avLst/>
              <a:gdLst/>
              <a:ahLst/>
              <a:cxnLst/>
              <a:rect l="l" t="t" r="r" b="b"/>
              <a:pathLst>
                <a:path w="2098" h="4753" extrusionOk="0">
                  <a:moveTo>
                    <a:pt x="979" y="0"/>
                  </a:moveTo>
                  <a:lnTo>
                    <a:pt x="607" y="559"/>
                  </a:lnTo>
                  <a:lnTo>
                    <a:pt x="327" y="1119"/>
                  </a:lnTo>
                  <a:lnTo>
                    <a:pt x="141" y="1724"/>
                  </a:lnTo>
                  <a:lnTo>
                    <a:pt x="1" y="2330"/>
                  </a:lnTo>
                  <a:lnTo>
                    <a:pt x="1" y="2936"/>
                  </a:lnTo>
                  <a:lnTo>
                    <a:pt x="47" y="3588"/>
                  </a:lnTo>
                  <a:lnTo>
                    <a:pt x="234" y="4194"/>
                  </a:lnTo>
                  <a:lnTo>
                    <a:pt x="467" y="4753"/>
                  </a:lnTo>
                  <a:lnTo>
                    <a:pt x="513" y="4473"/>
                  </a:lnTo>
                  <a:lnTo>
                    <a:pt x="607" y="3774"/>
                  </a:lnTo>
                  <a:lnTo>
                    <a:pt x="746" y="3355"/>
                  </a:lnTo>
                  <a:lnTo>
                    <a:pt x="886" y="2936"/>
                  </a:lnTo>
                  <a:lnTo>
                    <a:pt x="1119" y="2516"/>
                  </a:lnTo>
                  <a:lnTo>
                    <a:pt x="1399" y="2050"/>
                  </a:lnTo>
                  <a:lnTo>
                    <a:pt x="1725" y="1584"/>
                  </a:lnTo>
                  <a:lnTo>
                    <a:pt x="2097" y="1119"/>
                  </a:lnTo>
                  <a:lnTo>
                    <a:pt x="9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7"/>
            <p:cNvSpPr/>
            <p:nvPr/>
          </p:nvSpPr>
          <p:spPr>
            <a:xfrm>
              <a:off x="6389450" y="2170250"/>
              <a:ext cx="118825" cy="52450"/>
            </a:xfrm>
            <a:custGeom>
              <a:avLst/>
              <a:gdLst/>
              <a:ahLst/>
              <a:cxnLst/>
              <a:rect l="l" t="t" r="r" b="b"/>
              <a:pathLst>
                <a:path w="4753" h="2098" extrusionOk="0">
                  <a:moveTo>
                    <a:pt x="3635" y="1"/>
                  </a:moveTo>
                  <a:lnTo>
                    <a:pt x="3169" y="420"/>
                  </a:lnTo>
                  <a:lnTo>
                    <a:pt x="2703" y="746"/>
                  </a:lnTo>
                  <a:lnTo>
                    <a:pt x="2237" y="979"/>
                  </a:lnTo>
                  <a:lnTo>
                    <a:pt x="1818" y="1212"/>
                  </a:lnTo>
                  <a:lnTo>
                    <a:pt x="1398" y="1352"/>
                  </a:lnTo>
                  <a:lnTo>
                    <a:pt x="979" y="1492"/>
                  </a:lnTo>
                  <a:lnTo>
                    <a:pt x="280" y="1631"/>
                  </a:lnTo>
                  <a:lnTo>
                    <a:pt x="0" y="1631"/>
                  </a:lnTo>
                  <a:lnTo>
                    <a:pt x="466" y="1864"/>
                  </a:lnTo>
                  <a:lnTo>
                    <a:pt x="979" y="2004"/>
                  </a:lnTo>
                  <a:lnTo>
                    <a:pt x="1491" y="2097"/>
                  </a:lnTo>
                  <a:lnTo>
                    <a:pt x="2330" y="2097"/>
                  </a:lnTo>
                  <a:lnTo>
                    <a:pt x="2703" y="2051"/>
                  </a:lnTo>
                  <a:lnTo>
                    <a:pt x="3076" y="1958"/>
                  </a:lnTo>
                  <a:lnTo>
                    <a:pt x="3448" y="1864"/>
                  </a:lnTo>
                  <a:lnTo>
                    <a:pt x="3774" y="1725"/>
                  </a:lnTo>
                  <a:lnTo>
                    <a:pt x="4101" y="1538"/>
                  </a:lnTo>
                  <a:lnTo>
                    <a:pt x="4427" y="1352"/>
                  </a:lnTo>
                  <a:lnTo>
                    <a:pt x="4753" y="1119"/>
                  </a:lnTo>
                  <a:lnTo>
                    <a:pt x="36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6" name="Google Shape;4986;p47"/>
          <p:cNvGrpSpPr/>
          <p:nvPr/>
        </p:nvGrpSpPr>
        <p:grpSpPr>
          <a:xfrm>
            <a:off x="7606431" y="1029895"/>
            <a:ext cx="1537580" cy="406948"/>
            <a:chOff x="2199025" y="-704725"/>
            <a:chExt cx="2325438" cy="615468"/>
          </a:xfrm>
        </p:grpSpPr>
        <p:sp>
          <p:nvSpPr>
            <p:cNvPr id="4987" name="Google Shape;4987;p47"/>
            <p:cNvSpPr/>
            <p:nvPr/>
          </p:nvSpPr>
          <p:spPr>
            <a:xfrm>
              <a:off x="3316458" y="-704725"/>
              <a:ext cx="98389" cy="207003"/>
            </a:xfrm>
            <a:custGeom>
              <a:avLst/>
              <a:gdLst/>
              <a:ahLst/>
              <a:cxnLst/>
              <a:rect l="l" t="t" r="r" b="b"/>
              <a:pathLst>
                <a:path w="3170" h="6670" extrusionOk="0">
                  <a:moveTo>
                    <a:pt x="1517" y="1"/>
                  </a:moveTo>
                  <a:lnTo>
                    <a:pt x="1459" y="40"/>
                  </a:lnTo>
                  <a:lnTo>
                    <a:pt x="1420" y="79"/>
                  </a:lnTo>
                  <a:lnTo>
                    <a:pt x="1381" y="156"/>
                  </a:lnTo>
                  <a:lnTo>
                    <a:pt x="1" y="6669"/>
                  </a:lnTo>
                  <a:lnTo>
                    <a:pt x="3170" y="6669"/>
                  </a:lnTo>
                  <a:lnTo>
                    <a:pt x="1789" y="156"/>
                  </a:lnTo>
                  <a:lnTo>
                    <a:pt x="1770" y="79"/>
                  </a:lnTo>
                  <a:lnTo>
                    <a:pt x="1712" y="40"/>
                  </a:lnTo>
                  <a:lnTo>
                    <a:pt x="16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47"/>
            <p:cNvSpPr/>
            <p:nvPr/>
          </p:nvSpPr>
          <p:spPr>
            <a:xfrm>
              <a:off x="3316458" y="-539396"/>
              <a:ext cx="98389" cy="41680"/>
            </a:xfrm>
            <a:custGeom>
              <a:avLst/>
              <a:gdLst/>
              <a:ahLst/>
              <a:cxnLst/>
              <a:rect l="l" t="t" r="r" b="b"/>
              <a:pathLst>
                <a:path w="3170" h="1343" extrusionOk="0">
                  <a:moveTo>
                    <a:pt x="740" y="1"/>
                  </a:moveTo>
                  <a:lnTo>
                    <a:pt x="293" y="20"/>
                  </a:lnTo>
                  <a:lnTo>
                    <a:pt x="1" y="1342"/>
                  </a:lnTo>
                  <a:lnTo>
                    <a:pt x="3170" y="1342"/>
                  </a:lnTo>
                  <a:lnTo>
                    <a:pt x="2975" y="428"/>
                  </a:lnTo>
                  <a:lnTo>
                    <a:pt x="2723" y="331"/>
                  </a:lnTo>
                  <a:lnTo>
                    <a:pt x="2450" y="253"/>
                  </a:lnTo>
                  <a:lnTo>
                    <a:pt x="2178" y="176"/>
                  </a:lnTo>
                  <a:lnTo>
                    <a:pt x="1887" y="117"/>
                  </a:lnTo>
                  <a:lnTo>
                    <a:pt x="1614" y="59"/>
                  </a:lnTo>
                  <a:lnTo>
                    <a:pt x="1323" y="40"/>
                  </a:lnTo>
                  <a:lnTo>
                    <a:pt x="103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7"/>
            <p:cNvSpPr/>
            <p:nvPr/>
          </p:nvSpPr>
          <p:spPr>
            <a:xfrm>
              <a:off x="2199025" y="-377699"/>
              <a:ext cx="1056579" cy="182238"/>
            </a:xfrm>
            <a:custGeom>
              <a:avLst/>
              <a:gdLst/>
              <a:ahLst/>
              <a:cxnLst/>
              <a:rect l="l" t="t" r="r" b="b"/>
              <a:pathLst>
                <a:path w="34042" h="5872" extrusionOk="0">
                  <a:moveTo>
                    <a:pt x="468" y="1"/>
                  </a:moveTo>
                  <a:lnTo>
                    <a:pt x="390" y="20"/>
                  </a:lnTo>
                  <a:lnTo>
                    <a:pt x="254" y="59"/>
                  </a:lnTo>
                  <a:lnTo>
                    <a:pt x="137" y="156"/>
                  </a:lnTo>
                  <a:lnTo>
                    <a:pt x="79" y="195"/>
                  </a:lnTo>
                  <a:lnTo>
                    <a:pt x="59" y="273"/>
                  </a:lnTo>
                  <a:lnTo>
                    <a:pt x="20" y="331"/>
                  </a:lnTo>
                  <a:lnTo>
                    <a:pt x="1" y="409"/>
                  </a:lnTo>
                  <a:lnTo>
                    <a:pt x="1" y="506"/>
                  </a:lnTo>
                  <a:lnTo>
                    <a:pt x="20" y="584"/>
                  </a:lnTo>
                  <a:lnTo>
                    <a:pt x="59" y="720"/>
                  </a:lnTo>
                  <a:lnTo>
                    <a:pt x="98" y="856"/>
                  </a:lnTo>
                  <a:lnTo>
                    <a:pt x="156" y="1012"/>
                  </a:lnTo>
                  <a:lnTo>
                    <a:pt x="293" y="1284"/>
                  </a:lnTo>
                  <a:lnTo>
                    <a:pt x="468" y="1537"/>
                  </a:lnTo>
                  <a:lnTo>
                    <a:pt x="681" y="1750"/>
                  </a:lnTo>
                  <a:lnTo>
                    <a:pt x="934" y="1925"/>
                  </a:lnTo>
                  <a:lnTo>
                    <a:pt x="1187" y="2081"/>
                  </a:lnTo>
                  <a:lnTo>
                    <a:pt x="1478" y="2178"/>
                  </a:lnTo>
                  <a:lnTo>
                    <a:pt x="1634" y="2217"/>
                  </a:lnTo>
                  <a:lnTo>
                    <a:pt x="1790" y="2236"/>
                  </a:lnTo>
                  <a:lnTo>
                    <a:pt x="7641" y="2995"/>
                  </a:lnTo>
                  <a:lnTo>
                    <a:pt x="11743" y="3500"/>
                  </a:lnTo>
                  <a:lnTo>
                    <a:pt x="16292" y="4044"/>
                  </a:lnTo>
                  <a:lnTo>
                    <a:pt x="21055" y="4589"/>
                  </a:lnTo>
                  <a:lnTo>
                    <a:pt x="25760" y="5094"/>
                  </a:lnTo>
                  <a:lnTo>
                    <a:pt x="28015" y="5327"/>
                  </a:lnTo>
                  <a:lnTo>
                    <a:pt x="30173" y="5541"/>
                  </a:lnTo>
                  <a:lnTo>
                    <a:pt x="32175" y="5736"/>
                  </a:lnTo>
                  <a:lnTo>
                    <a:pt x="34041" y="5872"/>
                  </a:lnTo>
                  <a:lnTo>
                    <a:pt x="33419" y="1848"/>
                  </a:lnTo>
                  <a:lnTo>
                    <a:pt x="2703" y="1031"/>
                  </a:lnTo>
                  <a:lnTo>
                    <a:pt x="2431" y="1012"/>
                  </a:lnTo>
                  <a:lnTo>
                    <a:pt x="2159" y="973"/>
                  </a:lnTo>
                  <a:lnTo>
                    <a:pt x="1906" y="895"/>
                  </a:lnTo>
                  <a:lnTo>
                    <a:pt x="1673" y="798"/>
                  </a:lnTo>
                  <a:lnTo>
                    <a:pt x="1440" y="662"/>
                  </a:lnTo>
                  <a:lnTo>
                    <a:pt x="1206" y="526"/>
                  </a:lnTo>
                  <a:lnTo>
                    <a:pt x="1012" y="351"/>
                  </a:lnTo>
                  <a:lnTo>
                    <a:pt x="817" y="156"/>
                  </a:lnTo>
                  <a:lnTo>
                    <a:pt x="759" y="98"/>
                  </a:lnTo>
                  <a:lnTo>
                    <a:pt x="681" y="59"/>
                  </a:lnTo>
                  <a:lnTo>
                    <a:pt x="604" y="20"/>
                  </a:lnTo>
                  <a:lnTo>
                    <a:pt x="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7"/>
            <p:cNvSpPr/>
            <p:nvPr/>
          </p:nvSpPr>
          <p:spPr>
            <a:xfrm>
              <a:off x="2199025" y="-377699"/>
              <a:ext cx="1056579" cy="182238"/>
            </a:xfrm>
            <a:custGeom>
              <a:avLst/>
              <a:gdLst/>
              <a:ahLst/>
              <a:cxnLst/>
              <a:rect l="l" t="t" r="r" b="b"/>
              <a:pathLst>
                <a:path w="34042" h="5872" fill="none" extrusionOk="0">
                  <a:moveTo>
                    <a:pt x="33419" y="1848"/>
                  </a:moveTo>
                  <a:lnTo>
                    <a:pt x="2703" y="1031"/>
                  </a:lnTo>
                  <a:lnTo>
                    <a:pt x="2703" y="1031"/>
                  </a:lnTo>
                  <a:lnTo>
                    <a:pt x="2431" y="1012"/>
                  </a:lnTo>
                  <a:lnTo>
                    <a:pt x="2159" y="973"/>
                  </a:lnTo>
                  <a:lnTo>
                    <a:pt x="1906" y="895"/>
                  </a:lnTo>
                  <a:lnTo>
                    <a:pt x="1673" y="798"/>
                  </a:lnTo>
                  <a:lnTo>
                    <a:pt x="1440" y="662"/>
                  </a:lnTo>
                  <a:lnTo>
                    <a:pt x="1206" y="526"/>
                  </a:lnTo>
                  <a:lnTo>
                    <a:pt x="1012" y="351"/>
                  </a:lnTo>
                  <a:lnTo>
                    <a:pt x="817" y="156"/>
                  </a:lnTo>
                  <a:lnTo>
                    <a:pt x="817" y="156"/>
                  </a:lnTo>
                  <a:lnTo>
                    <a:pt x="759" y="98"/>
                  </a:lnTo>
                  <a:lnTo>
                    <a:pt x="681" y="59"/>
                  </a:lnTo>
                  <a:lnTo>
                    <a:pt x="604" y="20"/>
                  </a:lnTo>
                  <a:lnTo>
                    <a:pt x="545" y="1"/>
                  </a:lnTo>
                  <a:lnTo>
                    <a:pt x="468" y="1"/>
                  </a:lnTo>
                  <a:lnTo>
                    <a:pt x="390" y="20"/>
                  </a:lnTo>
                  <a:lnTo>
                    <a:pt x="254" y="59"/>
                  </a:lnTo>
                  <a:lnTo>
                    <a:pt x="137" y="156"/>
                  </a:lnTo>
                  <a:lnTo>
                    <a:pt x="79" y="195"/>
                  </a:lnTo>
                  <a:lnTo>
                    <a:pt x="59" y="273"/>
                  </a:lnTo>
                  <a:lnTo>
                    <a:pt x="20" y="331"/>
                  </a:lnTo>
                  <a:lnTo>
                    <a:pt x="1" y="409"/>
                  </a:lnTo>
                  <a:lnTo>
                    <a:pt x="1" y="506"/>
                  </a:lnTo>
                  <a:lnTo>
                    <a:pt x="20" y="584"/>
                  </a:lnTo>
                  <a:lnTo>
                    <a:pt x="59" y="720"/>
                  </a:lnTo>
                  <a:lnTo>
                    <a:pt x="59" y="720"/>
                  </a:lnTo>
                  <a:lnTo>
                    <a:pt x="98" y="856"/>
                  </a:lnTo>
                  <a:lnTo>
                    <a:pt x="156" y="1012"/>
                  </a:lnTo>
                  <a:lnTo>
                    <a:pt x="293" y="1284"/>
                  </a:lnTo>
                  <a:lnTo>
                    <a:pt x="468" y="1537"/>
                  </a:lnTo>
                  <a:lnTo>
                    <a:pt x="681" y="1750"/>
                  </a:lnTo>
                  <a:lnTo>
                    <a:pt x="934" y="1925"/>
                  </a:lnTo>
                  <a:lnTo>
                    <a:pt x="1187" y="2081"/>
                  </a:lnTo>
                  <a:lnTo>
                    <a:pt x="1478" y="2178"/>
                  </a:lnTo>
                  <a:lnTo>
                    <a:pt x="1634" y="2217"/>
                  </a:lnTo>
                  <a:lnTo>
                    <a:pt x="1790" y="2236"/>
                  </a:lnTo>
                  <a:lnTo>
                    <a:pt x="1790" y="2236"/>
                  </a:lnTo>
                  <a:lnTo>
                    <a:pt x="7641" y="2995"/>
                  </a:lnTo>
                  <a:lnTo>
                    <a:pt x="11743" y="3500"/>
                  </a:lnTo>
                  <a:lnTo>
                    <a:pt x="16292" y="4044"/>
                  </a:lnTo>
                  <a:lnTo>
                    <a:pt x="21055" y="4589"/>
                  </a:lnTo>
                  <a:lnTo>
                    <a:pt x="25760" y="5094"/>
                  </a:lnTo>
                  <a:lnTo>
                    <a:pt x="28015" y="5327"/>
                  </a:lnTo>
                  <a:lnTo>
                    <a:pt x="30173" y="5541"/>
                  </a:lnTo>
                  <a:lnTo>
                    <a:pt x="32175" y="5736"/>
                  </a:lnTo>
                  <a:lnTo>
                    <a:pt x="34041" y="5872"/>
                  </a:lnTo>
                  <a:lnTo>
                    <a:pt x="33419" y="18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7"/>
            <p:cNvSpPr/>
            <p:nvPr/>
          </p:nvSpPr>
          <p:spPr>
            <a:xfrm>
              <a:off x="2396944" y="-342690"/>
              <a:ext cx="858652" cy="147230"/>
            </a:xfrm>
            <a:custGeom>
              <a:avLst/>
              <a:gdLst/>
              <a:ahLst/>
              <a:cxnLst/>
              <a:rect l="l" t="t" r="r" b="b"/>
              <a:pathLst>
                <a:path w="27665" h="4744" extrusionOk="0">
                  <a:moveTo>
                    <a:pt x="0" y="0"/>
                  </a:moveTo>
                  <a:lnTo>
                    <a:pt x="27042" y="1925"/>
                  </a:lnTo>
                  <a:lnTo>
                    <a:pt x="27334" y="4724"/>
                  </a:lnTo>
                  <a:lnTo>
                    <a:pt x="27664" y="4744"/>
                  </a:lnTo>
                  <a:lnTo>
                    <a:pt x="27042" y="720"/>
                  </a:lnTo>
                  <a:lnTo>
                    <a:pt x="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7"/>
            <p:cNvSpPr/>
            <p:nvPr/>
          </p:nvSpPr>
          <p:spPr>
            <a:xfrm>
              <a:off x="2396944" y="-342690"/>
              <a:ext cx="858652" cy="147230"/>
            </a:xfrm>
            <a:custGeom>
              <a:avLst/>
              <a:gdLst/>
              <a:ahLst/>
              <a:cxnLst/>
              <a:rect l="l" t="t" r="r" b="b"/>
              <a:pathLst>
                <a:path w="27665" h="4744" fill="none" extrusionOk="0">
                  <a:moveTo>
                    <a:pt x="27334" y="4724"/>
                  </a:moveTo>
                  <a:lnTo>
                    <a:pt x="27334" y="4724"/>
                  </a:lnTo>
                  <a:lnTo>
                    <a:pt x="27664" y="4744"/>
                  </a:lnTo>
                  <a:lnTo>
                    <a:pt x="27042" y="720"/>
                  </a:lnTo>
                  <a:lnTo>
                    <a:pt x="0" y="0"/>
                  </a:lnTo>
                  <a:lnTo>
                    <a:pt x="27042" y="1925"/>
                  </a:lnTo>
                  <a:lnTo>
                    <a:pt x="27334" y="4724"/>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7"/>
            <p:cNvSpPr/>
            <p:nvPr/>
          </p:nvSpPr>
          <p:spPr>
            <a:xfrm>
              <a:off x="3132444" y="-290208"/>
              <a:ext cx="70641" cy="90529"/>
            </a:xfrm>
            <a:custGeom>
              <a:avLst/>
              <a:gdLst/>
              <a:ahLst/>
              <a:cxnLst/>
              <a:rect l="l" t="t" r="r" b="b"/>
              <a:pathLst>
                <a:path w="2276" h="2917" extrusionOk="0">
                  <a:moveTo>
                    <a:pt x="1" y="1"/>
                  </a:moveTo>
                  <a:lnTo>
                    <a:pt x="78" y="370"/>
                  </a:lnTo>
                  <a:lnTo>
                    <a:pt x="156" y="739"/>
                  </a:lnTo>
                  <a:lnTo>
                    <a:pt x="253" y="1109"/>
                  </a:lnTo>
                  <a:lnTo>
                    <a:pt x="370" y="1459"/>
                  </a:lnTo>
                  <a:lnTo>
                    <a:pt x="487" y="1809"/>
                  </a:lnTo>
                  <a:lnTo>
                    <a:pt x="642" y="2159"/>
                  </a:lnTo>
                  <a:lnTo>
                    <a:pt x="798" y="2489"/>
                  </a:lnTo>
                  <a:lnTo>
                    <a:pt x="992" y="2800"/>
                  </a:lnTo>
                  <a:lnTo>
                    <a:pt x="2275" y="2917"/>
                  </a:lnTo>
                  <a:lnTo>
                    <a:pt x="2100" y="2625"/>
                  </a:lnTo>
                  <a:lnTo>
                    <a:pt x="1945" y="2295"/>
                  </a:lnTo>
                  <a:lnTo>
                    <a:pt x="1789" y="1984"/>
                  </a:lnTo>
                  <a:lnTo>
                    <a:pt x="1653" y="1653"/>
                  </a:lnTo>
                  <a:lnTo>
                    <a:pt x="1536" y="1303"/>
                  </a:lnTo>
                  <a:lnTo>
                    <a:pt x="1439" y="973"/>
                  </a:lnTo>
                  <a:lnTo>
                    <a:pt x="1342" y="623"/>
                  </a:lnTo>
                  <a:lnTo>
                    <a:pt x="1284" y="273"/>
                  </a:lnTo>
                  <a:lnTo>
                    <a:pt x="1245" y="98"/>
                  </a:lnTo>
                  <a:lnTo>
                    <a:pt x="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47"/>
            <p:cNvSpPr/>
            <p:nvPr/>
          </p:nvSpPr>
          <p:spPr>
            <a:xfrm>
              <a:off x="3132444" y="-290208"/>
              <a:ext cx="70641" cy="90529"/>
            </a:xfrm>
            <a:custGeom>
              <a:avLst/>
              <a:gdLst/>
              <a:ahLst/>
              <a:cxnLst/>
              <a:rect l="l" t="t" r="r" b="b"/>
              <a:pathLst>
                <a:path w="2276" h="2917" fill="none" extrusionOk="0">
                  <a:moveTo>
                    <a:pt x="1" y="1"/>
                  </a:moveTo>
                  <a:lnTo>
                    <a:pt x="1" y="1"/>
                  </a:lnTo>
                  <a:lnTo>
                    <a:pt x="78" y="370"/>
                  </a:lnTo>
                  <a:lnTo>
                    <a:pt x="156" y="739"/>
                  </a:lnTo>
                  <a:lnTo>
                    <a:pt x="253" y="1109"/>
                  </a:lnTo>
                  <a:lnTo>
                    <a:pt x="370" y="1459"/>
                  </a:lnTo>
                  <a:lnTo>
                    <a:pt x="487" y="1809"/>
                  </a:lnTo>
                  <a:lnTo>
                    <a:pt x="642" y="2159"/>
                  </a:lnTo>
                  <a:lnTo>
                    <a:pt x="798" y="2489"/>
                  </a:lnTo>
                  <a:lnTo>
                    <a:pt x="992" y="2800"/>
                  </a:lnTo>
                  <a:lnTo>
                    <a:pt x="992" y="2800"/>
                  </a:lnTo>
                  <a:lnTo>
                    <a:pt x="2275" y="2917"/>
                  </a:lnTo>
                  <a:lnTo>
                    <a:pt x="2275" y="2917"/>
                  </a:lnTo>
                  <a:lnTo>
                    <a:pt x="2100" y="2625"/>
                  </a:lnTo>
                  <a:lnTo>
                    <a:pt x="1945" y="2295"/>
                  </a:lnTo>
                  <a:lnTo>
                    <a:pt x="1789" y="1984"/>
                  </a:lnTo>
                  <a:lnTo>
                    <a:pt x="1653" y="1653"/>
                  </a:lnTo>
                  <a:lnTo>
                    <a:pt x="1536" y="1303"/>
                  </a:lnTo>
                  <a:lnTo>
                    <a:pt x="1439" y="973"/>
                  </a:lnTo>
                  <a:lnTo>
                    <a:pt x="1342" y="623"/>
                  </a:lnTo>
                  <a:lnTo>
                    <a:pt x="1284" y="273"/>
                  </a:lnTo>
                  <a:lnTo>
                    <a:pt x="1284" y="273"/>
                  </a:lnTo>
                  <a:lnTo>
                    <a:pt x="1245" y="98"/>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47"/>
            <p:cNvSpPr/>
            <p:nvPr/>
          </p:nvSpPr>
          <p:spPr>
            <a:xfrm>
              <a:off x="3130644" y="-323386"/>
              <a:ext cx="40442" cy="36218"/>
            </a:xfrm>
            <a:custGeom>
              <a:avLst/>
              <a:gdLst/>
              <a:ahLst/>
              <a:cxnLst/>
              <a:rect l="l" t="t" r="r" b="b"/>
              <a:pathLst>
                <a:path w="1303" h="1167" extrusionOk="0">
                  <a:moveTo>
                    <a:pt x="0" y="0"/>
                  </a:moveTo>
                  <a:lnTo>
                    <a:pt x="0" y="39"/>
                  </a:lnTo>
                  <a:lnTo>
                    <a:pt x="20" y="545"/>
                  </a:lnTo>
                  <a:lnTo>
                    <a:pt x="59" y="1070"/>
                  </a:lnTo>
                  <a:lnTo>
                    <a:pt x="1303" y="1167"/>
                  </a:lnTo>
                  <a:lnTo>
                    <a:pt x="1244" y="603"/>
                  </a:lnTo>
                  <a:lnTo>
                    <a:pt x="1225" y="39"/>
                  </a:lnTo>
                  <a:lnTo>
                    <a:pt x="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7"/>
            <p:cNvSpPr/>
            <p:nvPr/>
          </p:nvSpPr>
          <p:spPr>
            <a:xfrm>
              <a:off x="3130644" y="-323386"/>
              <a:ext cx="40442" cy="36218"/>
            </a:xfrm>
            <a:custGeom>
              <a:avLst/>
              <a:gdLst/>
              <a:ahLst/>
              <a:cxnLst/>
              <a:rect l="l" t="t" r="r" b="b"/>
              <a:pathLst>
                <a:path w="1303" h="1167" fill="none" extrusionOk="0">
                  <a:moveTo>
                    <a:pt x="0" y="0"/>
                  </a:moveTo>
                  <a:lnTo>
                    <a:pt x="0" y="0"/>
                  </a:lnTo>
                  <a:lnTo>
                    <a:pt x="0" y="39"/>
                  </a:lnTo>
                  <a:lnTo>
                    <a:pt x="0" y="39"/>
                  </a:lnTo>
                  <a:lnTo>
                    <a:pt x="20" y="545"/>
                  </a:lnTo>
                  <a:lnTo>
                    <a:pt x="59" y="1070"/>
                  </a:lnTo>
                  <a:lnTo>
                    <a:pt x="1303" y="1167"/>
                  </a:lnTo>
                  <a:lnTo>
                    <a:pt x="1303" y="1167"/>
                  </a:lnTo>
                  <a:lnTo>
                    <a:pt x="1244" y="603"/>
                  </a:lnTo>
                  <a:lnTo>
                    <a:pt x="1225" y="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7"/>
            <p:cNvSpPr/>
            <p:nvPr/>
          </p:nvSpPr>
          <p:spPr>
            <a:xfrm>
              <a:off x="2980986" y="-301071"/>
              <a:ext cx="110462" cy="91150"/>
            </a:xfrm>
            <a:custGeom>
              <a:avLst/>
              <a:gdLst/>
              <a:ahLst/>
              <a:cxnLst/>
              <a:rect l="l" t="t" r="r" b="b"/>
              <a:pathLst>
                <a:path w="3559" h="2937" extrusionOk="0">
                  <a:moveTo>
                    <a:pt x="1" y="1"/>
                  </a:moveTo>
                  <a:lnTo>
                    <a:pt x="293" y="40"/>
                  </a:lnTo>
                  <a:lnTo>
                    <a:pt x="565" y="98"/>
                  </a:lnTo>
                  <a:lnTo>
                    <a:pt x="837" y="195"/>
                  </a:lnTo>
                  <a:lnTo>
                    <a:pt x="1109" y="292"/>
                  </a:lnTo>
                  <a:lnTo>
                    <a:pt x="1362" y="428"/>
                  </a:lnTo>
                  <a:lnTo>
                    <a:pt x="1595" y="564"/>
                  </a:lnTo>
                  <a:lnTo>
                    <a:pt x="1828" y="739"/>
                  </a:lnTo>
                  <a:lnTo>
                    <a:pt x="2042" y="914"/>
                  </a:lnTo>
                  <a:lnTo>
                    <a:pt x="2237" y="1128"/>
                  </a:lnTo>
                  <a:lnTo>
                    <a:pt x="2412" y="1342"/>
                  </a:lnTo>
                  <a:lnTo>
                    <a:pt x="2567" y="1556"/>
                  </a:lnTo>
                  <a:lnTo>
                    <a:pt x="2703" y="1809"/>
                  </a:lnTo>
                  <a:lnTo>
                    <a:pt x="2839" y="2061"/>
                  </a:lnTo>
                  <a:lnTo>
                    <a:pt x="2936" y="2334"/>
                  </a:lnTo>
                  <a:lnTo>
                    <a:pt x="3014" y="2606"/>
                  </a:lnTo>
                  <a:lnTo>
                    <a:pt x="3073" y="2897"/>
                  </a:lnTo>
                  <a:lnTo>
                    <a:pt x="3559" y="2936"/>
                  </a:lnTo>
                  <a:lnTo>
                    <a:pt x="3481" y="2664"/>
                  </a:lnTo>
                  <a:lnTo>
                    <a:pt x="3384" y="2392"/>
                  </a:lnTo>
                  <a:lnTo>
                    <a:pt x="3286" y="2139"/>
                  </a:lnTo>
                  <a:lnTo>
                    <a:pt x="3150" y="1886"/>
                  </a:lnTo>
                  <a:lnTo>
                    <a:pt x="3014" y="1653"/>
                  </a:lnTo>
                  <a:lnTo>
                    <a:pt x="2839" y="1439"/>
                  </a:lnTo>
                  <a:lnTo>
                    <a:pt x="2664" y="1225"/>
                  </a:lnTo>
                  <a:lnTo>
                    <a:pt x="2470" y="1031"/>
                  </a:lnTo>
                  <a:lnTo>
                    <a:pt x="2275" y="837"/>
                  </a:lnTo>
                  <a:lnTo>
                    <a:pt x="2042" y="681"/>
                  </a:lnTo>
                  <a:lnTo>
                    <a:pt x="1809" y="526"/>
                  </a:lnTo>
                  <a:lnTo>
                    <a:pt x="1576" y="390"/>
                  </a:lnTo>
                  <a:lnTo>
                    <a:pt x="1323" y="273"/>
                  </a:lnTo>
                  <a:lnTo>
                    <a:pt x="1051" y="176"/>
                  </a:lnTo>
                  <a:lnTo>
                    <a:pt x="779" y="98"/>
                  </a:lnTo>
                  <a:lnTo>
                    <a:pt x="506" y="40"/>
                  </a:lnTo>
                  <a:lnTo>
                    <a:pt x="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7"/>
            <p:cNvSpPr/>
            <p:nvPr/>
          </p:nvSpPr>
          <p:spPr>
            <a:xfrm>
              <a:off x="2980986" y="-301071"/>
              <a:ext cx="110462" cy="91150"/>
            </a:xfrm>
            <a:custGeom>
              <a:avLst/>
              <a:gdLst/>
              <a:ahLst/>
              <a:cxnLst/>
              <a:rect l="l" t="t" r="r" b="b"/>
              <a:pathLst>
                <a:path w="3559" h="2937" fill="none" extrusionOk="0">
                  <a:moveTo>
                    <a:pt x="1" y="1"/>
                  </a:moveTo>
                  <a:lnTo>
                    <a:pt x="1" y="1"/>
                  </a:lnTo>
                  <a:lnTo>
                    <a:pt x="293" y="40"/>
                  </a:lnTo>
                  <a:lnTo>
                    <a:pt x="565" y="98"/>
                  </a:lnTo>
                  <a:lnTo>
                    <a:pt x="837" y="195"/>
                  </a:lnTo>
                  <a:lnTo>
                    <a:pt x="1109" y="292"/>
                  </a:lnTo>
                  <a:lnTo>
                    <a:pt x="1362" y="428"/>
                  </a:lnTo>
                  <a:lnTo>
                    <a:pt x="1595" y="564"/>
                  </a:lnTo>
                  <a:lnTo>
                    <a:pt x="1828" y="739"/>
                  </a:lnTo>
                  <a:lnTo>
                    <a:pt x="2042" y="914"/>
                  </a:lnTo>
                  <a:lnTo>
                    <a:pt x="2237" y="1128"/>
                  </a:lnTo>
                  <a:lnTo>
                    <a:pt x="2412" y="1342"/>
                  </a:lnTo>
                  <a:lnTo>
                    <a:pt x="2567" y="1556"/>
                  </a:lnTo>
                  <a:lnTo>
                    <a:pt x="2703" y="1809"/>
                  </a:lnTo>
                  <a:lnTo>
                    <a:pt x="2839" y="2061"/>
                  </a:lnTo>
                  <a:lnTo>
                    <a:pt x="2936" y="2334"/>
                  </a:lnTo>
                  <a:lnTo>
                    <a:pt x="3014" y="2606"/>
                  </a:lnTo>
                  <a:lnTo>
                    <a:pt x="3073" y="2897"/>
                  </a:lnTo>
                  <a:lnTo>
                    <a:pt x="3073" y="2897"/>
                  </a:lnTo>
                  <a:lnTo>
                    <a:pt x="3559" y="2936"/>
                  </a:lnTo>
                  <a:lnTo>
                    <a:pt x="3559" y="2936"/>
                  </a:lnTo>
                  <a:lnTo>
                    <a:pt x="3481" y="2664"/>
                  </a:lnTo>
                  <a:lnTo>
                    <a:pt x="3384" y="2392"/>
                  </a:lnTo>
                  <a:lnTo>
                    <a:pt x="3286" y="2139"/>
                  </a:lnTo>
                  <a:lnTo>
                    <a:pt x="3150" y="1886"/>
                  </a:lnTo>
                  <a:lnTo>
                    <a:pt x="3014" y="1653"/>
                  </a:lnTo>
                  <a:lnTo>
                    <a:pt x="2839" y="1439"/>
                  </a:lnTo>
                  <a:lnTo>
                    <a:pt x="2664" y="1225"/>
                  </a:lnTo>
                  <a:lnTo>
                    <a:pt x="2470" y="1031"/>
                  </a:lnTo>
                  <a:lnTo>
                    <a:pt x="2275" y="837"/>
                  </a:lnTo>
                  <a:lnTo>
                    <a:pt x="2042" y="681"/>
                  </a:lnTo>
                  <a:lnTo>
                    <a:pt x="1809" y="526"/>
                  </a:lnTo>
                  <a:lnTo>
                    <a:pt x="1576" y="390"/>
                  </a:lnTo>
                  <a:lnTo>
                    <a:pt x="1323" y="273"/>
                  </a:lnTo>
                  <a:lnTo>
                    <a:pt x="1051" y="176"/>
                  </a:lnTo>
                  <a:lnTo>
                    <a:pt x="779" y="98"/>
                  </a:lnTo>
                  <a:lnTo>
                    <a:pt x="506" y="40"/>
                  </a:lnTo>
                  <a:lnTo>
                    <a:pt x="1" y="1"/>
                  </a:lnTo>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7"/>
            <p:cNvSpPr/>
            <p:nvPr/>
          </p:nvSpPr>
          <p:spPr>
            <a:xfrm>
              <a:off x="2974376" y="-301071"/>
              <a:ext cx="3042" cy="31"/>
            </a:xfrm>
            <a:custGeom>
              <a:avLst/>
              <a:gdLst/>
              <a:ahLst/>
              <a:cxnLst/>
              <a:rect l="l" t="t" r="r" b="b"/>
              <a:pathLst>
                <a:path w="98" h="1" fill="none" extrusionOk="0">
                  <a:moveTo>
                    <a:pt x="39" y="1"/>
                  </a:moveTo>
                  <a:lnTo>
                    <a:pt x="39" y="1"/>
                  </a:lnTo>
                  <a:lnTo>
                    <a:pt x="0" y="1"/>
                  </a:lnTo>
                  <a:lnTo>
                    <a:pt x="0" y="1"/>
                  </a:lnTo>
                  <a:lnTo>
                    <a:pt x="97" y="1"/>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7"/>
            <p:cNvSpPr/>
            <p:nvPr/>
          </p:nvSpPr>
          <p:spPr>
            <a:xfrm>
              <a:off x="2975555" y="-301660"/>
              <a:ext cx="21168" cy="1831"/>
            </a:xfrm>
            <a:custGeom>
              <a:avLst/>
              <a:gdLst/>
              <a:ahLst/>
              <a:cxnLst/>
              <a:rect l="l" t="t" r="r" b="b"/>
              <a:pathLst>
                <a:path w="682" h="59" extrusionOk="0">
                  <a:moveTo>
                    <a:pt x="59" y="0"/>
                  </a:moveTo>
                  <a:lnTo>
                    <a:pt x="1" y="20"/>
                  </a:lnTo>
                  <a:lnTo>
                    <a:pt x="176" y="20"/>
                  </a:lnTo>
                  <a:lnTo>
                    <a:pt x="681" y="59"/>
                  </a:lnTo>
                  <a:lnTo>
                    <a:pt x="370" y="20"/>
                  </a:lnTo>
                  <a:lnTo>
                    <a:pt x="59" y="0"/>
                  </a:lnTo>
                  <a:close/>
                </a:path>
              </a:pathLst>
            </a:custGeom>
            <a:solidFill>
              <a:srgbClr val="AFC6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7"/>
            <p:cNvSpPr/>
            <p:nvPr/>
          </p:nvSpPr>
          <p:spPr>
            <a:xfrm>
              <a:off x="2975555" y="-301660"/>
              <a:ext cx="21168" cy="1831"/>
            </a:xfrm>
            <a:custGeom>
              <a:avLst/>
              <a:gdLst/>
              <a:ahLst/>
              <a:cxnLst/>
              <a:rect l="l" t="t" r="r" b="b"/>
              <a:pathLst>
                <a:path w="682" h="59" fill="none" extrusionOk="0">
                  <a:moveTo>
                    <a:pt x="59" y="0"/>
                  </a:moveTo>
                  <a:lnTo>
                    <a:pt x="59" y="0"/>
                  </a:lnTo>
                  <a:lnTo>
                    <a:pt x="1" y="20"/>
                  </a:lnTo>
                  <a:lnTo>
                    <a:pt x="59" y="20"/>
                  </a:lnTo>
                  <a:lnTo>
                    <a:pt x="59" y="20"/>
                  </a:lnTo>
                  <a:lnTo>
                    <a:pt x="176" y="20"/>
                  </a:lnTo>
                  <a:lnTo>
                    <a:pt x="681" y="59"/>
                  </a:lnTo>
                  <a:lnTo>
                    <a:pt x="681" y="59"/>
                  </a:lnTo>
                  <a:lnTo>
                    <a:pt x="370" y="20"/>
                  </a:lnTo>
                  <a:lnTo>
                    <a:pt x="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47"/>
            <p:cNvSpPr/>
            <p:nvPr/>
          </p:nvSpPr>
          <p:spPr>
            <a:xfrm>
              <a:off x="2871800" y="-237726"/>
              <a:ext cx="2421" cy="4872"/>
            </a:xfrm>
            <a:custGeom>
              <a:avLst/>
              <a:gdLst/>
              <a:ahLst/>
              <a:cxnLst/>
              <a:rect l="l" t="t" r="r" b="b"/>
              <a:pathLst>
                <a:path w="78" h="157" extrusionOk="0">
                  <a:moveTo>
                    <a:pt x="78" y="1"/>
                  </a:moveTo>
                  <a:lnTo>
                    <a:pt x="0" y="157"/>
                  </a:lnTo>
                  <a:lnTo>
                    <a:pt x="20" y="157"/>
                  </a:lnTo>
                  <a:lnTo>
                    <a:pt x="78" y="1"/>
                  </a:lnTo>
                  <a:close/>
                </a:path>
              </a:pathLst>
            </a:custGeom>
            <a:solidFill>
              <a:srgbClr val="9BB9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7"/>
            <p:cNvSpPr/>
            <p:nvPr/>
          </p:nvSpPr>
          <p:spPr>
            <a:xfrm>
              <a:off x="2871800" y="-237726"/>
              <a:ext cx="2421" cy="4872"/>
            </a:xfrm>
            <a:custGeom>
              <a:avLst/>
              <a:gdLst/>
              <a:ahLst/>
              <a:cxnLst/>
              <a:rect l="l" t="t" r="r" b="b"/>
              <a:pathLst>
                <a:path w="78" h="157" fill="none" extrusionOk="0">
                  <a:moveTo>
                    <a:pt x="78" y="1"/>
                  </a:moveTo>
                  <a:lnTo>
                    <a:pt x="78" y="1"/>
                  </a:lnTo>
                  <a:lnTo>
                    <a:pt x="0" y="157"/>
                  </a:lnTo>
                  <a:lnTo>
                    <a:pt x="0" y="157"/>
                  </a:lnTo>
                  <a:lnTo>
                    <a:pt x="20" y="157"/>
                  </a:lnTo>
                  <a:lnTo>
                    <a:pt x="20" y="157"/>
                  </a:lnTo>
                  <a:lnTo>
                    <a:pt x="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47"/>
            <p:cNvSpPr/>
            <p:nvPr/>
          </p:nvSpPr>
          <p:spPr>
            <a:xfrm>
              <a:off x="2865159" y="-301660"/>
              <a:ext cx="212421" cy="212404"/>
            </a:xfrm>
            <a:custGeom>
              <a:avLst/>
              <a:gdLst/>
              <a:ahLst/>
              <a:cxnLst/>
              <a:rect l="l" t="t" r="r" b="b"/>
              <a:pathLst>
                <a:path w="6844" h="6844" extrusionOk="0">
                  <a:moveTo>
                    <a:pt x="3422" y="0"/>
                  </a:moveTo>
                  <a:lnTo>
                    <a:pt x="3072" y="20"/>
                  </a:lnTo>
                  <a:lnTo>
                    <a:pt x="2741" y="78"/>
                  </a:lnTo>
                  <a:lnTo>
                    <a:pt x="2411" y="156"/>
                  </a:lnTo>
                  <a:lnTo>
                    <a:pt x="2080" y="272"/>
                  </a:lnTo>
                  <a:lnTo>
                    <a:pt x="1789" y="428"/>
                  </a:lnTo>
                  <a:lnTo>
                    <a:pt x="1517" y="603"/>
                  </a:lnTo>
                  <a:lnTo>
                    <a:pt x="1245" y="797"/>
                  </a:lnTo>
                  <a:lnTo>
                    <a:pt x="1011" y="1011"/>
                  </a:lnTo>
                  <a:lnTo>
                    <a:pt x="778" y="1264"/>
                  </a:lnTo>
                  <a:lnTo>
                    <a:pt x="584" y="1517"/>
                  </a:lnTo>
                  <a:lnTo>
                    <a:pt x="409" y="1808"/>
                  </a:lnTo>
                  <a:lnTo>
                    <a:pt x="273" y="2100"/>
                  </a:lnTo>
                  <a:lnTo>
                    <a:pt x="156" y="2411"/>
                  </a:lnTo>
                  <a:lnTo>
                    <a:pt x="78" y="2741"/>
                  </a:lnTo>
                  <a:lnTo>
                    <a:pt x="20" y="3072"/>
                  </a:lnTo>
                  <a:lnTo>
                    <a:pt x="0" y="3422"/>
                  </a:lnTo>
                  <a:lnTo>
                    <a:pt x="20" y="3772"/>
                  </a:lnTo>
                  <a:lnTo>
                    <a:pt x="78" y="4122"/>
                  </a:lnTo>
                  <a:lnTo>
                    <a:pt x="156" y="4452"/>
                  </a:lnTo>
                  <a:lnTo>
                    <a:pt x="273" y="4763"/>
                  </a:lnTo>
                  <a:lnTo>
                    <a:pt x="409" y="5055"/>
                  </a:lnTo>
                  <a:lnTo>
                    <a:pt x="584" y="5346"/>
                  </a:lnTo>
                  <a:lnTo>
                    <a:pt x="778" y="5599"/>
                  </a:lnTo>
                  <a:lnTo>
                    <a:pt x="1011" y="5852"/>
                  </a:lnTo>
                  <a:lnTo>
                    <a:pt x="1245" y="6066"/>
                  </a:lnTo>
                  <a:lnTo>
                    <a:pt x="1517" y="6260"/>
                  </a:lnTo>
                  <a:lnTo>
                    <a:pt x="1789" y="6435"/>
                  </a:lnTo>
                  <a:lnTo>
                    <a:pt x="2080" y="6591"/>
                  </a:lnTo>
                  <a:lnTo>
                    <a:pt x="2411" y="6707"/>
                  </a:lnTo>
                  <a:lnTo>
                    <a:pt x="2741" y="6785"/>
                  </a:lnTo>
                  <a:lnTo>
                    <a:pt x="3072" y="6843"/>
                  </a:lnTo>
                  <a:lnTo>
                    <a:pt x="3772" y="6843"/>
                  </a:lnTo>
                  <a:lnTo>
                    <a:pt x="4102" y="6785"/>
                  </a:lnTo>
                  <a:lnTo>
                    <a:pt x="4433" y="6707"/>
                  </a:lnTo>
                  <a:lnTo>
                    <a:pt x="4763" y="6591"/>
                  </a:lnTo>
                  <a:lnTo>
                    <a:pt x="5055" y="6435"/>
                  </a:lnTo>
                  <a:lnTo>
                    <a:pt x="5327" y="6260"/>
                  </a:lnTo>
                  <a:lnTo>
                    <a:pt x="5599" y="6066"/>
                  </a:lnTo>
                  <a:lnTo>
                    <a:pt x="5833" y="5852"/>
                  </a:lnTo>
                  <a:lnTo>
                    <a:pt x="6066" y="5599"/>
                  </a:lnTo>
                  <a:lnTo>
                    <a:pt x="6260" y="5346"/>
                  </a:lnTo>
                  <a:lnTo>
                    <a:pt x="6435" y="5055"/>
                  </a:lnTo>
                  <a:lnTo>
                    <a:pt x="6571" y="4763"/>
                  </a:lnTo>
                  <a:lnTo>
                    <a:pt x="6688" y="4452"/>
                  </a:lnTo>
                  <a:lnTo>
                    <a:pt x="6766" y="4122"/>
                  </a:lnTo>
                  <a:lnTo>
                    <a:pt x="6824" y="3772"/>
                  </a:lnTo>
                  <a:lnTo>
                    <a:pt x="6843" y="3422"/>
                  </a:lnTo>
                  <a:lnTo>
                    <a:pt x="6824" y="3072"/>
                  </a:lnTo>
                  <a:lnTo>
                    <a:pt x="6766" y="2741"/>
                  </a:lnTo>
                  <a:lnTo>
                    <a:pt x="6688" y="2411"/>
                  </a:lnTo>
                  <a:lnTo>
                    <a:pt x="6571" y="2100"/>
                  </a:lnTo>
                  <a:lnTo>
                    <a:pt x="6435" y="1808"/>
                  </a:lnTo>
                  <a:lnTo>
                    <a:pt x="6260" y="1517"/>
                  </a:lnTo>
                  <a:lnTo>
                    <a:pt x="6066" y="1264"/>
                  </a:lnTo>
                  <a:lnTo>
                    <a:pt x="5833" y="1011"/>
                  </a:lnTo>
                  <a:lnTo>
                    <a:pt x="5599" y="797"/>
                  </a:lnTo>
                  <a:lnTo>
                    <a:pt x="5327" y="603"/>
                  </a:lnTo>
                  <a:lnTo>
                    <a:pt x="5055" y="428"/>
                  </a:lnTo>
                  <a:lnTo>
                    <a:pt x="4763" y="272"/>
                  </a:lnTo>
                  <a:lnTo>
                    <a:pt x="4433" y="156"/>
                  </a:lnTo>
                  <a:lnTo>
                    <a:pt x="4102" y="78"/>
                  </a:lnTo>
                  <a:lnTo>
                    <a:pt x="3772" y="20"/>
                  </a:lnTo>
                  <a:lnTo>
                    <a:pt x="3422"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7"/>
            <p:cNvSpPr/>
            <p:nvPr/>
          </p:nvSpPr>
          <p:spPr>
            <a:xfrm>
              <a:off x="2865159" y="-301660"/>
              <a:ext cx="212421" cy="212404"/>
            </a:xfrm>
            <a:custGeom>
              <a:avLst/>
              <a:gdLst/>
              <a:ahLst/>
              <a:cxnLst/>
              <a:rect l="l" t="t" r="r" b="b"/>
              <a:pathLst>
                <a:path w="6844" h="6844" fill="none" extrusionOk="0">
                  <a:moveTo>
                    <a:pt x="6843" y="3422"/>
                  </a:moveTo>
                  <a:lnTo>
                    <a:pt x="6843" y="3422"/>
                  </a:lnTo>
                  <a:lnTo>
                    <a:pt x="6824" y="3772"/>
                  </a:lnTo>
                  <a:lnTo>
                    <a:pt x="6766" y="4122"/>
                  </a:lnTo>
                  <a:lnTo>
                    <a:pt x="6688" y="4452"/>
                  </a:lnTo>
                  <a:lnTo>
                    <a:pt x="6571" y="4763"/>
                  </a:lnTo>
                  <a:lnTo>
                    <a:pt x="6435" y="5055"/>
                  </a:lnTo>
                  <a:lnTo>
                    <a:pt x="6260" y="5346"/>
                  </a:lnTo>
                  <a:lnTo>
                    <a:pt x="6066" y="5599"/>
                  </a:lnTo>
                  <a:lnTo>
                    <a:pt x="5833" y="5852"/>
                  </a:lnTo>
                  <a:lnTo>
                    <a:pt x="5599" y="6066"/>
                  </a:lnTo>
                  <a:lnTo>
                    <a:pt x="5327" y="6260"/>
                  </a:lnTo>
                  <a:lnTo>
                    <a:pt x="5055" y="6435"/>
                  </a:lnTo>
                  <a:lnTo>
                    <a:pt x="4763" y="6591"/>
                  </a:lnTo>
                  <a:lnTo>
                    <a:pt x="4433" y="6707"/>
                  </a:lnTo>
                  <a:lnTo>
                    <a:pt x="4102" y="6785"/>
                  </a:lnTo>
                  <a:lnTo>
                    <a:pt x="3772" y="6843"/>
                  </a:lnTo>
                  <a:lnTo>
                    <a:pt x="3422" y="6843"/>
                  </a:lnTo>
                  <a:lnTo>
                    <a:pt x="3422" y="6843"/>
                  </a:lnTo>
                  <a:lnTo>
                    <a:pt x="3072" y="6843"/>
                  </a:lnTo>
                  <a:lnTo>
                    <a:pt x="2741" y="6785"/>
                  </a:lnTo>
                  <a:lnTo>
                    <a:pt x="2411" y="6707"/>
                  </a:lnTo>
                  <a:lnTo>
                    <a:pt x="2080" y="6591"/>
                  </a:lnTo>
                  <a:lnTo>
                    <a:pt x="1789" y="6435"/>
                  </a:lnTo>
                  <a:lnTo>
                    <a:pt x="1517" y="6260"/>
                  </a:lnTo>
                  <a:lnTo>
                    <a:pt x="1245" y="6066"/>
                  </a:lnTo>
                  <a:lnTo>
                    <a:pt x="1011" y="5852"/>
                  </a:lnTo>
                  <a:lnTo>
                    <a:pt x="778" y="5599"/>
                  </a:lnTo>
                  <a:lnTo>
                    <a:pt x="584" y="5346"/>
                  </a:lnTo>
                  <a:lnTo>
                    <a:pt x="409" y="5055"/>
                  </a:lnTo>
                  <a:lnTo>
                    <a:pt x="273" y="4763"/>
                  </a:lnTo>
                  <a:lnTo>
                    <a:pt x="156" y="4452"/>
                  </a:lnTo>
                  <a:lnTo>
                    <a:pt x="78" y="4122"/>
                  </a:lnTo>
                  <a:lnTo>
                    <a:pt x="20" y="3772"/>
                  </a:lnTo>
                  <a:lnTo>
                    <a:pt x="0" y="3422"/>
                  </a:lnTo>
                  <a:lnTo>
                    <a:pt x="0" y="3422"/>
                  </a:lnTo>
                  <a:lnTo>
                    <a:pt x="20" y="3072"/>
                  </a:lnTo>
                  <a:lnTo>
                    <a:pt x="78" y="2741"/>
                  </a:lnTo>
                  <a:lnTo>
                    <a:pt x="156" y="2411"/>
                  </a:lnTo>
                  <a:lnTo>
                    <a:pt x="273" y="2100"/>
                  </a:lnTo>
                  <a:lnTo>
                    <a:pt x="409" y="1808"/>
                  </a:lnTo>
                  <a:lnTo>
                    <a:pt x="584" y="1517"/>
                  </a:lnTo>
                  <a:lnTo>
                    <a:pt x="778" y="1264"/>
                  </a:lnTo>
                  <a:lnTo>
                    <a:pt x="1011" y="1011"/>
                  </a:lnTo>
                  <a:lnTo>
                    <a:pt x="1245" y="797"/>
                  </a:lnTo>
                  <a:lnTo>
                    <a:pt x="1517" y="603"/>
                  </a:lnTo>
                  <a:lnTo>
                    <a:pt x="1789" y="428"/>
                  </a:lnTo>
                  <a:lnTo>
                    <a:pt x="2080" y="272"/>
                  </a:lnTo>
                  <a:lnTo>
                    <a:pt x="2411" y="156"/>
                  </a:lnTo>
                  <a:lnTo>
                    <a:pt x="2741" y="78"/>
                  </a:lnTo>
                  <a:lnTo>
                    <a:pt x="3072" y="20"/>
                  </a:lnTo>
                  <a:lnTo>
                    <a:pt x="3422" y="0"/>
                  </a:lnTo>
                  <a:lnTo>
                    <a:pt x="3422" y="0"/>
                  </a:lnTo>
                  <a:lnTo>
                    <a:pt x="3772" y="20"/>
                  </a:lnTo>
                  <a:lnTo>
                    <a:pt x="4102" y="78"/>
                  </a:lnTo>
                  <a:lnTo>
                    <a:pt x="4433" y="156"/>
                  </a:lnTo>
                  <a:lnTo>
                    <a:pt x="4763" y="272"/>
                  </a:lnTo>
                  <a:lnTo>
                    <a:pt x="5055" y="428"/>
                  </a:lnTo>
                  <a:lnTo>
                    <a:pt x="5327" y="603"/>
                  </a:lnTo>
                  <a:lnTo>
                    <a:pt x="5599" y="797"/>
                  </a:lnTo>
                  <a:lnTo>
                    <a:pt x="5833" y="1011"/>
                  </a:lnTo>
                  <a:lnTo>
                    <a:pt x="6066" y="1264"/>
                  </a:lnTo>
                  <a:lnTo>
                    <a:pt x="6260" y="1517"/>
                  </a:lnTo>
                  <a:lnTo>
                    <a:pt x="6435" y="1808"/>
                  </a:lnTo>
                  <a:lnTo>
                    <a:pt x="6571" y="2100"/>
                  </a:lnTo>
                  <a:lnTo>
                    <a:pt x="6688" y="2411"/>
                  </a:lnTo>
                  <a:lnTo>
                    <a:pt x="6766" y="2741"/>
                  </a:lnTo>
                  <a:lnTo>
                    <a:pt x="6824" y="3072"/>
                  </a:lnTo>
                  <a:lnTo>
                    <a:pt x="6843" y="34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7"/>
            <p:cNvSpPr/>
            <p:nvPr/>
          </p:nvSpPr>
          <p:spPr>
            <a:xfrm>
              <a:off x="2889274" y="-277545"/>
              <a:ext cx="164157" cy="164765"/>
            </a:xfrm>
            <a:custGeom>
              <a:avLst/>
              <a:gdLst/>
              <a:ahLst/>
              <a:cxnLst/>
              <a:rect l="l" t="t" r="r" b="b"/>
              <a:pathLst>
                <a:path w="5289" h="5309" extrusionOk="0">
                  <a:moveTo>
                    <a:pt x="2645" y="1"/>
                  </a:moveTo>
                  <a:lnTo>
                    <a:pt x="2373" y="20"/>
                  </a:lnTo>
                  <a:lnTo>
                    <a:pt x="2120" y="59"/>
                  </a:lnTo>
                  <a:lnTo>
                    <a:pt x="1848" y="118"/>
                  </a:lnTo>
                  <a:lnTo>
                    <a:pt x="1615" y="215"/>
                  </a:lnTo>
                  <a:lnTo>
                    <a:pt x="1381" y="331"/>
                  </a:lnTo>
                  <a:lnTo>
                    <a:pt x="1167" y="448"/>
                  </a:lnTo>
                  <a:lnTo>
                    <a:pt x="954" y="604"/>
                  </a:lnTo>
                  <a:lnTo>
                    <a:pt x="779" y="779"/>
                  </a:lnTo>
                  <a:lnTo>
                    <a:pt x="604" y="973"/>
                  </a:lnTo>
                  <a:lnTo>
                    <a:pt x="448" y="1167"/>
                  </a:lnTo>
                  <a:lnTo>
                    <a:pt x="312" y="1401"/>
                  </a:lnTo>
                  <a:lnTo>
                    <a:pt x="195" y="1614"/>
                  </a:lnTo>
                  <a:lnTo>
                    <a:pt x="118" y="1867"/>
                  </a:lnTo>
                  <a:lnTo>
                    <a:pt x="40" y="2120"/>
                  </a:lnTo>
                  <a:lnTo>
                    <a:pt x="1" y="2392"/>
                  </a:lnTo>
                  <a:lnTo>
                    <a:pt x="1" y="2645"/>
                  </a:lnTo>
                  <a:lnTo>
                    <a:pt x="1" y="2917"/>
                  </a:lnTo>
                  <a:lnTo>
                    <a:pt x="40" y="3189"/>
                  </a:lnTo>
                  <a:lnTo>
                    <a:pt x="118" y="3442"/>
                  </a:lnTo>
                  <a:lnTo>
                    <a:pt x="195" y="3695"/>
                  </a:lnTo>
                  <a:lnTo>
                    <a:pt x="312" y="3908"/>
                  </a:lnTo>
                  <a:lnTo>
                    <a:pt x="448" y="4142"/>
                  </a:lnTo>
                  <a:lnTo>
                    <a:pt x="604" y="4336"/>
                  </a:lnTo>
                  <a:lnTo>
                    <a:pt x="779" y="4531"/>
                  </a:lnTo>
                  <a:lnTo>
                    <a:pt x="954" y="4706"/>
                  </a:lnTo>
                  <a:lnTo>
                    <a:pt x="1167" y="4861"/>
                  </a:lnTo>
                  <a:lnTo>
                    <a:pt x="1381" y="4978"/>
                  </a:lnTo>
                  <a:lnTo>
                    <a:pt x="1615" y="5094"/>
                  </a:lnTo>
                  <a:lnTo>
                    <a:pt x="1848" y="5192"/>
                  </a:lnTo>
                  <a:lnTo>
                    <a:pt x="2120" y="5250"/>
                  </a:lnTo>
                  <a:lnTo>
                    <a:pt x="2373" y="5289"/>
                  </a:lnTo>
                  <a:lnTo>
                    <a:pt x="2645" y="5308"/>
                  </a:lnTo>
                  <a:lnTo>
                    <a:pt x="2917" y="5289"/>
                  </a:lnTo>
                  <a:lnTo>
                    <a:pt x="3170" y="5250"/>
                  </a:lnTo>
                  <a:lnTo>
                    <a:pt x="3442" y="5192"/>
                  </a:lnTo>
                  <a:lnTo>
                    <a:pt x="3675" y="5094"/>
                  </a:lnTo>
                  <a:lnTo>
                    <a:pt x="3909" y="4978"/>
                  </a:lnTo>
                  <a:lnTo>
                    <a:pt x="4122" y="4861"/>
                  </a:lnTo>
                  <a:lnTo>
                    <a:pt x="4336" y="4706"/>
                  </a:lnTo>
                  <a:lnTo>
                    <a:pt x="4511" y="4531"/>
                  </a:lnTo>
                  <a:lnTo>
                    <a:pt x="4686" y="4336"/>
                  </a:lnTo>
                  <a:lnTo>
                    <a:pt x="4842" y="4142"/>
                  </a:lnTo>
                  <a:lnTo>
                    <a:pt x="4978" y="3908"/>
                  </a:lnTo>
                  <a:lnTo>
                    <a:pt x="5094" y="3695"/>
                  </a:lnTo>
                  <a:lnTo>
                    <a:pt x="5172" y="3442"/>
                  </a:lnTo>
                  <a:lnTo>
                    <a:pt x="5250" y="3189"/>
                  </a:lnTo>
                  <a:lnTo>
                    <a:pt x="5289" y="2917"/>
                  </a:lnTo>
                  <a:lnTo>
                    <a:pt x="5289" y="2645"/>
                  </a:lnTo>
                  <a:lnTo>
                    <a:pt x="5289" y="2392"/>
                  </a:lnTo>
                  <a:lnTo>
                    <a:pt x="5250" y="2120"/>
                  </a:lnTo>
                  <a:lnTo>
                    <a:pt x="5172" y="1867"/>
                  </a:lnTo>
                  <a:lnTo>
                    <a:pt x="5094" y="1614"/>
                  </a:lnTo>
                  <a:lnTo>
                    <a:pt x="4978" y="1401"/>
                  </a:lnTo>
                  <a:lnTo>
                    <a:pt x="4842" y="1167"/>
                  </a:lnTo>
                  <a:lnTo>
                    <a:pt x="4686" y="973"/>
                  </a:lnTo>
                  <a:lnTo>
                    <a:pt x="4511" y="779"/>
                  </a:lnTo>
                  <a:lnTo>
                    <a:pt x="4336" y="604"/>
                  </a:lnTo>
                  <a:lnTo>
                    <a:pt x="4122" y="448"/>
                  </a:lnTo>
                  <a:lnTo>
                    <a:pt x="3909" y="331"/>
                  </a:lnTo>
                  <a:lnTo>
                    <a:pt x="3675" y="215"/>
                  </a:lnTo>
                  <a:lnTo>
                    <a:pt x="3442" y="118"/>
                  </a:lnTo>
                  <a:lnTo>
                    <a:pt x="3170" y="59"/>
                  </a:lnTo>
                  <a:lnTo>
                    <a:pt x="2917" y="20"/>
                  </a:lnTo>
                  <a:lnTo>
                    <a:pt x="2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7"/>
            <p:cNvSpPr/>
            <p:nvPr/>
          </p:nvSpPr>
          <p:spPr>
            <a:xfrm>
              <a:off x="2889274" y="-277545"/>
              <a:ext cx="164157" cy="164765"/>
            </a:xfrm>
            <a:custGeom>
              <a:avLst/>
              <a:gdLst/>
              <a:ahLst/>
              <a:cxnLst/>
              <a:rect l="l" t="t" r="r" b="b"/>
              <a:pathLst>
                <a:path w="5289" h="5309" fill="none" extrusionOk="0">
                  <a:moveTo>
                    <a:pt x="5289" y="2645"/>
                  </a:moveTo>
                  <a:lnTo>
                    <a:pt x="5289" y="2645"/>
                  </a:lnTo>
                  <a:lnTo>
                    <a:pt x="5289" y="2917"/>
                  </a:lnTo>
                  <a:lnTo>
                    <a:pt x="5250" y="3189"/>
                  </a:lnTo>
                  <a:lnTo>
                    <a:pt x="5172" y="3442"/>
                  </a:lnTo>
                  <a:lnTo>
                    <a:pt x="5094" y="3695"/>
                  </a:lnTo>
                  <a:lnTo>
                    <a:pt x="4978" y="3908"/>
                  </a:lnTo>
                  <a:lnTo>
                    <a:pt x="4842" y="4142"/>
                  </a:lnTo>
                  <a:lnTo>
                    <a:pt x="4686" y="4336"/>
                  </a:lnTo>
                  <a:lnTo>
                    <a:pt x="4511" y="4531"/>
                  </a:lnTo>
                  <a:lnTo>
                    <a:pt x="4336" y="4706"/>
                  </a:lnTo>
                  <a:lnTo>
                    <a:pt x="4122" y="4861"/>
                  </a:lnTo>
                  <a:lnTo>
                    <a:pt x="3909" y="4978"/>
                  </a:lnTo>
                  <a:lnTo>
                    <a:pt x="3675" y="5094"/>
                  </a:lnTo>
                  <a:lnTo>
                    <a:pt x="3442" y="5192"/>
                  </a:lnTo>
                  <a:lnTo>
                    <a:pt x="3170" y="5250"/>
                  </a:lnTo>
                  <a:lnTo>
                    <a:pt x="2917" y="5289"/>
                  </a:lnTo>
                  <a:lnTo>
                    <a:pt x="2645" y="5308"/>
                  </a:lnTo>
                  <a:lnTo>
                    <a:pt x="2645" y="5308"/>
                  </a:lnTo>
                  <a:lnTo>
                    <a:pt x="2373" y="5289"/>
                  </a:lnTo>
                  <a:lnTo>
                    <a:pt x="2120" y="5250"/>
                  </a:lnTo>
                  <a:lnTo>
                    <a:pt x="1848" y="5192"/>
                  </a:lnTo>
                  <a:lnTo>
                    <a:pt x="1615" y="5094"/>
                  </a:lnTo>
                  <a:lnTo>
                    <a:pt x="1381" y="4978"/>
                  </a:lnTo>
                  <a:lnTo>
                    <a:pt x="1167" y="4861"/>
                  </a:lnTo>
                  <a:lnTo>
                    <a:pt x="954" y="4706"/>
                  </a:lnTo>
                  <a:lnTo>
                    <a:pt x="779" y="4531"/>
                  </a:lnTo>
                  <a:lnTo>
                    <a:pt x="604" y="4336"/>
                  </a:lnTo>
                  <a:lnTo>
                    <a:pt x="448" y="4142"/>
                  </a:lnTo>
                  <a:lnTo>
                    <a:pt x="312" y="3908"/>
                  </a:lnTo>
                  <a:lnTo>
                    <a:pt x="195" y="3695"/>
                  </a:lnTo>
                  <a:lnTo>
                    <a:pt x="118" y="3442"/>
                  </a:lnTo>
                  <a:lnTo>
                    <a:pt x="40" y="3189"/>
                  </a:lnTo>
                  <a:lnTo>
                    <a:pt x="1" y="2917"/>
                  </a:lnTo>
                  <a:lnTo>
                    <a:pt x="1" y="2645"/>
                  </a:lnTo>
                  <a:lnTo>
                    <a:pt x="1" y="2645"/>
                  </a:lnTo>
                  <a:lnTo>
                    <a:pt x="1" y="2392"/>
                  </a:lnTo>
                  <a:lnTo>
                    <a:pt x="40" y="2120"/>
                  </a:lnTo>
                  <a:lnTo>
                    <a:pt x="118" y="1867"/>
                  </a:lnTo>
                  <a:lnTo>
                    <a:pt x="195" y="1614"/>
                  </a:lnTo>
                  <a:lnTo>
                    <a:pt x="312" y="1401"/>
                  </a:lnTo>
                  <a:lnTo>
                    <a:pt x="448" y="1167"/>
                  </a:lnTo>
                  <a:lnTo>
                    <a:pt x="604" y="973"/>
                  </a:lnTo>
                  <a:lnTo>
                    <a:pt x="779" y="779"/>
                  </a:lnTo>
                  <a:lnTo>
                    <a:pt x="954" y="604"/>
                  </a:lnTo>
                  <a:lnTo>
                    <a:pt x="1167" y="448"/>
                  </a:lnTo>
                  <a:lnTo>
                    <a:pt x="1381" y="331"/>
                  </a:lnTo>
                  <a:lnTo>
                    <a:pt x="1615" y="215"/>
                  </a:lnTo>
                  <a:lnTo>
                    <a:pt x="1848" y="118"/>
                  </a:lnTo>
                  <a:lnTo>
                    <a:pt x="2120" y="59"/>
                  </a:lnTo>
                  <a:lnTo>
                    <a:pt x="2373" y="20"/>
                  </a:lnTo>
                  <a:lnTo>
                    <a:pt x="2645" y="1"/>
                  </a:lnTo>
                  <a:lnTo>
                    <a:pt x="2645" y="1"/>
                  </a:lnTo>
                  <a:lnTo>
                    <a:pt x="2917" y="20"/>
                  </a:lnTo>
                  <a:lnTo>
                    <a:pt x="3170" y="59"/>
                  </a:lnTo>
                  <a:lnTo>
                    <a:pt x="3442" y="118"/>
                  </a:lnTo>
                  <a:lnTo>
                    <a:pt x="3675" y="215"/>
                  </a:lnTo>
                  <a:lnTo>
                    <a:pt x="3909" y="331"/>
                  </a:lnTo>
                  <a:lnTo>
                    <a:pt x="4122" y="448"/>
                  </a:lnTo>
                  <a:lnTo>
                    <a:pt x="4336" y="604"/>
                  </a:lnTo>
                  <a:lnTo>
                    <a:pt x="4511" y="779"/>
                  </a:lnTo>
                  <a:lnTo>
                    <a:pt x="4686" y="973"/>
                  </a:lnTo>
                  <a:lnTo>
                    <a:pt x="4842" y="1167"/>
                  </a:lnTo>
                  <a:lnTo>
                    <a:pt x="4978" y="1401"/>
                  </a:lnTo>
                  <a:lnTo>
                    <a:pt x="5094" y="1614"/>
                  </a:lnTo>
                  <a:lnTo>
                    <a:pt x="5172" y="1867"/>
                  </a:lnTo>
                  <a:lnTo>
                    <a:pt x="5250" y="2120"/>
                  </a:lnTo>
                  <a:lnTo>
                    <a:pt x="5289" y="2392"/>
                  </a:lnTo>
                  <a:lnTo>
                    <a:pt x="5289" y="2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7"/>
            <p:cNvSpPr/>
            <p:nvPr/>
          </p:nvSpPr>
          <p:spPr>
            <a:xfrm>
              <a:off x="2922483" y="-243747"/>
              <a:ext cx="97768" cy="97171"/>
            </a:xfrm>
            <a:custGeom>
              <a:avLst/>
              <a:gdLst/>
              <a:ahLst/>
              <a:cxnLst/>
              <a:rect l="l" t="t" r="r" b="b"/>
              <a:pathLst>
                <a:path w="3150" h="3131" extrusionOk="0">
                  <a:moveTo>
                    <a:pt x="1419" y="1"/>
                  </a:moveTo>
                  <a:lnTo>
                    <a:pt x="1264" y="39"/>
                  </a:lnTo>
                  <a:lnTo>
                    <a:pt x="1108" y="78"/>
                  </a:lnTo>
                  <a:lnTo>
                    <a:pt x="972" y="117"/>
                  </a:lnTo>
                  <a:lnTo>
                    <a:pt x="836" y="195"/>
                  </a:lnTo>
                  <a:lnTo>
                    <a:pt x="700" y="273"/>
                  </a:lnTo>
                  <a:lnTo>
                    <a:pt x="583" y="351"/>
                  </a:lnTo>
                  <a:lnTo>
                    <a:pt x="467" y="467"/>
                  </a:lnTo>
                  <a:lnTo>
                    <a:pt x="370" y="564"/>
                  </a:lnTo>
                  <a:lnTo>
                    <a:pt x="272" y="681"/>
                  </a:lnTo>
                  <a:lnTo>
                    <a:pt x="195" y="817"/>
                  </a:lnTo>
                  <a:lnTo>
                    <a:pt x="136" y="953"/>
                  </a:lnTo>
                  <a:lnTo>
                    <a:pt x="78" y="1109"/>
                  </a:lnTo>
                  <a:lnTo>
                    <a:pt x="39" y="1245"/>
                  </a:lnTo>
                  <a:lnTo>
                    <a:pt x="20" y="1400"/>
                  </a:lnTo>
                  <a:lnTo>
                    <a:pt x="0" y="1556"/>
                  </a:lnTo>
                  <a:lnTo>
                    <a:pt x="20" y="1731"/>
                  </a:lnTo>
                  <a:lnTo>
                    <a:pt x="39" y="1886"/>
                  </a:lnTo>
                  <a:lnTo>
                    <a:pt x="78" y="2022"/>
                  </a:lnTo>
                  <a:lnTo>
                    <a:pt x="136" y="2178"/>
                  </a:lnTo>
                  <a:lnTo>
                    <a:pt x="195" y="2314"/>
                  </a:lnTo>
                  <a:lnTo>
                    <a:pt x="272" y="2450"/>
                  </a:lnTo>
                  <a:lnTo>
                    <a:pt x="370" y="2567"/>
                  </a:lnTo>
                  <a:lnTo>
                    <a:pt x="467" y="2664"/>
                  </a:lnTo>
                  <a:lnTo>
                    <a:pt x="583" y="2781"/>
                  </a:lnTo>
                  <a:lnTo>
                    <a:pt x="700" y="2858"/>
                  </a:lnTo>
                  <a:lnTo>
                    <a:pt x="836" y="2936"/>
                  </a:lnTo>
                  <a:lnTo>
                    <a:pt x="972" y="3014"/>
                  </a:lnTo>
                  <a:lnTo>
                    <a:pt x="1108" y="3053"/>
                  </a:lnTo>
                  <a:lnTo>
                    <a:pt x="1264" y="3092"/>
                  </a:lnTo>
                  <a:lnTo>
                    <a:pt x="1419" y="3131"/>
                  </a:lnTo>
                  <a:lnTo>
                    <a:pt x="1730" y="3131"/>
                  </a:lnTo>
                  <a:lnTo>
                    <a:pt x="1886" y="3092"/>
                  </a:lnTo>
                  <a:lnTo>
                    <a:pt x="2041" y="3053"/>
                  </a:lnTo>
                  <a:lnTo>
                    <a:pt x="2178" y="3014"/>
                  </a:lnTo>
                  <a:lnTo>
                    <a:pt x="2314" y="2936"/>
                  </a:lnTo>
                  <a:lnTo>
                    <a:pt x="2450" y="2858"/>
                  </a:lnTo>
                  <a:lnTo>
                    <a:pt x="2566" y="2781"/>
                  </a:lnTo>
                  <a:lnTo>
                    <a:pt x="2683" y="2664"/>
                  </a:lnTo>
                  <a:lnTo>
                    <a:pt x="2780" y="2567"/>
                  </a:lnTo>
                  <a:lnTo>
                    <a:pt x="2877" y="2450"/>
                  </a:lnTo>
                  <a:lnTo>
                    <a:pt x="2955" y="2314"/>
                  </a:lnTo>
                  <a:lnTo>
                    <a:pt x="3013" y="2178"/>
                  </a:lnTo>
                  <a:lnTo>
                    <a:pt x="3072" y="2022"/>
                  </a:lnTo>
                  <a:lnTo>
                    <a:pt x="3111" y="1886"/>
                  </a:lnTo>
                  <a:lnTo>
                    <a:pt x="3130" y="1731"/>
                  </a:lnTo>
                  <a:lnTo>
                    <a:pt x="3150" y="1556"/>
                  </a:lnTo>
                  <a:lnTo>
                    <a:pt x="3130" y="1400"/>
                  </a:lnTo>
                  <a:lnTo>
                    <a:pt x="3111" y="1245"/>
                  </a:lnTo>
                  <a:lnTo>
                    <a:pt x="3072" y="1109"/>
                  </a:lnTo>
                  <a:lnTo>
                    <a:pt x="3013" y="953"/>
                  </a:lnTo>
                  <a:lnTo>
                    <a:pt x="2955" y="817"/>
                  </a:lnTo>
                  <a:lnTo>
                    <a:pt x="2877" y="681"/>
                  </a:lnTo>
                  <a:lnTo>
                    <a:pt x="2780" y="564"/>
                  </a:lnTo>
                  <a:lnTo>
                    <a:pt x="2683" y="467"/>
                  </a:lnTo>
                  <a:lnTo>
                    <a:pt x="2566" y="351"/>
                  </a:lnTo>
                  <a:lnTo>
                    <a:pt x="2450" y="273"/>
                  </a:lnTo>
                  <a:lnTo>
                    <a:pt x="2314" y="195"/>
                  </a:lnTo>
                  <a:lnTo>
                    <a:pt x="2178" y="117"/>
                  </a:lnTo>
                  <a:lnTo>
                    <a:pt x="2041" y="78"/>
                  </a:lnTo>
                  <a:lnTo>
                    <a:pt x="1886" y="39"/>
                  </a:lnTo>
                  <a:lnTo>
                    <a:pt x="17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7"/>
            <p:cNvSpPr/>
            <p:nvPr/>
          </p:nvSpPr>
          <p:spPr>
            <a:xfrm>
              <a:off x="2922483" y="-243747"/>
              <a:ext cx="97768" cy="97171"/>
            </a:xfrm>
            <a:custGeom>
              <a:avLst/>
              <a:gdLst/>
              <a:ahLst/>
              <a:cxnLst/>
              <a:rect l="l" t="t" r="r" b="b"/>
              <a:pathLst>
                <a:path w="3150" h="3131" fill="none" extrusionOk="0">
                  <a:moveTo>
                    <a:pt x="1575" y="1"/>
                  </a:moveTo>
                  <a:lnTo>
                    <a:pt x="1575" y="1"/>
                  </a:lnTo>
                  <a:lnTo>
                    <a:pt x="1419" y="1"/>
                  </a:lnTo>
                  <a:lnTo>
                    <a:pt x="1264" y="39"/>
                  </a:lnTo>
                  <a:lnTo>
                    <a:pt x="1108" y="78"/>
                  </a:lnTo>
                  <a:lnTo>
                    <a:pt x="972" y="117"/>
                  </a:lnTo>
                  <a:lnTo>
                    <a:pt x="836" y="195"/>
                  </a:lnTo>
                  <a:lnTo>
                    <a:pt x="700" y="273"/>
                  </a:lnTo>
                  <a:lnTo>
                    <a:pt x="583" y="351"/>
                  </a:lnTo>
                  <a:lnTo>
                    <a:pt x="467" y="467"/>
                  </a:lnTo>
                  <a:lnTo>
                    <a:pt x="370" y="564"/>
                  </a:lnTo>
                  <a:lnTo>
                    <a:pt x="272" y="681"/>
                  </a:lnTo>
                  <a:lnTo>
                    <a:pt x="195" y="817"/>
                  </a:lnTo>
                  <a:lnTo>
                    <a:pt x="136" y="953"/>
                  </a:lnTo>
                  <a:lnTo>
                    <a:pt x="78" y="1109"/>
                  </a:lnTo>
                  <a:lnTo>
                    <a:pt x="39" y="1245"/>
                  </a:lnTo>
                  <a:lnTo>
                    <a:pt x="20" y="1400"/>
                  </a:lnTo>
                  <a:lnTo>
                    <a:pt x="0" y="1556"/>
                  </a:lnTo>
                  <a:lnTo>
                    <a:pt x="0" y="1556"/>
                  </a:lnTo>
                  <a:lnTo>
                    <a:pt x="20" y="1731"/>
                  </a:lnTo>
                  <a:lnTo>
                    <a:pt x="39" y="1886"/>
                  </a:lnTo>
                  <a:lnTo>
                    <a:pt x="78" y="2022"/>
                  </a:lnTo>
                  <a:lnTo>
                    <a:pt x="136" y="2178"/>
                  </a:lnTo>
                  <a:lnTo>
                    <a:pt x="195" y="2314"/>
                  </a:lnTo>
                  <a:lnTo>
                    <a:pt x="272" y="2450"/>
                  </a:lnTo>
                  <a:lnTo>
                    <a:pt x="370" y="2567"/>
                  </a:lnTo>
                  <a:lnTo>
                    <a:pt x="467" y="2664"/>
                  </a:lnTo>
                  <a:lnTo>
                    <a:pt x="583" y="2781"/>
                  </a:lnTo>
                  <a:lnTo>
                    <a:pt x="700" y="2858"/>
                  </a:lnTo>
                  <a:lnTo>
                    <a:pt x="836" y="2936"/>
                  </a:lnTo>
                  <a:lnTo>
                    <a:pt x="972" y="3014"/>
                  </a:lnTo>
                  <a:lnTo>
                    <a:pt x="1108" y="3053"/>
                  </a:lnTo>
                  <a:lnTo>
                    <a:pt x="1264" y="3092"/>
                  </a:lnTo>
                  <a:lnTo>
                    <a:pt x="1419" y="3131"/>
                  </a:lnTo>
                  <a:lnTo>
                    <a:pt x="1575" y="3131"/>
                  </a:lnTo>
                  <a:lnTo>
                    <a:pt x="1575" y="3131"/>
                  </a:lnTo>
                  <a:lnTo>
                    <a:pt x="1730" y="3131"/>
                  </a:lnTo>
                  <a:lnTo>
                    <a:pt x="1886" y="3092"/>
                  </a:lnTo>
                  <a:lnTo>
                    <a:pt x="2041" y="3053"/>
                  </a:lnTo>
                  <a:lnTo>
                    <a:pt x="2178" y="3014"/>
                  </a:lnTo>
                  <a:lnTo>
                    <a:pt x="2314" y="2936"/>
                  </a:lnTo>
                  <a:lnTo>
                    <a:pt x="2450" y="2858"/>
                  </a:lnTo>
                  <a:lnTo>
                    <a:pt x="2566" y="2781"/>
                  </a:lnTo>
                  <a:lnTo>
                    <a:pt x="2683" y="2664"/>
                  </a:lnTo>
                  <a:lnTo>
                    <a:pt x="2780" y="2567"/>
                  </a:lnTo>
                  <a:lnTo>
                    <a:pt x="2877" y="2450"/>
                  </a:lnTo>
                  <a:lnTo>
                    <a:pt x="2955" y="2314"/>
                  </a:lnTo>
                  <a:lnTo>
                    <a:pt x="3013" y="2178"/>
                  </a:lnTo>
                  <a:lnTo>
                    <a:pt x="3072" y="2022"/>
                  </a:lnTo>
                  <a:lnTo>
                    <a:pt x="3111" y="1886"/>
                  </a:lnTo>
                  <a:lnTo>
                    <a:pt x="3130" y="1731"/>
                  </a:lnTo>
                  <a:lnTo>
                    <a:pt x="3150" y="1556"/>
                  </a:lnTo>
                  <a:lnTo>
                    <a:pt x="3150" y="1556"/>
                  </a:lnTo>
                  <a:lnTo>
                    <a:pt x="3130" y="1400"/>
                  </a:lnTo>
                  <a:lnTo>
                    <a:pt x="3111" y="1245"/>
                  </a:lnTo>
                  <a:lnTo>
                    <a:pt x="3072" y="1109"/>
                  </a:lnTo>
                  <a:lnTo>
                    <a:pt x="3013" y="953"/>
                  </a:lnTo>
                  <a:lnTo>
                    <a:pt x="2955" y="817"/>
                  </a:lnTo>
                  <a:lnTo>
                    <a:pt x="2877" y="681"/>
                  </a:lnTo>
                  <a:lnTo>
                    <a:pt x="2780" y="564"/>
                  </a:lnTo>
                  <a:lnTo>
                    <a:pt x="2683" y="467"/>
                  </a:lnTo>
                  <a:lnTo>
                    <a:pt x="2566" y="351"/>
                  </a:lnTo>
                  <a:lnTo>
                    <a:pt x="2450" y="273"/>
                  </a:lnTo>
                  <a:lnTo>
                    <a:pt x="2314" y="195"/>
                  </a:lnTo>
                  <a:lnTo>
                    <a:pt x="2178" y="117"/>
                  </a:lnTo>
                  <a:lnTo>
                    <a:pt x="2041" y="78"/>
                  </a:lnTo>
                  <a:lnTo>
                    <a:pt x="1886" y="39"/>
                  </a:lnTo>
                  <a:lnTo>
                    <a:pt x="1730" y="1"/>
                  </a:lnTo>
                  <a:lnTo>
                    <a:pt x="157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47"/>
            <p:cNvSpPr/>
            <p:nvPr/>
          </p:nvSpPr>
          <p:spPr>
            <a:xfrm>
              <a:off x="2626210" y="-301660"/>
              <a:ext cx="84515" cy="50090"/>
            </a:xfrm>
            <a:custGeom>
              <a:avLst/>
              <a:gdLst/>
              <a:ahLst/>
              <a:cxnLst/>
              <a:rect l="l" t="t" r="r" b="b"/>
              <a:pathLst>
                <a:path w="2723" h="1614" extrusionOk="0">
                  <a:moveTo>
                    <a:pt x="176" y="0"/>
                  </a:moveTo>
                  <a:lnTo>
                    <a:pt x="1" y="20"/>
                  </a:lnTo>
                  <a:lnTo>
                    <a:pt x="176" y="39"/>
                  </a:lnTo>
                  <a:lnTo>
                    <a:pt x="351" y="59"/>
                  </a:lnTo>
                  <a:lnTo>
                    <a:pt x="526" y="97"/>
                  </a:lnTo>
                  <a:lnTo>
                    <a:pt x="681" y="156"/>
                  </a:lnTo>
                  <a:lnTo>
                    <a:pt x="856" y="234"/>
                  </a:lnTo>
                  <a:lnTo>
                    <a:pt x="1012" y="292"/>
                  </a:lnTo>
                  <a:lnTo>
                    <a:pt x="1148" y="389"/>
                  </a:lnTo>
                  <a:lnTo>
                    <a:pt x="1303" y="486"/>
                  </a:lnTo>
                  <a:lnTo>
                    <a:pt x="1556" y="700"/>
                  </a:lnTo>
                  <a:lnTo>
                    <a:pt x="1789" y="953"/>
                  </a:lnTo>
                  <a:lnTo>
                    <a:pt x="1887" y="1089"/>
                  </a:lnTo>
                  <a:lnTo>
                    <a:pt x="1984" y="1225"/>
                  </a:lnTo>
                  <a:lnTo>
                    <a:pt x="2062" y="1381"/>
                  </a:lnTo>
                  <a:lnTo>
                    <a:pt x="2139" y="1536"/>
                  </a:lnTo>
                  <a:lnTo>
                    <a:pt x="2723" y="1614"/>
                  </a:lnTo>
                  <a:lnTo>
                    <a:pt x="2625" y="1439"/>
                  </a:lnTo>
                  <a:lnTo>
                    <a:pt x="2528" y="1264"/>
                  </a:lnTo>
                  <a:lnTo>
                    <a:pt x="2412" y="1108"/>
                  </a:lnTo>
                  <a:lnTo>
                    <a:pt x="2275" y="953"/>
                  </a:lnTo>
                  <a:lnTo>
                    <a:pt x="2159" y="817"/>
                  </a:lnTo>
                  <a:lnTo>
                    <a:pt x="2003" y="681"/>
                  </a:lnTo>
                  <a:lnTo>
                    <a:pt x="1848" y="564"/>
                  </a:lnTo>
                  <a:lnTo>
                    <a:pt x="1692" y="447"/>
                  </a:lnTo>
                  <a:lnTo>
                    <a:pt x="1517" y="350"/>
                  </a:lnTo>
                  <a:lnTo>
                    <a:pt x="1342" y="272"/>
                  </a:lnTo>
                  <a:lnTo>
                    <a:pt x="1167" y="195"/>
                  </a:lnTo>
                  <a:lnTo>
                    <a:pt x="973" y="117"/>
                  </a:lnTo>
                  <a:lnTo>
                    <a:pt x="779" y="78"/>
                  </a:lnTo>
                  <a:lnTo>
                    <a:pt x="584" y="39"/>
                  </a:lnTo>
                  <a:lnTo>
                    <a:pt x="390" y="20"/>
                  </a:lnTo>
                  <a:lnTo>
                    <a:pt x="176"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7"/>
            <p:cNvSpPr/>
            <p:nvPr/>
          </p:nvSpPr>
          <p:spPr>
            <a:xfrm>
              <a:off x="2543560" y="-301660"/>
              <a:ext cx="155094" cy="155082"/>
            </a:xfrm>
            <a:custGeom>
              <a:avLst/>
              <a:gdLst/>
              <a:ahLst/>
              <a:cxnLst/>
              <a:rect l="l" t="t" r="r" b="b"/>
              <a:pathLst>
                <a:path w="4997" h="4997" extrusionOk="0">
                  <a:moveTo>
                    <a:pt x="2489" y="0"/>
                  </a:moveTo>
                  <a:lnTo>
                    <a:pt x="2236" y="20"/>
                  </a:lnTo>
                  <a:lnTo>
                    <a:pt x="2003" y="59"/>
                  </a:lnTo>
                  <a:lnTo>
                    <a:pt x="1750" y="117"/>
                  </a:lnTo>
                  <a:lnTo>
                    <a:pt x="1536" y="214"/>
                  </a:lnTo>
                  <a:lnTo>
                    <a:pt x="1303" y="311"/>
                  </a:lnTo>
                  <a:lnTo>
                    <a:pt x="1109" y="428"/>
                  </a:lnTo>
                  <a:lnTo>
                    <a:pt x="914" y="583"/>
                  </a:lnTo>
                  <a:lnTo>
                    <a:pt x="739" y="739"/>
                  </a:lnTo>
                  <a:lnTo>
                    <a:pt x="584" y="914"/>
                  </a:lnTo>
                  <a:lnTo>
                    <a:pt x="428" y="1108"/>
                  </a:lnTo>
                  <a:lnTo>
                    <a:pt x="312" y="1322"/>
                  </a:lnTo>
                  <a:lnTo>
                    <a:pt x="195" y="1536"/>
                  </a:lnTo>
                  <a:lnTo>
                    <a:pt x="117" y="1769"/>
                  </a:lnTo>
                  <a:lnTo>
                    <a:pt x="59" y="2003"/>
                  </a:lnTo>
                  <a:lnTo>
                    <a:pt x="20" y="2255"/>
                  </a:lnTo>
                  <a:lnTo>
                    <a:pt x="1" y="2508"/>
                  </a:lnTo>
                  <a:lnTo>
                    <a:pt x="20" y="2761"/>
                  </a:lnTo>
                  <a:lnTo>
                    <a:pt x="59" y="3014"/>
                  </a:lnTo>
                  <a:lnTo>
                    <a:pt x="117" y="3247"/>
                  </a:lnTo>
                  <a:lnTo>
                    <a:pt x="195" y="3480"/>
                  </a:lnTo>
                  <a:lnTo>
                    <a:pt x="312" y="3694"/>
                  </a:lnTo>
                  <a:lnTo>
                    <a:pt x="428" y="3888"/>
                  </a:lnTo>
                  <a:lnTo>
                    <a:pt x="584" y="4083"/>
                  </a:lnTo>
                  <a:lnTo>
                    <a:pt x="739" y="4258"/>
                  </a:lnTo>
                  <a:lnTo>
                    <a:pt x="914" y="4433"/>
                  </a:lnTo>
                  <a:lnTo>
                    <a:pt x="1109" y="4569"/>
                  </a:lnTo>
                  <a:lnTo>
                    <a:pt x="1303" y="4705"/>
                  </a:lnTo>
                  <a:lnTo>
                    <a:pt x="1536" y="4802"/>
                  </a:lnTo>
                  <a:lnTo>
                    <a:pt x="1750" y="4880"/>
                  </a:lnTo>
                  <a:lnTo>
                    <a:pt x="2003" y="4938"/>
                  </a:lnTo>
                  <a:lnTo>
                    <a:pt x="2236" y="4977"/>
                  </a:lnTo>
                  <a:lnTo>
                    <a:pt x="2489" y="4997"/>
                  </a:lnTo>
                  <a:lnTo>
                    <a:pt x="2761" y="4977"/>
                  </a:lnTo>
                  <a:lnTo>
                    <a:pt x="2994" y="4938"/>
                  </a:lnTo>
                  <a:lnTo>
                    <a:pt x="3247" y="4880"/>
                  </a:lnTo>
                  <a:lnTo>
                    <a:pt x="3461" y="4802"/>
                  </a:lnTo>
                  <a:lnTo>
                    <a:pt x="3694" y="4705"/>
                  </a:lnTo>
                  <a:lnTo>
                    <a:pt x="3889" y="4569"/>
                  </a:lnTo>
                  <a:lnTo>
                    <a:pt x="4083" y="4433"/>
                  </a:lnTo>
                  <a:lnTo>
                    <a:pt x="4258" y="4258"/>
                  </a:lnTo>
                  <a:lnTo>
                    <a:pt x="4414" y="4083"/>
                  </a:lnTo>
                  <a:lnTo>
                    <a:pt x="4569" y="3888"/>
                  </a:lnTo>
                  <a:lnTo>
                    <a:pt x="4686" y="3694"/>
                  </a:lnTo>
                  <a:lnTo>
                    <a:pt x="4802" y="3480"/>
                  </a:lnTo>
                  <a:lnTo>
                    <a:pt x="4880" y="3247"/>
                  </a:lnTo>
                  <a:lnTo>
                    <a:pt x="4938" y="3014"/>
                  </a:lnTo>
                  <a:lnTo>
                    <a:pt x="4977" y="2761"/>
                  </a:lnTo>
                  <a:lnTo>
                    <a:pt x="4997" y="2508"/>
                  </a:lnTo>
                  <a:lnTo>
                    <a:pt x="4977" y="2255"/>
                  </a:lnTo>
                  <a:lnTo>
                    <a:pt x="4938" y="2003"/>
                  </a:lnTo>
                  <a:lnTo>
                    <a:pt x="4880" y="1769"/>
                  </a:lnTo>
                  <a:lnTo>
                    <a:pt x="4802" y="1536"/>
                  </a:lnTo>
                  <a:lnTo>
                    <a:pt x="4686" y="1322"/>
                  </a:lnTo>
                  <a:lnTo>
                    <a:pt x="4569" y="1108"/>
                  </a:lnTo>
                  <a:lnTo>
                    <a:pt x="4414" y="914"/>
                  </a:lnTo>
                  <a:lnTo>
                    <a:pt x="4258" y="739"/>
                  </a:lnTo>
                  <a:lnTo>
                    <a:pt x="4083" y="583"/>
                  </a:lnTo>
                  <a:lnTo>
                    <a:pt x="3889" y="428"/>
                  </a:lnTo>
                  <a:lnTo>
                    <a:pt x="3694" y="311"/>
                  </a:lnTo>
                  <a:lnTo>
                    <a:pt x="3461" y="214"/>
                  </a:lnTo>
                  <a:lnTo>
                    <a:pt x="3247" y="117"/>
                  </a:lnTo>
                  <a:lnTo>
                    <a:pt x="2994" y="59"/>
                  </a:lnTo>
                  <a:lnTo>
                    <a:pt x="2761" y="20"/>
                  </a:lnTo>
                  <a:lnTo>
                    <a:pt x="2489"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7"/>
            <p:cNvSpPr/>
            <p:nvPr/>
          </p:nvSpPr>
          <p:spPr>
            <a:xfrm>
              <a:off x="2543560" y="-301660"/>
              <a:ext cx="155094" cy="155082"/>
            </a:xfrm>
            <a:custGeom>
              <a:avLst/>
              <a:gdLst/>
              <a:ahLst/>
              <a:cxnLst/>
              <a:rect l="l" t="t" r="r" b="b"/>
              <a:pathLst>
                <a:path w="4997" h="4997" fill="none" extrusionOk="0">
                  <a:moveTo>
                    <a:pt x="4997" y="2508"/>
                  </a:moveTo>
                  <a:lnTo>
                    <a:pt x="4997" y="2508"/>
                  </a:lnTo>
                  <a:lnTo>
                    <a:pt x="4977" y="2761"/>
                  </a:lnTo>
                  <a:lnTo>
                    <a:pt x="4938" y="3014"/>
                  </a:lnTo>
                  <a:lnTo>
                    <a:pt x="4880" y="3247"/>
                  </a:lnTo>
                  <a:lnTo>
                    <a:pt x="4802" y="3480"/>
                  </a:lnTo>
                  <a:lnTo>
                    <a:pt x="4686" y="3694"/>
                  </a:lnTo>
                  <a:lnTo>
                    <a:pt x="4569" y="3888"/>
                  </a:lnTo>
                  <a:lnTo>
                    <a:pt x="4414" y="4083"/>
                  </a:lnTo>
                  <a:lnTo>
                    <a:pt x="4258" y="4258"/>
                  </a:lnTo>
                  <a:lnTo>
                    <a:pt x="4083" y="4433"/>
                  </a:lnTo>
                  <a:lnTo>
                    <a:pt x="3889" y="4569"/>
                  </a:lnTo>
                  <a:lnTo>
                    <a:pt x="3694" y="4705"/>
                  </a:lnTo>
                  <a:lnTo>
                    <a:pt x="3461" y="4802"/>
                  </a:lnTo>
                  <a:lnTo>
                    <a:pt x="3247" y="4880"/>
                  </a:lnTo>
                  <a:lnTo>
                    <a:pt x="2994" y="4938"/>
                  </a:lnTo>
                  <a:lnTo>
                    <a:pt x="2761" y="4977"/>
                  </a:lnTo>
                  <a:lnTo>
                    <a:pt x="2489" y="4997"/>
                  </a:lnTo>
                  <a:lnTo>
                    <a:pt x="2489" y="4997"/>
                  </a:lnTo>
                  <a:lnTo>
                    <a:pt x="2236" y="4977"/>
                  </a:lnTo>
                  <a:lnTo>
                    <a:pt x="2003" y="4938"/>
                  </a:lnTo>
                  <a:lnTo>
                    <a:pt x="1750" y="4880"/>
                  </a:lnTo>
                  <a:lnTo>
                    <a:pt x="1536" y="4802"/>
                  </a:lnTo>
                  <a:lnTo>
                    <a:pt x="1303" y="4705"/>
                  </a:lnTo>
                  <a:lnTo>
                    <a:pt x="1109" y="4569"/>
                  </a:lnTo>
                  <a:lnTo>
                    <a:pt x="914" y="4433"/>
                  </a:lnTo>
                  <a:lnTo>
                    <a:pt x="739" y="4258"/>
                  </a:lnTo>
                  <a:lnTo>
                    <a:pt x="584" y="4083"/>
                  </a:lnTo>
                  <a:lnTo>
                    <a:pt x="428" y="3888"/>
                  </a:lnTo>
                  <a:lnTo>
                    <a:pt x="312" y="3694"/>
                  </a:lnTo>
                  <a:lnTo>
                    <a:pt x="195" y="3480"/>
                  </a:lnTo>
                  <a:lnTo>
                    <a:pt x="117" y="3247"/>
                  </a:lnTo>
                  <a:lnTo>
                    <a:pt x="59" y="3014"/>
                  </a:lnTo>
                  <a:lnTo>
                    <a:pt x="20" y="2761"/>
                  </a:lnTo>
                  <a:lnTo>
                    <a:pt x="1" y="2508"/>
                  </a:lnTo>
                  <a:lnTo>
                    <a:pt x="1" y="2508"/>
                  </a:lnTo>
                  <a:lnTo>
                    <a:pt x="20" y="2255"/>
                  </a:lnTo>
                  <a:lnTo>
                    <a:pt x="59" y="2003"/>
                  </a:lnTo>
                  <a:lnTo>
                    <a:pt x="117" y="1769"/>
                  </a:lnTo>
                  <a:lnTo>
                    <a:pt x="195" y="1536"/>
                  </a:lnTo>
                  <a:lnTo>
                    <a:pt x="312" y="1322"/>
                  </a:lnTo>
                  <a:lnTo>
                    <a:pt x="428" y="1108"/>
                  </a:lnTo>
                  <a:lnTo>
                    <a:pt x="584" y="914"/>
                  </a:lnTo>
                  <a:lnTo>
                    <a:pt x="739" y="739"/>
                  </a:lnTo>
                  <a:lnTo>
                    <a:pt x="914" y="583"/>
                  </a:lnTo>
                  <a:lnTo>
                    <a:pt x="1109" y="428"/>
                  </a:lnTo>
                  <a:lnTo>
                    <a:pt x="1303" y="311"/>
                  </a:lnTo>
                  <a:lnTo>
                    <a:pt x="1536" y="214"/>
                  </a:lnTo>
                  <a:lnTo>
                    <a:pt x="1750" y="117"/>
                  </a:lnTo>
                  <a:lnTo>
                    <a:pt x="2003" y="59"/>
                  </a:lnTo>
                  <a:lnTo>
                    <a:pt x="2236" y="20"/>
                  </a:lnTo>
                  <a:lnTo>
                    <a:pt x="2489" y="0"/>
                  </a:lnTo>
                  <a:lnTo>
                    <a:pt x="2489" y="0"/>
                  </a:lnTo>
                  <a:lnTo>
                    <a:pt x="2761" y="20"/>
                  </a:lnTo>
                  <a:lnTo>
                    <a:pt x="2994" y="59"/>
                  </a:lnTo>
                  <a:lnTo>
                    <a:pt x="3247" y="117"/>
                  </a:lnTo>
                  <a:lnTo>
                    <a:pt x="3461" y="214"/>
                  </a:lnTo>
                  <a:lnTo>
                    <a:pt x="3694" y="311"/>
                  </a:lnTo>
                  <a:lnTo>
                    <a:pt x="3889" y="428"/>
                  </a:lnTo>
                  <a:lnTo>
                    <a:pt x="4083" y="583"/>
                  </a:lnTo>
                  <a:lnTo>
                    <a:pt x="4258" y="739"/>
                  </a:lnTo>
                  <a:lnTo>
                    <a:pt x="4414" y="914"/>
                  </a:lnTo>
                  <a:lnTo>
                    <a:pt x="4569" y="1108"/>
                  </a:lnTo>
                  <a:lnTo>
                    <a:pt x="4686" y="1322"/>
                  </a:lnTo>
                  <a:lnTo>
                    <a:pt x="4802" y="1536"/>
                  </a:lnTo>
                  <a:lnTo>
                    <a:pt x="4880" y="1769"/>
                  </a:lnTo>
                  <a:lnTo>
                    <a:pt x="4938" y="2003"/>
                  </a:lnTo>
                  <a:lnTo>
                    <a:pt x="4977" y="2255"/>
                  </a:lnTo>
                  <a:lnTo>
                    <a:pt x="4997" y="25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7"/>
            <p:cNvSpPr/>
            <p:nvPr/>
          </p:nvSpPr>
          <p:spPr>
            <a:xfrm>
              <a:off x="2561064" y="-284156"/>
              <a:ext cx="120084" cy="120074"/>
            </a:xfrm>
            <a:custGeom>
              <a:avLst/>
              <a:gdLst/>
              <a:ahLst/>
              <a:cxnLst/>
              <a:rect l="l" t="t" r="r" b="b"/>
              <a:pathLst>
                <a:path w="3869" h="3869" extrusionOk="0">
                  <a:moveTo>
                    <a:pt x="1925" y="0"/>
                  </a:moveTo>
                  <a:lnTo>
                    <a:pt x="1731" y="19"/>
                  </a:lnTo>
                  <a:lnTo>
                    <a:pt x="1536" y="39"/>
                  </a:lnTo>
                  <a:lnTo>
                    <a:pt x="1361" y="97"/>
                  </a:lnTo>
                  <a:lnTo>
                    <a:pt x="1186" y="156"/>
                  </a:lnTo>
                  <a:lnTo>
                    <a:pt x="1011" y="233"/>
                  </a:lnTo>
                  <a:lnTo>
                    <a:pt x="856" y="331"/>
                  </a:lnTo>
                  <a:lnTo>
                    <a:pt x="700" y="447"/>
                  </a:lnTo>
                  <a:lnTo>
                    <a:pt x="564" y="583"/>
                  </a:lnTo>
                  <a:lnTo>
                    <a:pt x="447" y="719"/>
                  </a:lnTo>
                  <a:lnTo>
                    <a:pt x="331" y="855"/>
                  </a:lnTo>
                  <a:lnTo>
                    <a:pt x="234" y="1011"/>
                  </a:lnTo>
                  <a:lnTo>
                    <a:pt x="156" y="1186"/>
                  </a:lnTo>
                  <a:lnTo>
                    <a:pt x="98" y="1361"/>
                  </a:lnTo>
                  <a:lnTo>
                    <a:pt x="39" y="1555"/>
                  </a:lnTo>
                  <a:lnTo>
                    <a:pt x="20" y="1750"/>
                  </a:lnTo>
                  <a:lnTo>
                    <a:pt x="0" y="1944"/>
                  </a:lnTo>
                  <a:lnTo>
                    <a:pt x="20" y="2139"/>
                  </a:lnTo>
                  <a:lnTo>
                    <a:pt x="39" y="2333"/>
                  </a:lnTo>
                  <a:lnTo>
                    <a:pt x="98" y="2508"/>
                  </a:lnTo>
                  <a:lnTo>
                    <a:pt x="156" y="2683"/>
                  </a:lnTo>
                  <a:lnTo>
                    <a:pt x="234" y="2858"/>
                  </a:lnTo>
                  <a:lnTo>
                    <a:pt x="331" y="3013"/>
                  </a:lnTo>
                  <a:lnTo>
                    <a:pt x="447" y="3169"/>
                  </a:lnTo>
                  <a:lnTo>
                    <a:pt x="564" y="3305"/>
                  </a:lnTo>
                  <a:lnTo>
                    <a:pt x="700" y="3422"/>
                  </a:lnTo>
                  <a:lnTo>
                    <a:pt x="856" y="3538"/>
                  </a:lnTo>
                  <a:lnTo>
                    <a:pt x="1011" y="3635"/>
                  </a:lnTo>
                  <a:lnTo>
                    <a:pt x="1186" y="3713"/>
                  </a:lnTo>
                  <a:lnTo>
                    <a:pt x="1361" y="3791"/>
                  </a:lnTo>
                  <a:lnTo>
                    <a:pt x="1536" y="3830"/>
                  </a:lnTo>
                  <a:lnTo>
                    <a:pt x="1731" y="3869"/>
                  </a:lnTo>
                  <a:lnTo>
                    <a:pt x="2139" y="3869"/>
                  </a:lnTo>
                  <a:lnTo>
                    <a:pt x="2333" y="3830"/>
                  </a:lnTo>
                  <a:lnTo>
                    <a:pt x="2508" y="3791"/>
                  </a:lnTo>
                  <a:lnTo>
                    <a:pt x="2683" y="3713"/>
                  </a:lnTo>
                  <a:lnTo>
                    <a:pt x="2858" y="3635"/>
                  </a:lnTo>
                  <a:lnTo>
                    <a:pt x="3014" y="3538"/>
                  </a:lnTo>
                  <a:lnTo>
                    <a:pt x="3169" y="3422"/>
                  </a:lnTo>
                  <a:lnTo>
                    <a:pt x="3305" y="3305"/>
                  </a:lnTo>
                  <a:lnTo>
                    <a:pt x="3422" y="3169"/>
                  </a:lnTo>
                  <a:lnTo>
                    <a:pt x="3538" y="3013"/>
                  </a:lnTo>
                  <a:lnTo>
                    <a:pt x="3636" y="2858"/>
                  </a:lnTo>
                  <a:lnTo>
                    <a:pt x="3713" y="2683"/>
                  </a:lnTo>
                  <a:lnTo>
                    <a:pt x="3772" y="2508"/>
                  </a:lnTo>
                  <a:lnTo>
                    <a:pt x="3830" y="2333"/>
                  </a:lnTo>
                  <a:lnTo>
                    <a:pt x="3850" y="2139"/>
                  </a:lnTo>
                  <a:lnTo>
                    <a:pt x="3869" y="1944"/>
                  </a:lnTo>
                  <a:lnTo>
                    <a:pt x="3850" y="1750"/>
                  </a:lnTo>
                  <a:lnTo>
                    <a:pt x="3830" y="1555"/>
                  </a:lnTo>
                  <a:lnTo>
                    <a:pt x="3772" y="1361"/>
                  </a:lnTo>
                  <a:lnTo>
                    <a:pt x="3713" y="1186"/>
                  </a:lnTo>
                  <a:lnTo>
                    <a:pt x="3636" y="1011"/>
                  </a:lnTo>
                  <a:lnTo>
                    <a:pt x="3538" y="855"/>
                  </a:lnTo>
                  <a:lnTo>
                    <a:pt x="3422" y="719"/>
                  </a:lnTo>
                  <a:lnTo>
                    <a:pt x="3305" y="583"/>
                  </a:lnTo>
                  <a:lnTo>
                    <a:pt x="3169" y="447"/>
                  </a:lnTo>
                  <a:lnTo>
                    <a:pt x="3014" y="331"/>
                  </a:lnTo>
                  <a:lnTo>
                    <a:pt x="2858" y="233"/>
                  </a:lnTo>
                  <a:lnTo>
                    <a:pt x="2683" y="156"/>
                  </a:lnTo>
                  <a:lnTo>
                    <a:pt x="2508" y="97"/>
                  </a:lnTo>
                  <a:lnTo>
                    <a:pt x="2333" y="39"/>
                  </a:lnTo>
                  <a:lnTo>
                    <a:pt x="2139" y="19"/>
                  </a:lnTo>
                  <a:lnTo>
                    <a:pt x="19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7"/>
            <p:cNvSpPr/>
            <p:nvPr/>
          </p:nvSpPr>
          <p:spPr>
            <a:xfrm>
              <a:off x="2561064" y="-284156"/>
              <a:ext cx="120084" cy="120074"/>
            </a:xfrm>
            <a:custGeom>
              <a:avLst/>
              <a:gdLst/>
              <a:ahLst/>
              <a:cxnLst/>
              <a:rect l="l" t="t" r="r" b="b"/>
              <a:pathLst>
                <a:path w="3869" h="3869" fill="none" extrusionOk="0">
                  <a:moveTo>
                    <a:pt x="3869" y="1944"/>
                  </a:moveTo>
                  <a:lnTo>
                    <a:pt x="3869" y="1944"/>
                  </a:lnTo>
                  <a:lnTo>
                    <a:pt x="3850" y="2139"/>
                  </a:lnTo>
                  <a:lnTo>
                    <a:pt x="3830" y="2333"/>
                  </a:lnTo>
                  <a:lnTo>
                    <a:pt x="3772" y="2508"/>
                  </a:lnTo>
                  <a:lnTo>
                    <a:pt x="3713" y="2683"/>
                  </a:lnTo>
                  <a:lnTo>
                    <a:pt x="3636" y="2858"/>
                  </a:lnTo>
                  <a:lnTo>
                    <a:pt x="3538" y="3013"/>
                  </a:lnTo>
                  <a:lnTo>
                    <a:pt x="3422" y="3169"/>
                  </a:lnTo>
                  <a:lnTo>
                    <a:pt x="3305" y="3305"/>
                  </a:lnTo>
                  <a:lnTo>
                    <a:pt x="3169" y="3422"/>
                  </a:lnTo>
                  <a:lnTo>
                    <a:pt x="3014" y="3538"/>
                  </a:lnTo>
                  <a:lnTo>
                    <a:pt x="2858" y="3635"/>
                  </a:lnTo>
                  <a:lnTo>
                    <a:pt x="2683" y="3713"/>
                  </a:lnTo>
                  <a:lnTo>
                    <a:pt x="2508" y="3791"/>
                  </a:lnTo>
                  <a:lnTo>
                    <a:pt x="2333" y="3830"/>
                  </a:lnTo>
                  <a:lnTo>
                    <a:pt x="2139" y="3869"/>
                  </a:lnTo>
                  <a:lnTo>
                    <a:pt x="1925" y="3869"/>
                  </a:lnTo>
                  <a:lnTo>
                    <a:pt x="1925" y="3869"/>
                  </a:lnTo>
                  <a:lnTo>
                    <a:pt x="1731" y="3869"/>
                  </a:lnTo>
                  <a:lnTo>
                    <a:pt x="1536" y="3830"/>
                  </a:lnTo>
                  <a:lnTo>
                    <a:pt x="1361" y="3791"/>
                  </a:lnTo>
                  <a:lnTo>
                    <a:pt x="1186" y="3713"/>
                  </a:lnTo>
                  <a:lnTo>
                    <a:pt x="1011" y="3635"/>
                  </a:lnTo>
                  <a:lnTo>
                    <a:pt x="856" y="3538"/>
                  </a:lnTo>
                  <a:lnTo>
                    <a:pt x="700" y="3422"/>
                  </a:lnTo>
                  <a:lnTo>
                    <a:pt x="564" y="3305"/>
                  </a:lnTo>
                  <a:lnTo>
                    <a:pt x="447" y="3169"/>
                  </a:lnTo>
                  <a:lnTo>
                    <a:pt x="331" y="3013"/>
                  </a:lnTo>
                  <a:lnTo>
                    <a:pt x="234" y="2858"/>
                  </a:lnTo>
                  <a:lnTo>
                    <a:pt x="156" y="2683"/>
                  </a:lnTo>
                  <a:lnTo>
                    <a:pt x="98" y="2508"/>
                  </a:lnTo>
                  <a:lnTo>
                    <a:pt x="39" y="2333"/>
                  </a:lnTo>
                  <a:lnTo>
                    <a:pt x="20" y="2139"/>
                  </a:lnTo>
                  <a:lnTo>
                    <a:pt x="0" y="1944"/>
                  </a:lnTo>
                  <a:lnTo>
                    <a:pt x="0" y="1944"/>
                  </a:lnTo>
                  <a:lnTo>
                    <a:pt x="20" y="1750"/>
                  </a:lnTo>
                  <a:lnTo>
                    <a:pt x="39" y="1555"/>
                  </a:lnTo>
                  <a:lnTo>
                    <a:pt x="98" y="1361"/>
                  </a:lnTo>
                  <a:lnTo>
                    <a:pt x="156" y="1186"/>
                  </a:lnTo>
                  <a:lnTo>
                    <a:pt x="234" y="1011"/>
                  </a:lnTo>
                  <a:lnTo>
                    <a:pt x="331" y="855"/>
                  </a:lnTo>
                  <a:lnTo>
                    <a:pt x="447" y="719"/>
                  </a:lnTo>
                  <a:lnTo>
                    <a:pt x="564" y="583"/>
                  </a:lnTo>
                  <a:lnTo>
                    <a:pt x="700" y="447"/>
                  </a:lnTo>
                  <a:lnTo>
                    <a:pt x="856" y="331"/>
                  </a:lnTo>
                  <a:lnTo>
                    <a:pt x="1011" y="233"/>
                  </a:lnTo>
                  <a:lnTo>
                    <a:pt x="1186" y="156"/>
                  </a:lnTo>
                  <a:lnTo>
                    <a:pt x="1361" y="97"/>
                  </a:lnTo>
                  <a:lnTo>
                    <a:pt x="1536" y="39"/>
                  </a:lnTo>
                  <a:lnTo>
                    <a:pt x="1731" y="19"/>
                  </a:lnTo>
                  <a:lnTo>
                    <a:pt x="1925" y="0"/>
                  </a:lnTo>
                  <a:lnTo>
                    <a:pt x="1925" y="0"/>
                  </a:lnTo>
                  <a:lnTo>
                    <a:pt x="2139" y="19"/>
                  </a:lnTo>
                  <a:lnTo>
                    <a:pt x="2333" y="39"/>
                  </a:lnTo>
                  <a:lnTo>
                    <a:pt x="2508" y="97"/>
                  </a:lnTo>
                  <a:lnTo>
                    <a:pt x="2683" y="156"/>
                  </a:lnTo>
                  <a:lnTo>
                    <a:pt x="2858" y="233"/>
                  </a:lnTo>
                  <a:lnTo>
                    <a:pt x="3014" y="331"/>
                  </a:lnTo>
                  <a:lnTo>
                    <a:pt x="3169" y="447"/>
                  </a:lnTo>
                  <a:lnTo>
                    <a:pt x="3305" y="583"/>
                  </a:lnTo>
                  <a:lnTo>
                    <a:pt x="3422" y="719"/>
                  </a:lnTo>
                  <a:lnTo>
                    <a:pt x="3538" y="855"/>
                  </a:lnTo>
                  <a:lnTo>
                    <a:pt x="3636" y="1011"/>
                  </a:lnTo>
                  <a:lnTo>
                    <a:pt x="3713" y="1186"/>
                  </a:lnTo>
                  <a:lnTo>
                    <a:pt x="3772" y="1361"/>
                  </a:lnTo>
                  <a:lnTo>
                    <a:pt x="3830" y="1555"/>
                  </a:lnTo>
                  <a:lnTo>
                    <a:pt x="3850" y="1750"/>
                  </a:lnTo>
                  <a:lnTo>
                    <a:pt x="3869" y="19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7"/>
            <p:cNvSpPr/>
            <p:nvPr/>
          </p:nvSpPr>
          <p:spPr>
            <a:xfrm>
              <a:off x="2585800" y="-259420"/>
              <a:ext cx="70610" cy="70605"/>
            </a:xfrm>
            <a:custGeom>
              <a:avLst/>
              <a:gdLst/>
              <a:ahLst/>
              <a:cxnLst/>
              <a:rect l="l" t="t" r="r" b="b"/>
              <a:pathLst>
                <a:path w="2275" h="2275" extrusionOk="0">
                  <a:moveTo>
                    <a:pt x="1011" y="0"/>
                  </a:moveTo>
                  <a:lnTo>
                    <a:pt x="914" y="20"/>
                  </a:lnTo>
                  <a:lnTo>
                    <a:pt x="700" y="97"/>
                  </a:lnTo>
                  <a:lnTo>
                    <a:pt x="506" y="195"/>
                  </a:lnTo>
                  <a:lnTo>
                    <a:pt x="331" y="331"/>
                  </a:lnTo>
                  <a:lnTo>
                    <a:pt x="195" y="506"/>
                  </a:lnTo>
                  <a:lnTo>
                    <a:pt x="78" y="700"/>
                  </a:lnTo>
                  <a:lnTo>
                    <a:pt x="20" y="914"/>
                  </a:lnTo>
                  <a:lnTo>
                    <a:pt x="0" y="1030"/>
                  </a:lnTo>
                  <a:lnTo>
                    <a:pt x="0" y="1147"/>
                  </a:lnTo>
                  <a:lnTo>
                    <a:pt x="0" y="1264"/>
                  </a:lnTo>
                  <a:lnTo>
                    <a:pt x="20" y="1380"/>
                  </a:lnTo>
                  <a:lnTo>
                    <a:pt x="78" y="1594"/>
                  </a:lnTo>
                  <a:lnTo>
                    <a:pt x="195" y="1789"/>
                  </a:lnTo>
                  <a:lnTo>
                    <a:pt x="331" y="1944"/>
                  </a:lnTo>
                  <a:lnTo>
                    <a:pt x="506" y="2080"/>
                  </a:lnTo>
                  <a:lnTo>
                    <a:pt x="700" y="2197"/>
                  </a:lnTo>
                  <a:lnTo>
                    <a:pt x="914" y="2255"/>
                  </a:lnTo>
                  <a:lnTo>
                    <a:pt x="1011" y="2275"/>
                  </a:lnTo>
                  <a:lnTo>
                    <a:pt x="1245" y="2275"/>
                  </a:lnTo>
                  <a:lnTo>
                    <a:pt x="1361" y="2255"/>
                  </a:lnTo>
                  <a:lnTo>
                    <a:pt x="1575" y="2197"/>
                  </a:lnTo>
                  <a:lnTo>
                    <a:pt x="1769" y="2080"/>
                  </a:lnTo>
                  <a:lnTo>
                    <a:pt x="1944" y="1944"/>
                  </a:lnTo>
                  <a:lnTo>
                    <a:pt x="2081" y="1789"/>
                  </a:lnTo>
                  <a:lnTo>
                    <a:pt x="2197" y="1594"/>
                  </a:lnTo>
                  <a:lnTo>
                    <a:pt x="2255" y="1380"/>
                  </a:lnTo>
                  <a:lnTo>
                    <a:pt x="2275" y="1264"/>
                  </a:lnTo>
                  <a:lnTo>
                    <a:pt x="2275" y="1147"/>
                  </a:lnTo>
                  <a:lnTo>
                    <a:pt x="2275" y="1030"/>
                  </a:lnTo>
                  <a:lnTo>
                    <a:pt x="2255" y="914"/>
                  </a:lnTo>
                  <a:lnTo>
                    <a:pt x="2197" y="700"/>
                  </a:lnTo>
                  <a:lnTo>
                    <a:pt x="2081" y="506"/>
                  </a:lnTo>
                  <a:lnTo>
                    <a:pt x="1944" y="331"/>
                  </a:lnTo>
                  <a:lnTo>
                    <a:pt x="1769" y="195"/>
                  </a:lnTo>
                  <a:lnTo>
                    <a:pt x="1575" y="97"/>
                  </a:lnTo>
                  <a:lnTo>
                    <a:pt x="1361" y="20"/>
                  </a:lnTo>
                  <a:lnTo>
                    <a:pt x="1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7"/>
            <p:cNvSpPr/>
            <p:nvPr/>
          </p:nvSpPr>
          <p:spPr>
            <a:xfrm>
              <a:off x="2585800" y="-259420"/>
              <a:ext cx="70610" cy="70605"/>
            </a:xfrm>
            <a:custGeom>
              <a:avLst/>
              <a:gdLst/>
              <a:ahLst/>
              <a:cxnLst/>
              <a:rect l="l" t="t" r="r" b="b"/>
              <a:pathLst>
                <a:path w="2275" h="2275" fill="none" extrusionOk="0">
                  <a:moveTo>
                    <a:pt x="1128" y="0"/>
                  </a:moveTo>
                  <a:lnTo>
                    <a:pt x="1128" y="0"/>
                  </a:lnTo>
                  <a:lnTo>
                    <a:pt x="1011" y="0"/>
                  </a:lnTo>
                  <a:lnTo>
                    <a:pt x="914" y="20"/>
                  </a:lnTo>
                  <a:lnTo>
                    <a:pt x="700" y="97"/>
                  </a:lnTo>
                  <a:lnTo>
                    <a:pt x="506" y="195"/>
                  </a:lnTo>
                  <a:lnTo>
                    <a:pt x="331" y="331"/>
                  </a:lnTo>
                  <a:lnTo>
                    <a:pt x="195" y="506"/>
                  </a:lnTo>
                  <a:lnTo>
                    <a:pt x="78" y="700"/>
                  </a:lnTo>
                  <a:lnTo>
                    <a:pt x="20" y="914"/>
                  </a:lnTo>
                  <a:lnTo>
                    <a:pt x="0" y="1030"/>
                  </a:lnTo>
                  <a:lnTo>
                    <a:pt x="0" y="1147"/>
                  </a:lnTo>
                  <a:lnTo>
                    <a:pt x="0" y="1147"/>
                  </a:lnTo>
                  <a:lnTo>
                    <a:pt x="0" y="1264"/>
                  </a:lnTo>
                  <a:lnTo>
                    <a:pt x="20" y="1380"/>
                  </a:lnTo>
                  <a:lnTo>
                    <a:pt x="78" y="1594"/>
                  </a:lnTo>
                  <a:lnTo>
                    <a:pt x="195" y="1789"/>
                  </a:lnTo>
                  <a:lnTo>
                    <a:pt x="331" y="1944"/>
                  </a:lnTo>
                  <a:lnTo>
                    <a:pt x="506" y="2080"/>
                  </a:lnTo>
                  <a:lnTo>
                    <a:pt x="700" y="2197"/>
                  </a:lnTo>
                  <a:lnTo>
                    <a:pt x="914" y="2255"/>
                  </a:lnTo>
                  <a:lnTo>
                    <a:pt x="1011" y="2275"/>
                  </a:lnTo>
                  <a:lnTo>
                    <a:pt x="1128" y="2275"/>
                  </a:lnTo>
                  <a:lnTo>
                    <a:pt x="1128" y="2275"/>
                  </a:lnTo>
                  <a:lnTo>
                    <a:pt x="1245" y="2275"/>
                  </a:lnTo>
                  <a:lnTo>
                    <a:pt x="1361" y="2255"/>
                  </a:lnTo>
                  <a:lnTo>
                    <a:pt x="1575" y="2197"/>
                  </a:lnTo>
                  <a:lnTo>
                    <a:pt x="1769" y="2080"/>
                  </a:lnTo>
                  <a:lnTo>
                    <a:pt x="1944" y="1944"/>
                  </a:lnTo>
                  <a:lnTo>
                    <a:pt x="2081" y="1789"/>
                  </a:lnTo>
                  <a:lnTo>
                    <a:pt x="2197" y="1594"/>
                  </a:lnTo>
                  <a:lnTo>
                    <a:pt x="2255" y="1380"/>
                  </a:lnTo>
                  <a:lnTo>
                    <a:pt x="2275" y="1264"/>
                  </a:lnTo>
                  <a:lnTo>
                    <a:pt x="2275" y="1147"/>
                  </a:lnTo>
                  <a:lnTo>
                    <a:pt x="2275" y="1147"/>
                  </a:lnTo>
                  <a:lnTo>
                    <a:pt x="2275" y="1030"/>
                  </a:lnTo>
                  <a:lnTo>
                    <a:pt x="2255" y="914"/>
                  </a:lnTo>
                  <a:lnTo>
                    <a:pt x="2197" y="700"/>
                  </a:lnTo>
                  <a:lnTo>
                    <a:pt x="2081" y="506"/>
                  </a:lnTo>
                  <a:lnTo>
                    <a:pt x="1944" y="331"/>
                  </a:lnTo>
                  <a:lnTo>
                    <a:pt x="1769" y="195"/>
                  </a:lnTo>
                  <a:lnTo>
                    <a:pt x="1575" y="97"/>
                  </a:lnTo>
                  <a:lnTo>
                    <a:pt x="1361" y="20"/>
                  </a:lnTo>
                  <a:lnTo>
                    <a:pt x="1245" y="0"/>
                  </a:lnTo>
                  <a:lnTo>
                    <a:pt x="112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47"/>
            <p:cNvSpPr/>
            <p:nvPr/>
          </p:nvSpPr>
          <p:spPr>
            <a:xfrm>
              <a:off x="3468506" y="-377699"/>
              <a:ext cx="1055958" cy="182238"/>
            </a:xfrm>
            <a:custGeom>
              <a:avLst/>
              <a:gdLst/>
              <a:ahLst/>
              <a:cxnLst/>
              <a:rect l="l" t="t" r="r" b="b"/>
              <a:pathLst>
                <a:path w="34022" h="5872" extrusionOk="0">
                  <a:moveTo>
                    <a:pt x="33497" y="1"/>
                  </a:moveTo>
                  <a:lnTo>
                    <a:pt x="33419" y="20"/>
                  </a:lnTo>
                  <a:lnTo>
                    <a:pt x="33361" y="59"/>
                  </a:lnTo>
                  <a:lnTo>
                    <a:pt x="33283" y="98"/>
                  </a:lnTo>
                  <a:lnTo>
                    <a:pt x="33225" y="156"/>
                  </a:lnTo>
                  <a:lnTo>
                    <a:pt x="33030" y="351"/>
                  </a:lnTo>
                  <a:lnTo>
                    <a:pt x="32817" y="526"/>
                  </a:lnTo>
                  <a:lnTo>
                    <a:pt x="32603" y="662"/>
                  </a:lnTo>
                  <a:lnTo>
                    <a:pt x="32369" y="798"/>
                  </a:lnTo>
                  <a:lnTo>
                    <a:pt x="32117" y="895"/>
                  </a:lnTo>
                  <a:lnTo>
                    <a:pt x="31864" y="973"/>
                  </a:lnTo>
                  <a:lnTo>
                    <a:pt x="31611" y="1012"/>
                  </a:lnTo>
                  <a:lnTo>
                    <a:pt x="31339" y="1031"/>
                  </a:lnTo>
                  <a:lnTo>
                    <a:pt x="623" y="1848"/>
                  </a:lnTo>
                  <a:lnTo>
                    <a:pt x="1" y="5872"/>
                  </a:lnTo>
                  <a:lnTo>
                    <a:pt x="1" y="5872"/>
                  </a:lnTo>
                  <a:lnTo>
                    <a:pt x="1848" y="5736"/>
                  </a:lnTo>
                  <a:lnTo>
                    <a:pt x="3870" y="5541"/>
                  </a:lnTo>
                  <a:lnTo>
                    <a:pt x="6027" y="5327"/>
                  </a:lnTo>
                  <a:lnTo>
                    <a:pt x="8283" y="5094"/>
                  </a:lnTo>
                  <a:lnTo>
                    <a:pt x="12987" y="4589"/>
                  </a:lnTo>
                  <a:lnTo>
                    <a:pt x="17731" y="4044"/>
                  </a:lnTo>
                  <a:lnTo>
                    <a:pt x="22280" y="3500"/>
                  </a:lnTo>
                  <a:lnTo>
                    <a:pt x="26382" y="2995"/>
                  </a:lnTo>
                  <a:lnTo>
                    <a:pt x="32253" y="2236"/>
                  </a:lnTo>
                  <a:lnTo>
                    <a:pt x="32408" y="2217"/>
                  </a:lnTo>
                  <a:lnTo>
                    <a:pt x="32544" y="2178"/>
                  </a:lnTo>
                  <a:lnTo>
                    <a:pt x="32836" y="2081"/>
                  </a:lnTo>
                  <a:lnTo>
                    <a:pt x="33108" y="1925"/>
                  </a:lnTo>
                  <a:lnTo>
                    <a:pt x="33341" y="1750"/>
                  </a:lnTo>
                  <a:lnTo>
                    <a:pt x="33555" y="1537"/>
                  </a:lnTo>
                  <a:lnTo>
                    <a:pt x="33730" y="1284"/>
                  </a:lnTo>
                  <a:lnTo>
                    <a:pt x="33886" y="1012"/>
                  </a:lnTo>
                  <a:lnTo>
                    <a:pt x="33944" y="856"/>
                  </a:lnTo>
                  <a:lnTo>
                    <a:pt x="33983" y="720"/>
                  </a:lnTo>
                  <a:lnTo>
                    <a:pt x="34022" y="584"/>
                  </a:lnTo>
                  <a:lnTo>
                    <a:pt x="34022" y="506"/>
                  </a:lnTo>
                  <a:lnTo>
                    <a:pt x="34022" y="409"/>
                  </a:lnTo>
                  <a:lnTo>
                    <a:pt x="34002" y="331"/>
                  </a:lnTo>
                  <a:lnTo>
                    <a:pt x="33983" y="273"/>
                  </a:lnTo>
                  <a:lnTo>
                    <a:pt x="33944" y="195"/>
                  </a:lnTo>
                  <a:lnTo>
                    <a:pt x="33905" y="156"/>
                  </a:lnTo>
                  <a:lnTo>
                    <a:pt x="33789" y="59"/>
                  </a:lnTo>
                  <a:lnTo>
                    <a:pt x="33653" y="20"/>
                  </a:lnTo>
                  <a:lnTo>
                    <a:pt x="335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7"/>
            <p:cNvSpPr/>
            <p:nvPr/>
          </p:nvSpPr>
          <p:spPr>
            <a:xfrm>
              <a:off x="3468506" y="-377699"/>
              <a:ext cx="1055958" cy="182238"/>
            </a:xfrm>
            <a:custGeom>
              <a:avLst/>
              <a:gdLst/>
              <a:ahLst/>
              <a:cxnLst/>
              <a:rect l="l" t="t" r="r" b="b"/>
              <a:pathLst>
                <a:path w="34022" h="5872" fill="none" extrusionOk="0">
                  <a:moveTo>
                    <a:pt x="623" y="1848"/>
                  </a:moveTo>
                  <a:lnTo>
                    <a:pt x="31339" y="1031"/>
                  </a:lnTo>
                  <a:lnTo>
                    <a:pt x="31339" y="1031"/>
                  </a:lnTo>
                  <a:lnTo>
                    <a:pt x="31611" y="1012"/>
                  </a:lnTo>
                  <a:lnTo>
                    <a:pt x="31864" y="973"/>
                  </a:lnTo>
                  <a:lnTo>
                    <a:pt x="32117" y="895"/>
                  </a:lnTo>
                  <a:lnTo>
                    <a:pt x="32369" y="798"/>
                  </a:lnTo>
                  <a:lnTo>
                    <a:pt x="32603" y="662"/>
                  </a:lnTo>
                  <a:lnTo>
                    <a:pt x="32817" y="526"/>
                  </a:lnTo>
                  <a:lnTo>
                    <a:pt x="33030" y="351"/>
                  </a:lnTo>
                  <a:lnTo>
                    <a:pt x="33225" y="156"/>
                  </a:lnTo>
                  <a:lnTo>
                    <a:pt x="33225" y="156"/>
                  </a:lnTo>
                  <a:lnTo>
                    <a:pt x="33283" y="98"/>
                  </a:lnTo>
                  <a:lnTo>
                    <a:pt x="33361" y="59"/>
                  </a:lnTo>
                  <a:lnTo>
                    <a:pt x="33419" y="20"/>
                  </a:lnTo>
                  <a:lnTo>
                    <a:pt x="33497" y="1"/>
                  </a:lnTo>
                  <a:lnTo>
                    <a:pt x="33575" y="1"/>
                  </a:lnTo>
                  <a:lnTo>
                    <a:pt x="33653" y="20"/>
                  </a:lnTo>
                  <a:lnTo>
                    <a:pt x="33789" y="59"/>
                  </a:lnTo>
                  <a:lnTo>
                    <a:pt x="33905" y="156"/>
                  </a:lnTo>
                  <a:lnTo>
                    <a:pt x="33944" y="195"/>
                  </a:lnTo>
                  <a:lnTo>
                    <a:pt x="33983" y="273"/>
                  </a:lnTo>
                  <a:lnTo>
                    <a:pt x="34002" y="331"/>
                  </a:lnTo>
                  <a:lnTo>
                    <a:pt x="34022" y="409"/>
                  </a:lnTo>
                  <a:lnTo>
                    <a:pt x="34022" y="506"/>
                  </a:lnTo>
                  <a:lnTo>
                    <a:pt x="34022" y="584"/>
                  </a:lnTo>
                  <a:lnTo>
                    <a:pt x="33983" y="720"/>
                  </a:lnTo>
                  <a:lnTo>
                    <a:pt x="33983" y="720"/>
                  </a:lnTo>
                  <a:lnTo>
                    <a:pt x="33944" y="856"/>
                  </a:lnTo>
                  <a:lnTo>
                    <a:pt x="33886" y="1012"/>
                  </a:lnTo>
                  <a:lnTo>
                    <a:pt x="33730" y="1284"/>
                  </a:lnTo>
                  <a:lnTo>
                    <a:pt x="33555" y="1537"/>
                  </a:lnTo>
                  <a:lnTo>
                    <a:pt x="33341" y="1750"/>
                  </a:lnTo>
                  <a:lnTo>
                    <a:pt x="33108" y="1925"/>
                  </a:lnTo>
                  <a:lnTo>
                    <a:pt x="32836" y="2081"/>
                  </a:lnTo>
                  <a:lnTo>
                    <a:pt x="32544" y="2178"/>
                  </a:lnTo>
                  <a:lnTo>
                    <a:pt x="32408" y="2217"/>
                  </a:lnTo>
                  <a:lnTo>
                    <a:pt x="32253" y="2236"/>
                  </a:lnTo>
                  <a:lnTo>
                    <a:pt x="32253" y="2236"/>
                  </a:lnTo>
                  <a:lnTo>
                    <a:pt x="26382" y="2995"/>
                  </a:lnTo>
                  <a:lnTo>
                    <a:pt x="22280" y="3500"/>
                  </a:lnTo>
                  <a:lnTo>
                    <a:pt x="17731" y="4044"/>
                  </a:lnTo>
                  <a:lnTo>
                    <a:pt x="12987" y="4589"/>
                  </a:lnTo>
                  <a:lnTo>
                    <a:pt x="8283" y="5094"/>
                  </a:lnTo>
                  <a:lnTo>
                    <a:pt x="6027" y="5327"/>
                  </a:lnTo>
                  <a:lnTo>
                    <a:pt x="3870" y="5541"/>
                  </a:lnTo>
                  <a:lnTo>
                    <a:pt x="1848" y="5736"/>
                  </a:lnTo>
                  <a:lnTo>
                    <a:pt x="1" y="5872"/>
                  </a:lnTo>
                  <a:lnTo>
                    <a:pt x="623" y="18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47"/>
            <p:cNvSpPr/>
            <p:nvPr/>
          </p:nvSpPr>
          <p:spPr>
            <a:xfrm>
              <a:off x="3468506" y="-342690"/>
              <a:ext cx="858652" cy="147230"/>
            </a:xfrm>
            <a:custGeom>
              <a:avLst/>
              <a:gdLst/>
              <a:ahLst/>
              <a:cxnLst/>
              <a:rect l="l" t="t" r="r" b="b"/>
              <a:pathLst>
                <a:path w="27665" h="4744" extrusionOk="0">
                  <a:moveTo>
                    <a:pt x="27665" y="0"/>
                  </a:moveTo>
                  <a:lnTo>
                    <a:pt x="623" y="720"/>
                  </a:lnTo>
                  <a:lnTo>
                    <a:pt x="1" y="4744"/>
                  </a:lnTo>
                  <a:lnTo>
                    <a:pt x="1" y="4744"/>
                  </a:lnTo>
                  <a:lnTo>
                    <a:pt x="312" y="4724"/>
                  </a:lnTo>
                  <a:lnTo>
                    <a:pt x="623" y="1925"/>
                  </a:lnTo>
                  <a:lnTo>
                    <a:pt x="27665"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7"/>
            <p:cNvSpPr/>
            <p:nvPr/>
          </p:nvSpPr>
          <p:spPr>
            <a:xfrm>
              <a:off x="3468506" y="-342690"/>
              <a:ext cx="858652" cy="147230"/>
            </a:xfrm>
            <a:custGeom>
              <a:avLst/>
              <a:gdLst/>
              <a:ahLst/>
              <a:cxnLst/>
              <a:rect l="l" t="t" r="r" b="b"/>
              <a:pathLst>
                <a:path w="27665" h="4744" fill="none" extrusionOk="0">
                  <a:moveTo>
                    <a:pt x="312" y="4724"/>
                  </a:moveTo>
                  <a:lnTo>
                    <a:pt x="312" y="4724"/>
                  </a:lnTo>
                  <a:lnTo>
                    <a:pt x="1" y="4744"/>
                  </a:lnTo>
                  <a:lnTo>
                    <a:pt x="623" y="720"/>
                  </a:lnTo>
                  <a:lnTo>
                    <a:pt x="27665" y="0"/>
                  </a:lnTo>
                  <a:lnTo>
                    <a:pt x="623" y="1925"/>
                  </a:lnTo>
                  <a:lnTo>
                    <a:pt x="312" y="47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7"/>
            <p:cNvSpPr/>
            <p:nvPr/>
          </p:nvSpPr>
          <p:spPr>
            <a:xfrm>
              <a:off x="3528840" y="-290208"/>
              <a:ext cx="62199" cy="89939"/>
            </a:xfrm>
            <a:custGeom>
              <a:avLst/>
              <a:gdLst/>
              <a:ahLst/>
              <a:cxnLst/>
              <a:rect l="l" t="t" r="r" b="b"/>
              <a:pathLst>
                <a:path w="2004" h="2898" extrusionOk="0">
                  <a:moveTo>
                    <a:pt x="2003" y="1"/>
                  </a:moveTo>
                  <a:lnTo>
                    <a:pt x="1012" y="78"/>
                  </a:lnTo>
                  <a:lnTo>
                    <a:pt x="954" y="448"/>
                  </a:lnTo>
                  <a:lnTo>
                    <a:pt x="876" y="817"/>
                  </a:lnTo>
                  <a:lnTo>
                    <a:pt x="759" y="1187"/>
                  </a:lnTo>
                  <a:lnTo>
                    <a:pt x="643" y="1536"/>
                  </a:lnTo>
                  <a:lnTo>
                    <a:pt x="506" y="1886"/>
                  </a:lnTo>
                  <a:lnTo>
                    <a:pt x="351" y="2236"/>
                  </a:lnTo>
                  <a:lnTo>
                    <a:pt x="195" y="2567"/>
                  </a:lnTo>
                  <a:lnTo>
                    <a:pt x="1" y="2897"/>
                  </a:lnTo>
                  <a:lnTo>
                    <a:pt x="1" y="2897"/>
                  </a:lnTo>
                  <a:lnTo>
                    <a:pt x="1031" y="2800"/>
                  </a:lnTo>
                  <a:lnTo>
                    <a:pt x="1206" y="2489"/>
                  </a:lnTo>
                  <a:lnTo>
                    <a:pt x="1381" y="2159"/>
                  </a:lnTo>
                  <a:lnTo>
                    <a:pt x="1517" y="1809"/>
                  </a:lnTo>
                  <a:lnTo>
                    <a:pt x="1653" y="1459"/>
                  </a:lnTo>
                  <a:lnTo>
                    <a:pt x="1770" y="1109"/>
                  </a:lnTo>
                  <a:lnTo>
                    <a:pt x="1867" y="739"/>
                  </a:lnTo>
                  <a:lnTo>
                    <a:pt x="1945" y="370"/>
                  </a:lnTo>
                  <a:lnTo>
                    <a:pt x="2003"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7"/>
            <p:cNvSpPr/>
            <p:nvPr/>
          </p:nvSpPr>
          <p:spPr>
            <a:xfrm>
              <a:off x="3528840" y="-290208"/>
              <a:ext cx="62199" cy="89939"/>
            </a:xfrm>
            <a:custGeom>
              <a:avLst/>
              <a:gdLst/>
              <a:ahLst/>
              <a:cxnLst/>
              <a:rect l="l" t="t" r="r" b="b"/>
              <a:pathLst>
                <a:path w="2004" h="2898" fill="none" extrusionOk="0">
                  <a:moveTo>
                    <a:pt x="2003" y="1"/>
                  </a:moveTo>
                  <a:lnTo>
                    <a:pt x="1012" y="78"/>
                  </a:lnTo>
                  <a:lnTo>
                    <a:pt x="1012" y="78"/>
                  </a:lnTo>
                  <a:lnTo>
                    <a:pt x="954" y="448"/>
                  </a:lnTo>
                  <a:lnTo>
                    <a:pt x="876" y="817"/>
                  </a:lnTo>
                  <a:lnTo>
                    <a:pt x="759" y="1187"/>
                  </a:lnTo>
                  <a:lnTo>
                    <a:pt x="643" y="1536"/>
                  </a:lnTo>
                  <a:lnTo>
                    <a:pt x="506" y="1886"/>
                  </a:lnTo>
                  <a:lnTo>
                    <a:pt x="351" y="2236"/>
                  </a:lnTo>
                  <a:lnTo>
                    <a:pt x="195" y="2567"/>
                  </a:lnTo>
                  <a:lnTo>
                    <a:pt x="1" y="2897"/>
                  </a:lnTo>
                  <a:lnTo>
                    <a:pt x="1" y="2897"/>
                  </a:lnTo>
                  <a:lnTo>
                    <a:pt x="1031" y="2800"/>
                  </a:lnTo>
                  <a:lnTo>
                    <a:pt x="1031" y="2800"/>
                  </a:lnTo>
                  <a:lnTo>
                    <a:pt x="1206" y="2489"/>
                  </a:lnTo>
                  <a:lnTo>
                    <a:pt x="1381" y="2159"/>
                  </a:lnTo>
                  <a:lnTo>
                    <a:pt x="1517" y="1809"/>
                  </a:lnTo>
                  <a:lnTo>
                    <a:pt x="1653" y="1459"/>
                  </a:lnTo>
                  <a:lnTo>
                    <a:pt x="1770" y="1109"/>
                  </a:lnTo>
                  <a:lnTo>
                    <a:pt x="1867" y="739"/>
                  </a:lnTo>
                  <a:lnTo>
                    <a:pt x="1945" y="370"/>
                  </a:lnTo>
                  <a:lnTo>
                    <a:pt x="200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7"/>
            <p:cNvSpPr/>
            <p:nvPr/>
          </p:nvSpPr>
          <p:spPr>
            <a:xfrm>
              <a:off x="3560218" y="-323386"/>
              <a:ext cx="33241" cy="35628"/>
            </a:xfrm>
            <a:custGeom>
              <a:avLst/>
              <a:gdLst/>
              <a:ahLst/>
              <a:cxnLst/>
              <a:rect l="l" t="t" r="r" b="b"/>
              <a:pathLst>
                <a:path w="1071" h="1148" extrusionOk="0">
                  <a:moveTo>
                    <a:pt x="1070" y="0"/>
                  </a:moveTo>
                  <a:lnTo>
                    <a:pt x="98" y="20"/>
                  </a:lnTo>
                  <a:lnTo>
                    <a:pt x="98" y="39"/>
                  </a:lnTo>
                  <a:lnTo>
                    <a:pt x="79" y="584"/>
                  </a:lnTo>
                  <a:lnTo>
                    <a:pt x="1" y="1147"/>
                  </a:lnTo>
                  <a:lnTo>
                    <a:pt x="992" y="1070"/>
                  </a:lnTo>
                  <a:lnTo>
                    <a:pt x="1051" y="545"/>
                  </a:lnTo>
                  <a:lnTo>
                    <a:pt x="1070" y="39"/>
                  </a:lnTo>
                  <a:lnTo>
                    <a:pt x="107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7"/>
            <p:cNvSpPr/>
            <p:nvPr/>
          </p:nvSpPr>
          <p:spPr>
            <a:xfrm>
              <a:off x="3560218" y="-323386"/>
              <a:ext cx="33241" cy="35628"/>
            </a:xfrm>
            <a:custGeom>
              <a:avLst/>
              <a:gdLst/>
              <a:ahLst/>
              <a:cxnLst/>
              <a:rect l="l" t="t" r="r" b="b"/>
              <a:pathLst>
                <a:path w="1071" h="1148" fill="none" extrusionOk="0">
                  <a:moveTo>
                    <a:pt x="1070" y="0"/>
                  </a:moveTo>
                  <a:lnTo>
                    <a:pt x="98" y="20"/>
                  </a:lnTo>
                  <a:lnTo>
                    <a:pt x="98" y="20"/>
                  </a:lnTo>
                  <a:lnTo>
                    <a:pt x="98" y="39"/>
                  </a:lnTo>
                  <a:lnTo>
                    <a:pt x="98" y="39"/>
                  </a:lnTo>
                  <a:lnTo>
                    <a:pt x="98" y="39"/>
                  </a:lnTo>
                  <a:lnTo>
                    <a:pt x="98" y="39"/>
                  </a:lnTo>
                  <a:lnTo>
                    <a:pt x="98" y="39"/>
                  </a:lnTo>
                  <a:lnTo>
                    <a:pt x="98" y="39"/>
                  </a:lnTo>
                  <a:lnTo>
                    <a:pt x="98" y="39"/>
                  </a:lnTo>
                  <a:lnTo>
                    <a:pt x="79" y="584"/>
                  </a:lnTo>
                  <a:lnTo>
                    <a:pt x="1" y="1147"/>
                  </a:lnTo>
                  <a:lnTo>
                    <a:pt x="992" y="1070"/>
                  </a:lnTo>
                  <a:lnTo>
                    <a:pt x="992" y="1070"/>
                  </a:lnTo>
                  <a:lnTo>
                    <a:pt x="1051" y="545"/>
                  </a:lnTo>
                  <a:lnTo>
                    <a:pt x="1070" y="39"/>
                  </a:lnTo>
                  <a:lnTo>
                    <a:pt x="1070" y="39"/>
                  </a:lnTo>
                  <a:lnTo>
                    <a:pt x="107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47"/>
            <p:cNvSpPr/>
            <p:nvPr/>
          </p:nvSpPr>
          <p:spPr>
            <a:xfrm>
              <a:off x="3632626" y="-301071"/>
              <a:ext cx="110462" cy="91150"/>
            </a:xfrm>
            <a:custGeom>
              <a:avLst/>
              <a:gdLst/>
              <a:ahLst/>
              <a:cxnLst/>
              <a:rect l="l" t="t" r="r" b="b"/>
              <a:pathLst>
                <a:path w="3559" h="2937" extrusionOk="0">
                  <a:moveTo>
                    <a:pt x="3558" y="1"/>
                  </a:moveTo>
                  <a:lnTo>
                    <a:pt x="3053" y="40"/>
                  </a:lnTo>
                  <a:lnTo>
                    <a:pt x="2761" y="98"/>
                  </a:lnTo>
                  <a:lnTo>
                    <a:pt x="2489" y="176"/>
                  </a:lnTo>
                  <a:lnTo>
                    <a:pt x="2236" y="273"/>
                  </a:lnTo>
                  <a:lnTo>
                    <a:pt x="1984" y="390"/>
                  </a:lnTo>
                  <a:lnTo>
                    <a:pt x="1731" y="526"/>
                  </a:lnTo>
                  <a:lnTo>
                    <a:pt x="1498" y="681"/>
                  </a:lnTo>
                  <a:lnTo>
                    <a:pt x="1284" y="837"/>
                  </a:lnTo>
                  <a:lnTo>
                    <a:pt x="1070" y="1031"/>
                  </a:lnTo>
                  <a:lnTo>
                    <a:pt x="876" y="1225"/>
                  </a:lnTo>
                  <a:lnTo>
                    <a:pt x="701" y="1439"/>
                  </a:lnTo>
                  <a:lnTo>
                    <a:pt x="545" y="1653"/>
                  </a:lnTo>
                  <a:lnTo>
                    <a:pt x="390" y="1886"/>
                  </a:lnTo>
                  <a:lnTo>
                    <a:pt x="273" y="2139"/>
                  </a:lnTo>
                  <a:lnTo>
                    <a:pt x="156" y="2392"/>
                  </a:lnTo>
                  <a:lnTo>
                    <a:pt x="79" y="2664"/>
                  </a:lnTo>
                  <a:lnTo>
                    <a:pt x="1" y="2936"/>
                  </a:lnTo>
                  <a:lnTo>
                    <a:pt x="487" y="2897"/>
                  </a:lnTo>
                  <a:lnTo>
                    <a:pt x="545" y="2606"/>
                  </a:lnTo>
                  <a:lnTo>
                    <a:pt x="623" y="2334"/>
                  </a:lnTo>
                  <a:lnTo>
                    <a:pt x="720" y="2061"/>
                  </a:lnTo>
                  <a:lnTo>
                    <a:pt x="837" y="1809"/>
                  </a:lnTo>
                  <a:lnTo>
                    <a:pt x="973" y="1556"/>
                  </a:lnTo>
                  <a:lnTo>
                    <a:pt x="1148" y="1342"/>
                  </a:lnTo>
                  <a:lnTo>
                    <a:pt x="1323" y="1128"/>
                  </a:lnTo>
                  <a:lnTo>
                    <a:pt x="1517" y="914"/>
                  </a:lnTo>
                  <a:lnTo>
                    <a:pt x="1731" y="739"/>
                  </a:lnTo>
                  <a:lnTo>
                    <a:pt x="1964" y="564"/>
                  </a:lnTo>
                  <a:lnTo>
                    <a:pt x="2198" y="428"/>
                  </a:lnTo>
                  <a:lnTo>
                    <a:pt x="2450" y="292"/>
                  </a:lnTo>
                  <a:lnTo>
                    <a:pt x="2703" y="195"/>
                  </a:lnTo>
                  <a:lnTo>
                    <a:pt x="2975" y="98"/>
                  </a:lnTo>
                  <a:lnTo>
                    <a:pt x="3267" y="40"/>
                  </a:lnTo>
                  <a:lnTo>
                    <a:pt x="3558"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7"/>
            <p:cNvSpPr/>
            <p:nvPr/>
          </p:nvSpPr>
          <p:spPr>
            <a:xfrm>
              <a:off x="3632626" y="-301071"/>
              <a:ext cx="110462" cy="91150"/>
            </a:xfrm>
            <a:custGeom>
              <a:avLst/>
              <a:gdLst/>
              <a:ahLst/>
              <a:cxnLst/>
              <a:rect l="l" t="t" r="r" b="b"/>
              <a:pathLst>
                <a:path w="3559" h="2937" fill="none" extrusionOk="0">
                  <a:moveTo>
                    <a:pt x="3558" y="1"/>
                  </a:moveTo>
                  <a:lnTo>
                    <a:pt x="3053" y="40"/>
                  </a:lnTo>
                  <a:lnTo>
                    <a:pt x="3053" y="40"/>
                  </a:lnTo>
                  <a:lnTo>
                    <a:pt x="2761" y="98"/>
                  </a:lnTo>
                  <a:lnTo>
                    <a:pt x="2489" y="176"/>
                  </a:lnTo>
                  <a:lnTo>
                    <a:pt x="2236" y="273"/>
                  </a:lnTo>
                  <a:lnTo>
                    <a:pt x="1984" y="390"/>
                  </a:lnTo>
                  <a:lnTo>
                    <a:pt x="1731" y="526"/>
                  </a:lnTo>
                  <a:lnTo>
                    <a:pt x="1498" y="681"/>
                  </a:lnTo>
                  <a:lnTo>
                    <a:pt x="1284" y="837"/>
                  </a:lnTo>
                  <a:lnTo>
                    <a:pt x="1070" y="1031"/>
                  </a:lnTo>
                  <a:lnTo>
                    <a:pt x="876" y="1225"/>
                  </a:lnTo>
                  <a:lnTo>
                    <a:pt x="701" y="1439"/>
                  </a:lnTo>
                  <a:lnTo>
                    <a:pt x="545" y="1653"/>
                  </a:lnTo>
                  <a:lnTo>
                    <a:pt x="390" y="1886"/>
                  </a:lnTo>
                  <a:lnTo>
                    <a:pt x="273" y="2139"/>
                  </a:lnTo>
                  <a:lnTo>
                    <a:pt x="156" y="2392"/>
                  </a:lnTo>
                  <a:lnTo>
                    <a:pt x="79" y="2664"/>
                  </a:lnTo>
                  <a:lnTo>
                    <a:pt x="1" y="2936"/>
                  </a:lnTo>
                  <a:lnTo>
                    <a:pt x="1" y="2936"/>
                  </a:lnTo>
                  <a:lnTo>
                    <a:pt x="487" y="2897"/>
                  </a:lnTo>
                  <a:lnTo>
                    <a:pt x="487" y="2897"/>
                  </a:lnTo>
                  <a:lnTo>
                    <a:pt x="545" y="2606"/>
                  </a:lnTo>
                  <a:lnTo>
                    <a:pt x="623" y="2334"/>
                  </a:lnTo>
                  <a:lnTo>
                    <a:pt x="720" y="2061"/>
                  </a:lnTo>
                  <a:lnTo>
                    <a:pt x="837" y="1809"/>
                  </a:lnTo>
                  <a:lnTo>
                    <a:pt x="973" y="1556"/>
                  </a:lnTo>
                  <a:lnTo>
                    <a:pt x="1148" y="1342"/>
                  </a:lnTo>
                  <a:lnTo>
                    <a:pt x="1323" y="1128"/>
                  </a:lnTo>
                  <a:lnTo>
                    <a:pt x="1517" y="914"/>
                  </a:lnTo>
                  <a:lnTo>
                    <a:pt x="1731" y="739"/>
                  </a:lnTo>
                  <a:lnTo>
                    <a:pt x="1964" y="564"/>
                  </a:lnTo>
                  <a:lnTo>
                    <a:pt x="2198" y="428"/>
                  </a:lnTo>
                  <a:lnTo>
                    <a:pt x="2450" y="292"/>
                  </a:lnTo>
                  <a:lnTo>
                    <a:pt x="2703" y="195"/>
                  </a:lnTo>
                  <a:lnTo>
                    <a:pt x="2975" y="98"/>
                  </a:lnTo>
                  <a:lnTo>
                    <a:pt x="3267" y="40"/>
                  </a:lnTo>
                  <a:lnTo>
                    <a:pt x="355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7"/>
            <p:cNvSpPr/>
            <p:nvPr/>
          </p:nvSpPr>
          <p:spPr>
            <a:xfrm>
              <a:off x="3746685" y="-301071"/>
              <a:ext cx="3042" cy="31"/>
            </a:xfrm>
            <a:custGeom>
              <a:avLst/>
              <a:gdLst/>
              <a:ahLst/>
              <a:cxnLst/>
              <a:rect l="l" t="t" r="r" b="b"/>
              <a:pathLst>
                <a:path w="98" h="1" fill="none" extrusionOk="0">
                  <a:moveTo>
                    <a:pt x="58" y="1"/>
                  </a:moveTo>
                  <a:lnTo>
                    <a:pt x="0" y="1"/>
                  </a:lnTo>
                  <a:lnTo>
                    <a:pt x="0" y="1"/>
                  </a:lnTo>
                  <a:lnTo>
                    <a:pt x="97" y="1"/>
                  </a:lnTo>
                  <a:lnTo>
                    <a:pt x="97" y="1"/>
                  </a:lnTo>
                  <a:lnTo>
                    <a:pt x="5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7"/>
            <p:cNvSpPr/>
            <p:nvPr/>
          </p:nvSpPr>
          <p:spPr>
            <a:xfrm>
              <a:off x="3727349" y="-301660"/>
              <a:ext cx="21168" cy="1831"/>
            </a:xfrm>
            <a:custGeom>
              <a:avLst/>
              <a:gdLst/>
              <a:ahLst/>
              <a:cxnLst/>
              <a:rect l="l" t="t" r="r" b="b"/>
              <a:pathLst>
                <a:path w="682" h="59" extrusionOk="0">
                  <a:moveTo>
                    <a:pt x="604" y="0"/>
                  </a:moveTo>
                  <a:lnTo>
                    <a:pt x="293" y="20"/>
                  </a:lnTo>
                  <a:lnTo>
                    <a:pt x="1" y="59"/>
                  </a:lnTo>
                  <a:lnTo>
                    <a:pt x="506" y="20"/>
                  </a:lnTo>
                  <a:lnTo>
                    <a:pt x="681" y="20"/>
                  </a:lnTo>
                  <a:lnTo>
                    <a:pt x="604" y="0"/>
                  </a:lnTo>
                  <a:close/>
                </a:path>
              </a:pathLst>
            </a:custGeom>
            <a:solidFill>
              <a:srgbClr val="AFC6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7"/>
            <p:cNvSpPr/>
            <p:nvPr/>
          </p:nvSpPr>
          <p:spPr>
            <a:xfrm>
              <a:off x="3727349" y="-301660"/>
              <a:ext cx="21168" cy="1831"/>
            </a:xfrm>
            <a:custGeom>
              <a:avLst/>
              <a:gdLst/>
              <a:ahLst/>
              <a:cxnLst/>
              <a:rect l="l" t="t" r="r" b="b"/>
              <a:pathLst>
                <a:path w="682" h="59" fill="none" extrusionOk="0">
                  <a:moveTo>
                    <a:pt x="604" y="0"/>
                  </a:moveTo>
                  <a:lnTo>
                    <a:pt x="604" y="0"/>
                  </a:lnTo>
                  <a:lnTo>
                    <a:pt x="293" y="20"/>
                  </a:lnTo>
                  <a:lnTo>
                    <a:pt x="1" y="59"/>
                  </a:lnTo>
                  <a:lnTo>
                    <a:pt x="506" y="20"/>
                  </a:lnTo>
                  <a:lnTo>
                    <a:pt x="506" y="20"/>
                  </a:lnTo>
                  <a:lnTo>
                    <a:pt x="623" y="20"/>
                  </a:lnTo>
                  <a:lnTo>
                    <a:pt x="681" y="20"/>
                  </a:lnTo>
                  <a:lnTo>
                    <a:pt x="681" y="20"/>
                  </a:lnTo>
                  <a:lnTo>
                    <a:pt x="6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7"/>
            <p:cNvSpPr/>
            <p:nvPr/>
          </p:nvSpPr>
          <p:spPr>
            <a:xfrm>
              <a:off x="3849850" y="-237726"/>
              <a:ext cx="2452" cy="4872"/>
            </a:xfrm>
            <a:custGeom>
              <a:avLst/>
              <a:gdLst/>
              <a:ahLst/>
              <a:cxnLst/>
              <a:rect l="l" t="t" r="r" b="b"/>
              <a:pathLst>
                <a:path w="79" h="157" extrusionOk="0">
                  <a:moveTo>
                    <a:pt x="0" y="1"/>
                  </a:moveTo>
                  <a:lnTo>
                    <a:pt x="59" y="157"/>
                  </a:lnTo>
                  <a:lnTo>
                    <a:pt x="78" y="157"/>
                  </a:lnTo>
                  <a:lnTo>
                    <a:pt x="0" y="1"/>
                  </a:lnTo>
                  <a:close/>
                </a:path>
              </a:pathLst>
            </a:custGeom>
            <a:solidFill>
              <a:srgbClr val="9BB9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7"/>
            <p:cNvSpPr/>
            <p:nvPr/>
          </p:nvSpPr>
          <p:spPr>
            <a:xfrm>
              <a:off x="3849850" y="-237726"/>
              <a:ext cx="2452" cy="4872"/>
            </a:xfrm>
            <a:custGeom>
              <a:avLst/>
              <a:gdLst/>
              <a:ahLst/>
              <a:cxnLst/>
              <a:rect l="l" t="t" r="r" b="b"/>
              <a:pathLst>
                <a:path w="79" h="157" fill="none" extrusionOk="0">
                  <a:moveTo>
                    <a:pt x="0" y="1"/>
                  </a:moveTo>
                  <a:lnTo>
                    <a:pt x="0" y="1"/>
                  </a:lnTo>
                  <a:lnTo>
                    <a:pt x="59" y="157"/>
                  </a:lnTo>
                  <a:lnTo>
                    <a:pt x="59" y="157"/>
                  </a:lnTo>
                  <a:lnTo>
                    <a:pt x="78" y="157"/>
                  </a:lnTo>
                  <a:lnTo>
                    <a:pt x="78" y="157"/>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47"/>
            <p:cNvSpPr/>
            <p:nvPr/>
          </p:nvSpPr>
          <p:spPr>
            <a:xfrm>
              <a:off x="3646499" y="-301660"/>
              <a:ext cx="212421" cy="212404"/>
            </a:xfrm>
            <a:custGeom>
              <a:avLst/>
              <a:gdLst/>
              <a:ahLst/>
              <a:cxnLst/>
              <a:rect l="l" t="t" r="r" b="b"/>
              <a:pathLst>
                <a:path w="6844" h="6844" extrusionOk="0">
                  <a:moveTo>
                    <a:pt x="3422" y="0"/>
                  </a:moveTo>
                  <a:lnTo>
                    <a:pt x="3072" y="20"/>
                  </a:lnTo>
                  <a:lnTo>
                    <a:pt x="2723" y="78"/>
                  </a:lnTo>
                  <a:lnTo>
                    <a:pt x="2392" y="156"/>
                  </a:lnTo>
                  <a:lnTo>
                    <a:pt x="2081" y="272"/>
                  </a:lnTo>
                  <a:lnTo>
                    <a:pt x="1789" y="428"/>
                  </a:lnTo>
                  <a:lnTo>
                    <a:pt x="1498" y="603"/>
                  </a:lnTo>
                  <a:lnTo>
                    <a:pt x="1245" y="797"/>
                  </a:lnTo>
                  <a:lnTo>
                    <a:pt x="992" y="1011"/>
                  </a:lnTo>
                  <a:lnTo>
                    <a:pt x="779" y="1264"/>
                  </a:lnTo>
                  <a:lnTo>
                    <a:pt x="584" y="1517"/>
                  </a:lnTo>
                  <a:lnTo>
                    <a:pt x="409" y="1808"/>
                  </a:lnTo>
                  <a:lnTo>
                    <a:pt x="254" y="2100"/>
                  </a:lnTo>
                  <a:lnTo>
                    <a:pt x="156" y="2411"/>
                  </a:lnTo>
                  <a:lnTo>
                    <a:pt x="59" y="2741"/>
                  </a:lnTo>
                  <a:lnTo>
                    <a:pt x="20" y="3072"/>
                  </a:lnTo>
                  <a:lnTo>
                    <a:pt x="1" y="3422"/>
                  </a:lnTo>
                  <a:lnTo>
                    <a:pt x="20" y="3772"/>
                  </a:lnTo>
                  <a:lnTo>
                    <a:pt x="59" y="4122"/>
                  </a:lnTo>
                  <a:lnTo>
                    <a:pt x="156" y="4452"/>
                  </a:lnTo>
                  <a:lnTo>
                    <a:pt x="254" y="4763"/>
                  </a:lnTo>
                  <a:lnTo>
                    <a:pt x="409" y="5055"/>
                  </a:lnTo>
                  <a:lnTo>
                    <a:pt x="584" y="5346"/>
                  </a:lnTo>
                  <a:lnTo>
                    <a:pt x="779" y="5599"/>
                  </a:lnTo>
                  <a:lnTo>
                    <a:pt x="992" y="5852"/>
                  </a:lnTo>
                  <a:lnTo>
                    <a:pt x="1245" y="6066"/>
                  </a:lnTo>
                  <a:lnTo>
                    <a:pt x="1498" y="6260"/>
                  </a:lnTo>
                  <a:lnTo>
                    <a:pt x="1789" y="6435"/>
                  </a:lnTo>
                  <a:lnTo>
                    <a:pt x="2081" y="6591"/>
                  </a:lnTo>
                  <a:lnTo>
                    <a:pt x="2392" y="6707"/>
                  </a:lnTo>
                  <a:lnTo>
                    <a:pt x="2723" y="6785"/>
                  </a:lnTo>
                  <a:lnTo>
                    <a:pt x="3072" y="6843"/>
                  </a:lnTo>
                  <a:lnTo>
                    <a:pt x="3772" y="6843"/>
                  </a:lnTo>
                  <a:lnTo>
                    <a:pt x="4103" y="6785"/>
                  </a:lnTo>
                  <a:lnTo>
                    <a:pt x="4433" y="6707"/>
                  </a:lnTo>
                  <a:lnTo>
                    <a:pt x="4744" y="6591"/>
                  </a:lnTo>
                  <a:lnTo>
                    <a:pt x="5055" y="6435"/>
                  </a:lnTo>
                  <a:lnTo>
                    <a:pt x="5328" y="6260"/>
                  </a:lnTo>
                  <a:lnTo>
                    <a:pt x="5600" y="6066"/>
                  </a:lnTo>
                  <a:lnTo>
                    <a:pt x="5833" y="5852"/>
                  </a:lnTo>
                  <a:lnTo>
                    <a:pt x="6047" y="5599"/>
                  </a:lnTo>
                  <a:lnTo>
                    <a:pt x="6261" y="5346"/>
                  </a:lnTo>
                  <a:lnTo>
                    <a:pt x="6416" y="5055"/>
                  </a:lnTo>
                  <a:lnTo>
                    <a:pt x="6572" y="4763"/>
                  </a:lnTo>
                  <a:lnTo>
                    <a:pt x="6688" y="4452"/>
                  </a:lnTo>
                  <a:lnTo>
                    <a:pt x="6766" y="4122"/>
                  </a:lnTo>
                  <a:lnTo>
                    <a:pt x="6825" y="3772"/>
                  </a:lnTo>
                  <a:lnTo>
                    <a:pt x="6844" y="3422"/>
                  </a:lnTo>
                  <a:lnTo>
                    <a:pt x="6825" y="3072"/>
                  </a:lnTo>
                  <a:lnTo>
                    <a:pt x="6766" y="2741"/>
                  </a:lnTo>
                  <a:lnTo>
                    <a:pt x="6688" y="2411"/>
                  </a:lnTo>
                  <a:lnTo>
                    <a:pt x="6572" y="2100"/>
                  </a:lnTo>
                  <a:lnTo>
                    <a:pt x="6416" y="1808"/>
                  </a:lnTo>
                  <a:lnTo>
                    <a:pt x="6261" y="1517"/>
                  </a:lnTo>
                  <a:lnTo>
                    <a:pt x="6047" y="1264"/>
                  </a:lnTo>
                  <a:lnTo>
                    <a:pt x="5833" y="1011"/>
                  </a:lnTo>
                  <a:lnTo>
                    <a:pt x="5600" y="797"/>
                  </a:lnTo>
                  <a:lnTo>
                    <a:pt x="5328" y="603"/>
                  </a:lnTo>
                  <a:lnTo>
                    <a:pt x="5055" y="428"/>
                  </a:lnTo>
                  <a:lnTo>
                    <a:pt x="4744" y="272"/>
                  </a:lnTo>
                  <a:lnTo>
                    <a:pt x="4433" y="156"/>
                  </a:lnTo>
                  <a:lnTo>
                    <a:pt x="4103" y="78"/>
                  </a:lnTo>
                  <a:lnTo>
                    <a:pt x="3772" y="20"/>
                  </a:lnTo>
                  <a:lnTo>
                    <a:pt x="3422"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7"/>
            <p:cNvSpPr/>
            <p:nvPr/>
          </p:nvSpPr>
          <p:spPr>
            <a:xfrm>
              <a:off x="3646499" y="-301660"/>
              <a:ext cx="212421" cy="212404"/>
            </a:xfrm>
            <a:custGeom>
              <a:avLst/>
              <a:gdLst/>
              <a:ahLst/>
              <a:cxnLst/>
              <a:rect l="l" t="t" r="r" b="b"/>
              <a:pathLst>
                <a:path w="6844" h="6844" fill="none" extrusionOk="0">
                  <a:moveTo>
                    <a:pt x="1" y="3422"/>
                  </a:moveTo>
                  <a:lnTo>
                    <a:pt x="1" y="3422"/>
                  </a:lnTo>
                  <a:lnTo>
                    <a:pt x="20" y="3772"/>
                  </a:lnTo>
                  <a:lnTo>
                    <a:pt x="59" y="4122"/>
                  </a:lnTo>
                  <a:lnTo>
                    <a:pt x="156" y="4452"/>
                  </a:lnTo>
                  <a:lnTo>
                    <a:pt x="254" y="4763"/>
                  </a:lnTo>
                  <a:lnTo>
                    <a:pt x="409" y="5055"/>
                  </a:lnTo>
                  <a:lnTo>
                    <a:pt x="584" y="5346"/>
                  </a:lnTo>
                  <a:lnTo>
                    <a:pt x="779" y="5599"/>
                  </a:lnTo>
                  <a:lnTo>
                    <a:pt x="992" y="5852"/>
                  </a:lnTo>
                  <a:lnTo>
                    <a:pt x="1245" y="6066"/>
                  </a:lnTo>
                  <a:lnTo>
                    <a:pt x="1498" y="6260"/>
                  </a:lnTo>
                  <a:lnTo>
                    <a:pt x="1789" y="6435"/>
                  </a:lnTo>
                  <a:lnTo>
                    <a:pt x="2081" y="6591"/>
                  </a:lnTo>
                  <a:lnTo>
                    <a:pt x="2392" y="6707"/>
                  </a:lnTo>
                  <a:lnTo>
                    <a:pt x="2723" y="6785"/>
                  </a:lnTo>
                  <a:lnTo>
                    <a:pt x="3072" y="6843"/>
                  </a:lnTo>
                  <a:lnTo>
                    <a:pt x="3422" y="6843"/>
                  </a:lnTo>
                  <a:lnTo>
                    <a:pt x="3422" y="6843"/>
                  </a:lnTo>
                  <a:lnTo>
                    <a:pt x="3772" y="6843"/>
                  </a:lnTo>
                  <a:lnTo>
                    <a:pt x="4103" y="6785"/>
                  </a:lnTo>
                  <a:lnTo>
                    <a:pt x="4433" y="6707"/>
                  </a:lnTo>
                  <a:lnTo>
                    <a:pt x="4744" y="6591"/>
                  </a:lnTo>
                  <a:lnTo>
                    <a:pt x="5055" y="6435"/>
                  </a:lnTo>
                  <a:lnTo>
                    <a:pt x="5328" y="6260"/>
                  </a:lnTo>
                  <a:lnTo>
                    <a:pt x="5600" y="6066"/>
                  </a:lnTo>
                  <a:lnTo>
                    <a:pt x="5833" y="5852"/>
                  </a:lnTo>
                  <a:lnTo>
                    <a:pt x="6047" y="5599"/>
                  </a:lnTo>
                  <a:lnTo>
                    <a:pt x="6261" y="5346"/>
                  </a:lnTo>
                  <a:lnTo>
                    <a:pt x="6416" y="5055"/>
                  </a:lnTo>
                  <a:lnTo>
                    <a:pt x="6572" y="4763"/>
                  </a:lnTo>
                  <a:lnTo>
                    <a:pt x="6688" y="4452"/>
                  </a:lnTo>
                  <a:lnTo>
                    <a:pt x="6766" y="4122"/>
                  </a:lnTo>
                  <a:lnTo>
                    <a:pt x="6825" y="3772"/>
                  </a:lnTo>
                  <a:lnTo>
                    <a:pt x="6844" y="3422"/>
                  </a:lnTo>
                  <a:lnTo>
                    <a:pt x="6844" y="3422"/>
                  </a:lnTo>
                  <a:lnTo>
                    <a:pt x="6825" y="3072"/>
                  </a:lnTo>
                  <a:lnTo>
                    <a:pt x="6766" y="2741"/>
                  </a:lnTo>
                  <a:lnTo>
                    <a:pt x="6688" y="2411"/>
                  </a:lnTo>
                  <a:lnTo>
                    <a:pt x="6572" y="2100"/>
                  </a:lnTo>
                  <a:lnTo>
                    <a:pt x="6416" y="1808"/>
                  </a:lnTo>
                  <a:lnTo>
                    <a:pt x="6261" y="1517"/>
                  </a:lnTo>
                  <a:lnTo>
                    <a:pt x="6047" y="1264"/>
                  </a:lnTo>
                  <a:lnTo>
                    <a:pt x="5833" y="1011"/>
                  </a:lnTo>
                  <a:lnTo>
                    <a:pt x="5600" y="797"/>
                  </a:lnTo>
                  <a:lnTo>
                    <a:pt x="5328" y="603"/>
                  </a:lnTo>
                  <a:lnTo>
                    <a:pt x="5055" y="428"/>
                  </a:lnTo>
                  <a:lnTo>
                    <a:pt x="4744" y="272"/>
                  </a:lnTo>
                  <a:lnTo>
                    <a:pt x="4433" y="156"/>
                  </a:lnTo>
                  <a:lnTo>
                    <a:pt x="4103" y="78"/>
                  </a:lnTo>
                  <a:lnTo>
                    <a:pt x="3772" y="20"/>
                  </a:lnTo>
                  <a:lnTo>
                    <a:pt x="3422" y="0"/>
                  </a:lnTo>
                  <a:lnTo>
                    <a:pt x="3422" y="0"/>
                  </a:lnTo>
                  <a:lnTo>
                    <a:pt x="3072" y="20"/>
                  </a:lnTo>
                  <a:lnTo>
                    <a:pt x="2723" y="78"/>
                  </a:lnTo>
                  <a:lnTo>
                    <a:pt x="2392" y="156"/>
                  </a:lnTo>
                  <a:lnTo>
                    <a:pt x="2081" y="272"/>
                  </a:lnTo>
                  <a:lnTo>
                    <a:pt x="1789" y="428"/>
                  </a:lnTo>
                  <a:lnTo>
                    <a:pt x="1498" y="603"/>
                  </a:lnTo>
                  <a:lnTo>
                    <a:pt x="1245" y="797"/>
                  </a:lnTo>
                  <a:lnTo>
                    <a:pt x="992" y="1011"/>
                  </a:lnTo>
                  <a:lnTo>
                    <a:pt x="779" y="1264"/>
                  </a:lnTo>
                  <a:lnTo>
                    <a:pt x="584" y="1517"/>
                  </a:lnTo>
                  <a:lnTo>
                    <a:pt x="409" y="1808"/>
                  </a:lnTo>
                  <a:lnTo>
                    <a:pt x="254" y="2100"/>
                  </a:lnTo>
                  <a:lnTo>
                    <a:pt x="156" y="2411"/>
                  </a:lnTo>
                  <a:lnTo>
                    <a:pt x="59" y="2741"/>
                  </a:lnTo>
                  <a:lnTo>
                    <a:pt x="20" y="3072"/>
                  </a:lnTo>
                  <a:lnTo>
                    <a:pt x="1" y="34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7"/>
            <p:cNvSpPr/>
            <p:nvPr/>
          </p:nvSpPr>
          <p:spPr>
            <a:xfrm>
              <a:off x="3670056" y="-277545"/>
              <a:ext cx="164747" cy="164765"/>
            </a:xfrm>
            <a:custGeom>
              <a:avLst/>
              <a:gdLst/>
              <a:ahLst/>
              <a:cxnLst/>
              <a:rect l="l" t="t" r="r" b="b"/>
              <a:pathLst>
                <a:path w="5308" h="5309" extrusionOk="0">
                  <a:moveTo>
                    <a:pt x="2663" y="1"/>
                  </a:moveTo>
                  <a:lnTo>
                    <a:pt x="2391" y="20"/>
                  </a:lnTo>
                  <a:lnTo>
                    <a:pt x="2119" y="59"/>
                  </a:lnTo>
                  <a:lnTo>
                    <a:pt x="1866" y="118"/>
                  </a:lnTo>
                  <a:lnTo>
                    <a:pt x="1633" y="215"/>
                  </a:lnTo>
                  <a:lnTo>
                    <a:pt x="1400" y="331"/>
                  </a:lnTo>
                  <a:lnTo>
                    <a:pt x="1166" y="448"/>
                  </a:lnTo>
                  <a:lnTo>
                    <a:pt x="972" y="604"/>
                  </a:lnTo>
                  <a:lnTo>
                    <a:pt x="778" y="779"/>
                  </a:lnTo>
                  <a:lnTo>
                    <a:pt x="603" y="973"/>
                  </a:lnTo>
                  <a:lnTo>
                    <a:pt x="467" y="1167"/>
                  </a:lnTo>
                  <a:lnTo>
                    <a:pt x="331" y="1401"/>
                  </a:lnTo>
                  <a:lnTo>
                    <a:pt x="214" y="1614"/>
                  </a:lnTo>
                  <a:lnTo>
                    <a:pt x="117" y="1867"/>
                  </a:lnTo>
                  <a:lnTo>
                    <a:pt x="58" y="2120"/>
                  </a:lnTo>
                  <a:lnTo>
                    <a:pt x="20" y="2392"/>
                  </a:lnTo>
                  <a:lnTo>
                    <a:pt x="0" y="2645"/>
                  </a:lnTo>
                  <a:lnTo>
                    <a:pt x="20" y="2917"/>
                  </a:lnTo>
                  <a:lnTo>
                    <a:pt x="58" y="3189"/>
                  </a:lnTo>
                  <a:lnTo>
                    <a:pt x="117" y="3442"/>
                  </a:lnTo>
                  <a:lnTo>
                    <a:pt x="214" y="3695"/>
                  </a:lnTo>
                  <a:lnTo>
                    <a:pt x="331" y="3908"/>
                  </a:lnTo>
                  <a:lnTo>
                    <a:pt x="467" y="4142"/>
                  </a:lnTo>
                  <a:lnTo>
                    <a:pt x="603" y="4336"/>
                  </a:lnTo>
                  <a:lnTo>
                    <a:pt x="778" y="4531"/>
                  </a:lnTo>
                  <a:lnTo>
                    <a:pt x="972" y="4706"/>
                  </a:lnTo>
                  <a:lnTo>
                    <a:pt x="1166" y="4861"/>
                  </a:lnTo>
                  <a:lnTo>
                    <a:pt x="1400" y="4978"/>
                  </a:lnTo>
                  <a:lnTo>
                    <a:pt x="1633" y="5094"/>
                  </a:lnTo>
                  <a:lnTo>
                    <a:pt x="1866" y="5192"/>
                  </a:lnTo>
                  <a:lnTo>
                    <a:pt x="2119" y="5250"/>
                  </a:lnTo>
                  <a:lnTo>
                    <a:pt x="2391" y="5289"/>
                  </a:lnTo>
                  <a:lnTo>
                    <a:pt x="2663" y="5308"/>
                  </a:lnTo>
                  <a:lnTo>
                    <a:pt x="2936" y="5289"/>
                  </a:lnTo>
                  <a:lnTo>
                    <a:pt x="3188" y="5250"/>
                  </a:lnTo>
                  <a:lnTo>
                    <a:pt x="3441" y="5192"/>
                  </a:lnTo>
                  <a:lnTo>
                    <a:pt x="3694" y="5094"/>
                  </a:lnTo>
                  <a:lnTo>
                    <a:pt x="3927" y="4978"/>
                  </a:lnTo>
                  <a:lnTo>
                    <a:pt x="4141" y="4861"/>
                  </a:lnTo>
                  <a:lnTo>
                    <a:pt x="4335" y="4706"/>
                  </a:lnTo>
                  <a:lnTo>
                    <a:pt x="4530" y="4531"/>
                  </a:lnTo>
                  <a:lnTo>
                    <a:pt x="4705" y="4336"/>
                  </a:lnTo>
                  <a:lnTo>
                    <a:pt x="4860" y="4142"/>
                  </a:lnTo>
                  <a:lnTo>
                    <a:pt x="4977" y="3908"/>
                  </a:lnTo>
                  <a:lnTo>
                    <a:pt x="5093" y="3695"/>
                  </a:lnTo>
                  <a:lnTo>
                    <a:pt x="5191" y="3442"/>
                  </a:lnTo>
                  <a:lnTo>
                    <a:pt x="5249" y="3189"/>
                  </a:lnTo>
                  <a:lnTo>
                    <a:pt x="5288" y="2917"/>
                  </a:lnTo>
                  <a:lnTo>
                    <a:pt x="5307" y="2645"/>
                  </a:lnTo>
                  <a:lnTo>
                    <a:pt x="5288" y="2392"/>
                  </a:lnTo>
                  <a:lnTo>
                    <a:pt x="5249" y="2120"/>
                  </a:lnTo>
                  <a:lnTo>
                    <a:pt x="5191" y="1867"/>
                  </a:lnTo>
                  <a:lnTo>
                    <a:pt x="5093" y="1614"/>
                  </a:lnTo>
                  <a:lnTo>
                    <a:pt x="4977" y="1401"/>
                  </a:lnTo>
                  <a:lnTo>
                    <a:pt x="4860" y="1167"/>
                  </a:lnTo>
                  <a:lnTo>
                    <a:pt x="4705" y="973"/>
                  </a:lnTo>
                  <a:lnTo>
                    <a:pt x="4530" y="779"/>
                  </a:lnTo>
                  <a:lnTo>
                    <a:pt x="4335" y="604"/>
                  </a:lnTo>
                  <a:lnTo>
                    <a:pt x="4141" y="448"/>
                  </a:lnTo>
                  <a:lnTo>
                    <a:pt x="3927" y="331"/>
                  </a:lnTo>
                  <a:lnTo>
                    <a:pt x="3694" y="215"/>
                  </a:lnTo>
                  <a:lnTo>
                    <a:pt x="3441" y="118"/>
                  </a:lnTo>
                  <a:lnTo>
                    <a:pt x="3188" y="59"/>
                  </a:lnTo>
                  <a:lnTo>
                    <a:pt x="2936" y="20"/>
                  </a:lnTo>
                  <a:lnTo>
                    <a:pt x="26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7"/>
            <p:cNvSpPr/>
            <p:nvPr/>
          </p:nvSpPr>
          <p:spPr>
            <a:xfrm>
              <a:off x="3670056" y="-277545"/>
              <a:ext cx="164747" cy="164765"/>
            </a:xfrm>
            <a:custGeom>
              <a:avLst/>
              <a:gdLst/>
              <a:ahLst/>
              <a:cxnLst/>
              <a:rect l="l" t="t" r="r" b="b"/>
              <a:pathLst>
                <a:path w="5308" h="5309" fill="none" extrusionOk="0">
                  <a:moveTo>
                    <a:pt x="0" y="2645"/>
                  </a:moveTo>
                  <a:lnTo>
                    <a:pt x="0" y="2645"/>
                  </a:lnTo>
                  <a:lnTo>
                    <a:pt x="20" y="2917"/>
                  </a:lnTo>
                  <a:lnTo>
                    <a:pt x="58" y="3189"/>
                  </a:lnTo>
                  <a:lnTo>
                    <a:pt x="117" y="3442"/>
                  </a:lnTo>
                  <a:lnTo>
                    <a:pt x="214" y="3695"/>
                  </a:lnTo>
                  <a:lnTo>
                    <a:pt x="331" y="3908"/>
                  </a:lnTo>
                  <a:lnTo>
                    <a:pt x="467" y="4142"/>
                  </a:lnTo>
                  <a:lnTo>
                    <a:pt x="603" y="4336"/>
                  </a:lnTo>
                  <a:lnTo>
                    <a:pt x="778" y="4531"/>
                  </a:lnTo>
                  <a:lnTo>
                    <a:pt x="972" y="4706"/>
                  </a:lnTo>
                  <a:lnTo>
                    <a:pt x="1166" y="4861"/>
                  </a:lnTo>
                  <a:lnTo>
                    <a:pt x="1400" y="4978"/>
                  </a:lnTo>
                  <a:lnTo>
                    <a:pt x="1633" y="5094"/>
                  </a:lnTo>
                  <a:lnTo>
                    <a:pt x="1866" y="5192"/>
                  </a:lnTo>
                  <a:lnTo>
                    <a:pt x="2119" y="5250"/>
                  </a:lnTo>
                  <a:lnTo>
                    <a:pt x="2391" y="5289"/>
                  </a:lnTo>
                  <a:lnTo>
                    <a:pt x="2663" y="5308"/>
                  </a:lnTo>
                  <a:lnTo>
                    <a:pt x="2663" y="5308"/>
                  </a:lnTo>
                  <a:lnTo>
                    <a:pt x="2936" y="5289"/>
                  </a:lnTo>
                  <a:lnTo>
                    <a:pt x="3188" y="5250"/>
                  </a:lnTo>
                  <a:lnTo>
                    <a:pt x="3441" y="5192"/>
                  </a:lnTo>
                  <a:lnTo>
                    <a:pt x="3694" y="5094"/>
                  </a:lnTo>
                  <a:lnTo>
                    <a:pt x="3927" y="4978"/>
                  </a:lnTo>
                  <a:lnTo>
                    <a:pt x="4141" y="4861"/>
                  </a:lnTo>
                  <a:lnTo>
                    <a:pt x="4335" y="4706"/>
                  </a:lnTo>
                  <a:lnTo>
                    <a:pt x="4530" y="4531"/>
                  </a:lnTo>
                  <a:lnTo>
                    <a:pt x="4705" y="4336"/>
                  </a:lnTo>
                  <a:lnTo>
                    <a:pt x="4860" y="4142"/>
                  </a:lnTo>
                  <a:lnTo>
                    <a:pt x="4977" y="3908"/>
                  </a:lnTo>
                  <a:lnTo>
                    <a:pt x="5093" y="3695"/>
                  </a:lnTo>
                  <a:lnTo>
                    <a:pt x="5191" y="3442"/>
                  </a:lnTo>
                  <a:lnTo>
                    <a:pt x="5249" y="3189"/>
                  </a:lnTo>
                  <a:lnTo>
                    <a:pt x="5288" y="2917"/>
                  </a:lnTo>
                  <a:lnTo>
                    <a:pt x="5307" y="2645"/>
                  </a:lnTo>
                  <a:lnTo>
                    <a:pt x="5307" y="2645"/>
                  </a:lnTo>
                  <a:lnTo>
                    <a:pt x="5288" y="2392"/>
                  </a:lnTo>
                  <a:lnTo>
                    <a:pt x="5249" y="2120"/>
                  </a:lnTo>
                  <a:lnTo>
                    <a:pt x="5191" y="1867"/>
                  </a:lnTo>
                  <a:lnTo>
                    <a:pt x="5093" y="1614"/>
                  </a:lnTo>
                  <a:lnTo>
                    <a:pt x="4977" y="1401"/>
                  </a:lnTo>
                  <a:lnTo>
                    <a:pt x="4860" y="1167"/>
                  </a:lnTo>
                  <a:lnTo>
                    <a:pt x="4705" y="973"/>
                  </a:lnTo>
                  <a:lnTo>
                    <a:pt x="4530" y="779"/>
                  </a:lnTo>
                  <a:lnTo>
                    <a:pt x="4335" y="604"/>
                  </a:lnTo>
                  <a:lnTo>
                    <a:pt x="4141" y="448"/>
                  </a:lnTo>
                  <a:lnTo>
                    <a:pt x="3927" y="331"/>
                  </a:lnTo>
                  <a:lnTo>
                    <a:pt x="3694" y="215"/>
                  </a:lnTo>
                  <a:lnTo>
                    <a:pt x="3441" y="118"/>
                  </a:lnTo>
                  <a:lnTo>
                    <a:pt x="3188" y="59"/>
                  </a:lnTo>
                  <a:lnTo>
                    <a:pt x="2936" y="20"/>
                  </a:lnTo>
                  <a:lnTo>
                    <a:pt x="2663" y="1"/>
                  </a:lnTo>
                  <a:lnTo>
                    <a:pt x="2663" y="1"/>
                  </a:lnTo>
                  <a:lnTo>
                    <a:pt x="2391" y="20"/>
                  </a:lnTo>
                  <a:lnTo>
                    <a:pt x="2119" y="59"/>
                  </a:lnTo>
                  <a:lnTo>
                    <a:pt x="1866" y="118"/>
                  </a:lnTo>
                  <a:lnTo>
                    <a:pt x="1633" y="215"/>
                  </a:lnTo>
                  <a:lnTo>
                    <a:pt x="1400" y="331"/>
                  </a:lnTo>
                  <a:lnTo>
                    <a:pt x="1166" y="448"/>
                  </a:lnTo>
                  <a:lnTo>
                    <a:pt x="972" y="604"/>
                  </a:lnTo>
                  <a:lnTo>
                    <a:pt x="778" y="779"/>
                  </a:lnTo>
                  <a:lnTo>
                    <a:pt x="603" y="973"/>
                  </a:lnTo>
                  <a:lnTo>
                    <a:pt x="467" y="1167"/>
                  </a:lnTo>
                  <a:lnTo>
                    <a:pt x="331" y="1401"/>
                  </a:lnTo>
                  <a:lnTo>
                    <a:pt x="214" y="1614"/>
                  </a:lnTo>
                  <a:lnTo>
                    <a:pt x="117" y="1867"/>
                  </a:lnTo>
                  <a:lnTo>
                    <a:pt x="58" y="2120"/>
                  </a:lnTo>
                  <a:lnTo>
                    <a:pt x="20" y="2392"/>
                  </a:lnTo>
                  <a:lnTo>
                    <a:pt x="0" y="2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7"/>
            <p:cNvSpPr/>
            <p:nvPr/>
          </p:nvSpPr>
          <p:spPr>
            <a:xfrm>
              <a:off x="3703823" y="-243747"/>
              <a:ext cx="97178" cy="97171"/>
            </a:xfrm>
            <a:custGeom>
              <a:avLst/>
              <a:gdLst/>
              <a:ahLst/>
              <a:cxnLst/>
              <a:rect l="l" t="t" r="r" b="b"/>
              <a:pathLst>
                <a:path w="3131" h="3131" extrusionOk="0">
                  <a:moveTo>
                    <a:pt x="1400" y="1"/>
                  </a:moveTo>
                  <a:lnTo>
                    <a:pt x="1245" y="39"/>
                  </a:lnTo>
                  <a:lnTo>
                    <a:pt x="1109" y="78"/>
                  </a:lnTo>
                  <a:lnTo>
                    <a:pt x="953" y="117"/>
                  </a:lnTo>
                  <a:lnTo>
                    <a:pt x="817" y="195"/>
                  </a:lnTo>
                  <a:lnTo>
                    <a:pt x="701" y="273"/>
                  </a:lnTo>
                  <a:lnTo>
                    <a:pt x="565" y="351"/>
                  </a:lnTo>
                  <a:lnTo>
                    <a:pt x="467" y="467"/>
                  </a:lnTo>
                  <a:lnTo>
                    <a:pt x="351" y="564"/>
                  </a:lnTo>
                  <a:lnTo>
                    <a:pt x="273" y="681"/>
                  </a:lnTo>
                  <a:lnTo>
                    <a:pt x="195" y="817"/>
                  </a:lnTo>
                  <a:lnTo>
                    <a:pt x="117" y="953"/>
                  </a:lnTo>
                  <a:lnTo>
                    <a:pt x="78" y="1109"/>
                  </a:lnTo>
                  <a:lnTo>
                    <a:pt x="40" y="1245"/>
                  </a:lnTo>
                  <a:lnTo>
                    <a:pt x="20" y="1400"/>
                  </a:lnTo>
                  <a:lnTo>
                    <a:pt x="1" y="1556"/>
                  </a:lnTo>
                  <a:lnTo>
                    <a:pt x="20" y="1731"/>
                  </a:lnTo>
                  <a:lnTo>
                    <a:pt x="40" y="1886"/>
                  </a:lnTo>
                  <a:lnTo>
                    <a:pt x="78" y="2022"/>
                  </a:lnTo>
                  <a:lnTo>
                    <a:pt x="117" y="2178"/>
                  </a:lnTo>
                  <a:lnTo>
                    <a:pt x="195" y="2314"/>
                  </a:lnTo>
                  <a:lnTo>
                    <a:pt x="273" y="2450"/>
                  </a:lnTo>
                  <a:lnTo>
                    <a:pt x="351" y="2567"/>
                  </a:lnTo>
                  <a:lnTo>
                    <a:pt x="467" y="2664"/>
                  </a:lnTo>
                  <a:lnTo>
                    <a:pt x="565" y="2781"/>
                  </a:lnTo>
                  <a:lnTo>
                    <a:pt x="701" y="2858"/>
                  </a:lnTo>
                  <a:lnTo>
                    <a:pt x="817" y="2936"/>
                  </a:lnTo>
                  <a:lnTo>
                    <a:pt x="953" y="3014"/>
                  </a:lnTo>
                  <a:lnTo>
                    <a:pt x="1109" y="3053"/>
                  </a:lnTo>
                  <a:lnTo>
                    <a:pt x="1245" y="3092"/>
                  </a:lnTo>
                  <a:lnTo>
                    <a:pt x="1400" y="3131"/>
                  </a:lnTo>
                  <a:lnTo>
                    <a:pt x="1731" y="3131"/>
                  </a:lnTo>
                  <a:lnTo>
                    <a:pt x="1886" y="3092"/>
                  </a:lnTo>
                  <a:lnTo>
                    <a:pt x="2042" y="3053"/>
                  </a:lnTo>
                  <a:lnTo>
                    <a:pt x="2178" y="3014"/>
                  </a:lnTo>
                  <a:lnTo>
                    <a:pt x="2314" y="2936"/>
                  </a:lnTo>
                  <a:lnTo>
                    <a:pt x="2450" y="2858"/>
                  </a:lnTo>
                  <a:lnTo>
                    <a:pt x="2567" y="2781"/>
                  </a:lnTo>
                  <a:lnTo>
                    <a:pt x="2684" y="2664"/>
                  </a:lnTo>
                  <a:lnTo>
                    <a:pt x="2781" y="2567"/>
                  </a:lnTo>
                  <a:lnTo>
                    <a:pt x="2858" y="2450"/>
                  </a:lnTo>
                  <a:lnTo>
                    <a:pt x="2936" y="2314"/>
                  </a:lnTo>
                  <a:lnTo>
                    <a:pt x="3014" y="2178"/>
                  </a:lnTo>
                  <a:lnTo>
                    <a:pt x="3072" y="2022"/>
                  </a:lnTo>
                  <a:lnTo>
                    <a:pt x="3111" y="1886"/>
                  </a:lnTo>
                  <a:lnTo>
                    <a:pt x="3131" y="1731"/>
                  </a:lnTo>
                  <a:lnTo>
                    <a:pt x="3131" y="1556"/>
                  </a:lnTo>
                  <a:lnTo>
                    <a:pt x="3131" y="1400"/>
                  </a:lnTo>
                  <a:lnTo>
                    <a:pt x="3111" y="1245"/>
                  </a:lnTo>
                  <a:lnTo>
                    <a:pt x="3072" y="1109"/>
                  </a:lnTo>
                  <a:lnTo>
                    <a:pt x="3014" y="953"/>
                  </a:lnTo>
                  <a:lnTo>
                    <a:pt x="2936" y="817"/>
                  </a:lnTo>
                  <a:lnTo>
                    <a:pt x="2858" y="681"/>
                  </a:lnTo>
                  <a:lnTo>
                    <a:pt x="2781" y="564"/>
                  </a:lnTo>
                  <a:lnTo>
                    <a:pt x="2684" y="467"/>
                  </a:lnTo>
                  <a:lnTo>
                    <a:pt x="2567" y="351"/>
                  </a:lnTo>
                  <a:lnTo>
                    <a:pt x="2450" y="273"/>
                  </a:lnTo>
                  <a:lnTo>
                    <a:pt x="2314" y="195"/>
                  </a:lnTo>
                  <a:lnTo>
                    <a:pt x="2178" y="117"/>
                  </a:lnTo>
                  <a:lnTo>
                    <a:pt x="2042" y="78"/>
                  </a:lnTo>
                  <a:lnTo>
                    <a:pt x="1886" y="39"/>
                  </a:lnTo>
                  <a:lnTo>
                    <a:pt x="17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7"/>
            <p:cNvSpPr/>
            <p:nvPr/>
          </p:nvSpPr>
          <p:spPr>
            <a:xfrm>
              <a:off x="3703823" y="-243747"/>
              <a:ext cx="97178" cy="97171"/>
            </a:xfrm>
            <a:custGeom>
              <a:avLst/>
              <a:gdLst/>
              <a:ahLst/>
              <a:cxnLst/>
              <a:rect l="l" t="t" r="r" b="b"/>
              <a:pathLst>
                <a:path w="3131" h="3131" fill="none" extrusionOk="0">
                  <a:moveTo>
                    <a:pt x="1575" y="1"/>
                  </a:moveTo>
                  <a:lnTo>
                    <a:pt x="1575" y="1"/>
                  </a:lnTo>
                  <a:lnTo>
                    <a:pt x="1400" y="1"/>
                  </a:lnTo>
                  <a:lnTo>
                    <a:pt x="1245" y="39"/>
                  </a:lnTo>
                  <a:lnTo>
                    <a:pt x="1109" y="78"/>
                  </a:lnTo>
                  <a:lnTo>
                    <a:pt x="953" y="117"/>
                  </a:lnTo>
                  <a:lnTo>
                    <a:pt x="817" y="195"/>
                  </a:lnTo>
                  <a:lnTo>
                    <a:pt x="701" y="273"/>
                  </a:lnTo>
                  <a:lnTo>
                    <a:pt x="565" y="351"/>
                  </a:lnTo>
                  <a:lnTo>
                    <a:pt x="467" y="467"/>
                  </a:lnTo>
                  <a:lnTo>
                    <a:pt x="351" y="564"/>
                  </a:lnTo>
                  <a:lnTo>
                    <a:pt x="273" y="681"/>
                  </a:lnTo>
                  <a:lnTo>
                    <a:pt x="195" y="817"/>
                  </a:lnTo>
                  <a:lnTo>
                    <a:pt x="117" y="953"/>
                  </a:lnTo>
                  <a:lnTo>
                    <a:pt x="78" y="1109"/>
                  </a:lnTo>
                  <a:lnTo>
                    <a:pt x="40" y="1245"/>
                  </a:lnTo>
                  <a:lnTo>
                    <a:pt x="20" y="1400"/>
                  </a:lnTo>
                  <a:lnTo>
                    <a:pt x="1" y="1556"/>
                  </a:lnTo>
                  <a:lnTo>
                    <a:pt x="1" y="1556"/>
                  </a:lnTo>
                  <a:lnTo>
                    <a:pt x="20" y="1731"/>
                  </a:lnTo>
                  <a:lnTo>
                    <a:pt x="40" y="1886"/>
                  </a:lnTo>
                  <a:lnTo>
                    <a:pt x="78" y="2022"/>
                  </a:lnTo>
                  <a:lnTo>
                    <a:pt x="117" y="2178"/>
                  </a:lnTo>
                  <a:lnTo>
                    <a:pt x="195" y="2314"/>
                  </a:lnTo>
                  <a:lnTo>
                    <a:pt x="273" y="2450"/>
                  </a:lnTo>
                  <a:lnTo>
                    <a:pt x="351" y="2567"/>
                  </a:lnTo>
                  <a:lnTo>
                    <a:pt x="467" y="2664"/>
                  </a:lnTo>
                  <a:lnTo>
                    <a:pt x="565" y="2781"/>
                  </a:lnTo>
                  <a:lnTo>
                    <a:pt x="701" y="2858"/>
                  </a:lnTo>
                  <a:lnTo>
                    <a:pt x="817" y="2936"/>
                  </a:lnTo>
                  <a:lnTo>
                    <a:pt x="953" y="3014"/>
                  </a:lnTo>
                  <a:lnTo>
                    <a:pt x="1109" y="3053"/>
                  </a:lnTo>
                  <a:lnTo>
                    <a:pt x="1245" y="3092"/>
                  </a:lnTo>
                  <a:lnTo>
                    <a:pt x="1400" y="3131"/>
                  </a:lnTo>
                  <a:lnTo>
                    <a:pt x="1575" y="3131"/>
                  </a:lnTo>
                  <a:lnTo>
                    <a:pt x="1575" y="3131"/>
                  </a:lnTo>
                  <a:lnTo>
                    <a:pt x="1731" y="3131"/>
                  </a:lnTo>
                  <a:lnTo>
                    <a:pt x="1886" y="3092"/>
                  </a:lnTo>
                  <a:lnTo>
                    <a:pt x="2042" y="3053"/>
                  </a:lnTo>
                  <a:lnTo>
                    <a:pt x="2178" y="3014"/>
                  </a:lnTo>
                  <a:lnTo>
                    <a:pt x="2314" y="2936"/>
                  </a:lnTo>
                  <a:lnTo>
                    <a:pt x="2450" y="2858"/>
                  </a:lnTo>
                  <a:lnTo>
                    <a:pt x="2567" y="2781"/>
                  </a:lnTo>
                  <a:lnTo>
                    <a:pt x="2684" y="2664"/>
                  </a:lnTo>
                  <a:lnTo>
                    <a:pt x="2781" y="2567"/>
                  </a:lnTo>
                  <a:lnTo>
                    <a:pt x="2858" y="2450"/>
                  </a:lnTo>
                  <a:lnTo>
                    <a:pt x="2936" y="2314"/>
                  </a:lnTo>
                  <a:lnTo>
                    <a:pt x="3014" y="2178"/>
                  </a:lnTo>
                  <a:lnTo>
                    <a:pt x="3072" y="2022"/>
                  </a:lnTo>
                  <a:lnTo>
                    <a:pt x="3111" y="1886"/>
                  </a:lnTo>
                  <a:lnTo>
                    <a:pt x="3131" y="1731"/>
                  </a:lnTo>
                  <a:lnTo>
                    <a:pt x="3131" y="1556"/>
                  </a:lnTo>
                  <a:lnTo>
                    <a:pt x="3131" y="1556"/>
                  </a:lnTo>
                  <a:lnTo>
                    <a:pt x="3131" y="1400"/>
                  </a:lnTo>
                  <a:lnTo>
                    <a:pt x="3111" y="1245"/>
                  </a:lnTo>
                  <a:lnTo>
                    <a:pt x="3072" y="1109"/>
                  </a:lnTo>
                  <a:lnTo>
                    <a:pt x="3014" y="953"/>
                  </a:lnTo>
                  <a:lnTo>
                    <a:pt x="2936" y="817"/>
                  </a:lnTo>
                  <a:lnTo>
                    <a:pt x="2858" y="681"/>
                  </a:lnTo>
                  <a:lnTo>
                    <a:pt x="2781" y="564"/>
                  </a:lnTo>
                  <a:lnTo>
                    <a:pt x="2684" y="467"/>
                  </a:lnTo>
                  <a:lnTo>
                    <a:pt x="2567" y="351"/>
                  </a:lnTo>
                  <a:lnTo>
                    <a:pt x="2450" y="273"/>
                  </a:lnTo>
                  <a:lnTo>
                    <a:pt x="2314" y="195"/>
                  </a:lnTo>
                  <a:lnTo>
                    <a:pt x="2178" y="117"/>
                  </a:lnTo>
                  <a:lnTo>
                    <a:pt x="2042" y="78"/>
                  </a:lnTo>
                  <a:lnTo>
                    <a:pt x="1886" y="39"/>
                  </a:lnTo>
                  <a:lnTo>
                    <a:pt x="1731" y="1"/>
                  </a:lnTo>
                  <a:lnTo>
                    <a:pt x="157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7"/>
            <p:cNvSpPr/>
            <p:nvPr/>
          </p:nvSpPr>
          <p:spPr>
            <a:xfrm>
              <a:off x="4013349" y="-301660"/>
              <a:ext cx="84515" cy="50090"/>
            </a:xfrm>
            <a:custGeom>
              <a:avLst/>
              <a:gdLst/>
              <a:ahLst/>
              <a:cxnLst/>
              <a:rect l="l" t="t" r="r" b="b"/>
              <a:pathLst>
                <a:path w="2723" h="1614" extrusionOk="0">
                  <a:moveTo>
                    <a:pt x="2547" y="0"/>
                  </a:moveTo>
                  <a:lnTo>
                    <a:pt x="2334" y="20"/>
                  </a:lnTo>
                  <a:lnTo>
                    <a:pt x="2139" y="39"/>
                  </a:lnTo>
                  <a:lnTo>
                    <a:pt x="1925" y="78"/>
                  </a:lnTo>
                  <a:lnTo>
                    <a:pt x="1731" y="117"/>
                  </a:lnTo>
                  <a:lnTo>
                    <a:pt x="1556" y="195"/>
                  </a:lnTo>
                  <a:lnTo>
                    <a:pt x="1362" y="272"/>
                  </a:lnTo>
                  <a:lnTo>
                    <a:pt x="1187" y="350"/>
                  </a:lnTo>
                  <a:lnTo>
                    <a:pt x="1031" y="447"/>
                  </a:lnTo>
                  <a:lnTo>
                    <a:pt x="856" y="564"/>
                  </a:lnTo>
                  <a:lnTo>
                    <a:pt x="701" y="681"/>
                  </a:lnTo>
                  <a:lnTo>
                    <a:pt x="565" y="817"/>
                  </a:lnTo>
                  <a:lnTo>
                    <a:pt x="428" y="953"/>
                  </a:lnTo>
                  <a:lnTo>
                    <a:pt x="312" y="1108"/>
                  </a:lnTo>
                  <a:lnTo>
                    <a:pt x="195" y="1264"/>
                  </a:lnTo>
                  <a:lnTo>
                    <a:pt x="98" y="1439"/>
                  </a:lnTo>
                  <a:lnTo>
                    <a:pt x="1" y="1614"/>
                  </a:lnTo>
                  <a:lnTo>
                    <a:pt x="1" y="1614"/>
                  </a:lnTo>
                  <a:lnTo>
                    <a:pt x="584" y="1536"/>
                  </a:lnTo>
                  <a:lnTo>
                    <a:pt x="642" y="1381"/>
                  </a:lnTo>
                  <a:lnTo>
                    <a:pt x="739" y="1225"/>
                  </a:lnTo>
                  <a:lnTo>
                    <a:pt x="817" y="1089"/>
                  </a:lnTo>
                  <a:lnTo>
                    <a:pt x="934" y="953"/>
                  </a:lnTo>
                  <a:lnTo>
                    <a:pt x="1167" y="700"/>
                  </a:lnTo>
                  <a:lnTo>
                    <a:pt x="1420" y="486"/>
                  </a:lnTo>
                  <a:lnTo>
                    <a:pt x="1556" y="389"/>
                  </a:lnTo>
                  <a:lnTo>
                    <a:pt x="1712" y="292"/>
                  </a:lnTo>
                  <a:lnTo>
                    <a:pt x="1867" y="234"/>
                  </a:lnTo>
                  <a:lnTo>
                    <a:pt x="2023" y="156"/>
                  </a:lnTo>
                  <a:lnTo>
                    <a:pt x="2198" y="97"/>
                  </a:lnTo>
                  <a:lnTo>
                    <a:pt x="2372" y="59"/>
                  </a:lnTo>
                  <a:lnTo>
                    <a:pt x="2547" y="39"/>
                  </a:lnTo>
                  <a:lnTo>
                    <a:pt x="2722" y="20"/>
                  </a:lnTo>
                  <a:lnTo>
                    <a:pt x="2547"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7"/>
            <p:cNvSpPr/>
            <p:nvPr/>
          </p:nvSpPr>
          <p:spPr>
            <a:xfrm>
              <a:off x="4013349" y="-301660"/>
              <a:ext cx="84515" cy="50090"/>
            </a:xfrm>
            <a:custGeom>
              <a:avLst/>
              <a:gdLst/>
              <a:ahLst/>
              <a:cxnLst/>
              <a:rect l="l" t="t" r="r" b="b"/>
              <a:pathLst>
                <a:path w="2723" h="1614" fill="none" extrusionOk="0">
                  <a:moveTo>
                    <a:pt x="2547" y="0"/>
                  </a:moveTo>
                  <a:lnTo>
                    <a:pt x="2547" y="0"/>
                  </a:lnTo>
                  <a:lnTo>
                    <a:pt x="2334" y="20"/>
                  </a:lnTo>
                  <a:lnTo>
                    <a:pt x="2139" y="39"/>
                  </a:lnTo>
                  <a:lnTo>
                    <a:pt x="1925" y="78"/>
                  </a:lnTo>
                  <a:lnTo>
                    <a:pt x="1731" y="117"/>
                  </a:lnTo>
                  <a:lnTo>
                    <a:pt x="1556" y="195"/>
                  </a:lnTo>
                  <a:lnTo>
                    <a:pt x="1362" y="272"/>
                  </a:lnTo>
                  <a:lnTo>
                    <a:pt x="1187" y="350"/>
                  </a:lnTo>
                  <a:lnTo>
                    <a:pt x="1031" y="447"/>
                  </a:lnTo>
                  <a:lnTo>
                    <a:pt x="856" y="564"/>
                  </a:lnTo>
                  <a:lnTo>
                    <a:pt x="701" y="681"/>
                  </a:lnTo>
                  <a:lnTo>
                    <a:pt x="565" y="817"/>
                  </a:lnTo>
                  <a:lnTo>
                    <a:pt x="428" y="953"/>
                  </a:lnTo>
                  <a:lnTo>
                    <a:pt x="312" y="1108"/>
                  </a:lnTo>
                  <a:lnTo>
                    <a:pt x="195" y="1264"/>
                  </a:lnTo>
                  <a:lnTo>
                    <a:pt x="98" y="1439"/>
                  </a:lnTo>
                  <a:lnTo>
                    <a:pt x="1" y="1614"/>
                  </a:lnTo>
                  <a:lnTo>
                    <a:pt x="1" y="1614"/>
                  </a:lnTo>
                  <a:lnTo>
                    <a:pt x="584" y="1536"/>
                  </a:lnTo>
                  <a:lnTo>
                    <a:pt x="584" y="1536"/>
                  </a:lnTo>
                  <a:lnTo>
                    <a:pt x="642" y="1381"/>
                  </a:lnTo>
                  <a:lnTo>
                    <a:pt x="739" y="1225"/>
                  </a:lnTo>
                  <a:lnTo>
                    <a:pt x="817" y="1089"/>
                  </a:lnTo>
                  <a:lnTo>
                    <a:pt x="934" y="953"/>
                  </a:lnTo>
                  <a:lnTo>
                    <a:pt x="1167" y="700"/>
                  </a:lnTo>
                  <a:lnTo>
                    <a:pt x="1420" y="486"/>
                  </a:lnTo>
                  <a:lnTo>
                    <a:pt x="1556" y="389"/>
                  </a:lnTo>
                  <a:lnTo>
                    <a:pt x="1712" y="292"/>
                  </a:lnTo>
                  <a:lnTo>
                    <a:pt x="1867" y="234"/>
                  </a:lnTo>
                  <a:lnTo>
                    <a:pt x="2023" y="156"/>
                  </a:lnTo>
                  <a:lnTo>
                    <a:pt x="2198" y="97"/>
                  </a:lnTo>
                  <a:lnTo>
                    <a:pt x="2372" y="59"/>
                  </a:lnTo>
                  <a:lnTo>
                    <a:pt x="2547" y="39"/>
                  </a:lnTo>
                  <a:lnTo>
                    <a:pt x="2722" y="20"/>
                  </a:lnTo>
                  <a:lnTo>
                    <a:pt x="2722" y="20"/>
                  </a:lnTo>
                  <a:lnTo>
                    <a:pt x="254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7"/>
            <p:cNvSpPr/>
            <p:nvPr/>
          </p:nvSpPr>
          <p:spPr>
            <a:xfrm>
              <a:off x="4025422" y="-301660"/>
              <a:ext cx="154505" cy="155082"/>
            </a:xfrm>
            <a:custGeom>
              <a:avLst/>
              <a:gdLst/>
              <a:ahLst/>
              <a:cxnLst/>
              <a:rect l="l" t="t" r="r" b="b"/>
              <a:pathLst>
                <a:path w="4978" h="4997" extrusionOk="0">
                  <a:moveTo>
                    <a:pt x="2489" y="0"/>
                  </a:moveTo>
                  <a:lnTo>
                    <a:pt x="2236" y="20"/>
                  </a:lnTo>
                  <a:lnTo>
                    <a:pt x="1983" y="59"/>
                  </a:lnTo>
                  <a:lnTo>
                    <a:pt x="1750" y="117"/>
                  </a:lnTo>
                  <a:lnTo>
                    <a:pt x="1517" y="214"/>
                  </a:lnTo>
                  <a:lnTo>
                    <a:pt x="1303" y="311"/>
                  </a:lnTo>
                  <a:lnTo>
                    <a:pt x="1089" y="428"/>
                  </a:lnTo>
                  <a:lnTo>
                    <a:pt x="914" y="583"/>
                  </a:lnTo>
                  <a:lnTo>
                    <a:pt x="720" y="739"/>
                  </a:lnTo>
                  <a:lnTo>
                    <a:pt x="564" y="914"/>
                  </a:lnTo>
                  <a:lnTo>
                    <a:pt x="428" y="1108"/>
                  </a:lnTo>
                  <a:lnTo>
                    <a:pt x="292" y="1322"/>
                  </a:lnTo>
                  <a:lnTo>
                    <a:pt x="195" y="1536"/>
                  </a:lnTo>
                  <a:lnTo>
                    <a:pt x="117" y="1769"/>
                  </a:lnTo>
                  <a:lnTo>
                    <a:pt x="39" y="2003"/>
                  </a:lnTo>
                  <a:lnTo>
                    <a:pt x="20" y="2255"/>
                  </a:lnTo>
                  <a:lnTo>
                    <a:pt x="1" y="2508"/>
                  </a:lnTo>
                  <a:lnTo>
                    <a:pt x="20" y="2761"/>
                  </a:lnTo>
                  <a:lnTo>
                    <a:pt x="39" y="3014"/>
                  </a:lnTo>
                  <a:lnTo>
                    <a:pt x="117" y="3247"/>
                  </a:lnTo>
                  <a:lnTo>
                    <a:pt x="195" y="3480"/>
                  </a:lnTo>
                  <a:lnTo>
                    <a:pt x="292" y="3694"/>
                  </a:lnTo>
                  <a:lnTo>
                    <a:pt x="428" y="3888"/>
                  </a:lnTo>
                  <a:lnTo>
                    <a:pt x="564" y="4083"/>
                  </a:lnTo>
                  <a:lnTo>
                    <a:pt x="720" y="4258"/>
                  </a:lnTo>
                  <a:lnTo>
                    <a:pt x="914" y="4433"/>
                  </a:lnTo>
                  <a:lnTo>
                    <a:pt x="1089" y="4569"/>
                  </a:lnTo>
                  <a:lnTo>
                    <a:pt x="1303" y="4705"/>
                  </a:lnTo>
                  <a:lnTo>
                    <a:pt x="1517" y="4802"/>
                  </a:lnTo>
                  <a:lnTo>
                    <a:pt x="1750" y="4880"/>
                  </a:lnTo>
                  <a:lnTo>
                    <a:pt x="1983" y="4938"/>
                  </a:lnTo>
                  <a:lnTo>
                    <a:pt x="2236" y="4977"/>
                  </a:lnTo>
                  <a:lnTo>
                    <a:pt x="2489" y="4997"/>
                  </a:lnTo>
                  <a:lnTo>
                    <a:pt x="2742" y="4977"/>
                  </a:lnTo>
                  <a:lnTo>
                    <a:pt x="2994" y="4938"/>
                  </a:lnTo>
                  <a:lnTo>
                    <a:pt x="3228" y="4880"/>
                  </a:lnTo>
                  <a:lnTo>
                    <a:pt x="3461" y="4802"/>
                  </a:lnTo>
                  <a:lnTo>
                    <a:pt x="3675" y="4705"/>
                  </a:lnTo>
                  <a:lnTo>
                    <a:pt x="3889" y="4569"/>
                  </a:lnTo>
                  <a:lnTo>
                    <a:pt x="4083" y="4433"/>
                  </a:lnTo>
                  <a:lnTo>
                    <a:pt x="4258" y="4258"/>
                  </a:lnTo>
                  <a:lnTo>
                    <a:pt x="4414" y="4083"/>
                  </a:lnTo>
                  <a:lnTo>
                    <a:pt x="4569" y="3888"/>
                  </a:lnTo>
                  <a:lnTo>
                    <a:pt x="4686" y="3694"/>
                  </a:lnTo>
                  <a:lnTo>
                    <a:pt x="4783" y="3480"/>
                  </a:lnTo>
                  <a:lnTo>
                    <a:pt x="4880" y="3247"/>
                  </a:lnTo>
                  <a:lnTo>
                    <a:pt x="4938" y="3014"/>
                  </a:lnTo>
                  <a:lnTo>
                    <a:pt x="4977" y="2761"/>
                  </a:lnTo>
                  <a:lnTo>
                    <a:pt x="4977" y="2508"/>
                  </a:lnTo>
                  <a:lnTo>
                    <a:pt x="4977" y="2255"/>
                  </a:lnTo>
                  <a:lnTo>
                    <a:pt x="4938" y="2003"/>
                  </a:lnTo>
                  <a:lnTo>
                    <a:pt x="4880" y="1769"/>
                  </a:lnTo>
                  <a:lnTo>
                    <a:pt x="4783" y="1536"/>
                  </a:lnTo>
                  <a:lnTo>
                    <a:pt x="4686" y="1322"/>
                  </a:lnTo>
                  <a:lnTo>
                    <a:pt x="4569" y="1108"/>
                  </a:lnTo>
                  <a:lnTo>
                    <a:pt x="4414" y="914"/>
                  </a:lnTo>
                  <a:lnTo>
                    <a:pt x="4258" y="739"/>
                  </a:lnTo>
                  <a:lnTo>
                    <a:pt x="4083" y="583"/>
                  </a:lnTo>
                  <a:lnTo>
                    <a:pt x="3889" y="428"/>
                  </a:lnTo>
                  <a:lnTo>
                    <a:pt x="3675" y="311"/>
                  </a:lnTo>
                  <a:lnTo>
                    <a:pt x="3461" y="214"/>
                  </a:lnTo>
                  <a:lnTo>
                    <a:pt x="3228" y="117"/>
                  </a:lnTo>
                  <a:lnTo>
                    <a:pt x="2994" y="59"/>
                  </a:lnTo>
                  <a:lnTo>
                    <a:pt x="2742" y="20"/>
                  </a:lnTo>
                  <a:lnTo>
                    <a:pt x="2489"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47"/>
            <p:cNvSpPr/>
            <p:nvPr/>
          </p:nvSpPr>
          <p:spPr>
            <a:xfrm>
              <a:off x="4025422" y="-301660"/>
              <a:ext cx="154505" cy="155082"/>
            </a:xfrm>
            <a:custGeom>
              <a:avLst/>
              <a:gdLst/>
              <a:ahLst/>
              <a:cxnLst/>
              <a:rect l="l" t="t" r="r" b="b"/>
              <a:pathLst>
                <a:path w="4978" h="4997" fill="none" extrusionOk="0">
                  <a:moveTo>
                    <a:pt x="1" y="2508"/>
                  </a:moveTo>
                  <a:lnTo>
                    <a:pt x="1" y="2508"/>
                  </a:lnTo>
                  <a:lnTo>
                    <a:pt x="20" y="2761"/>
                  </a:lnTo>
                  <a:lnTo>
                    <a:pt x="39" y="3014"/>
                  </a:lnTo>
                  <a:lnTo>
                    <a:pt x="117" y="3247"/>
                  </a:lnTo>
                  <a:lnTo>
                    <a:pt x="195" y="3480"/>
                  </a:lnTo>
                  <a:lnTo>
                    <a:pt x="292" y="3694"/>
                  </a:lnTo>
                  <a:lnTo>
                    <a:pt x="428" y="3888"/>
                  </a:lnTo>
                  <a:lnTo>
                    <a:pt x="564" y="4083"/>
                  </a:lnTo>
                  <a:lnTo>
                    <a:pt x="720" y="4258"/>
                  </a:lnTo>
                  <a:lnTo>
                    <a:pt x="914" y="4433"/>
                  </a:lnTo>
                  <a:lnTo>
                    <a:pt x="1089" y="4569"/>
                  </a:lnTo>
                  <a:lnTo>
                    <a:pt x="1303" y="4705"/>
                  </a:lnTo>
                  <a:lnTo>
                    <a:pt x="1517" y="4802"/>
                  </a:lnTo>
                  <a:lnTo>
                    <a:pt x="1750" y="4880"/>
                  </a:lnTo>
                  <a:lnTo>
                    <a:pt x="1983" y="4938"/>
                  </a:lnTo>
                  <a:lnTo>
                    <a:pt x="2236" y="4977"/>
                  </a:lnTo>
                  <a:lnTo>
                    <a:pt x="2489" y="4997"/>
                  </a:lnTo>
                  <a:lnTo>
                    <a:pt x="2489" y="4997"/>
                  </a:lnTo>
                  <a:lnTo>
                    <a:pt x="2742" y="4977"/>
                  </a:lnTo>
                  <a:lnTo>
                    <a:pt x="2994" y="4938"/>
                  </a:lnTo>
                  <a:lnTo>
                    <a:pt x="3228" y="4880"/>
                  </a:lnTo>
                  <a:lnTo>
                    <a:pt x="3461" y="4802"/>
                  </a:lnTo>
                  <a:lnTo>
                    <a:pt x="3675" y="4705"/>
                  </a:lnTo>
                  <a:lnTo>
                    <a:pt x="3889" y="4569"/>
                  </a:lnTo>
                  <a:lnTo>
                    <a:pt x="4083" y="4433"/>
                  </a:lnTo>
                  <a:lnTo>
                    <a:pt x="4258" y="4258"/>
                  </a:lnTo>
                  <a:lnTo>
                    <a:pt x="4414" y="4083"/>
                  </a:lnTo>
                  <a:lnTo>
                    <a:pt x="4569" y="3888"/>
                  </a:lnTo>
                  <a:lnTo>
                    <a:pt x="4686" y="3694"/>
                  </a:lnTo>
                  <a:lnTo>
                    <a:pt x="4783" y="3480"/>
                  </a:lnTo>
                  <a:lnTo>
                    <a:pt x="4880" y="3247"/>
                  </a:lnTo>
                  <a:lnTo>
                    <a:pt x="4938" y="3014"/>
                  </a:lnTo>
                  <a:lnTo>
                    <a:pt x="4977" y="2761"/>
                  </a:lnTo>
                  <a:lnTo>
                    <a:pt x="4977" y="2508"/>
                  </a:lnTo>
                  <a:lnTo>
                    <a:pt x="4977" y="2508"/>
                  </a:lnTo>
                  <a:lnTo>
                    <a:pt x="4977" y="2255"/>
                  </a:lnTo>
                  <a:lnTo>
                    <a:pt x="4938" y="2003"/>
                  </a:lnTo>
                  <a:lnTo>
                    <a:pt x="4880" y="1769"/>
                  </a:lnTo>
                  <a:lnTo>
                    <a:pt x="4783" y="1536"/>
                  </a:lnTo>
                  <a:lnTo>
                    <a:pt x="4686" y="1322"/>
                  </a:lnTo>
                  <a:lnTo>
                    <a:pt x="4569" y="1108"/>
                  </a:lnTo>
                  <a:lnTo>
                    <a:pt x="4414" y="914"/>
                  </a:lnTo>
                  <a:lnTo>
                    <a:pt x="4258" y="739"/>
                  </a:lnTo>
                  <a:lnTo>
                    <a:pt x="4083" y="583"/>
                  </a:lnTo>
                  <a:lnTo>
                    <a:pt x="3889" y="428"/>
                  </a:lnTo>
                  <a:lnTo>
                    <a:pt x="3675" y="311"/>
                  </a:lnTo>
                  <a:lnTo>
                    <a:pt x="3461" y="214"/>
                  </a:lnTo>
                  <a:lnTo>
                    <a:pt x="3228" y="117"/>
                  </a:lnTo>
                  <a:lnTo>
                    <a:pt x="2994" y="59"/>
                  </a:lnTo>
                  <a:lnTo>
                    <a:pt x="2742" y="20"/>
                  </a:lnTo>
                  <a:lnTo>
                    <a:pt x="2489" y="0"/>
                  </a:lnTo>
                  <a:lnTo>
                    <a:pt x="2489" y="0"/>
                  </a:lnTo>
                  <a:lnTo>
                    <a:pt x="2236" y="20"/>
                  </a:lnTo>
                  <a:lnTo>
                    <a:pt x="1983" y="59"/>
                  </a:lnTo>
                  <a:lnTo>
                    <a:pt x="1750" y="117"/>
                  </a:lnTo>
                  <a:lnTo>
                    <a:pt x="1517" y="214"/>
                  </a:lnTo>
                  <a:lnTo>
                    <a:pt x="1303" y="311"/>
                  </a:lnTo>
                  <a:lnTo>
                    <a:pt x="1089" y="428"/>
                  </a:lnTo>
                  <a:lnTo>
                    <a:pt x="914" y="583"/>
                  </a:lnTo>
                  <a:lnTo>
                    <a:pt x="720" y="739"/>
                  </a:lnTo>
                  <a:lnTo>
                    <a:pt x="564" y="914"/>
                  </a:lnTo>
                  <a:lnTo>
                    <a:pt x="428" y="1108"/>
                  </a:lnTo>
                  <a:lnTo>
                    <a:pt x="292" y="1322"/>
                  </a:lnTo>
                  <a:lnTo>
                    <a:pt x="195" y="1536"/>
                  </a:lnTo>
                  <a:lnTo>
                    <a:pt x="117" y="1769"/>
                  </a:lnTo>
                  <a:lnTo>
                    <a:pt x="39" y="2003"/>
                  </a:lnTo>
                  <a:lnTo>
                    <a:pt x="20" y="2255"/>
                  </a:lnTo>
                  <a:lnTo>
                    <a:pt x="1" y="25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7"/>
            <p:cNvSpPr/>
            <p:nvPr/>
          </p:nvSpPr>
          <p:spPr>
            <a:xfrm>
              <a:off x="4042927" y="-284156"/>
              <a:ext cx="119494" cy="120074"/>
            </a:xfrm>
            <a:custGeom>
              <a:avLst/>
              <a:gdLst/>
              <a:ahLst/>
              <a:cxnLst/>
              <a:rect l="l" t="t" r="r" b="b"/>
              <a:pathLst>
                <a:path w="3850" h="3869" extrusionOk="0">
                  <a:moveTo>
                    <a:pt x="1925" y="0"/>
                  </a:moveTo>
                  <a:lnTo>
                    <a:pt x="1731" y="19"/>
                  </a:lnTo>
                  <a:lnTo>
                    <a:pt x="1536" y="39"/>
                  </a:lnTo>
                  <a:lnTo>
                    <a:pt x="1361" y="97"/>
                  </a:lnTo>
                  <a:lnTo>
                    <a:pt x="1167" y="156"/>
                  </a:lnTo>
                  <a:lnTo>
                    <a:pt x="1011" y="233"/>
                  </a:lnTo>
                  <a:lnTo>
                    <a:pt x="856" y="331"/>
                  </a:lnTo>
                  <a:lnTo>
                    <a:pt x="700" y="447"/>
                  </a:lnTo>
                  <a:lnTo>
                    <a:pt x="564" y="583"/>
                  </a:lnTo>
                  <a:lnTo>
                    <a:pt x="447" y="719"/>
                  </a:lnTo>
                  <a:lnTo>
                    <a:pt x="331" y="855"/>
                  </a:lnTo>
                  <a:lnTo>
                    <a:pt x="234" y="1011"/>
                  </a:lnTo>
                  <a:lnTo>
                    <a:pt x="156" y="1186"/>
                  </a:lnTo>
                  <a:lnTo>
                    <a:pt x="78" y="1361"/>
                  </a:lnTo>
                  <a:lnTo>
                    <a:pt x="39" y="1555"/>
                  </a:lnTo>
                  <a:lnTo>
                    <a:pt x="0" y="1750"/>
                  </a:lnTo>
                  <a:lnTo>
                    <a:pt x="0" y="1944"/>
                  </a:lnTo>
                  <a:lnTo>
                    <a:pt x="0" y="2139"/>
                  </a:lnTo>
                  <a:lnTo>
                    <a:pt x="39" y="2333"/>
                  </a:lnTo>
                  <a:lnTo>
                    <a:pt x="78" y="2508"/>
                  </a:lnTo>
                  <a:lnTo>
                    <a:pt x="156" y="2683"/>
                  </a:lnTo>
                  <a:lnTo>
                    <a:pt x="234" y="2858"/>
                  </a:lnTo>
                  <a:lnTo>
                    <a:pt x="331" y="3013"/>
                  </a:lnTo>
                  <a:lnTo>
                    <a:pt x="447" y="3169"/>
                  </a:lnTo>
                  <a:lnTo>
                    <a:pt x="564" y="3305"/>
                  </a:lnTo>
                  <a:lnTo>
                    <a:pt x="700" y="3422"/>
                  </a:lnTo>
                  <a:lnTo>
                    <a:pt x="856" y="3538"/>
                  </a:lnTo>
                  <a:lnTo>
                    <a:pt x="1011" y="3635"/>
                  </a:lnTo>
                  <a:lnTo>
                    <a:pt x="1167" y="3713"/>
                  </a:lnTo>
                  <a:lnTo>
                    <a:pt x="1361" y="3791"/>
                  </a:lnTo>
                  <a:lnTo>
                    <a:pt x="1536" y="3830"/>
                  </a:lnTo>
                  <a:lnTo>
                    <a:pt x="1731" y="3869"/>
                  </a:lnTo>
                  <a:lnTo>
                    <a:pt x="2119" y="3869"/>
                  </a:lnTo>
                  <a:lnTo>
                    <a:pt x="2314" y="3830"/>
                  </a:lnTo>
                  <a:lnTo>
                    <a:pt x="2508" y="3791"/>
                  </a:lnTo>
                  <a:lnTo>
                    <a:pt x="2683" y="3713"/>
                  </a:lnTo>
                  <a:lnTo>
                    <a:pt x="2858" y="3635"/>
                  </a:lnTo>
                  <a:lnTo>
                    <a:pt x="3014" y="3538"/>
                  </a:lnTo>
                  <a:lnTo>
                    <a:pt x="3150" y="3422"/>
                  </a:lnTo>
                  <a:lnTo>
                    <a:pt x="3286" y="3305"/>
                  </a:lnTo>
                  <a:lnTo>
                    <a:pt x="3422" y="3169"/>
                  </a:lnTo>
                  <a:lnTo>
                    <a:pt x="3539" y="3013"/>
                  </a:lnTo>
                  <a:lnTo>
                    <a:pt x="3616" y="2858"/>
                  </a:lnTo>
                  <a:lnTo>
                    <a:pt x="3713" y="2683"/>
                  </a:lnTo>
                  <a:lnTo>
                    <a:pt x="3772" y="2508"/>
                  </a:lnTo>
                  <a:lnTo>
                    <a:pt x="3811" y="2333"/>
                  </a:lnTo>
                  <a:lnTo>
                    <a:pt x="3850" y="2139"/>
                  </a:lnTo>
                  <a:lnTo>
                    <a:pt x="3850" y="1944"/>
                  </a:lnTo>
                  <a:lnTo>
                    <a:pt x="3850" y="1750"/>
                  </a:lnTo>
                  <a:lnTo>
                    <a:pt x="3811" y="1555"/>
                  </a:lnTo>
                  <a:lnTo>
                    <a:pt x="3772" y="1361"/>
                  </a:lnTo>
                  <a:lnTo>
                    <a:pt x="3713" y="1186"/>
                  </a:lnTo>
                  <a:lnTo>
                    <a:pt x="3616" y="1011"/>
                  </a:lnTo>
                  <a:lnTo>
                    <a:pt x="3539" y="855"/>
                  </a:lnTo>
                  <a:lnTo>
                    <a:pt x="3422" y="719"/>
                  </a:lnTo>
                  <a:lnTo>
                    <a:pt x="3286" y="583"/>
                  </a:lnTo>
                  <a:lnTo>
                    <a:pt x="3150" y="447"/>
                  </a:lnTo>
                  <a:lnTo>
                    <a:pt x="3014" y="331"/>
                  </a:lnTo>
                  <a:lnTo>
                    <a:pt x="2858" y="233"/>
                  </a:lnTo>
                  <a:lnTo>
                    <a:pt x="2683" y="156"/>
                  </a:lnTo>
                  <a:lnTo>
                    <a:pt x="2508" y="97"/>
                  </a:lnTo>
                  <a:lnTo>
                    <a:pt x="2314" y="39"/>
                  </a:lnTo>
                  <a:lnTo>
                    <a:pt x="2119" y="19"/>
                  </a:lnTo>
                  <a:lnTo>
                    <a:pt x="19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47"/>
            <p:cNvSpPr/>
            <p:nvPr/>
          </p:nvSpPr>
          <p:spPr>
            <a:xfrm>
              <a:off x="4042927" y="-284156"/>
              <a:ext cx="119494" cy="120074"/>
            </a:xfrm>
            <a:custGeom>
              <a:avLst/>
              <a:gdLst/>
              <a:ahLst/>
              <a:cxnLst/>
              <a:rect l="l" t="t" r="r" b="b"/>
              <a:pathLst>
                <a:path w="3850" h="3869" fill="none" extrusionOk="0">
                  <a:moveTo>
                    <a:pt x="0" y="1944"/>
                  </a:moveTo>
                  <a:lnTo>
                    <a:pt x="0" y="1944"/>
                  </a:lnTo>
                  <a:lnTo>
                    <a:pt x="0" y="2139"/>
                  </a:lnTo>
                  <a:lnTo>
                    <a:pt x="39" y="2333"/>
                  </a:lnTo>
                  <a:lnTo>
                    <a:pt x="78" y="2508"/>
                  </a:lnTo>
                  <a:lnTo>
                    <a:pt x="156" y="2683"/>
                  </a:lnTo>
                  <a:lnTo>
                    <a:pt x="234" y="2858"/>
                  </a:lnTo>
                  <a:lnTo>
                    <a:pt x="331" y="3013"/>
                  </a:lnTo>
                  <a:lnTo>
                    <a:pt x="447" y="3169"/>
                  </a:lnTo>
                  <a:lnTo>
                    <a:pt x="564" y="3305"/>
                  </a:lnTo>
                  <a:lnTo>
                    <a:pt x="700" y="3422"/>
                  </a:lnTo>
                  <a:lnTo>
                    <a:pt x="856" y="3538"/>
                  </a:lnTo>
                  <a:lnTo>
                    <a:pt x="1011" y="3635"/>
                  </a:lnTo>
                  <a:lnTo>
                    <a:pt x="1167" y="3713"/>
                  </a:lnTo>
                  <a:lnTo>
                    <a:pt x="1361" y="3791"/>
                  </a:lnTo>
                  <a:lnTo>
                    <a:pt x="1536" y="3830"/>
                  </a:lnTo>
                  <a:lnTo>
                    <a:pt x="1731" y="3869"/>
                  </a:lnTo>
                  <a:lnTo>
                    <a:pt x="1925" y="3869"/>
                  </a:lnTo>
                  <a:lnTo>
                    <a:pt x="1925" y="3869"/>
                  </a:lnTo>
                  <a:lnTo>
                    <a:pt x="2119" y="3869"/>
                  </a:lnTo>
                  <a:lnTo>
                    <a:pt x="2314" y="3830"/>
                  </a:lnTo>
                  <a:lnTo>
                    <a:pt x="2508" y="3791"/>
                  </a:lnTo>
                  <a:lnTo>
                    <a:pt x="2683" y="3713"/>
                  </a:lnTo>
                  <a:lnTo>
                    <a:pt x="2858" y="3635"/>
                  </a:lnTo>
                  <a:lnTo>
                    <a:pt x="3014" y="3538"/>
                  </a:lnTo>
                  <a:lnTo>
                    <a:pt x="3150" y="3422"/>
                  </a:lnTo>
                  <a:lnTo>
                    <a:pt x="3286" y="3305"/>
                  </a:lnTo>
                  <a:lnTo>
                    <a:pt x="3422" y="3169"/>
                  </a:lnTo>
                  <a:lnTo>
                    <a:pt x="3539" y="3013"/>
                  </a:lnTo>
                  <a:lnTo>
                    <a:pt x="3616" y="2858"/>
                  </a:lnTo>
                  <a:lnTo>
                    <a:pt x="3713" y="2683"/>
                  </a:lnTo>
                  <a:lnTo>
                    <a:pt x="3772" y="2508"/>
                  </a:lnTo>
                  <a:lnTo>
                    <a:pt x="3811" y="2333"/>
                  </a:lnTo>
                  <a:lnTo>
                    <a:pt x="3850" y="2139"/>
                  </a:lnTo>
                  <a:lnTo>
                    <a:pt x="3850" y="1944"/>
                  </a:lnTo>
                  <a:lnTo>
                    <a:pt x="3850" y="1944"/>
                  </a:lnTo>
                  <a:lnTo>
                    <a:pt x="3850" y="1750"/>
                  </a:lnTo>
                  <a:lnTo>
                    <a:pt x="3811" y="1555"/>
                  </a:lnTo>
                  <a:lnTo>
                    <a:pt x="3772" y="1361"/>
                  </a:lnTo>
                  <a:lnTo>
                    <a:pt x="3713" y="1186"/>
                  </a:lnTo>
                  <a:lnTo>
                    <a:pt x="3616" y="1011"/>
                  </a:lnTo>
                  <a:lnTo>
                    <a:pt x="3539" y="855"/>
                  </a:lnTo>
                  <a:lnTo>
                    <a:pt x="3422" y="719"/>
                  </a:lnTo>
                  <a:lnTo>
                    <a:pt x="3286" y="583"/>
                  </a:lnTo>
                  <a:lnTo>
                    <a:pt x="3150" y="447"/>
                  </a:lnTo>
                  <a:lnTo>
                    <a:pt x="3014" y="331"/>
                  </a:lnTo>
                  <a:lnTo>
                    <a:pt x="2858" y="233"/>
                  </a:lnTo>
                  <a:lnTo>
                    <a:pt x="2683" y="156"/>
                  </a:lnTo>
                  <a:lnTo>
                    <a:pt x="2508" y="97"/>
                  </a:lnTo>
                  <a:lnTo>
                    <a:pt x="2314" y="39"/>
                  </a:lnTo>
                  <a:lnTo>
                    <a:pt x="2119" y="19"/>
                  </a:lnTo>
                  <a:lnTo>
                    <a:pt x="1925" y="0"/>
                  </a:lnTo>
                  <a:lnTo>
                    <a:pt x="1925" y="0"/>
                  </a:lnTo>
                  <a:lnTo>
                    <a:pt x="1731" y="19"/>
                  </a:lnTo>
                  <a:lnTo>
                    <a:pt x="1536" y="39"/>
                  </a:lnTo>
                  <a:lnTo>
                    <a:pt x="1361" y="97"/>
                  </a:lnTo>
                  <a:lnTo>
                    <a:pt x="1167" y="156"/>
                  </a:lnTo>
                  <a:lnTo>
                    <a:pt x="1011" y="233"/>
                  </a:lnTo>
                  <a:lnTo>
                    <a:pt x="856" y="331"/>
                  </a:lnTo>
                  <a:lnTo>
                    <a:pt x="700" y="447"/>
                  </a:lnTo>
                  <a:lnTo>
                    <a:pt x="564" y="583"/>
                  </a:lnTo>
                  <a:lnTo>
                    <a:pt x="447" y="719"/>
                  </a:lnTo>
                  <a:lnTo>
                    <a:pt x="331" y="855"/>
                  </a:lnTo>
                  <a:lnTo>
                    <a:pt x="234" y="1011"/>
                  </a:lnTo>
                  <a:lnTo>
                    <a:pt x="156" y="1186"/>
                  </a:lnTo>
                  <a:lnTo>
                    <a:pt x="78" y="1361"/>
                  </a:lnTo>
                  <a:lnTo>
                    <a:pt x="39" y="1555"/>
                  </a:lnTo>
                  <a:lnTo>
                    <a:pt x="0" y="1750"/>
                  </a:lnTo>
                  <a:lnTo>
                    <a:pt x="0" y="19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47"/>
            <p:cNvSpPr/>
            <p:nvPr/>
          </p:nvSpPr>
          <p:spPr>
            <a:xfrm>
              <a:off x="4067042" y="-259420"/>
              <a:ext cx="71231" cy="70605"/>
            </a:xfrm>
            <a:custGeom>
              <a:avLst/>
              <a:gdLst/>
              <a:ahLst/>
              <a:cxnLst/>
              <a:rect l="l" t="t" r="r" b="b"/>
              <a:pathLst>
                <a:path w="2295" h="2275" extrusionOk="0">
                  <a:moveTo>
                    <a:pt x="1031" y="0"/>
                  </a:moveTo>
                  <a:lnTo>
                    <a:pt x="915" y="20"/>
                  </a:lnTo>
                  <a:lnTo>
                    <a:pt x="701" y="97"/>
                  </a:lnTo>
                  <a:lnTo>
                    <a:pt x="506" y="195"/>
                  </a:lnTo>
                  <a:lnTo>
                    <a:pt x="351" y="331"/>
                  </a:lnTo>
                  <a:lnTo>
                    <a:pt x="195" y="506"/>
                  </a:lnTo>
                  <a:lnTo>
                    <a:pt x="98" y="700"/>
                  </a:lnTo>
                  <a:lnTo>
                    <a:pt x="40" y="914"/>
                  </a:lnTo>
                  <a:lnTo>
                    <a:pt x="20" y="1030"/>
                  </a:lnTo>
                  <a:lnTo>
                    <a:pt x="1" y="1147"/>
                  </a:lnTo>
                  <a:lnTo>
                    <a:pt x="20" y="1264"/>
                  </a:lnTo>
                  <a:lnTo>
                    <a:pt x="40" y="1380"/>
                  </a:lnTo>
                  <a:lnTo>
                    <a:pt x="98" y="1594"/>
                  </a:lnTo>
                  <a:lnTo>
                    <a:pt x="195" y="1789"/>
                  </a:lnTo>
                  <a:lnTo>
                    <a:pt x="351" y="1944"/>
                  </a:lnTo>
                  <a:lnTo>
                    <a:pt x="506" y="2080"/>
                  </a:lnTo>
                  <a:lnTo>
                    <a:pt x="701" y="2197"/>
                  </a:lnTo>
                  <a:lnTo>
                    <a:pt x="915" y="2255"/>
                  </a:lnTo>
                  <a:lnTo>
                    <a:pt x="1031" y="2275"/>
                  </a:lnTo>
                  <a:lnTo>
                    <a:pt x="1265" y="2275"/>
                  </a:lnTo>
                  <a:lnTo>
                    <a:pt x="1381" y="2255"/>
                  </a:lnTo>
                  <a:lnTo>
                    <a:pt x="1595" y="2197"/>
                  </a:lnTo>
                  <a:lnTo>
                    <a:pt x="1789" y="2080"/>
                  </a:lnTo>
                  <a:lnTo>
                    <a:pt x="1964" y="1944"/>
                  </a:lnTo>
                  <a:lnTo>
                    <a:pt x="2101" y="1789"/>
                  </a:lnTo>
                  <a:lnTo>
                    <a:pt x="2198" y="1594"/>
                  </a:lnTo>
                  <a:lnTo>
                    <a:pt x="2275" y="1380"/>
                  </a:lnTo>
                  <a:lnTo>
                    <a:pt x="2295" y="1264"/>
                  </a:lnTo>
                  <a:lnTo>
                    <a:pt x="2295" y="1147"/>
                  </a:lnTo>
                  <a:lnTo>
                    <a:pt x="2295" y="1030"/>
                  </a:lnTo>
                  <a:lnTo>
                    <a:pt x="2275" y="914"/>
                  </a:lnTo>
                  <a:lnTo>
                    <a:pt x="2198" y="700"/>
                  </a:lnTo>
                  <a:lnTo>
                    <a:pt x="2101" y="506"/>
                  </a:lnTo>
                  <a:lnTo>
                    <a:pt x="1964" y="331"/>
                  </a:lnTo>
                  <a:lnTo>
                    <a:pt x="1789" y="195"/>
                  </a:lnTo>
                  <a:lnTo>
                    <a:pt x="1595" y="97"/>
                  </a:lnTo>
                  <a:lnTo>
                    <a:pt x="1381" y="20"/>
                  </a:lnTo>
                  <a:lnTo>
                    <a:pt x="1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47"/>
            <p:cNvSpPr/>
            <p:nvPr/>
          </p:nvSpPr>
          <p:spPr>
            <a:xfrm>
              <a:off x="4067042" y="-259420"/>
              <a:ext cx="71231" cy="70605"/>
            </a:xfrm>
            <a:custGeom>
              <a:avLst/>
              <a:gdLst/>
              <a:ahLst/>
              <a:cxnLst/>
              <a:rect l="l" t="t" r="r" b="b"/>
              <a:pathLst>
                <a:path w="2295" h="2275" fill="none" extrusionOk="0">
                  <a:moveTo>
                    <a:pt x="1148" y="0"/>
                  </a:moveTo>
                  <a:lnTo>
                    <a:pt x="1148" y="0"/>
                  </a:lnTo>
                  <a:lnTo>
                    <a:pt x="1031" y="0"/>
                  </a:lnTo>
                  <a:lnTo>
                    <a:pt x="915" y="20"/>
                  </a:lnTo>
                  <a:lnTo>
                    <a:pt x="701" y="97"/>
                  </a:lnTo>
                  <a:lnTo>
                    <a:pt x="506" y="195"/>
                  </a:lnTo>
                  <a:lnTo>
                    <a:pt x="351" y="331"/>
                  </a:lnTo>
                  <a:lnTo>
                    <a:pt x="195" y="506"/>
                  </a:lnTo>
                  <a:lnTo>
                    <a:pt x="98" y="700"/>
                  </a:lnTo>
                  <a:lnTo>
                    <a:pt x="40" y="914"/>
                  </a:lnTo>
                  <a:lnTo>
                    <a:pt x="20" y="1030"/>
                  </a:lnTo>
                  <a:lnTo>
                    <a:pt x="1" y="1147"/>
                  </a:lnTo>
                  <a:lnTo>
                    <a:pt x="1" y="1147"/>
                  </a:lnTo>
                  <a:lnTo>
                    <a:pt x="20" y="1264"/>
                  </a:lnTo>
                  <a:lnTo>
                    <a:pt x="40" y="1380"/>
                  </a:lnTo>
                  <a:lnTo>
                    <a:pt x="98" y="1594"/>
                  </a:lnTo>
                  <a:lnTo>
                    <a:pt x="195" y="1789"/>
                  </a:lnTo>
                  <a:lnTo>
                    <a:pt x="351" y="1944"/>
                  </a:lnTo>
                  <a:lnTo>
                    <a:pt x="506" y="2080"/>
                  </a:lnTo>
                  <a:lnTo>
                    <a:pt x="701" y="2197"/>
                  </a:lnTo>
                  <a:lnTo>
                    <a:pt x="915" y="2255"/>
                  </a:lnTo>
                  <a:lnTo>
                    <a:pt x="1031" y="2275"/>
                  </a:lnTo>
                  <a:lnTo>
                    <a:pt x="1148" y="2275"/>
                  </a:lnTo>
                  <a:lnTo>
                    <a:pt x="1148" y="2275"/>
                  </a:lnTo>
                  <a:lnTo>
                    <a:pt x="1265" y="2275"/>
                  </a:lnTo>
                  <a:lnTo>
                    <a:pt x="1381" y="2255"/>
                  </a:lnTo>
                  <a:lnTo>
                    <a:pt x="1595" y="2197"/>
                  </a:lnTo>
                  <a:lnTo>
                    <a:pt x="1789" y="2080"/>
                  </a:lnTo>
                  <a:lnTo>
                    <a:pt x="1964" y="1944"/>
                  </a:lnTo>
                  <a:lnTo>
                    <a:pt x="2101" y="1789"/>
                  </a:lnTo>
                  <a:lnTo>
                    <a:pt x="2198" y="1594"/>
                  </a:lnTo>
                  <a:lnTo>
                    <a:pt x="2275" y="1380"/>
                  </a:lnTo>
                  <a:lnTo>
                    <a:pt x="2295" y="1264"/>
                  </a:lnTo>
                  <a:lnTo>
                    <a:pt x="2295" y="1147"/>
                  </a:lnTo>
                  <a:lnTo>
                    <a:pt x="2295" y="1147"/>
                  </a:lnTo>
                  <a:lnTo>
                    <a:pt x="2295" y="1030"/>
                  </a:lnTo>
                  <a:lnTo>
                    <a:pt x="2275" y="914"/>
                  </a:lnTo>
                  <a:lnTo>
                    <a:pt x="2198" y="700"/>
                  </a:lnTo>
                  <a:lnTo>
                    <a:pt x="2101" y="506"/>
                  </a:lnTo>
                  <a:lnTo>
                    <a:pt x="1964" y="331"/>
                  </a:lnTo>
                  <a:lnTo>
                    <a:pt x="1789" y="195"/>
                  </a:lnTo>
                  <a:lnTo>
                    <a:pt x="1595" y="97"/>
                  </a:lnTo>
                  <a:lnTo>
                    <a:pt x="1381" y="20"/>
                  </a:lnTo>
                  <a:lnTo>
                    <a:pt x="1265" y="0"/>
                  </a:lnTo>
                  <a:lnTo>
                    <a:pt x="11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47"/>
            <p:cNvSpPr/>
            <p:nvPr/>
          </p:nvSpPr>
          <p:spPr>
            <a:xfrm>
              <a:off x="3054015" y="-459137"/>
              <a:ext cx="217231" cy="104402"/>
            </a:xfrm>
            <a:custGeom>
              <a:avLst/>
              <a:gdLst/>
              <a:ahLst/>
              <a:cxnLst/>
              <a:rect l="l" t="t" r="r" b="b"/>
              <a:pathLst>
                <a:path w="6999" h="3364" extrusionOk="0">
                  <a:moveTo>
                    <a:pt x="311" y="0"/>
                  </a:moveTo>
                  <a:lnTo>
                    <a:pt x="214" y="20"/>
                  </a:lnTo>
                  <a:lnTo>
                    <a:pt x="117" y="59"/>
                  </a:lnTo>
                  <a:lnTo>
                    <a:pt x="59" y="117"/>
                  </a:lnTo>
                  <a:lnTo>
                    <a:pt x="20" y="195"/>
                  </a:lnTo>
                  <a:lnTo>
                    <a:pt x="0" y="292"/>
                  </a:lnTo>
                  <a:lnTo>
                    <a:pt x="20" y="389"/>
                  </a:lnTo>
                  <a:lnTo>
                    <a:pt x="59" y="467"/>
                  </a:lnTo>
                  <a:lnTo>
                    <a:pt x="156" y="545"/>
                  </a:lnTo>
                  <a:lnTo>
                    <a:pt x="5171" y="3364"/>
                  </a:lnTo>
                  <a:lnTo>
                    <a:pt x="6999" y="739"/>
                  </a:lnTo>
                  <a:lnTo>
                    <a:pt x="3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7"/>
            <p:cNvSpPr/>
            <p:nvPr/>
          </p:nvSpPr>
          <p:spPr>
            <a:xfrm>
              <a:off x="3054015" y="-459137"/>
              <a:ext cx="217231" cy="104402"/>
            </a:xfrm>
            <a:custGeom>
              <a:avLst/>
              <a:gdLst/>
              <a:ahLst/>
              <a:cxnLst/>
              <a:rect l="l" t="t" r="r" b="b"/>
              <a:pathLst>
                <a:path w="6999" h="3364" fill="none" extrusionOk="0">
                  <a:moveTo>
                    <a:pt x="6999" y="739"/>
                  </a:moveTo>
                  <a:lnTo>
                    <a:pt x="311" y="0"/>
                  </a:lnTo>
                  <a:lnTo>
                    <a:pt x="311" y="0"/>
                  </a:lnTo>
                  <a:lnTo>
                    <a:pt x="214" y="20"/>
                  </a:lnTo>
                  <a:lnTo>
                    <a:pt x="117" y="59"/>
                  </a:lnTo>
                  <a:lnTo>
                    <a:pt x="59" y="117"/>
                  </a:lnTo>
                  <a:lnTo>
                    <a:pt x="20" y="195"/>
                  </a:lnTo>
                  <a:lnTo>
                    <a:pt x="0" y="292"/>
                  </a:lnTo>
                  <a:lnTo>
                    <a:pt x="20" y="389"/>
                  </a:lnTo>
                  <a:lnTo>
                    <a:pt x="59" y="467"/>
                  </a:lnTo>
                  <a:lnTo>
                    <a:pt x="156" y="545"/>
                  </a:lnTo>
                  <a:lnTo>
                    <a:pt x="5171" y="3364"/>
                  </a:lnTo>
                  <a:lnTo>
                    <a:pt x="6999" y="739"/>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7"/>
            <p:cNvSpPr/>
            <p:nvPr/>
          </p:nvSpPr>
          <p:spPr>
            <a:xfrm>
              <a:off x="3163822" y="-445264"/>
              <a:ext cx="41652" cy="68215"/>
            </a:xfrm>
            <a:custGeom>
              <a:avLst/>
              <a:gdLst/>
              <a:ahLst/>
              <a:cxnLst/>
              <a:rect l="l" t="t" r="r" b="b"/>
              <a:pathLst>
                <a:path w="1342" h="2198" extrusionOk="0">
                  <a:moveTo>
                    <a:pt x="759" y="0"/>
                  </a:moveTo>
                  <a:lnTo>
                    <a:pt x="525" y="467"/>
                  </a:lnTo>
                  <a:lnTo>
                    <a:pt x="311" y="953"/>
                  </a:lnTo>
                  <a:lnTo>
                    <a:pt x="137" y="1458"/>
                  </a:lnTo>
                  <a:lnTo>
                    <a:pt x="0" y="1983"/>
                  </a:lnTo>
                  <a:lnTo>
                    <a:pt x="370" y="2197"/>
                  </a:lnTo>
                  <a:lnTo>
                    <a:pt x="448" y="1906"/>
                  </a:lnTo>
                  <a:lnTo>
                    <a:pt x="545" y="1633"/>
                  </a:lnTo>
                  <a:lnTo>
                    <a:pt x="661" y="1342"/>
                  </a:lnTo>
                  <a:lnTo>
                    <a:pt x="778" y="1070"/>
                  </a:lnTo>
                  <a:lnTo>
                    <a:pt x="895" y="817"/>
                  </a:lnTo>
                  <a:lnTo>
                    <a:pt x="1031" y="564"/>
                  </a:lnTo>
                  <a:lnTo>
                    <a:pt x="1186" y="311"/>
                  </a:lnTo>
                  <a:lnTo>
                    <a:pt x="1342" y="59"/>
                  </a:lnTo>
                  <a:lnTo>
                    <a:pt x="759"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7"/>
            <p:cNvSpPr/>
            <p:nvPr/>
          </p:nvSpPr>
          <p:spPr>
            <a:xfrm>
              <a:off x="3163822" y="-445264"/>
              <a:ext cx="41652" cy="68215"/>
            </a:xfrm>
            <a:custGeom>
              <a:avLst/>
              <a:gdLst/>
              <a:ahLst/>
              <a:cxnLst/>
              <a:rect l="l" t="t" r="r" b="b"/>
              <a:pathLst>
                <a:path w="1342" h="2198" fill="none" extrusionOk="0">
                  <a:moveTo>
                    <a:pt x="759" y="0"/>
                  </a:moveTo>
                  <a:lnTo>
                    <a:pt x="759" y="0"/>
                  </a:lnTo>
                  <a:lnTo>
                    <a:pt x="525" y="467"/>
                  </a:lnTo>
                  <a:lnTo>
                    <a:pt x="311" y="953"/>
                  </a:lnTo>
                  <a:lnTo>
                    <a:pt x="137" y="1458"/>
                  </a:lnTo>
                  <a:lnTo>
                    <a:pt x="0" y="1983"/>
                  </a:lnTo>
                  <a:lnTo>
                    <a:pt x="370" y="2197"/>
                  </a:lnTo>
                  <a:lnTo>
                    <a:pt x="370" y="2197"/>
                  </a:lnTo>
                  <a:lnTo>
                    <a:pt x="448" y="1906"/>
                  </a:lnTo>
                  <a:lnTo>
                    <a:pt x="545" y="1633"/>
                  </a:lnTo>
                  <a:lnTo>
                    <a:pt x="661" y="1342"/>
                  </a:lnTo>
                  <a:lnTo>
                    <a:pt x="778" y="1070"/>
                  </a:lnTo>
                  <a:lnTo>
                    <a:pt x="895" y="817"/>
                  </a:lnTo>
                  <a:lnTo>
                    <a:pt x="1031" y="564"/>
                  </a:lnTo>
                  <a:lnTo>
                    <a:pt x="1186" y="311"/>
                  </a:lnTo>
                  <a:lnTo>
                    <a:pt x="1342" y="59"/>
                  </a:lnTo>
                  <a:lnTo>
                    <a:pt x="7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47"/>
            <p:cNvSpPr/>
            <p:nvPr/>
          </p:nvSpPr>
          <p:spPr>
            <a:xfrm>
              <a:off x="3468506" y="-459137"/>
              <a:ext cx="217263" cy="104402"/>
            </a:xfrm>
            <a:custGeom>
              <a:avLst/>
              <a:gdLst/>
              <a:ahLst/>
              <a:cxnLst/>
              <a:rect l="l" t="t" r="r" b="b"/>
              <a:pathLst>
                <a:path w="7000" h="3364" extrusionOk="0">
                  <a:moveTo>
                    <a:pt x="6669" y="0"/>
                  </a:moveTo>
                  <a:lnTo>
                    <a:pt x="1" y="739"/>
                  </a:lnTo>
                  <a:lnTo>
                    <a:pt x="1809" y="3364"/>
                  </a:lnTo>
                  <a:lnTo>
                    <a:pt x="6844" y="545"/>
                  </a:lnTo>
                  <a:lnTo>
                    <a:pt x="6922" y="467"/>
                  </a:lnTo>
                  <a:lnTo>
                    <a:pt x="6980" y="389"/>
                  </a:lnTo>
                  <a:lnTo>
                    <a:pt x="7000" y="292"/>
                  </a:lnTo>
                  <a:lnTo>
                    <a:pt x="6980" y="195"/>
                  </a:lnTo>
                  <a:lnTo>
                    <a:pt x="6941" y="117"/>
                  </a:lnTo>
                  <a:lnTo>
                    <a:pt x="6863" y="59"/>
                  </a:lnTo>
                  <a:lnTo>
                    <a:pt x="6786" y="20"/>
                  </a:lnTo>
                  <a:lnTo>
                    <a:pt x="66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47"/>
            <p:cNvSpPr/>
            <p:nvPr/>
          </p:nvSpPr>
          <p:spPr>
            <a:xfrm>
              <a:off x="3468506" y="-459137"/>
              <a:ext cx="217263" cy="104402"/>
            </a:xfrm>
            <a:custGeom>
              <a:avLst/>
              <a:gdLst/>
              <a:ahLst/>
              <a:cxnLst/>
              <a:rect l="l" t="t" r="r" b="b"/>
              <a:pathLst>
                <a:path w="7000" h="3364" fill="none" extrusionOk="0">
                  <a:moveTo>
                    <a:pt x="1" y="739"/>
                  </a:moveTo>
                  <a:lnTo>
                    <a:pt x="6669" y="0"/>
                  </a:lnTo>
                  <a:lnTo>
                    <a:pt x="6669" y="0"/>
                  </a:lnTo>
                  <a:lnTo>
                    <a:pt x="6786" y="20"/>
                  </a:lnTo>
                  <a:lnTo>
                    <a:pt x="6863" y="59"/>
                  </a:lnTo>
                  <a:lnTo>
                    <a:pt x="6941" y="117"/>
                  </a:lnTo>
                  <a:lnTo>
                    <a:pt x="6980" y="195"/>
                  </a:lnTo>
                  <a:lnTo>
                    <a:pt x="7000" y="292"/>
                  </a:lnTo>
                  <a:lnTo>
                    <a:pt x="6980" y="389"/>
                  </a:lnTo>
                  <a:lnTo>
                    <a:pt x="6922" y="467"/>
                  </a:lnTo>
                  <a:lnTo>
                    <a:pt x="6844" y="545"/>
                  </a:lnTo>
                  <a:lnTo>
                    <a:pt x="1809" y="3364"/>
                  </a:lnTo>
                  <a:lnTo>
                    <a:pt x="1" y="73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47"/>
            <p:cNvSpPr/>
            <p:nvPr/>
          </p:nvSpPr>
          <p:spPr>
            <a:xfrm>
              <a:off x="3526451" y="-445264"/>
              <a:ext cx="49505" cy="72436"/>
            </a:xfrm>
            <a:custGeom>
              <a:avLst/>
              <a:gdLst/>
              <a:ahLst/>
              <a:cxnLst/>
              <a:rect l="l" t="t" r="r" b="b"/>
              <a:pathLst>
                <a:path w="1595" h="2334" extrusionOk="0">
                  <a:moveTo>
                    <a:pt x="817" y="0"/>
                  </a:moveTo>
                  <a:lnTo>
                    <a:pt x="0" y="98"/>
                  </a:lnTo>
                  <a:lnTo>
                    <a:pt x="175" y="350"/>
                  </a:lnTo>
                  <a:lnTo>
                    <a:pt x="331" y="603"/>
                  </a:lnTo>
                  <a:lnTo>
                    <a:pt x="467" y="875"/>
                  </a:lnTo>
                  <a:lnTo>
                    <a:pt x="603" y="1147"/>
                  </a:lnTo>
                  <a:lnTo>
                    <a:pt x="720" y="1439"/>
                  </a:lnTo>
                  <a:lnTo>
                    <a:pt x="817" y="1731"/>
                  </a:lnTo>
                  <a:lnTo>
                    <a:pt x="914" y="2022"/>
                  </a:lnTo>
                  <a:lnTo>
                    <a:pt x="992" y="2333"/>
                  </a:lnTo>
                  <a:lnTo>
                    <a:pt x="1594" y="1983"/>
                  </a:lnTo>
                  <a:lnTo>
                    <a:pt x="1458" y="1458"/>
                  </a:lnTo>
                  <a:lnTo>
                    <a:pt x="1283" y="953"/>
                  </a:lnTo>
                  <a:lnTo>
                    <a:pt x="1069" y="467"/>
                  </a:lnTo>
                  <a:lnTo>
                    <a:pt x="817"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47"/>
            <p:cNvSpPr/>
            <p:nvPr/>
          </p:nvSpPr>
          <p:spPr>
            <a:xfrm>
              <a:off x="3526451" y="-445264"/>
              <a:ext cx="49505" cy="72436"/>
            </a:xfrm>
            <a:custGeom>
              <a:avLst/>
              <a:gdLst/>
              <a:ahLst/>
              <a:cxnLst/>
              <a:rect l="l" t="t" r="r" b="b"/>
              <a:pathLst>
                <a:path w="1595" h="2334" fill="none" extrusionOk="0">
                  <a:moveTo>
                    <a:pt x="817" y="0"/>
                  </a:moveTo>
                  <a:lnTo>
                    <a:pt x="0" y="98"/>
                  </a:lnTo>
                  <a:lnTo>
                    <a:pt x="0" y="98"/>
                  </a:lnTo>
                  <a:lnTo>
                    <a:pt x="175" y="350"/>
                  </a:lnTo>
                  <a:lnTo>
                    <a:pt x="331" y="603"/>
                  </a:lnTo>
                  <a:lnTo>
                    <a:pt x="467" y="875"/>
                  </a:lnTo>
                  <a:lnTo>
                    <a:pt x="603" y="1147"/>
                  </a:lnTo>
                  <a:lnTo>
                    <a:pt x="720" y="1439"/>
                  </a:lnTo>
                  <a:lnTo>
                    <a:pt x="817" y="1731"/>
                  </a:lnTo>
                  <a:lnTo>
                    <a:pt x="914" y="2022"/>
                  </a:lnTo>
                  <a:lnTo>
                    <a:pt x="992" y="2333"/>
                  </a:lnTo>
                  <a:lnTo>
                    <a:pt x="1594" y="1983"/>
                  </a:lnTo>
                  <a:lnTo>
                    <a:pt x="1594" y="1983"/>
                  </a:lnTo>
                  <a:lnTo>
                    <a:pt x="1458" y="1458"/>
                  </a:lnTo>
                  <a:lnTo>
                    <a:pt x="1283" y="953"/>
                  </a:lnTo>
                  <a:lnTo>
                    <a:pt x="1069" y="467"/>
                  </a:lnTo>
                  <a:lnTo>
                    <a:pt x="81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7"/>
            <p:cNvSpPr/>
            <p:nvPr/>
          </p:nvSpPr>
          <p:spPr>
            <a:xfrm>
              <a:off x="3168632" y="-529744"/>
              <a:ext cx="394673" cy="432038"/>
            </a:xfrm>
            <a:custGeom>
              <a:avLst/>
              <a:gdLst/>
              <a:ahLst/>
              <a:cxnLst/>
              <a:rect l="l" t="t" r="r" b="b"/>
              <a:pathLst>
                <a:path w="12716" h="13921" extrusionOk="0">
                  <a:moveTo>
                    <a:pt x="6358" y="1"/>
                  </a:moveTo>
                  <a:lnTo>
                    <a:pt x="6028" y="20"/>
                  </a:lnTo>
                  <a:lnTo>
                    <a:pt x="5697" y="40"/>
                  </a:lnTo>
                  <a:lnTo>
                    <a:pt x="5386" y="79"/>
                  </a:lnTo>
                  <a:lnTo>
                    <a:pt x="5075" y="137"/>
                  </a:lnTo>
                  <a:lnTo>
                    <a:pt x="4764" y="215"/>
                  </a:lnTo>
                  <a:lnTo>
                    <a:pt x="4453" y="312"/>
                  </a:lnTo>
                  <a:lnTo>
                    <a:pt x="4161" y="409"/>
                  </a:lnTo>
                  <a:lnTo>
                    <a:pt x="3870" y="526"/>
                  </a:lnTo>
                  <a:lnTo>
                    <a:pt x="3597" y="662"/>
                  </a:lnTo>
                  <a:lnTo>
                    <a:pt x="3325" y="817"/>
                  </a:lnTo>
                  <a:lnTo>
                    <a:pt x="3053" y="973"/>
                  </a:lnTo>
                  <a:lnTo>
                    <a:pt x="2800" y="1148"/>
                  </a:lnTo>
                  <a:lnTo>
                    <a:pt x="2548" y="1323"/>
                  </a:lnTo>
                  <a:lnTo>
                    <a:pt x="2314" y="1537"/>
                  </a:lnTo>
                  <a:lnTo>
                    <a:pt x="2081" y="1731"/>
                  </a:lnTo>
                  <a:lnTo>
                    <a:pt x="1848" y="1964"/>
                  </a:lnTo>
                  <a:lnTo>
                    <a:pt x="1653" y="2198"/>
                  </a:lnTo>
                  <a:lnTo>
                    <a:pt x="1440" y="2431"/>
                  </a:lnTo>
                  <a:lnTo>
                    <a:pt x="1265" y="2684"/>
                  </a:lnTo>
                  <a:lnTo>
                    <a:pt x="1070" y="2956"/>
                  </a:lnTo>
                  <a:lnTo>
                    <a:pt x="915" y="3228"/>
                  </a:lnTo>
                  <a:lnTo>
                    <a:pt x="759" y="3500"/>
                  </a:lnTo>
                  <a:lnTo>
                    <a:pt x="623" y="3792"/>
                  </a:lnTo>
                  <a:lnTo>
                    <a:pt x="487" y="4083"/>
                  </a:lnTo>
                  <a:lnTo>
                    <a:pt x="370" y="4394"/>
                  </a:lnTo>
                  <a:lnTo>
                    <a:pt x="273" y="4705"/>
                  </a:lnTo>
                  <a:lnTo>
                    <a:pt x="195" y="5016"/>
                  </a:lnTo>
                  <a:lnTo>
                    <a:pt x="118" y="5327"/>
                  </a:lnTo>
                  <a:lnTo>
                    <a:pt x="59" y="5658"/>
                  </a:lnTo>
                  <a:lnTo>
                    <a:pt x="20" y="6008"/>
                  </a:lnTo>
                  <a:lnTo>
                    <a:pt x="1" y="6338"/>
                  </a:lnTo>
                  <a:lnTo>
                    <a:pt x="1" y="6688"/>
                  </a:lnTo>
                  <a:lnTo>
                    <a:pt x="1" y="7019"/>
                  </a:lnTo>
                  <a:lnTo>
                    <a:pt x="20" y="7369"/>
                  </a:lnTo>
                  <a:lnTo>
                    <a:pt x="59" y="7719"/>
                  </a:lnTo>
                  <a:lnTo>
                    <a:pt x="118" y="8049"/>
                  </a:lnTo>
                  <a:lnTo>
                    <a:pt x="195" y="8380"/>
                  </a:lnTo>
                  <a:lnTo>
                    <a:pt x="273" y="8710"/>
                  </a:lnTo>
                  <a:lnTo>
                    <a:pt x="370" y="9041"/>
                  </a:lnTo>
                  <a:lnTo>
                    <a:pt x="487" y="9371"/>
                  </a:lnTo>
                  <a:lnTo>
                    <a:pt x="623" y="9682"/>
                  </a:lnTo>
                  <a:lnTo>
                    <a:pt x="759" y="9993"/>
                  </a:lnTo>
                  <a:lnTo>
                    <a:pt x="915" y="10304"/>
                  </a:lnTo>
                  <a:lnTo>
                    <a:pt x="1070" y="10596"/>
                  </a:lnTo>
                  <a:lnTo>
                    <a:pt x="1265" y="10887"/>
                  </a:lnTo>
                  <a:lnTo>
                    <a:pt x="1440" y="11160"/>
                  </a:lnTo>
                  <a:lnTo>
                    <a:pt x="1653" y="11432"/>
                  </a:lnTo>
                  <a:lnTo>
                    <a:pt x="1848" y="11685"/>
                  </a:lnTo>
                  <a:lnTo>
                    <a:pt x="2081" y="11937"/>
                  </a:lnTo>
                  <a:lnTo>
                    <a:pt x="2314" y="12171"/>
                  </a:lnTo>
                  <a:lnTo>
                    <a:pt x="2548" y="12384"/>
                  </a:lnTo>
                  <a:lnTo>
                    <a:pt x="2800" y="12598"/>
                  </a:lnTo>
                  <a:lnTo>
                    <a:pt x="3053" y="12812"/>
                  </a:lnTo>
                  <a:lnTo>
                    <a:pt x="3325" y="12987"/>
                  </a:lnTo>
                  <a:lnTo>
                    <a:pt x="3597" y="13162"/>
                  </a:lnTo>
                  <a:lnTo>
                    <a:pt x="3870" y="13318"/>
                  </a:lnTo>
                  <a:lnTo>
                    <a:pt x="4161" y="13454"/>
                  </a:lnTo>
                  <a:lnTo>
                    <a:pt x="4453" y="13570"/>
                  </a:lnTo>
                  <a:lnTo>
                    <a:pt x="4764" y="13687"/>
                  </a:lnTo>
                  <a:lnTo>
                    <a:pt x="5075" y="13765"/>
                  </a:lnTo>
                  <a:lnTo>
                    <a:pt x="5386" y="13842"/>
                  </a:lnTo>
                  <a:lnTo>
                    <a:pt x="5697" y="13881"/>
                  </a:lnTo>
                  <a:lnTo>
                    <a:pt x="6028" y="13920"/>
                  </a:lnTo>
                  <a:lnTo>
                    <a:pt x="6689" y="13920"/>
                  </a:lnTo>
                  <a:lnTo>
                    <a:pt x="7000" y="13881"/>
                  </a:lnTo>
                  <a:lnTo>
                    <a:pt x="7330" y="13842"/>
                  </a:lnTo>
                  <a:lnTo>
                    <a:pt x="7641" y="13765"/>
                  </a:lnTo>
                  <a:lnTo>
                    <a:pt x="7933" y="13687"/>
                  </a:lnTo>
                  <a:lnTo>
                    <a:pt x="8244" y="13570"/>
                  </a:lnTo>
                  <a:lnTo>
                    <a:pt x="8535" y="13454"/>
                  </a:lnTo>
                  <a:lnTo>
                    <a:pt x="8827" y="13318"/>
                  </a:lnTo>
                  <a:lnTo>
                    <a:pt x="9119" y="13162"/>
                  </a:lnTo>
                  <a:lnTo>
                    <a:pt x="9391" y="12987"/>
                  </a:lnTo>
                  <a:lnTo>
                    <a:pt x="9643" y="12812"/>
                  </a:lnTo>
                  <a:lnTo>
                    <a:pt x="9916" y="12598"/>
                  </a:lnTo>
                  <a:lnTo>
                    <a:pt x="10149" y="12384"/>
                  </a:lnTo>
                  <a:lnTo>
                    <a:pt x="10402" y="12171"/>
                  </a:lnTo>
                  <a:lnTo>
                    <a:pt x="10635" y="11937"/>
                  </a:lnTo>
                  <a:lnTo>
                    <a:pt x="10849" y="11685"/>
                  </a:lnTo>
                  <a:lnTo>
                    <a:pt x="11063" y="11432"/>
                  </a:lnTo>
                  <a:lnTo>
                    <a:pt x="11257" y="11160"/>
                  </a:lnTo>
                  <a:lnTo>
                    <a:pt x="11451" y="10887"/>
                  </a:lnTo>
                  <a:lnTo>
                    <a:pt x="11626" y="10596"/>
                  </a:lnTo>
                  <a:lnTo>
                    <a:pt x="11782" y="10304"/>
                  </a:lnTo>
                  <a:lnTo>
                    <a:pt x="11937" y="9993"/>
                  </a:lnTo>
                  <a:lnTo>
                    <a:pt x="12093" y="9682"/>
                  </a:lnTo>
                  <a:lnTo>
                    <a:pt x="12210" y="9371"/>
                  </a:lnTo>
                  <a:lnTo>
                    <a:pt x="12326" y="9041"/>
                  </a:lnTo>
                  <a:lnTo>
                    <a:pt x="12423" y="8710"/>
                  </a:lnTo>
                  <a:lnTo>
                    <a:pt x="12521" y="8380"/>
                  </a:lnTo>
                  <a:lnTo>
                    <a:pt x="12579" y="8049"/>
                  </a:lnTo>
                  <a:lnTo>
                    <a:pt x="12637" y="7719"/>
                  </a:lnTo>
                  <a:lnTo>
                    <a:pt x="12676" y="7369"/>
                  </a:lnTo>
                  <a:lnTo>
                    <a:pt x="12696" y="7019"/>
                  </a:lnTo>
                  <a:lnTo>
                    <a:pt x="12715" y="6688"/>
                  </a:lnTo>
                  <a:lnTo>
                    <a:pt x="12696" y="6338"/>
                  </a:lnTo>
                  <a:lnTo>
                    <a:pt x="12676" y="6008"/>
                  </a:lnTo>
                  <a:lnTo>
                    <a:pt x="12637" y="5658"/>
                  </a:lnTo>
                  <a:lnTo>
                    <a:pt x="12579" y="5327"/>
                  </a:lnTo>
                  <a:lnTo>
                    <a:pt x="12521" y="5016"/>
                  </a:lnTo>
                  <a:lnTo>
                    <a:pt x="12423" y="4705"/>
                  </a:lnTo>
                  <a:lnTo>
                    <a:pt x="12326" y="4394"/>
                  </a:lnTo>
                  <a:lnTo>
                    <a:pt x="12210" y="4083"/>
                  </a:lnTo>
                  <a:lnTo>
                    <a:pt x="12093" y="3792"/>
                  </a:lnTo>
                  <a:lnTo>
                    <a:pt x="11937" y="3500"/>
                  </a:lnTo>
                  <a:lnTo>
                    <a:pt x="11782" y="3228"/>
                  </a:lnTo>
                  <a:lnTo>
                    <a:pt x="11626" y="2956"/>
                  </a:lnTo>
                  <a:lnTo>
                    <a:pt x="11451" y="2684"/>
                  </a:lnTo>
                  <a:lnTo>
                    <a:pt x="11257" y="2431"/>
                  </a:lnTo>
                  <a:lnTo>
                    <a:pt x="11063" y="2198"/>
                  </a:lnTo>
                  <a:lnTo>
                    <a:pt x="10849" y="1964"/>
                  </a:lnTo>
                  <a:lnTo>
                    <a:pt x="10635" y="1731"/>
                  </a:lnTo>
                  <a:lnTo>
                    <a:pt x="10402" y="1537"/>
                  </a:lnTo>
                  <a:lnTo>
                    <a:pt x="10149" y="1323"/>
                  </a:lnTo>
                  <a:lnTo>
                    <a:pt x="9916" y="1148"/>
                  </a:lnTo>
                  <a:lnTo>
                    <a:pt x="9643" y="973"/>
                  </a:lnTo>
                  <a:lnTo>
                    <a:pt x="9391" y="817"/>
                  </a:lnTo>
                  <a:lnTo>
                    <a:pt x="9119" y="662"/>
                  </a:lnTo>
                  <a:lnTo>
                    <a:pt x="8827" y="526"/>
                  </a:lnTo>
                  <a:lnTo>
                    <a:pt x="8535" y="409"/>
                  </a:lnTo>
                  <a:lnTo>
                    <a:pt x="8244" y="312"/>
                  </a:lnTo>
                  <a:lnTo>
                    <a:pt x="7933" y="215"/>
                  </a:lnTo>
                  <a:lnTo>
                    <a:pt x="7641" y="137"/>
                  </a:lnTo>
                  <a:lnTo>
                    <a:pt x="7330" y="79"/>
                  </a:lnTo>
                  <a:lnTo>
                    <a:pt x="7000" y="40"/>
                  </a:lnTo>
                  <a:lnTo>
                    <a:pt x="6689" y="20"/>
                  </a:lnTo>
                  <a:lnTo>
                    <a:pt x="6358" y="1"/>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47"/>
            <p:cNvSpPr/>
            <p:nvPr/>
          </p:nvSpPr>
          <p:spPr>
            <a:xfrm>
              <a:off x="3168632" y="-529744"/>
              <a:ext cx="394673" cy="432038"/>
            </a:xfrm>
            <a:custGeom>
              <a:avLst/>
              <a:gdLst/>
              <a:ahLst/>
              <a:cxnLst/>
              <a:rect l="l" t="t" r="r" b="b"/>
              <a:pathLst>
                <a:path w="12716" h="13921" fill="none" extrusionOk="0">
                  <a:moveTo>
                    <a:pt x="12715" y="6688"/>
                  </a:moveTo>
                  <a:lnTo>
                    <a:pt x="12715" y="6688"/>
                  </a:lnTo>
                  <a:lnTo>
                    <a:pt x="12696" y="7019"/>
                  </a:lnTo>
                  <a:lnTo>
                    <a:pt x="12676" y="7369"/>
                  </a:lnTo>
                  <a:lnTo>
                    <a:pt x="12637" y="7719"/>
                  </a:lnTo>
                  <a:lnTo>
                    <a:pt x="12579" y="8049"/>
                  </a:lnTo>
                  <a:lnTo>
                    <a:pt x="12521" y="8380"/>
                  </a:lnTo>
                  <a:lnTo>
                    <a:pt x="12423" y="8710"/>
                  </a:lnTo>
                  <a:lnTo>
                    <a:pt x="12326" y="9041"/>
                  </a:lnTo>
                  <a:lnTo>
                    <a:pt x="12210" y="9371"/>
                  </a:lnTo>
                  <a:lnTo>
                    <a:pt x="12093" y="9682"/>
                  </a:lnTo>
                  <a:lnTo>
                    <a:pt x="11937" y="9993"/>
                  </a:lnTo>
                  <a:lnTo>
                    <a:pt x="11782" y="10304"/>
                  </a:lnTo>
                  <a:lnTo>
                    <a:pt x="11626" y="10596"/>
                  </a:lnTo>
                  <a:lnTo>
                    <a:pt x="11451" y="10887"/>
                  </a:lnTo>
                  <a:lnTo>
                    <a:pt x="11257" y="11160"/>
                  </a:lnTo>
                  <a:lnTo>
                    <a:pt x="11063" y="11432"/>
                  </a:lnTo>
                  <a:lnTo>
                    <a:pt x="10849" y="11685"/>
                  </a:lnTo>
                  <a:lnTo>
                    <a:pt x="10635" y="11937"/>
                  </a:lnTo>
                  <a:lnTo>
                    <a:pt x="10402" y="12171"/>
                  </a:lnTo>
                  <a:lnTo>
                    <a:pt x="10149" y="12384"/>
                  </a:lnTo>
                  <a:lnTo>
                    <a:pt x="9916" y="12598"/>
                  </a:lnTo>
                  <a:lnTo>
                    <a:pt x="9643" y="12812"/>
                  </a:lnTo>
                  <a:lnTo>
                    <a:pt x="9391" y="12987"/>
                  </a:lnTo>
                  <a:lnTo>
                    <a:pt x="9119" y="13162"/>
                  </a:lnTo>
                  <a:lnTo>
                    <a:pt x="8827" y="13318"/>
                  </a:lnTo>
                  <a:lnTo>
                    <a:pt x="8535" y="13454"/>
                  </a:lnTo>
                  <a:lnTo>
                    <a:pt x="8244" y="13570"/>
                  </a:lnTo>
                  <a:lnTo>
                    <a:pt x="7933" y="13687"/>
                  </a:lnTo>
                  <a:lnTo>
                    <a:pt x="7641" y="13765"/>
                  </a:lnTo>
                  <a:lnTo>
                    <a:pt x="7330" y="13842"/>
                  </a:lnTo>
                  <a:lnTo>
                    <a:pt x="7000" y="13881"/>
                  </a:lnTo>
                  <a:lnTo>
                    <a:pt x="6689" y="13920"/>
                  </a:lnTo>
                  <a:lnTo>
                    <a:pt x="6358" y="13920"/>
                  </a:lnTo>
                  <a:lnTo>
                    <a:pt x="6358" y="13920"/>
                  </a:lnTo>
                  <a:lnTo>
                    <a:pt x="6028" y="13920"/>
                  </a:lnTo>
                  <a:lnTo>
                    <a:pt x="5697" y="13881"/>
                  </a:lnTo>
                  <a:lnTo>
                    <a:pt x="5386" y="13842"/>
                  </a:lnTo>
                  <a:lnTo>
                    <a:pt x="5075" y="13765"/>
                  </a:lnTo>
                  <a:lnTo>
                    <a:pt x="4764" y="13687"/>
                  </a:lnTo>
                  <a:lnTo>
                    <a:pt x="4453" y="13570"/>
                  </a:lnTo>
                  <a:lnTo>
                    <a:pt x="4161" y="13454"/>
                  </a:lnTo>
                  <a:lnTo>
                    <a:pt x="3870" y="13318"/>
                  </a:lnTo>
                  <a:lnTo>
                    <a:pt x="3597" y="13162"/>
                  </a:lnTo>
                  <a:lnTo>
                    <a:pt x="3325" y="12987"/>
                  </a:lnTo>
                  <a:lnTo>
                    <a:pt x="3053" y="12812"/>
                  </a:lnTo>
                  <a:lnTo>
                    <a:pt x="2800" y="12598"/>
                  </a:lnTo>
                  <a:lnTo>
                    <a:pt x="2548" y="12384"/>
                  </a:lnTo>
                  <a:lnTo>
                    <a:pt x="2314" y="12171"/>
                  </a:lnTo>
                  <a:lnTo>
                    <a:pt x="2081" y="11937"/>
                  </a:lnTo>
                  <a:lnTo>
                    <a:pt x="1848" y="11685"/>
                  </a:lnTo>
                  <a:lnTo>
                    <a:pt x="1653" y="11432"/>
                  </a:lnTo>
                  <a:lnTo>
                    <a:pt x="1440" y="11160"/>
                  </a:lnTo>
                  <a:lnTo>
                    <a:pt x="1265" y="10887"/>
                  </a:lnTo>
                  <a:lnTo>
                    <a:pt x="1070" y="10596"/>
                  </a:lnTo>
                  <a:lnTo>
                    <a:pt x="915" y="10304"/>
                  </a:lnTo>
                  <a:lnTo>
                    <a:pt x="759" y="9993"/>
                  </a:lnTo>
                  <a:lnTo>
                    <a:pt x="623" y="9682"/>
                  </a:lnTo>
                  <a:lnTo>
                    <a:pt x="487" y="9371"/>
                  </a:lnTo>
                  <a:lnTo>
                    <a:pt x="370" y="9041"/>
                  </a:lnTo>
                  <a:lnTo>
                    <a:pt x="273" y="8710"/>
                  </a:lnTo>
                  <a:lnTo>
                    <a:pt x="195" y="8380"/>
                  </a:lnTo>
                  <a:lnTo>
                    <a:pt x="118" y="8049"/>
                  </a:lnTo>
                  <a:lnTo>
                    <a:pt x="59" y="7719"/>
                  </a:lnTo>
                  <a:lnTo>
                    <a:pt x="20" y="7369"/>
                  </a:lnTo>
                  <a:lnTo>
                    <a:pt x="1" y="7019"/>
                  </a:lnTo>
                  <a:lnTo>
                    <a:pt x="1" y="6688"/>
                  </a:lnTo>
                  <a:lnTo>
                    <a:pt x="1" y="6688"/>
                  </a:lnTo>
                  <a:lnTo>
                    <a:pt x="1" y="6338"/>
                  </a:lnTo>
                  <a:lnTo>
                    <a:pt x="20" y="6008"/>
                  </a:lnTo>
                  <a:lnTo>
                    <a:pt x="59" y="5658"/>
                  </a:lnTo>
                  <a:lnTo>
                    <a:pt x="118" y="5327"/>
                  </a:lnTo>
                  <a:lnTo>
                    <a:pt x="195" y="5016"/>
                  </a:lnTo>
                  <a:lnTo>
                    <a:pt x="273" y="4705"/>
                  </a:lnTo>
                  <a:lnTo>
                    <a:pt x="370" y="4394"/>
                  </a:lnTo>
                  <a:lnTo>
                    <a:pt x="487" y="4083"/>
                  </a:lnTo>
                  <a:lnTo>
                    <a:pt x="623" y="3792"/>
                  </a:lnTo>
                  <a:lnTo>
                    <a:pt x="759" y="3500"/>
                  </a:lnTo>
                  <a:lnTo>
                    <a:pt x="915" y="3228"/>
                  </a:lnTo>
                  <a:lnTo>
                    <a:pt x="1070" y="2956"/>
                  </a:lnTo>
                  <a:lnTo>
                    <a:pt x="1265" y="2684"/>
                  </a:lnTo>
                  <a:lnTo>
                    <a:pt x="1440" y="2431"/>
                  </a:lnTo>
                  <a:lnTo>
                    <a:pt x="1653" y="2198"/>
                  </a:lnTo>
                  <a:lnTo>
                    <a:pt x="1848" y="1964"/>
                  </a:lnTo>
                  <a:lnTo>
                    <a:pt x="2081" y="1731"/>
                  </a:lnTo>
                  <a:lnTo>
                    <a:pt x="2314" y="1537"/>
                  </a:lnTo>
                  <a:lnTo>
                    <a:pt x="2548" y="1323"/>
                  </a:lnTo>
                  <a:lnTo>
                    <a:pt x="2800" y="1148"/>
                  </a:lnTo>
                  <a:lnTo>
                    <a:pt x="3053" y="973"/>
                  </a:lnTo>
                  <a:lnTo>
                    <a:pt x="3325" y="817"/>
                  </a:lnTo>
                  <a:lnTo>
                    <a:pt x="3597" y="662"/>
                  </a:lnTo>
                  <a:lnTo>
                    <a:pt x="3870" y="526"/>
                  </a:lnTo>
                  <a:lnTo>
                    <a:pt x="4161" y="409"/>
                  </a:lnTo>
                  <a:lnTo>
                    <a:pt x="4453" y="312"/>
                  </a:lnTo>
                  <a:lnTo>
                    <a:pt x="4764" y="215"/>
                  </a:lnTo>
                  <a:lnTo>
                    <a:pt x="5075" y="137"/>
                  </a:lnTo>
                  <a:lnTo>
                    <a:pt x="5386" y="79"/>
                  </a:lnTo>
                  <a:lnTo>
                    <a:pt x="5697" y="40"/>
                  </a:lnTo>
                  <a:lnTo>
                    <a:pt x="6028" y="20"/>
                  </a:lnTo>
                  <a:lnTo>
                    <a:pt x="6358" y="1"/>
                  </a:lnTo>
                  <a:lnTo>
                    <a:pt x="6358" y="1"/>
                  </a:lnTo>
                  <a:lnTo>
                    <a:pt x="6689" y="20"/>
                  </a:lnTo>
                  <a:lnTo>
                    <a:pt x="7000" y="40"/>
                  </a:lnTo>
                  <a:lnTo>
                    <a:pt x="7330" y="79"/>
                  </a:lnTo>
                  <a:lnTo>
                    <a:pt x="7641" y="137"/>
                  </a:lnTo>
                  <a:lnTo>
                    <a:pt x="7933" y="215"/>
                  </a:lnTo>
                  <a:lnTo>
                    <a:pt x="8244" y="312"/>
                  </a:lnTo>
                  <a:lnTo>
                    <a:pt x="8535" y="409"/>
                  </a:lnTo>
                  <a:lnTo>
                    <a:pt x="8827" y="526"/>
                  </a:lnTo>
                  <a:lnTo>
                    <a:pt x="9119" y="662"/>
                  </a:lnTo>
                  <a:lnTo>
                    <a:pt x="9391" y="817"/>
                  </a:lnTo>
                  <a:lnTo>
                    <a:pt x="9643" y="973"/>
                  </a:lnTo>
                  <a:lnTo>
                    <a:pt x="9916" y="1148"/>
                  </a:lnTo>
                  <a:lnTo>
                    <a:pt x="10149" y="1323"/>
                  </a:lnTo>
                  <a:lnTo>
                    <a:pt x="10402" y="1537"/>
                  </a:lnTo>
                  <a:lnTo>
                    <a:pt x="10635" y="1731"/>
                  </a:lnTo>
                  <a:lnTo>
                    <a:pt x="10849" y="1964"/>
                  </a:lnTo>
                  <a:lnTo>
                    <a:pt x="11063" y="2198"/>
                  </a:lnTo>
                  <a:lnTo>
                    <a:pt x="11257" y="2431"/>
                  </a:lnTo>
                  <a:lnTo>
                    <a:pt x="11451" y="2684"/>
                  </a:lnTo>
                  <a:lnTo>
                    <a:pt x="11626" y="2956"/>
                  </a:lnTo>
                  <a:lnTo>
                    <a:pt x="11782" y="3228"/>
                  </a:lnTo>
                  <a:lnTo>
                    <a:pt x="11937" y="3500"/>
                  </a:lnTo>
                  <a:lnTo>
                    <a:pt x="12093" y="3792"/>
                  </a:lnTo>
                  <a:lnTo>
                    <a:pt x="12210" y="4083"/>
                  </a:lnTo>
                  <a:lnTo>
                    <a:pt x="12326" y="4394"/>
                  </a:lnTo>
                  <a:lnTo>
                    <a:pt x="12423" y="4705"/>
                  </a:lnTo>
                  <a:lnTo>
                    <a:pt x="12521" y="5016"/>
                  </a:lnTo>
                  <a:lnTo>
                    <a:pt x="12579" y="5327"/>
                  </a:lnTo>
                  <a:lnTo>
                    <a:pt x="12637" y="5658"/>
                  </a:lnTo>
                  <a:lnTo>
                    <a:pt x="12676" y="6008"/>
                  </a:lnTo>
                  <a:lnTo>
                    <a:pt x="12696" y="6338"/>
                  </a:lnTo>
                  <a:lnTo>
                    <a:pt x="12715" y="66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7"/>
            <p:cNvSpPr/>
            <p:nvPr/>
          </p:nvSpPr>
          <p:spPr>
            <a:xfrm>
              <a:off x="3168632" y="-529744"/>
              <a:ext cx="394673" cy="432038"/>
            </a:xfrm>
            <a:custGeom>
              <a:avLst/>
              <a:gdLst/>
              <a:ahLst/>
              <a:cxnLst/>
              <a:rect l="l" t="t" r="r" b="b"/>
              <a:pathLst>
                <a:path w="12716" h="13921" extrusionOk="0">
                  <a:moveTo>
                    <a:pt x="6358" y="1"/>
                  </a:moveTo>
                  <a:lnTo>
                    <a:pt x="6028" y="20"/>
                  </a:lnTo>
                  <a:lnTo>
                    <a:pt x="5697" y="40"/>
                  </a:lnTo>
                  <a:lnTo>
                    <a:pt x="5386" y="79"/>
                  </a:lnTo>
                  <a:lnTo>
                    <a:pt x="5075" y="137"/>
                  </a:lnTo>
                  <a:lnTo>
                    <a:pt x="4764" y="215"/>
                  </a:lnTo>
                  <a:lnTo>
                    <a:pt x="4453" y="312"/>
                  </a:lnTo>
                  <a:lnTo>
                    <a:pt x="4161" y="409"/>
                  </a:lnTo>
                  <a:lnTo>
                    <a:pt x="3870" y="526"/>
                  </a:lnTo>
                  <a:lnTo>
                    <a:pt x="3597" y="662"/>
                  </a:lnTo>
                  <a:lnTo>
                    <a:pt x="3325" y="817"/>
                  </a:lnTo>
                  <a:lnTo>
                    <a:pt x="3053" y="973"/>
                  </a:lnTo>
                  <a:lnTo>
                    <a:pt x="2800" y="1148"/>
                  </a:lnTo>
                  <a:lnTo>
                    <a:pt x="2548" y="1323"/>
                  </a:lnTo>
                  <a:lnTo>
                    <a:pt x="2314" y="1537"/>
                  </a:lnTo>
                  <a:lnTo>
                    <a:pt x="2081" y="1731"/>
                  </a:lnTo>
                  <a:lnTo>
                    <a:pt x="1848" y="1964"/>
                  </a:lnTo>
                  <a:lnTo>
                    <a:pt x="1653" y="2198"/>
                  </a:lnTo>
                  <a:lnTo>
                    <a:pt x="1440" y="2431"/>
                  </a:lnTo>
                  <a:lnTo>
                    <a:pt x="1265" y="2684"/>
                  </a:lnTo>
                  <a:lnTo>
                    <a:pt x="1070" y="2956"/>
                  </a:lnTo>
                  <a:lnTo>
                    <a:pt x="915" y="3228"/>
                  </a:lnTo>
                  <a:lnTo>
                    <a:pt x="759" y="3500"/>
                  </a:lnTo>
                  <a:lnTo>
                    <a:pt x="623" y="3792"/>
                  </a:lnTo>
                  <a:lnTo>
                    <a:pt x="487" y="4083"/>
                  </a:lnTo>
                  <a:lnTo>
                    <a:pt x="370" y="4394"/>
                  </a:lnTo>
                  <a:lnTo>
                    <a:pt x="273" y="4705"/>
                  </a:lnTo>
                  <a:lnTo>
                    <a:pt x="195" y="5016"/>
                  </a:lnTo>
                  <a:lnTo>
                    <a:pt x="118" y="5327"/>
                  </a:lnTo>
                  <a:lnTo>
                    <a:pt x="59" y="5658"/>
                  </a:lnTo>
                  <a:lnTo>
                    <a:pt x="20" y="6008"/>
                  </a:lnTo>
                  <a:lnTo>
                    <a:pt x="1" y="6338"/>
                  </a:lnTo>
                  <a:lnTo>
                    <a:pt x="1" y="6688"/>
                  </a:lnTo>
                  <a:lnTo>
                    <a:pt x="1" y="7019"/>
                  </a:lnTo>
                  <a:lnTo>
                    <a:pt x="20" y="7369"/>
                  </a:lnTo>
                  <a:lnTo>
                    <a:pt x="59" y="7719"/>
                  </a:lnTo>
                  <a:lnTo>
                    <a:pt x="118" y="8049"/>
                  </a:lnTo>
                  <a:lnTo>
                    <a:pt x="195" y="8380"/>
                  </a:lnTo>
                  <a:lnTo>
                    <a:pt x="273" y="8710"/>
                  </a:lnTo>
                  <a:lnTo>
                    <a:pt x="370" y="9041"/>
                  </a:lnTo>
                  <a:lnTo>
                    <a:pt x="487" y="9371"/>
                  </a:lnTo>
                  <a:lnTo>
                    <a:pt x="623" y="9682"/>
                  </a:lnTo>
                  <a:lnTo>
                    <a:pt x="759" y="9993"/>
                  </a:lnTo>
                  <a:lnTo>
                    <a:pt x="915" y="10304"/>
                  </a:lnTo>
                  <a:lnTo>
                    <a:pt x="1070" y="10596"/>
                  </a:lnTo>
                  <a:lnTo>
                    <a:pt x="1265" y="10887"/>
                  </a:lnTo>
                  <a:lnTo>
                    <a:pt x="1440" y="11160"/>
                  </a:lnTo>
                  <a:lnTo>
                    <a:pt x="1653" y="11432"/>
                  </a:lnTo>
                  <a:lnTo>
                    <a:pt x="1848" y="11685"/>
                  </a:lnTo>
                  <a:lnTo>
                    <a:pt x="2081" y="11937"/>
                  </a:lnTo>
                  <a:lnTo>
                    <a:pt x="2314" y="12171"/>
                  </a:lnTo>
                  <a:lnTo>
                    <a:pt x="2548" y="12384"/>
                  </a:lnTo>
                  <a:lnTo>
                    <a:pt x="2800" y="12598"/>
                  </a:lnTo>
                  <a:lnTo>
                    <a:pt x="3053" y="12812"/>
                  </a:lnTo>
                  <a:lnTo>
                    <a:pt x="3325" y="12987"/>
                  </a:lnTo>
                  <a:lnTo>
                    <a:pt x="3597" y="13162"/>
                  </a:lnTo>
                  <a:lnTo>
                    <a:pt x="3870" y="13318"/>
                  </a:lnTo>
                  <a:lnTo>
                    <a:pt x="4161" y="13454"/>
                  </a:lnTo>
                  <a:lnTo>
                    <a:pt x="4453" y="13570"/>
                  </a:lnTo>
                  <a:lnTo>
                    <a:pt x="4764" y="13687"/>
                  </a:lnTo>
                  <a:lnTo>
                    <a:pt x="5075" y="13765"/>
                  </a:lnTo>
                  <a:lnTo>
                    <a:pt x="5386" y="13842"/>
                  </a:lnTo>
                  <a:lnTo>
                    <a:pt x="5697" y="13881"/>
                  </a:lnTo>
                  <a:lnTo>
                    <a:pt x="6028" y="13920"/>
                  </a:lnTo>
                  <a:lnTo>
                    <a:pt x="6689" y="13920"/>
                  </a:lnTo>
                  <a:lnTo>
                    <a:pt x="7000" y="13881"/>
                  </a:lnTo>
                  <a:lnTo>
                    <a:pt x="7330" y="13842"/>
                  </a:lnTo>
                  <a:lnTo>
                    <a:pt x="7641" y="13765"/>
                  </a:lnTo>
                  <a:lnTo>
                    <a:pt x="7933" y="13687"/>
                  </a:lnTo>
                  <a:lnTo>
                    <a:pt x="8244" y="13570"/>
                  </a:lnTo>
                  <a:lnTo>
                    <a:pt x="8535" y="13454"/>
                  </a:lnTo>
                  <a:lnTo>
                    <a:pt x="8827" y="13318"/>
                  </a:lnTo>
                  <a:lnTo>
                    <a:pt x="9119" y="13162"/>
                  </a:lnTo>
                  <a:lnTo>
                    <a:pt x="9391" y="12987"/>
                  </a:lnTo>
                  <a:lnTo>
                    <a:pt x="9643" y="12812"/>
                  </a:lnTo>
                  <a:lnTo>
                    <a:pt x="9916" y="12598"/>
                  </a:lnTo>
                  <a:lnTo>
                    <a:pt x="10149" y="12384"/>
                  </a:lnTo>
                  <a:lnTo>
                    <a:pt x="10402" y="12171"/>
                  </a:lnTo>
                  <a:lnTo>
                    <a:pt x="10635" y="11937"/>
                  </a:lnTo>
                  <a:lnTo>
                    <a:pt x="10849" y="11685"/>
                  </a:lnTo>
                  <a:lnTo>
                    <a:pt x="11063" y="11432"/>
                  </a:lnTo>
                  <a:lnTo>
                    <a:pt x="11257" y="11160"/>
                  </a:lnTo>
                  <a:lnTo>
                    <a:pt x="11451" y="10887"/>
                  </a:lnTo>
                  <a:lnTo>
                    <a:pt x="11626" y="10596"/>
                  </a:lnTo>
                  <a:lnTo>
                    <a:pt x="11782" y="10304"/>
                  </a:lnTo>
                  <a:lnTo>
                    <a:pt x="11937" y="9993"/>
                  </a:lnTo>
                  <a:lnTo>
                    <a:pt x="12093" y="9682"/>
                  </a:lnTo>
                  <a:lnTo>
                    <a:pt x="12210" y="9371"/>
                  </a:lnTo>
                  <a:lnTo>
                    <a:pt x="12326" y="9041"/>
                  </a:lnTo>
                  <a:lnTo>
                    <a:pt x="12423" y="8710"/>
                  </a:lnTo>
                  <a:lnTo>
                    <a:pt x="12521" y="8380"/>
                  </a:lnTo>
                  <a:lnTo>
                    <a:pt x="12579" y="8049"/>
                  </a:lnTo>
                  <a:lnTo>
                    <a:pt x="12637" y="7719"/>
                  </a:lnTo>
                  <a:lnTo>
                    <a:pt x="12676" y="7369"/>
                  </a:lnTo>
                  <a:lnTo>
                    <a:pt x="12696" y="7019"/>
                  </a:lnTo>
                  <a:lnTo>
                    <a:pt x="12715" y="6688"/>
                  </a:lnTo>
                  <a:lnTo>
                    <a:pt x="12696" y="6338"/>
                  </a:lnTo>
                  <a:lnTo>
                    <a:pt x="12676" y="6008"/>
                  </a:lnTo>
                  <a:lnTo>
                    <a:pt x="12637" y="5658"/>
                  </a:lnTo>
                  <a:lnTo>
                    <a:pt x="12579" y="5327"/>
                  </a:lnTo>
                  <a:lnTo>
                    <a:pt x="12521" y="5016"/>
                  </a:lnTo>
                  <a:lnTo>
                    <a:pt x="12423" y="4705"/>
                  </a:lnTo>
                  <a:lnTo>
                    <a:pt x="12326" y="4394"/>
                  </a:lnTo>
                  <a:lnTo>
                    <a:pt x="12210" y="4083"/>
                  </a:lnTo>
                  <a:lnTo>
                    <a:pt x="12093" y="3792"/>
                  </a:lnTo>
                  <a:lnTo>
                    <a:pt x="11937" y="3500"/>
                  </a:lnTo>
                  <a:lnTo>
                    <a:pt x="11782" y="3228"/>
                  </a:lnTo>
                  <a:lnTo>
                    <a:pt x="11626" y="2956"/>
                  </a:lnTo>
                  <a:lnTo>
                    <a:pt x="11451" y="2684"/>
                  </a:lnTo>
                  <a:lnTo>
                    <a:pt x="11257" y="2431"/>
                  </a:lnTo>
                  <a:lnTo>
                    <a:pt x="11063" y="2198"/>
                  </a:lnTo>
                  <a:lnTo>
                    <a:pt x="10849" y="1964"/>
                  </a:lnTo>
                  <a:lnTo>
                    <a:pt x="10635" y="1731"/>
                  </a:lnTo>
                  <a:lnTo>
                    <a:pt x="10402" y="1537"/>
                  </a:lnTo>
                  <a:lnTo>
                    <a:pt x="10149" y="1323"/>
                  </a:lnTo>
                  <a:lnTo>
                    <a:pt x="9916" y="1148"/>
                  </a:lnTo>
                  <a:lnTo>
                    <a:pt x="9643" y="973"/>
                  </a:lnTo>
                  <a:lnTo>
                    <a:pt x="9391" y="817"/>
                  </a:lnTo>
                  <a:lnTo>
                    <a:pt x="9119" y="662"/>
                  </a:lnTo>
                  <a:lnTo>
                    <a:pt x="8827" y="526"/>
                  </a:lnTo>
                  <a:lnTo>
                    <a:pt x="8535" y="409"/>
                  </a:lnTo>
                  <a:lnTo>
                    <a:pt x="8244" y="312"/>
                  </a:lnTo>
                  <a:lnTo>
                    <a:pt x="7933" y="215"/>
                  </a:lnTo>
                  <a:lnTo>
                    <a:pt x="7641" y="137"/>
                  </a:lnTo>
                  <a:lnTo>
                    <a:pt x="7330" y="79"/>
                  </a:lnTo>
                  <a:lnTo>
                    <a:pt x="7000" y="40"/>
                  </a:lnTo>
                  <a:lnTo>
                    <a:pt x="6689" y="20"/>
                  </a:lnTo>
                  <a:lnTo>
                    <a:pt x="63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7"/>
            <p:cNvSpPr/>
            <p:nvPr/>
          </p:nvSpPr>
          <p:spPr>
            <a:xfrm>
              <a:off x="3168632" y="-529744"/>
              <a:ext cx="394673" cy="432038"/>
            </a:xfrm>
            <a:custGeom>
              <a:avLst/>
              <a:gdLst/>
              <a:ahLst/>
              <a:cxnLst/>
              <a:rect l="l" t="t" r="r" b="b"/>
              <a:pathLst>
                <a:path w="12716" h="13921" fill="none" extrusionOk="0">
                  <a:moveTo>
                    <a:pt x="12715" y="6688"/>
                  </a:moveTo>
                  <a:lnTo>
                    <a:pt x="12715" y="6688"/>
                  </a:lnTo>
                  <a:lnTo>
                    <a:pt x="12696" y="7019"/>
                  </a:lnTo>
                  <a:lnTo>
                    <a:pt x="12676" y="7369"/>
                  </a:lnTo>
                  <a:lnTo>
                    <a:pt x="12637" y="7719"/>
                  </a:lnTo>
                  <a:lnTo>
                    <a:pt x="12579" y="8049"/>
                  </a:lnTo>
                  <a:lnTo>
                    <a:pt x="12521" y="8380"/>
                  </a:lnTo>
                  <a:lnTo>
                    <a:pt x="12423" y="8710"/>
                  </a:lnTo>
                  <a:lnTo>
                    <a:pt x="12326" y="9041"/>
                  </a:lnTo>
                  <a:lnTo>
                    <a:pt x="12210" y="9371"/>
                  </a:lnTo>
                  <a:lnTo>
                    <a:pt x="12093" y="9682"/>
                  </a:lnTo>
                  <a:lnTo>
                    <a:pt x="11937" y="9993"/>
                  </a:lnTo>
                  <a:lnTo>
                    <a:pt x="11782" y="10304"/>
                  </a:lnTo>
                  <a:lnTo>
                    <a:pt x="11626" y="10596"/>
                  </a:lnTo>
                  <a:lnTo>
                    <a:pt x="11451" y="10887"/>
                  </a:lnTo>
                  <a:lnTo>
                    <a:pt x="11257" y="11160"/>
                  </a:lnTo>
                  <a:lnTo>
                    <a:pt x="11063" y="11432"/>
                  </a:lnTo>
                  <a:lnTo>
                    <a:pt x="10849" y="11685"/>
                  </a:lnTo>
                  <a:lnTo>
                    <a:pt x="10635" y="11937"/>
                  </a:lnTo>
                  <a:lnTo>
                    <a:pt x="10402" y="12171"/>
                  </a:lnTo>
                  <a:lnTo>
                    <a:pt x="10149" y="12384"/>
                  </a:lnTo>
                  <a:lnTo>
                    <a:pt x="9916" y="12598"/>
                  </a:lnTo>
                  <a:lnTo>
                    <a:pt x="9643" y="12812"/>
                  </a:lnTo>
                  <a:lnTo>
                    <a:pt x="9391" y="12987"/>
                  </a:lnTo>
                  <a:lnTo>
                    <a:pt x="9119" y="13162"/>
                  </a:lnTo>
                  <a:lnTo>
                    <a:pt x="8827" y="13318"/>
                  </a:lnTo>
                  <a:lnTo>
                    <a:pt x="8535" y="13454"/>
                  </a:lnTo>
                  <a:lnTo>
                    <a:pt x="8244" y="13570"/>
                  </a:lnTo>
                  <a:lnTo>
                    <a:pt x="7933" y="13687"/>
                  </a:lnTo>
                  <a:lnTo>
                    <a:pt x="7641" y="13765"/>
                  </a:lnTo>
                  <a:lnTo>
                    <a:pt x="7330" y="13842"/>
                  </a:lnTo>
                  <a:lnTo>
                    <a:pt x="7000" y="13881"/>
                  </a:lnTo>
                  <a:lnTo>
                    <a:pt x="6689" y="13920"/>
                  </a:lnTo>
                  <a:lnTo>
                    <a:pt x="6358" y="13920"/>
                  </a:lnTo>
                  <a:lnTo>
                    <a:pt x="6358" y="13920"/>
                  </a:lnTo>
                  <a:lnTo>
                    <a:pt x="6028" y="13920"/>
                  </a:lnTo>
                  <a:lnTo>
                    <a:pt x="5697" y="13881"/>
                  </a:lnTo>
                  <a:lnTo>
                    <a:pt x="5386" y="13842"/>
                  </a:lnTo>
                  <a:lnTo>
                    <a:pt x="5075" y="13765"/>
                  </a:lnTo>
                  <a:lnTo>
                    <a:pt x="4764" y="13687"/>
                  </a:lnTo>
                  <a:lnTo>
                    <a:pt x="4453" y="13570"/>
                  </a:lnTo>
                  <a:lnTo>
                    <a:pt x="4161" y="13454"/>
                  </a:lnTo>
                  <a:lnTo>
                    <a:pt x="3870" y="13318"/>
                  </a:lnTo>
                  <a:lnTo>
                    <a:pt x="3597" y="13162"/>
                  </a:lnTo>
                  <a:lnTo>
                    <a:pt x="3325" y="12987"/>
                  </a:lnTo>
                  <a:lnTo>
                    <a:pt x="3053" y="12812"/>
                  </a:lnTo>
                  <a:lnTo>
                    <a:pt x="2800" y="12598"/>
                  </a:lnTo>
                  <a:lnTo>
                    <a:pt x="2548" y="12384"/>
                  </a:lnTo>
                  <a:lnTo>
                    <a:pt x="2314" y="12171"/>
                  </a:lnTo>
                  <a:lnTo>
                    <a:pt x="2081" y="11937"/>
                  </a:lnTo>
                  <a:lnTo>
                    <a:pt x="1848" y="11685"/>
                  </a:lnTo>
                  <a:lnTo>
                    <a:pt x="1653" y="11432"/>
                  </a:lnTo>
                  <a:lnTo>
                    <a:pt x="1440" y="11160"/>
                  </a:lnTo>
                  <a:lnTo>
                    <a:pt x="1265" y="10887"/>
                  </a:lnTo>
                  <a:lnTo>
                    <a:pt x="1070" y="10596"/>
                  </a:lnTo>
                  <a:lnTo>
                    <a:pt x="915" y="10304"/>
                  </a:lnTo>
                  <a:lnTo>
                    <a:pt x="759" y="9993"/>
                  </a:lnTo>
                  <a:lnTo>
                    <a:pt x="623" y="9682"/>
                  </a:lnTo>
                  <a:lnTo>
                    <a:pt x="487" y="9371"/>
                  </a:lnTo>
                  <a:lnTo>
                    <a:pt x="370" y="9041"/>
                  </a:lnTo>
                  <a:lnTo>
                    <a:pt x="273" y="8710"/>
                  </a:lnTo>
                  <a:lnTo>
                    <a:pt x="195" y="8380"/>
                  </a:lnTo>
                  <a:lnTo>
                    <a:pt x="118" y="8049"/>
                  </a:lnTo>
                  <a:lnTo>
                    <a:pt x="59" y="7719"/>
                  </a:lnTo>
                  <a:lnTo>
                    <a:pt x="20" y="7369"/>
                  </a:lnTo>
                  <a:lnTo>
                    <a:pt x="1" y="7019"/>
                  </a:lnTo>
                  <a:lnTo>
                    <a:pt x="1" y="6688"/>
                  </a:lnTo>
                  <a:lnTo>
                    <a:pt x="1" y="6688"/>
                  </a:lnTo>
                  <a:lnTo>
                    <a:pt x="1" y="6338"/>
                  </a:lnTo>
                  <a:lnTo>
                    <a:pt x="20" y="6008"/>
                  </a:lnTo>
                  <a:lnTo>
                    <a:pt x="59" y="5658"/>
                  </a:lnTo>
                  <a:lnTo>
                    <a:pt x="118" y="5327"/>
                  </a:lnTo>
                  <a:lnTo>
                    <a:pt x="195" y="5016"/>
                  </a:lnTo>
                  <a:lnTo>
                    <a:pt x="273" y="4705"/>
                  </a:lnTo>
                  <a:lnTo>
                    <a:pt x="370" y="4394"/>
                  </a:lnTo>
                  <a:lnTo>
                    <a:pt x="487" y="4083"/>
                  </a:lnTo>
                  <a:lnTo>
                    <a:pt x="623" y="3792"/>
                  </a:lnTo>
                  <a:lnTo>
                    <a:pt x="759" y="3500"/>
                  </a:lnTo>
                  <a:lnTo>
                    <a:pt x="915" y="3228"/>
                  </a:lnTo>
                  <a:lnTo>
                    <a:pt x="1070" y="2956"/>
                  </a:lnTo>
                  <a:lnTo>
                    <a:pt x="1265" y="2684"/>
                  </a:lnTo>
                  <a:lnTo>
                    <a:pt x="1440" y="2431"/>
                  </a:lnTo>
                  <a:lnTo>
                    <a:pt x="1653" y="2198"/>
                  </a:lnTo>
                  <a:lnTo>
                    <a:pt x="1848" y="1964"/>
                  </a:lnTo>
                  <a:lnTo>
                    <a:pt x="2081" y="1731"/>
                  </a:lnTo>
                  <a:lnTo>
                    <a:pt x="2314" y="1537"/>
                  </a:lnTo>
                  <a:lnTo>
                    <a:pt x="2548" y="1323"/>
                  </a:lnTo>
                  <a:lnTo>
                    <a:pt x="2800" y="1148"/>
                  </a:lnTo>
                  <a:lnTo>
                    <a:pt x="3053" y="973"/>
                  </a:lnTo>
                  <a:lnTo>
                    <a:pt x="3325" y="817"/>
                  </a:lnTo>
                  <a:lnTo>
                    <a:pt x="3597" y="662"/>
                  </a:lnTo>
                  <a:lnTo>
                    <a:pt x="3870" y="526"/>
                  </a:lnTo>
                  <a:lnTo>
                    <a:pt x="4161" y="409"/>
                  </a:lnTo>
                  <a:lnTo>
                    <a:pt x="4453" y="312"/>
                  </a:lnTo>
                  <a:lnTo>
                    <a:pt x="4764" y="215"/>
                  </a:lnTo>
                  <a:lnTo>
                    <a:pt x="5075" y="137"/>
                  </a:lnTo>
                  <a:lnTo>
                    <a:pt x="5386" y="79"/>
                  </a:lnTo>
                  <a:lnTo>
                    <a:pt x="5697" y="40"/>
                  </a:lnTo>
                  <a:lnTo>
                    <a:pt x="6028" y="20"/>
                  </a:lnTo>
                  <a:lnTo>
                    <a:pt x="6358" y="1"/>
                  </a:lnTo>
                  <a:lnTo>
                    <a:pt x="6358" y="1"/>
                  </a:lnTo>
                  <a:lnTo>
                    <a:pt x="6689" y="20"/>
                  </a:lnTo>
                  <a:lnTo>
                    <a:pt x="7000" y="40"/>
                  </a:lnTo>
                  <a:lnTo>
                    <a:pt x="7330" y="79"/>
                  </a:lnTo>
                  <a:lnTo>
                    <a:pt x="7641" y="137"/>
                  </a:lnTo>
                  <a:lnTo>
                    <a:pt x="7933" y="215"/>
                  </a:lnTo>
                  <a:lnTo>
                    <a:pt x="8244" y="312"/>
                  </a:lnTo>
                  <a:lnTo>
                    <a:pt x="8535" y="409"/>
                  </a:lnTo>
                  <a:lnTo>
                    <a:pt x="8827" y="526"/>
                  </a:lnTo>
                  <a:lnTo>
                    <a:pt x="9119" y="662"/>
                  </a:lnTo>
                  <a:lnTo>
                    <a:pt x="9391" y="817"/>
                  </a:lnTo>
                  <a:lnTo>
                    <a:pt x="9643" y="973"/>
                  </a:lnTo>
                  <a:lnTo>
                    <a:pt x="9916" y="1148"/>
                  </a:lnTo>
                  <a:lnTo>
                    <a:pt x="10149" y="1323"/>
                  </a:lnTo>
                  <a:lnTo>
                    <a:pt x="10402" y="1537"/>
                  </a:lnTo>
                  <a:lnTo>
                    <a:pt x="10635" y="1731"/>
                  </a:lnTo>
                  <a:lnTo>
                    <a:pt x="10849" y="1964"/>
                  </a:lnTo>
                  <a:lnTo>
                    <a:pt x="11063" y="2198"/>
                  </a:lnTo>
                  <a:lnTo>
                    <a:pt x="11257" y="2431"/>
                  </a:lnTo>
                  <a:lnTo>
                    <a:pt x="11451" y="2684"/>
                  </a:lnTo>
                  <a:lnTo>
                    <a:pt x="11626" y="2956"/>
                  </a:lnTo>
                  <a:lnTo>
                    <a:pt x="11782" y="3228"/>
                  </a:lnTo>
                  <a:lnTo>
                    <a:pt x="11937" y="3500"/>
                  </a:lnTo>
                  <a:lnTo>
                    <a:pt x="12093" y="3792"/>
                  </a:lnTo>
                  <a:lnTo>
                    <a:pt x="12210" y="4083"/>
                  </a:lnTo>
                  <a:lnTo>
                    <a:pt x="12326" y="4394"/>
                  </a:lnTo>
                  <a:lnTo>
                    <a:pt x="12423" y="4705"/>
                  </a:lnTo>
                  <a:lnTo>
                    <a:pt x="12521" y="5016"/>
                  </a:lnTo>
                  <a:lnTo>
                    <a:pt x="12579" y="5327"/>
                  </a:lnTo>
                  <a:lnTo>
                    <a:pt x="12637" y="5658"/>
                  </a:lnTo>
                  <a:lnTo>
                    <a:pt x="12676" y="6008"/>
                  </a:lnTo>
                  <a:lnTo>
                    <a:pt x="12696" y="6338"/>
                  </a:lnTo>
                  <a:lnTo>
                    <a:pt x="12715" y="66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47"/>
            <p:cNvSpPr/>
            <p:nvPr/>
          </p:nvSpPr>
          <p:spPr>
            <a:xfrm>
              <a:off x="3215094" y="-400603"/>
              <a:ext cx="301747" cy="71815"/>
            </a:xfrm>
            <a:custGeom>
              <a:avLst/>
              <a:gdLst/>
              <a:ahLst/>
              <a:cxnLst/>
              <a:rect l="l" t="t" r="r" b="b"/>
              <a:pathLst>
                <a:path w="9722" h="2314" extrusionOk="0">
                  <a:moveTo>
                    <a:pt x="1206" y="0"/>
                  </a:moveTo>
                  <a:lnTo>
                    <a:pt x="1090" y="19"/>
                  </a:lnTo>
                  <a:lnTo>
                    <a:pt x="1012" y="78"/>
                  </a:lnTo>
                  <a:lnTo>
                    <a:pt x="934" y="156"/>
                  </a:lnTo>
                  <a:lnTo>
                    <a:pt x="40" y="1555"/>
                  </a:lnTo>
                  <a:lnTo>
                    <a:pt x="20" y="1633"/>
                  </a:lnTo>
                  <a:lnTo>
                    <a:pt x="1" y="1711"/>
                  </a:lnTo>
                  <a:lnTo>
                    <a:pt x="1" y="1789"/>
                  </a:lnTo>
                  <a:lnTo>
                    <a:pt x="20" y="1866"/>
                  </a:lnTo>
                  <a:lnTo>
                    <a:pt x="59" y="1944"/>
                  </a:lnTo>
                  <a:lnTo>
                    <a:pt x="118" y="2002"/>
                  </a:lnTo>
                  <a:lnTo>
                    <a:pt x="195" y="2041"/>
                  </a:lnTo>
                  <a:lnTo>
                    <a:pt x="273" y="2061"/>
                  </a:lnTo>
                  <a:lnTo>
                    <a:pt x="1673" y="2313"/>
                  </a:lnTo>
                  <a:lnTo>
                    <a:pt x="8030" y="2313"/>
                  </a:lnTo>
                  <a:lnTo>
                    <a:pt x="9449" y="2061"/>
                  </a:lnTo>
                  <a:lnTo>
                    <a:pt x="9527" y="2041"/>
                  </a:lnTo>
                  <a:lnTo>
                    <a:pt x="9585" y="2002"/>
                  </a:lnTo>
                  <a:lnTo>
                    <a:pt x="9643" y="1944"/>
                  </a:lnTo>
                  <a:lnTo>
                    <a:pt x="9682" y="1866"/>
                  </a:lnTo>
                  <a:lnTo>
                    <a:pt x="9702" y="1789"/>
                  </a:lnTo>
                  <a:lnTo>
                    <a:pt x="9721" y="1711"/>
                  </a:lnTo>
                  <a:lnTo>
                    <a:pt x="9702" y="1633"/>
                  </a:lnTo>
                  <a:lnTo>
                    <a:pt x="9663" y="1555"/>
                  </a:lnTo>
                  <a:lnTo>
                    <a:pt x="8769" y="156"/>
                  </a:lnTo>
                  <a:lnTo>
                    <a:pt x="8710" y="78"/>
                  </a:lnTo>
                  <a:lnTo>
                    <a:pt x="8613" y="19"/>
                  </a:lnTo>
                  <a:lnTo>
                    <a:pt x="8516" y="0"/>
                  </a:lnTo>
                  <a:lnTo>
                    <a:pt x="8419" y="19"/>
                  </a:lnTo>
                  <a:lnTo>
                    <a:pt x="7174" y="311"/>
                  </a:lnTo>
                  <a:lnTo>
                    <a:pt x="2548" y="311"/>
                  </a:lnTo>
                  <a:lnTo>
                    <a:pt x="1303" y="19"/>
                  </a:lnTo>
                  <a:lnTo>
                    <a:pt x="12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7"/>
            <p:cNvSpPr/>
            <p:nvPr/>
          </p:nvSpPr>
          <p:spPr>
            <a:xfrm>
              <a:off x="3215094" y="-400603"/>
              <a:ext cx="301747" cy="71815"/>
            </a:xfrm>
            <a:custGeom>
              <a:avLst/>
              <a:gdLst/>
              <a:ahLst/>
              <a:cxnLst/>
              <a:rect l="l" t="t" r="r" b="b"/>
              <a:pathLst>
                <a:path w="9722" h="2314" fill="none" extrusionOk="0">
                  <a:moveTo>
                    <a:pt x="9663" y="1555"/>
                  </a:moveTo>
                  <a:lnTo>
                    <a:pt x="8769" y="156"/>
                  </a:lnTo>
                  <a:lnTo>
                    <a:pt x="8769" y="156"/>
                  </a:lnTo>
                  <a:lnTo>
                    <a:pt x="8710" y="78"/>
                  </a:lnTo>
                  <a:lnTo>
                    <a:pt x="8613" y="19"/>
                  </a:lnTo>
                  <a:lnTo>
                    <a:pt x="8516" y="0"/>
                  </a:lnTo>
                  <a:lnTo>
                    <a:pt x="8419" y="19"/>
                  </a:lnTo>
                  <a:lnTo>
                    <a:pt x="7174" y="311"/>
                  </a:lnTo>
                  <a:lnTo>
                    <a:pt x="5055" y="311"/>
                  </a:lnTo>
                  <a:lnTo>
                    <a:pt x="4647" y="311"/>
                  </a:lnTo>
                  <a:lnTo>
                    <a:pt x="2548" y="311"/>
                  </a:lnTo>
                  <a:lnTo>
                    <a:pt x="1303" y="19"/>
                  </a:lnTo>
                  <a:lnTo>
                    <a:pt x="1303" y="19"/>
                  </a:lnTo>
                  <a:lnTo>
                    <a:pt x="1206" y="0"/>
                  </a:lnTo>
                  <a:lnTo>
                    <a:pt x="1090" y="19"/>
                  </a:lnTo>
                  <a:lnTo>
                    <a:pt x="1012" y="78"/>
                  </a:lnTo>
                  <a:lnTo>
                    <a:pt x="934" y="156"/>
                  </a:lnTo>
                  <a:lnTo>
                    <a:pt x="40" y="1555"/>
                  </a:lnTo>
                  <a:lnTo>
                    <a:pt x="40" y="1555"/>
                  </a:lnTo>
                  <a:lnTo>
                    <a:pt x="20" y="1633"/>
                  </a:lnTo>
                  <a:lnTo>
                    <a:pt x="1" y="1711"/>
                  </a:lnTo>
                  <a:lnTo>
                    <a:pt x="1" y="1789"/>
                  </a:lnTo>
                  <a:lnTo>
                    <a:pt x="20" y="1866"/>
                  </a:lnTo>
                  <a:lnTo>
                    <a:pt x="59" y="1944"/>
                  </a:lnTo>
                  <a:lnTo>
                    <a:pt x="118" y="2002"/>
                  </a:lnTo>
                  <a:lnTo>
                    <a:pt x="195" y="2041"/>
                  </a:lnTo>
                  <a:lnTo>
                    <a:pt x="273" y="2061"/>
                  </a:lnTo>
                  <a:lnTo>
                    <a:pt x="1673" y="2313"/>
                  </a:lnTo>
                  <a:lnTo>
                    <a:pt x="4647" y="2313"/>
                  </a:lnTo>
                  <a:lnTo>
                    <a:pt x="5055" y="2313"/>
                  </a:lnTo>
                  <a:lnTo>
                    <a:pt x="8030" y="2313"/>
                  </a:lnTo>
                  <a:lnTo>
                    <a:pt x="9449" y="2061"/>
                  </a:lnTo>
                  <a:lnTo>
                    <a:pt x="9449" y="2061"/>
                  </a:lnTo>
                  <a:lnTo>
                    <a:pt x="9527" y="2041"/>
                  </a:lnTo>
                  <a:lnTo>
                    <a:pt x="9585" y="2002"/>
                  </a:lnTo>
                  <a:lnTo>
                    <a:pt x="9643" y="1944"/>
                  </a:lnTo>
                  <a:lnTo>
                    <a:pt x="9682" y="1866"/>
                  </a:lnTo>
                  <a:lnTo>
                    <a:pt x="9702" y="1789"/>
                  </a:lnTo>
                  <a:lnTo>
                    <a:pt x="9721" y="1711"/>
                  </a:lnTo>
                  <a:lnTo>
                    <a:pt x="9702" y="1633"/>
                  </a:lnTo>
                  <a:lnTo>
                    <a:pt x="9663" y="15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7"/>
            <p:cNvSpPr/>
            <p:nvPr/>
          </p:nvSpPr>
          <p:spPr>
            <a:xfrm>
              <a:off x="3168632" y="-348121"/>
              <a:ext cx="394673" cy="250421"/>
            </a:xfrm>
            <a:custGeom>
              <a:avLst/>
              <a:gdLst/>
              <a:ahLst/>
              <a:cxnLst/>
              <a:rect l="l" t="t" r="r" b="b"/>
              <a:pathLst>
                <a:path w="12716" h="8069" extrusionOk="0">
                  <a:moveTo>
                    <a:pt x="40" y="0"/>
                  </a:moveTo>
                  <a:lnTo>
                    <a:pt x="1" y="409"/>
                  </a:lnTo>
                  <a:lnTo>
                    <a:pt x="1" y="836"/>
                  </a:lnTo>
                  <a:lnTo>
                    <a:pt x="1" y="1167"/>
                  </a:lnTo>
                  <a:lnTo>
                    <a:pt x="20" y="1517"/>
                  </a:lnTo>
                  <a:lnTo>
                    <a:pt x="59" y="1867"/>
                  </a:lnTo>
                  <a:lnTo>
                    <a:pt x="118" y="2197"/>
                  </a:lnTo>
                  <a:lnTo>
                    <a:pt x="195" y="2528"/>
                  </a:lnTo>
                  <a:lnTo>
                    <a:pt x="273" y="2858"/>
                  </a:lnTo>
                  <a:lnTo>
                    <a:pt x="370" y="3189"/>
                  </a:lnTo>
                  <a:lnTo>
                    <a:pt x="487" y="3519"/>
                  </a:lnTo>
                  <a:lnTo>
                    <a:pt x="623" y="3830"/>
                  </a:lnTo>
                  <a:lnTo>
                    <a:pt x="759" y="4141"/>
                  </a:lnTo>
                  <a:lnTo>
                    <a:pt x="915" y="4452"/>
                  </a:lnTo>
                  <a:lnTo>
                    <a:pt x="1070" y="4744"/>
                  </a:lnTo>
                  <a:lnTo>
                    <a:pt x="1265" y="5035"/>
                  </a:lnTo>
                  <a:lnTo>
                    <a:pt x="1440" y="5308"/>
                  </a:lnTo>
                  <a:lnTo>
                    <a:pt x="1653" y="5580"/>
                  </a:lnTo>
                  <a:lnTo>
                    <a:pt x="1848" y="5833"/>
                  </a:lnTo>
                  <a:lnTo>
                    <a:pt x="2081" y="6085"/>
                  </a:lnTo>
                  <a:lnTo>
                    <a:pt x="2314" y="6319"/>
                  </a:lnTo>
                  <a:lnTo>
                    <a:pt x="2548" y="6532"/>
                  </a:lnTo>
                  <a:lnTo>
                    <a:pt x="2800" y="6746"/>
                  </a:lnTo>
                  <a:lnTo>
                    <a:pt x="3053" y="6960"/>
                  </a:lnTo>
                  <a:lnTo>
                    <a:pt x="3325" y="7135"/>
                  </a:lnTo>
                  <a:lnTo>
                    <a:pt x="3597" y="7310"/>
                  </a:lnTo>
                  <a:lnTo>
                    <a:pt x="3870" y="7466"/>
                  </a:lnTo>
                  <a:lnTo>
                    <a:pt x="4161" y="7602"/>
                  </a:lnTo>
                  <a:lnTo>
                    <a:pt x="4453" y="7718"/>
                  </a:lnTo>
                  <a:lnTo>
                    <a:pt x="4764" y="7835"/>
                  </a:lnTo>
                  <a:lnTo>
                    <a:pt x="5075" y="7913"/>
                  </a:lnTo>
                  <a:lnTo>
                    <a:pt x="5386" y="7990"/>
                  </a:lnTo>
                  <a:lnTo>
                    <a:pt x="5697" y="8029"/>
                  </a:lnTo>
                  <a:lnTo>
                    <a:pt x="6028" y="8068"/>
                  </a:lnTo>
                  <a:lnTo>
                    <a:pt x="6689" y="8068"/>
                  </a:lnTo>
                  <a:lnTo>
                    <a:pt x="7000" y="8029"/>
                  </a:lnTo>
                  <a:lnTo>
                    <a:pt x="7330" y="7990"/>
                  </a:lnTo>
                  <a:lnTo>
                    <a:pt x="7641" y="7913"/>
                  </a:lnTo>
                  <a:lnTo>
                    <a:pt x="7933" y="7835"/>
                  </a:lnTo>
                  <a:lnTo>
                    <a:pt x="8244" y="7718"/>
                  </a:lnTo>
                  <a:lnTo>
                    <a:pt x="8535" y="7602"/>
                  </a:lnTo>
                  <a:lnTo>
                    <a:pt x="8827" y="7466"/>
                  </a:lnTo>
                  <a:lnTo>
                    <a:pt x="9119" y="7310"/>
                  </a:lnTo>
                  <a:lnTo>
                    <a:pt x="9391" y="7135"/>
                  </a:lnTo>
                  <a:lnTo>
                    <a:pt x="9643" y="6960"/>
                  </a:lnTo>
                  <a:lnTo>
                    <a:pt x="9916" y="6746"/>
                  </a:lnTo>
                  <a:lnTo>
                    <a:pt x="10149" y="6532"/>
                  </a:lnTo>
                  <a:lnTo>
                    <a:pt x="10402" y="6319"/>
                  </a:lnTo>
                  <a:lnTo>
                    <a:pt x="10635" y="6085"/>
                  </a:lnTo>
                  <a:lnTo>
                    <a:pt x="10849" y="5833"/>
                  </a:lnTo>
                  <a:lnTo>
                    <a:pt x="11063" y="5580"/>
                  </a:lnTo>
                  <a:lnTo>
                    <a:pt x="11257" y="5308"/>
                  </a:lnTo>
                  <a:lnTo>
                    <a:pt x="11451" y="5035"/>
                  </a:lnTo>
                  <a:lnTo>
                    <a:pt x="11626" y="4744"/>
                  </a:lnTo>
                  <a:lnTo>
                    <a:pt x="11782" y="4452"/>
                  </a:lnTo>
                  <a:lnTo>
                    <a:pt x="11937" y="4141"/>
                  </a:lnTo>
                  <a:lnTo>
                    <a:pt x="12093" y="3830"/>
                  </a:lnTo>
                  <a:lnTo>
                    <a:pt x="12210" y="3519"/>
                  </a:lnTo>
                  <a:lnTo>
                    <a:pt x="12326" y="3189"/>
                  </a:lnTo>
                  <a:lnTo>
                    <a:pt x="12423" y="2858"/>
                  </a:lnTo>
                  <a:lnTo>
                    <a:pt x="12521" y="2528"/>
                  </a:lnTo>
                  <a:lnTo>
                    <a:pt x="12579" y="2197"/>
                  </a:lnTo>
                  <a:lnTo>
                    <a:pt x="12637" y="1867"/>
                  </a:lnTo>
                  <a:lnTo>
                    <a:pt x="12676" y="1517"/>
                  </a:lnTo>
                  <a:lnTo>
                    <a:pt x="12696" y="1167"/>
                  </a:lnTo>
                  <a:lnTo>
                    <a:pt x="12715" y="836"/>
                  </a:lnTo>
                  <a:lnTo>
                    <a:pt x="12696" y="409"/>
                  </a:lnTo>
                  <a:lnTo>
                    <a:pt x="12657" y="0"/>
                  </a:lnTo>
                  <a:lnTo>
                    <a:pt x="12618" y="311"/>
                  </a:lnTo>
                  <a:lnTo>
                    <a:pt x="12560" y="622"/>
                  </a:lnTo>
                  <a:lnTo>
                    <a:pt x="12501" y="934"/>
                  </a:lnTo>
                  <a:lnTo>
                    <a:pt x="12404" y="1245"/>
                  </a:lnTo>
                  <a:lnTo>
                    <a:pt x="12326" y="1556"/>
                  </a:lnTo>
                  <a:lnTo>
                    <a:pt x="12210" y="1847"/>
                  </a:lnTo>
                  <a:lnTo>
                    <a:pt x="12093" y="2139"/>
                  </a:lnTo>
                  <a:lnTo>
                    <a:pt x="11976" y="2430"/>
                  </a:lnTo>
                  <a:lnTo>
                    <a:pt x="11821" y="2703"/>
                  </a:lnTo>
                  <a:lnTo>
                    <a:pt x="11685" y="2975"/>
                  </a:lnTo>
                  <a:lnTo>
                    <a:pt x="11529" y="3247"/>
                  </a:lnTo>
                  <a:lnTo>
                    <a:pt x="11354" y="3500"/>
                  </a:lnTo>
                  <a:lnTo>
                    <a:pt x="11179" y="3752"/>
                  </a:lnTo>
                  <a:lnTo>
                    <a:pt x="10985" y="4005"/>
                  </a:lnTo>
                  <a:lnTo>
                    <a:pt x="10790" y="4238"/>
                  </a:lnTo>
                  <a:lnTo>
                    <a:pt x="10577" y="4472"/>
                  </a:lnTo>
                  <a:lnTo>
                    <a:pt x="10363" y="4686"/>
                  </a:lnTo>
                  <a:lnTo>
                    <a:pt x="10149" y="4880"/>
                  </a:lnTo>
                  <a:lnTo>
                    <a:pt x="9916" y="5094"/>
                  </a:lnTo>
                  <a:lnTo>
                    <a:pt x="9663" y="5269"/>
                  </a:lnTo>
                  <a:lnTo>
                    <a:pt x="9430" y="5444"/>
                  </a:lnTo>
                  <a:lnTo>
                    <a:pt x="9177" y="5599"/>
                  </a:lnTo>
                  <a:lnTo>
                    <a:pt x="8924" y="5755"/>
                  </a:lnTo>
                  <a:lnTo>
                    <a:pt x="8652" y="5871"/>
                  </a:lnTo>
                  <a:lnTo>
                    <a:pt x="8380" y="6007"/>
                  </a:lnTo>
                  <a:lnTo>
                    <a:pt x="8108" y="6105"/>
                  </a:lnTo>
                  <a:lnTo>
                    <a:pt x="7816" y="6202"/>
                  </a:lnTo>
                  <a:lnTo>
                    <a:pt x="7544" y="6260"/>
                  </a:lnTo>
                  <a:lnTo>
                    <a:pt x="7252" y="6338"/>
                  </a:lnTo>
                  <a:lnTo>
                    <a:pt x="6961" y="6377"/>
                  </a:lnTo>
                  <a:lnTo>
                    <a:pt x="6650" y="6396"/>
                  </a:lnTo>
                  <a:lnTo>
                    <a:pt x="6358" y="6416"/>
                  </a:lnTo>
                  <a:lnTo>
                    <a:pt x="6047" y="6396"/>
                  </a:lnTo>
                  <a:lnTo>
                    <a:pt x="5755" y="6377"/>
                  </a:lnTo>
                  <a:lnTo>
                    <a:pt x="5464" y="6338"/>
                  </a:lnTo>
                  <a:lnTo>
                    <a:pt x="5172" y="6260"/>
                  </a:lnTo>
                  <a:lnTo>
                    <a:pt x="4881" y="6202"/>
                  </a:lnTo>
                  <a:lnTo>
                    <a:pt x="4589" y="6105"/>
                  </a:lnTo>
                  <a:lnTo>
                    <a:pt x="4317" y="6007"/>
                  </a:lnTo>
                  <a:lnTo>
                    <a:pt x="4045" y="5871"/>
                  </a:lnTo>
                  <a:lnTo>
                    <a:pt x="3792" y="5755"/>
                  </a:lnTo>
                  <a:lnTo>
                    <a:pt x="3539" y="5599"/>
                  </a:lnTo>
                  <a:lnTo>
                    <a:pt x="3286" y="5444"/>
                  </a:lnTo>
                  <a:lnTo>
                    <a:pt x="3034" y="5269"/>
                  </a:lnTo>
                  <a:lnTo>
                    <a:pt x="2800" y="5094"/>
                  </a:lnTo>
                  <a:lnTo>
                    <a:pt x="2567" y="4880"/>
                  </a:lnTo>
                  <a:lnTo>
                    <a:pt x="2334" y="4686"/>
                  </a:lnTo>
                  <a:lnTo>
                    <a:pt x="2120" y="4472"/>
                  </a:lnTo>
                  <a:lnTo>
                    <a:pt x="1926" y="4238"/>
                  </a:lnTo>
                  <a:lnTo>
                    <a:pt x="1731" y="4005"/>
                  </a:lnTo>
                  <a:lnTo>
                    <a:pt x="1537" y="3752"/>
                  </a:lnTo>
                  <a:lnTo>
                    <a:pt x="1362" y="3500"/>
                  </a:lnTo>
                  <a:lnTo>
                    <a:pt x="1187" y="3247"/>
                  </a:lnTo>
                  <a:lnTo>
                    <a:pt x="1031" y="2975"/>
                  </a:lnTo>
                  <a:lnTo>
                    <a:pt x="876" y="2703"/>
                  </a:lnTo>
                  <a:lnTo>
                    <a:pt x="740" y="2430"/>
                  </a:lnTo>
                  <a:lnTo>
                    <a:pt x="604" y="2139"/>
                  </a:lnTo>
                  <a:lnTo>
                    <a:pt x="487" y="1847"/>
                  </a:lnTo>
                  <a:lnTo>
                    <a:pt x="390" y="1556"/>
                  </a:lnTo>
                  <a:lnTo>
                    <a:pt x="293" y="1245"/>
                  </a:lnTo>
                  <a:lnTo>
                    <a:pt x="215" y="934"/>
                  </a:lnTo>
                  <a:lnTo>
                    <a:pt x="137" y="622"/>
                  </a:lnTo>
                  <a:lnTo>
                    <a:pt x="79" y="311"/>
                  </a:lnTo>
                  <a:lnTo>
                    <a:pt x="4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7"/>
            <p:cNvSpPr/>
            <p:nvPr/>
          </p:nvSpPr>
          <p:spPr>
            <a:xfrm>
              <a:off x="3168632" y="-348121"/>
              <a:ext cx="394673" cy="250421"/>
            </a:xfrm>
            <a:custGeom>
              <a:avLst/>
              <a:gdLst/>
              <a:ahLst/>
              <a:cxnLst/>
              <a:rect l="l" t="t" r="r" b="b"/>
              <a:pathLst>
                <a:path w="12716" h="8069" fill="none" extrusionOk="0">
                  <a:moveTo>
                    <a:pt x="6358" y="6416"/>
                  </a:moveTo>
                  <a:lnTo>
                    <a:pt x="6358" y="6416"/>
                  </a:lnTo>
                  <a:lnTo>
                    <a:pt x="6047" y="6396"/>
                  </a:lnTo>
                  <a:lnTo>
                    <a:pt x="5755" y="6377"/>
                  </a:lnTo>
                  <a:lnTo>
                    <a:pt x="5464" y="6338"/>
                  </a:lnTo>
                  <a:lnTo>
                    <a:pt x="5172" y="6260"/>
                  </a:lnTo>
                  <a:lnTo>
                    <a:pt x="4881" y="6202"/>
                  </a:lnTo>
                  <a:lnTo>
                    <a:pt x="4589" y="6105"/>
                  </a:lnTo>
                  <a:lnTo>
                    <a:pt x="4317" y="6007"/>
                  </a:lnTo>
                  <a:lnTo>
                    <a:pt x="4045" y="5871"/>
                  </a:lnTo>
                  <a:lnTo>
                    <a:pt x="3792" y="5755"/>
                  </a:lnTo>
                  <a:lnTo>
                    <a:pt x="3539" y="5599"/>
                  </a:lnTo>
                  <a:lnTo>
                    <a:pt x="3286" y="5444"/>
                  </a:lnTo>
                  <a:lnTo>
                    <a:pt x="3034" y="5269"/>
                  </a:lnTo>
                  <a:lnTo>
                    <a:pt x="2800" y="5094"/>
                  </a:lnTo>
                  <a:lnTo>
                    <a:pt x="2567" y="4880"/>
                  </a:lnTo>
                  <a:lnTo>
                    <a:pt x="2334" y="4686"/>
                  </a:lnTo>
                  <a:lnTo>
                    <a:pt x="2120" y="4472"/>
                  </a:lnTo>
                  <a:lnTo>
                    <a:pt x="1926" y="4238"/>
                  </a:lnTo>
                  <a:lnTo>
                    <a:pt x="1731" y="4005"/>
                  </a:lnTo>
                  <a:lnTo>
                    <a:pt x="1537" y="3752"/>
                  </a:lnTo>
                  <a:lnTo>
                    <a:pt x="1362" y="3500"/>
                  </a:lnTo>
                  <a:lnTo>
                    <a:pt x="1187" y="3247"/>
                  </a:lnTo>
                  <a:lnTo>
                    <a:pt x="1031" y="2975"/>
                  </a:lnTo>
                  <a:lnTo>
                    <a:pt x="876" y="2703"/>
                  </a:lnTo>
                  <a:lnTo>
                    <a:pt x="740" y="2430"/>
                  </a:lnTo>
                  <a:lnTo>
                    <a:pt x="604" y="2139"/>
                  </a:lnTo>
                  <a:lnTo>
                    <a:pt x="487" y="1847"/>
                  </a:lnTo>
                  <a:lnTo>
                    <a:pt x="390" y="1556"/>
                  </a:lnTo>
                  <a:lnTo>
                    <a:pt x="293" y="1245"/>
                  </a:lnTo>
                  <a:lnTo>
                    <a:pt x="215" y="934"/>
                  </a:lnTo>
                  <a:lnTo>
                    <a:pt x="137" y="622"/>
                  </a:lnTo>
                  <a:lnTo>
                    <a:pt x="79" y="311"/>
                  </a:lnTo>
                  <a:lnTo>
                    <a:pt x="40" y="0"/>
                  </a:lnTo>
                  <a:lnTo>
                    <a:pt x="40" y="0"/>
                  </a:lnTo>
                  <a:lnTo>
                    <a:pt x="1" y="409"/>
                  </a:lnTo>
                  <a:lnTo>
                    <a:pt x="1" y="836"/>
                  </a:lnTo>
                  <a:lnTo>
                    <a:pt x="1" y="836"/>
                  </a:lnTo>
                  <a:lnTo>
                    <a:pt x="1" y="1167"/>
                  </a:lnTo>
                  <a:lnTo>
                    <a:pt x="20" y="1517"/>
                  </a:lnTo>
                  <a:lnTo>
                    <a:pt x="59" y="1867"/>
                  </a:lnTo>
                  <a:lnTo>
                    <a:pt x="118" y="2197"/>
                  </a:lnTo>
                  <a:lnTo>
                    <a:pt x="195" y="2528"/>
                  </a:lnTo>
                  <a:lnTo>
                    <a:pt x="273" y="2858"/>
                  </a:lnTo>
                  <a:lnTo>
                    <a:pt x="370" y="3189"/>
                  </a:lnTo>
                  <a:lnTo>
                    <a:pt x="487" y="3519"/>
                  </a:lnTo>
                  <a:lnTo>
                    <a:pt x="623" y="3830"/>
                  </a:lnTo>
                  <a:lnTo>
                    <a:pt x="759" y="4141"/>
                  </a:lnTo>
                  <a:lnTo>
                    <a:pt x="915" y="4452"/>
                  </a:lnTo>
                  <a:lnTo>
                    <a:pt x="1070" y="4744"/>
                  </a:lnTo>
                  <a:lnTo>
                    <a:pt x="1265" y="5035"/>
                  </a:lnTo>
                  <a:lnTo>
                    <a:pt x="1440" y="5308"/>
                  </a:lnTo>
                  <a:lnTo>
                    <a:pt x="1653" y="5580"/>
                  </a:lnTo>
                  <a:lnTo>
                    <a:pt x="1848" y="5833"/>
                  </a:lnTo>
                  <a:lnTo>
                    <a:pt x="2081" y="6085"/>
                  </a:lnTo>
                  <a:lnTo>
                    <a:pt x="2314" y="6319"/>
                  </a:lnTo>
                  <a:lnTo>
                    <a:pt x="2548" y="6532"/>
                  </a:lnTo>
                  <a:lnTo>
                    <a:pt x="2800" y="6746"/>
                  </a:lnTo>
                  <a:lnTo>
                    <a:pt x="3053" y="6960"/>
                  </a:lnTo>
                  <a:lnTo>
                    <a:pt x="3325" y="7135"/>
                  </a:lnTo>
                  <a:lnTo>
                    <a:pt x="3597" y="7310"/>
                  </a:lnTo>
                  <a:lnTo>
                    <a:pt x="3870" y="7466"/>
                  </a:lnTo>
                  <a:lnTo>
                    <a:pt x="4161" y="7602"/>
                  </a:lnTo>
                  <a:lnTo>
                    <a:pt x="4453" y="7718"/>
                  </a:lnTo>
                  <a:lnTo>
                    <a:pt x="4764" y="7835"/>
                  </a:lnTo>
                  <a:lnTo>
                    <a:pt x="5075" y="7913"/>
                  </a:lnTo>
                  <a:lnTo>
                    <a:pt x="5386" y="7990"/>
                  </a:lnTo>
                  <a:lnTo>
                    <a:pt x="5697" y="8029"/>
                  </a:lnTo>
                  <a:lnTo>
                    <a:pt x="6028" y="8068"/>
                  </a:lnTo>
                  <a:lnTo>
                    <a:pt x="6358" y="8068"/>
                  </a:lnTo>
                  <a:lnTo>
                    <a:pt x="6358" y="8068"/>
                  </a:lnTo>
                  <a:lnTo>
                    <a:pt x="6689" y="8068"/>
                  </a:lnTo>
                  <a:lnTo>
                    <a:pt x="7000" y="8029"/>
                  </a:lnTo>
                  <a:lnTo>
                    <a:pt x="7330" y="7990"/>
                  </a:lnTo>
                  <a:lnTo>
                    <a:pt x="7641" y="7913"/>
                  </a:lnTo>
                  <a:lnTo>
                    <a:pt x="7933" y="7835"/>
                  </a:lnTo>
                  <a:lnTo>
                    <a:pt x="8244" y="7718"/>
                  </a:lnTo>
                  <a:lnTo>
                    <a:pt x="8535" y="7602"/>
                  </a:lnTo>
                  <a:lnTo>
                    <a:pt x="8827" y="7466"/>
                  </a:lnTo>
                  <a:lnTo>
                    <a:pt x="9119" y="7310"/>
                  </a:lnTo>
                  <a:lnTo>
                    <a:pt x="9391" y="7135"/>
                  </a:lnTo>
                  <a:lnTo>
                    <a:pt x="9643" y="6960"/>
                  </a:lnTo>
                  <a:lnTo>
                    <a:pt x="9916" y="6746"/>
                  </a:lnTo>
                  <a:lnTo>
                    <a:pt x="10149" y="6532"/>
                  </a:lnTo>
                  <a:lnTo>
                    <a:pt x="10402" y="6319"/>
                  </a:lnTo>
                  <a:lnTo>
                    <a:pt x="10635" y="6085"/>
                  </a:lnTo>
                  <a:lnTo>
                    <a:pt x="10849" y="5833"/>
                  </a:lnTo>
                  <a:lnTo>
                    <a:pt x="11063" y="5580"/>
                  </a:lnTo>
                  <a:lnTo>
                    <a:pt x="11257" y="5308"/>
                  </a:lnTo>
                  <a:lnTo>
                    <a:pt x="11451" y="5035"/>
                  </a:lnTo>
                  <a:lnTo>
                    <a:pt x="11626" y="4744"/>
                  </a:lnTo>
                  <a:lnTo>
                    <a:pt x="11782" y="4452"/>
                  </a:lnTo>
                  <a:lnTo>
                    <a:pt x="11937" y="4141"/>
                  </a:lnTo>
                  <a:lnTo>
                    <a:pt x="12093" y="3830"/>
                  </a:lnTo>
                  <a:lnTo>
                    <a:pt x="12210" y="3519"/>
                  </a:lnTo>
                  <a:lnTo>
                    <a:pt x="12326" y="3189"/>
                  </a:lnTo>
                  <a:lnTo>
                    <a:pt x="12423" y="2858"/>
                  </a:lnTo>
                  <a:lnTo>
                    <a:pt x="12521" y="2528"/>
                  </a:lnTo>
                  <a:lnTo>
                    <a:pt x="12579" y="2197"/>
                  </a:lnTo>
                  <a:lnTo>
                    <a:pt x="12637" y="1867"/>
                  </a:lnTo>
                  <a:lnTo>
                    <a:pt x="12676" y="1517"/>
                  </a:lnTo>
                  <a:lnTo>
                    <a:pt x="12696" y="1167"/>
                  </a:lnTo>
                  <a:lnTo>
                    <a:pt x="12715" y="836"/>
                  </a:lnTo>
                  <a:lnTo>
                    <a:pt x="12715" y="836"/>
                  </a:lnTo>
                  <a:lnTo>
                    <a:pt x="12696" y="409"/>
                  </a:lnTo>
                  <a:lnTo>
                    <a:pt x="12657" y="0"/>
                  </a:lnTo>
                  <a:lnTo>
                    <a:pt x="12657" y="0"/>
                  </a:lnTo>
                  <a:lnTo>
                    <a:pt x="12618" y="311"/>
                  </a:lnTo>
                  <a:lnTo>
                    <a:pt x="12560" y="622"/>
                  </a:lnTo>
                  <a:lnTo>
                    <a:pt x="12501" y="934"/>
                  </a:lnTo>
                  <a:lnTo>
                    <a:pt x="12404" y="1245"/>
                  </a:lnTo>
                  <a:lnTo>
                    <a:pt x="12326" y="1556"/>
                  </a:lnTo>
                  <a:lnTo>
                    <a:pt x="12210" y="1847"/>
                  </a:lnTo>
                  <a:lnTo>
                    <a:pt x="12093" y="2139"/>
                  </a:lnTo>
                  <a:lnTo>
                    <a:pt x="11976" y="2430"/>
                  </a:lnTo>
                  <a:lnTo>
                    <a:pt x="11821" y="2703"/>
                  </a:lnTo>
                  <a:lnTo>
                    <a:pt x="11685" y="2975"/>
                  </a:lnTo>
                  <a:lnTo>
                    <a:pt x="11529" y="3247"/>
                  </a:lnTo>
                  <a:lnTo>
                    <a:pt x="11354" y="3500"/>
                  </a:lnTo>
                  <a:lnTo>
                    <a:pt x="11179" y="3752"/>
                  </a:lnTo>
                  <a:lnTo>
                    <a:pt x="10985" y="4005"/>
                  </a:lnTo>
                  <a:lnTo>
                    <a:pt x="10790" y="4238"/>
                  </a:lnTo>
                  <a:lnTo>
                    <a:pt x="10577" y="4472"/>
                  </a:lnTo>
                  <a:lnTo>
                    <a:pt x="10363" y="4686"/>
                  </a:lnTo>
                  <a:lnTo>
                    <a:pt x="10149" y="4880"/>
                  </a:lnTo>
                  <a:lnTo>
                    <a:pt x="9916" y="5094"/>
                  </a:lnTo>
                  <a:lnTo>
                    <a:pt x="9663" y="5269"/>
                  </a:lnTo>
                  <a:lnTo>
                    <a:pt x="9430" y="5444"/>
                  </a:lnTo>
                  <a:lnTo>
                    <a:pt x="9177" y="5599"/>
                  </a:lnTo>
                  <a:lnTo>
                    <a:pt x="8924" y="5755"/>
                  </a:lnTo>
                  <a:lnTo>
                    <a:pt x="8652" y="5871"/>
                  </a:lnTo>
                  <a:lnTo>
                    <a:pt x="8380" y="6007"/>
                  </a:lnTo>
                  <a:lnTo>
                    <a:pt x="8108" y="6105"/>
                  </a:lnTo>
                  <a:lnTo>
                    <a:pt x="7816" y="6202"/>
                  </a:lnTo>
                  <a:lnTo>
                    <a:pt x="7544" y="6260"/>
                  </a:lnTo>
                  <a:lnTo>
                    <a:pt x="7252" y="6338"/>
                  </a:lnTo>
                  <a:lnTo>
                    <a:pt x="6961" y="6377"/>
                  </a:lnTo>
                  <a:lnTo>
                    <a:pt x="6650" y="6396"/>
                  </a:lnTo>
                  <a:lnTo>
                    <a:pt x="6358" y="64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7"/>
            <p:cNvSpPr/>
            <p:nvPr/>
          </p:nvSpPr>
          <p:spPr>
            <a:xfrm>
              <a:off x="3359320" y="-437412"/>
              <a:ext cx="13284" cy="143009"/>
            </a:xfrm>
            <a:custGeom>
              <a:avLst/>
              <a:gdLst/>
              <a:ahLst/>
              <a:cxnLst/>
              <a:rect l="l" t="t" r="r" b="b"/>
              <a:pathLst>
                <a:path w="428" h="4608" extrusionOk="0">
                  <a:moveTo>
                    <a:pt x="0" y="0"/>
                  </a:moveTo>
                  <a:lnTo>
                    <a:pt x="0" y="4608"/>
                  </a:lnTo>
                  <a:lnTo>
                    <a:pt x="428" y="4608"/>
                  </a:lnTo>
                  <a:lnTo>
                    <a:pt x="428"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7"/>
            <p:cNvSpPr/>
            <p:nvPr/>
          </p:nvSpPr>
          <p:spPr>
            <a:xfrm>
              <a:off x="3359320" y="-437412"/>
              <a:ext cx="13284" cy="143009"/>
            </a:xfrm>
            <a:custGeom>
              <a:avLst/>
              <a:gdLst/>
              <a:ahLst/>
              <a:cxnLst/>
              <a:rect l="l" t="t" r="r" b="b"/>
              <a:pathLst>
                <a:path w="428" h="4608" fill="none" extrusionOk="0">
                  <a:moveTo>
                    <a:pt x="428" y="4608"/>
                  </a:moveTo>
                  <a:lnTo>
                    <a:pt x="0" y="4608"/>
                  </a:lnTo>
                  <a:lnTo>
                    <a:pt x="0" y="0"/>
                  </a:lnTo>
                  <a:lnTo>
                    <a:pt x="428" y="0"/>
                  </a:lnTo>
                  <a:lnTo>
                    <a:pt x="428" y="46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7"/>
            <p:cNvSpPr/>
            <p:nvPr/>
          </p:nvSpPr>
          <p:spPr>
            <a:xfrm>
              <a:off x="3264597" y="-435612"/>
              <a:ext cx="49505" cy="141830"/>
            </a:xfrm>
            <a:custGeom>
              <a:avLst/>
              <a:gdLst/>
              <a:ahLst/>
              <a:cxnLst/>
              <a:rect l="l" t="t" r="r" b="b"/>
              <a:pathLst>
                <a:path w="1595" h="4570" extrusionOk="0">
                  <a:moveTo>
                    <a:pt x="1186" y="0"/>
                  </a:moveTo>
                  <a:lnTo>
                    <a:pt x="0" y="4472"/>
                  </a:lnTo>
                  <a:lnTo>
                    <a:pt x="408" y="4569"/>
                  </a:lnTo>
                  <a:lnTo>
                    <a:pt x="1594" y="117"/>
                  </a:lnTo>
                  <a:lnTo>
                    <a:pt x="1186"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47"/>
            <p:cNvSpPr/>
            <p:nvPr/>
          </p:nvSpPr>
          <p:spPr>
            <a:xfrm>
              <a:off x="3264597" y="-435612"/>
              <a:ext cx="49505" cy="141830"/>
            </a:xfrm>
            <a:custGeom>
              <a:avLst/>
              <a:gdLst/>
              <a:ahLst/>
              <a:cxnLst/>
              <a:rect l="l" t="t" r="r" b="b"/>
              <a:pathLst>
                <a:path w="1595" h="4570" fill="none" extrusionOk="0">
                  <a:moveTo>
                    <a:pt x="408" y="4569"/>
                  </a:moveTo>
                  <a:lnTo>
                    <a:pt x="0" y="4472"/>
                  </a:lnTo>
                  <a:lnTo>
                    <a:pt x="1186" y="0"/>
                  </a:lnTo>
                  <a:lnTo>
                    <a:pt x="1594" y="117"/>
                  </a:lnTo>
                  <a:lnTo>
                    <a:pt x="408" y="4569"/>
                  </a:lnTo>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47"/>
            <p:cNvSpPr/>
            <p:nvPr/>
          </p:nvSpPr>
          <p:spPr>
            <a:xfrm>
              <a:off x="3419034" y="-435612"/>
              <a:ext cx="49505" cy="141830"/>
            </a:xfrm>
            <a:custGeom>
              <a:avLst/>
              <a:gdLst/>
              <a:ahLst/>
              <a:cxnLst/>
              <a:rect l="l" t="t" r="r" b="b"/>
              <a:pathLst>
                <a:path w="1595" h="4570" extrusionOk="0">
                  <a:moveTo>
                    <a:pt x="409" y="0"/>
                  </a:moveTo>
                  <a:lnTo>
                    <a:pt x="1" y="117"/>
                  </a:lnTo>
                  <a:lnTo>
                    <a:pt x="1187" y="4569"/>
                  </a:lnTo>
                  <a:lnTo>
                    <a:pt x="1595" y="4472"/>
                  </a:lnTo>
                  <a:lnTo>
                    <a:pt x="409"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47"/>
            <p:cNvSpPr/>
            <p:nvPr/>
          </p:nvSpPr>
          <p:spPr>
            <a:xfrm>
              <a:off x="3419034" y="-435612"/>
              <a:ext cx="49505" cy="141830"/>
            </a:xfrm>
            <a:custGeom>
              <a:avLst/>
              <a:gdLst/>
              <a:ahLst/>
              <a:cxnLst/>
              <a:rect l="l" t="t" r="r" b="b"/>
              <a:pathLst>
                <a:path w="1595" h="4570" fill="none" extrusionOk="0">
                  <a:moveTo>
                    <a:pt x="1187" y="4569"/>
                  </a:moveTo>
                  <a:lnTo>
                    <a:pt x="1" y="117"/>
                  </a:lnTo>
                  <a:lnTo>
                    <a:pt x="409" y="0"/>
                  </a:lnTo>
                  <a:lnTo>
                    <a:pt x="1595" y="4472"/>
                  </a:lnTo>
                  <a:lnTo>
                    <a:pt x="1187" y="45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47"/>
            <p:cNvSpPr/>
            <p:nvPr/>
          </p:nvSpPr>
          <p:spPr>
            <a:xfrm>
              <a:off x="3443180" y="-400603"/>
              <a:ext cx="73652" cy="59153"/>
            </a:xfrm>
            <a:custGeom>
              <a:avLst/>
              <a:gdLst/>
              <a:ahLst/>
              <a:cxnLst/>
              <a:rect l="l" t="t" r="r" b="b"/>
              <a:pathLst>
                <a:path w="2373" h="1906" extrusionOk="0">
                  <a:moveTo>
                    <a:pt x="1147" y="0"/>
                  </a:moveTo>
                  <a:lnTo>
                    <a:pt x="1070" y="19"/>
                  </a:lnTo>
                  <a:lnTo>
                    <a:pt x="0" y="272"/>
                  </a:lnTo>
                  <a:lnTo>
                    <a:pt x="78" y="564"/>
                  </a:lnTo>
                  <a:lnTo>
                    <a:pt x="1070" y="331"/>
                  </a:lnTo>
                  <a:lnTo>
                    <a:pt x="1147" y="311"/>
                  </a:lnTo>
                  <a:lnTo>
                    <a:pt x="1225" y="331"/>
                  </a:lnTo>
                  <a:lnTo>
                    <a:pt x="1303" y="350"/>
                  </a:lnTo>
                  <a:lnTo>
                    <a:pt x="1361" y="408"/>
                  </a:lnTo>
                  <a:lnTo>
                    <a:pt x="1420" y="467"/>
                  </a:lnTo>
                  <a:lnTo>
                    <a:pt x="2314" y="1866"/>
                  </a:lnTo>
                  <a:lnTo>
                    <a:pt x="2314" y="1905"/>
                  </a:lnTo>
                  <a:lnTo>
                    <a:pt x="2353" y="1808"/>
                  </a:lnTo>
                  <a:lnTo>
                    <a:pt x="2372" y="1730"/>
                  </a:lnTo>
                  <a:lnTo>
                    <a:pt x="2353" y="1652"/>
                  </a:lnTo>
                  <a:lnTo>
                    <a:pt x="2314" y="1555"/>
                  </a:lnTo>
                  <a:lnTo>
                    <a:pt x="1420" y="156"/>
                  </a:lnTo>
                  <a:lnTo>
                    <a:pt x="1361" y="97"/>
                  </a:lnTo>
                  <a:lnTo>
                    <a:pt x="1303" y="39"/>
                  </a:lnTo>
                  <a:lnTo>
                    <a:pt x="1225" y="19"/>
                  </a:lnTo>
                  <a:lnTo>
                    <a:pt x="11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47"/>
            <p:cNvSpPr/>
            <p:nvPr/>
          </p:nvSpPr>
          <p:spPr>
            <a:xfrm>
              <a:off x="3216304" y="-352342"/>
              <a:ext cx="31" cy="621"/>
            </a:xfrm>
            <a:custGeom>
              <a:avLst/>
              <a:gdLst/>
              <a:ahLst/>
              <a:cxnLst/>
              <a:rect l="l" t="t" r="r" b="b"/>
              <a:pathLst>
                <a:path w="1" h="20" extrusionOk="0">
                  <a:moveTo>
                    <a:pt x="1" y="20"/>
                  </a:moveTo>
                  <a:lnTo>
                    <a:pt x="1" y="20"/>
                  </a:lnTo>
                  <a:lnTo>
                    <a:pt x="1" y="20"/>
                  </a:lnTo>
                  <a:lnTo>
                    <a:pt x="1" y="20"/>
                  </a:lnTo>
                  <a:lnTo>
                    <a:pt x="1" y="20"/>
                  </a:lnTo>
                  <a:close/>
                  <a:moveTo>
                    <a:pt x="1" y="0"/>
                  </a:moveTo>
                  <a:lnTo>
                    <a:pt x="1" y="0"/>
                  </a:lnTo>
                  <a:lnTo>
                    <a:pt x="1" y="0"/>
                  </a:lnTo>
                  <a:lnTo>
                    <a:pt x="1" y="0"/>
                  </a:lnTo>
                  <a:lnTo>
                    <a:pt x="1" y="0"/>
                  </a:lnTo>
                  <a:close/>
                </a:path>
              </a:pathLst>
            </a:custGeom>
            <a:solidFill>
              <a:srgbClr val="2C72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47"/>
            <p:cNvSpPr/>
            <p:nvPr/>
          </p:nvSpPr>
          <p:spPr>
            <a:xfrm>
              <a:off x="3216304" y="-351753"/>
              <a:ext cx="31" cy="31"/>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47"/>
            <p:cNvSpPr/>
            <p:nvPr/>
          </p:nvSpPr>
          <p:spPr>
            <a:xfrm>
              <a:off x="3216304" y="-352342"/>
              <a:ext cx="31" cy="31"/>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47"/>
            <p:cNvSpPr/>
            <p:nvPr/>
          </p:nvSpPr>
          <p:spPr>
            <a:xfrm>
              <a:off x="3215094" y="-400603"/>
              <a:ext cx="74862" cy="59153"/>
            </a:xfrm>
            <a:custGeom>
              <a:avLst/>
              <a:gdLst/>
              <a:ahLst/>
              <a:cxnLst/>
              <a:rect l="l" t="t" r="r" b="b"/>
              <a:pathLst>
                <a:path w="2412" h="1906" extrusionOk="0">
                  <a:moveTo>
                    <a:pt x="1226" y="0"/>
                  </a:moveTo>
                  <a:lnTo>
                    <a:pt x="1148" y="19"/>
                  </a:lnTo>
                  <a:lnTo>
                    <a:pt x="1070" y="39"/>
                  </a:lnTo>
                  <a:lnTo>
                    <a:pt x="992" y="97"/>
                  </a:lnTo>
                  <a:lnTo>
                    <a:pt x="934" y="156"/>
                  </a:lnTo>
                  <a:lnTo>
                    <a:pt x="40" y="1555"/>
                  </a:lnTo>
                  <a:lnTo>
                    <a:pt x="40" y="1575"/>
                  </a:lnTo>
                  <a:lnTo>
                    <a:pt x="1" y="1652"/>
                  </a:lnTo>
                  <a:lnTo>
                    <a:pt x="1" y="1730"/>
                  </a:lnTo>
                  <a:lnTo>
                    <a:pt x="1" y="1808"/>
                  </a:lnTo>
                  <a:lnTo>
                    <a:pt x="40" y="1905"/>
                  </a:lnTo>
                  <a:lnTo>
                    <a:pt x="40" y="1866"/>
                  </a:lnTo>
                  <a:lnTo>
                    <a:pt x="934" y="467"/>
                  </a:lnTo>
                  <a:lnTo>
                    <a:pt x="992" y="408"/>
                  </a:lnTo>
                  <a:lnTo>
                    <a:pt x="1070" y="350"/>
                  </a:lnTo>
                  <a:lnTo>
                    <a:pt x="1148" y="331"/>
                  </a:lnTo>
                  <a:lnTo>
                    <a:pt x="1226" y="311"/>
                  </a:lnTo>
                  <a:lnTo>
                    <a:pt x="1303" y="331"/>
                  </a:lnTo>
                  <a:lnTo>
                    <a:pt x="2334" y="583"/>
                  </a:lnTo>
                  <a:lnTo>
                    <a:pt x="2412" y="292"/>
                  </a:lnTo>
                  <a:lnTo>
                    <a:pt x="1303" y="19"/>
                  </a:lnTo>
                  <a:lnTo>
                    <a:pt x="12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47"/>
            <p:cNvSpPr/>
            <p:nvPr/>
          </p:nvSpPr>
          <p:spPr>
            <a:xfrm>
              <a:off x="3372572" y="-390951"/>
              <a:ext cx="60368" cy="9683"/>
            </a:xfrm>
            <a:custGeom>
              <a:avLst/>
              <a:gdLst/>
              <a:ahLst/>
              <a:cxnLst/>
              <a:rect l="l" t="t" r="r" b="b"/>
              <a:pathLst>
                <a:path w="1945" h="312" extrusionOk="0">
                  <a:moveTo>
                    <a:pt x="1" y="0"/>
                  </a:moveTo>
                  <a:lnTo>
                    <a:pt x="1" y="311"/>
                  </a:lnTo>
                  <a:lnTo>
                    <a:pt x="1945" y="311"/>
                  </a:lnTo>
                  <a:lnTo>
                    <a:pt x="1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47"/>
            <p:cNvSpPr/>
            <p:nvPr/>
          </p:nvSpPr>
          <p:spPr>
            <a:xfrm>
              <a:off x="3300785" y="-390951"/>
              <a:ext cx="58568" cy="9683"/>
            </a:xfrm>
            <a:custGeom>
              <a:avLst/>
              <a:gdLst/>
              <a:ahLst/>
              <a:cxnLst/>
              <a:rect l="l" t="t" r="r" b="b"/>
              <a:pathLst>
                <a:path w="1887" h="312" extrusionOk="0">
                  <a:moveTo>
                    <a:pt x="78" y="0"/>
                  </a:moveTo>
                  <a:lnTo>
                    <a:pt x="0" y="311"/>
                  </a:lnTo>
                  <a:lnTo>
                    <a:pt x="1886" y="311"/>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47"/>
            <p:cNvSpPr/>
            <p:nvPr/>
          </p:nvSpPr>
          <p:spPr>
            <a:xfrm>
              <a:off x="3359320" y="-390951"/>
              <a:ext cx="13284" cy="9683"/>
            </a:xfrm>
            <a:custGeom>
              <a:avLst/>
              <a:gdLst/>
              <a:ahLst/>
              <a:cxnLst/>
              <a:rect l="l" t="t" r="r" b="b"/>
              <a:pathLst>
                <a:path w="428" h="312" extrusionOk="0">
                  <a:moveTo>
                    <a:pt x="0" y="0"/>
                  </a:moveTo>
                  <a:lnTo>
                    <a:pt x="0" y="311"/>
                  </a:lnTo>
                  <a:lnTo>
                    <a:pt x="428" y="311"/>
                  </a:lnTo>
                  <a:lnTo>
                    <a:pt x="4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47"/>
            <p:cNvSpPr/>
            <p:nvPr/>
          </p:nvSpPr>
          <p:spPr>
            <a:xfrm>
              <a:off x="3287502" y="-391572"/>
              <a:ext cx="15736" cy="10304"/>
            </a:xfrm>
            <a:custGeom>
              <a:avLst/>
              <a:gdLst/>
              <a:ahLst/>
              <a:cxnLst/>
              <a:rect l="l" t="t" r="r" b="b"/>
              <a:pathLst>
                <a:path w="507" h="332" extrusionOk="0">
                  <a:moveTo>
                    <a:pt x="79" y="1"/>
                  </a:moveTo>
                  <a:lnTo>
                    <a:pt x="1" y="292"/>
                  </a:lnTo>
                  <a:lnTo>
                    <a:pt x="215" y="331"/>
                  </a:lnTo>
                  <a:lnTo>
                    <a:pt x="428" y="331"/>
                  </a:lnTo>
                  <a:lnTo>
                    <a:pt x="506" y="20"/>
                  </a:lnTo>
                  <a:lnTo>
                    <a:pt x="215" y="20"/>
                  </a:lnTo>
                  <a:lnTo>
                    <a:pt x="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47"/>
            <p:cNvSpPr/>
            <p:nvPr/>
          </p:nvSpPr>
          <p:spPr>
            <a:xfrm>
              <a:off x="3429896" y="-392161"/>
              <a:ext cx="15736" cy="10893"/>
            </a:xfrm>
            <a:custGeom>
              <a:avLst/>
              <a:gdLst/>
              <a:ahLst/>
              <a:cxnLst/>
              <a:rect l="l" t="t" r="r" b="b"/>
              <a:pathLst>
                <a:path w="507" h="351" extrusionOk="0">
                  <a:moveTo>
                    <a:pt x="428" y="0"/>
                  </a:moveTo>
                  <a:lnTo>
                    <a:pt x="253" y="39"/>
                  </a:lnTo>
                  <a:lnTo>
                    <a:pt x="1" y="39"/>
                  </a:lnTo>
                  <a:lnTo>
                    <a:pt x="98" y="350"/>
                  </a:lnTo>
                  <a:lnTo>
                    <a:pt x="253" y="350"/>
                  </a:lnTo>
                  <a:lnTo>
                    <a:pt x="506" y="292"/>
                  </a:lnTo>
                  <a:lnTo>
                    <a:pt x="4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 name="מחבר ישר 1">
            <a:extLst>
              <a:ext uri="{FF2B5EF4-FFF2-40B4-BE49-F238E27FC236}">
                <a16:creationId xmlns:a16="http://schemas.microsoft.com/office/drawing/2014/main" id="{6E2E174C-E81D-391A-0EA5-CE4F7F22D377}"/>
              </a:ext>
            </a:extLst>
          </p:cNvPr>
          <p:cNvCxnSpPr>
            <a:cxnSpLocks/>
          </p:cNvCxnSpPr>
          <p:nvPr/>
        </p:nvCxnSpPr>
        <p:spPr>
          <a:xfrm flipH="1">
            <a:off x="2743806" y="2677580"/>
            <a:ext cx="3362354" cy="0"/>
          </a:xfrm>
          <a:prstGeom prst="line">
            <a:avLst/>
          </a:prstGeom>
          <a:ln>
            <a:solidFill>
              <a:schemeClr val="tx2">
                <a:lumMod val="60000"/>
                <a:lumOff val="40000"/>
              </a:schemeClr>
            </a:solidFill>
          </a:ln>
        </p:spPr>
        <p:style>
          <a:lnRef idx="2">
            <a:schemeClr val="dk1"/>
          </a:lnRef>
          <a:fillRef idx="0">
            <a:schemeClr val="dk1"/>
          </a:fillRef>
          <a:effectRef idx="1">
            <a:schemeClr val="dk1"/>
          </a:effectRef>
          <a:fontRef idx="minor">
            <a:schemeClr val="tx1"/>
          </a:fontRef>
        </p:style>
      </p:cxnSp>
      <p:cxnSp>
        <p:nvCxnSpPr>
          <p:cNvPr id="3" name="מחבר ישר 2">
            <a:extLst>
              <a:ext uri="{FF2B5EF4-FFF2-40B4-BE49-F238E27FC236}">
                <a16:creationId xmlns:a16="http://schemas.microsoft.com/office/drawing/2014/main" id="{65C0F412-95F6-1D4C-5687-CA6C9C2BBDD9}"/>
              </a:ext>
            </a:extLst>
          </p:cNvPr>
          <p:cNvCxnSpPr/>
          <p:nvPr/>
        </p:nvCxnSpPr>
        <p:spPr>
          <a:xfrm>
            <a:off x="4328766" y="1136976"/>
            <a:ext cx="0" cy="3169920"/>
          </a:xfrm>
          <a:prstGeom prst="line">
            <a:avLst/>
          </a:prstGeom>
          <a:ln>
            <a:solidFill>
              <a:schemeClr val="tx2">
                <a:lumMod val="60000"/>
                <a:lumOff val="40000"/>
              </a:schemeClr>
            </a:solidFill>
          </a:ln>
        </p:spPr>
        <p:style>
          <a:lnRef idx="2">
            <a:schemeClr val="dk1"/>
          </a:lnRef>
          <a:fillRef idx="0">
            <a:schemeClr val="dk1"/>
          </a:fillRef>
          <a:effectRef idx="1">
            <a:schemeClr val="dk1"/>
          </a:effectRef>
          <a:fontRef idx="minor">
            <a:schemeClr val="tx1"/>
          </a:fontRef>
        </p:style>
      </p:cxnSp>
      <p:sp>
        <p:nvSpPr>
          <p:cNvPr id="5" name="Google Shape;8630;p73">
            <a:extLst>
              <a:ext uri="{FF2B5EF4-FFF2-40B4-BE49-F238E27FC236}">
                <a16:creationId xmlns:a16="http://schemas.microsoft.com/office/drawing/2014/main" id="{09559F04-F404-68EC-85EC-FEA7D8635EE4}"/>
              </a:ext>
            </a:extLst>
          </p:cNvPr>
          <p:cNvSpPr/>
          <p:nvPr/>
        </p:nvSpPr>
        <p:spPr>
          <a:xfrm>
            <a:off x="4754165" y="3172457"/>
            <a:ext cx="335475" cy="335500"/>
          </a:xfrm>
          <a:custGeom>
            <a:avLst/>
            <a:gdLst/>
            <a:ahLst/>
            <a:cxnLst/>
            <a:rect l="l" t="t" r="r" b="b"/>
            <a:pathLst>
              <a:path w="13419" h="13420" extrusionOk="0">
                <a:moveTo>
                  <a:pt x="12114" y="1"/>
                </a:moveTo>
                <a:lnTo>
                  <a:pt x="11835" y="47"/>
                </a:lnTo>
                <a:lnTo>
                  <a:pt x="11602" y="94"/>
                </a:lnTo>
                <a:lnTo>
                  <a:pt x="11369" y="234"/>
                </a:lnTo>
                <a:lnTo>
                  <a:pt x="11182" y="420"/>
                </a:lnTo>
                <a:lnTo>
                  <a:pt x="8433" y="3262"/>
                </a:lnTo>
                <a:lnTo>
                  <a:pt x="1724" y="1072"/>
                </a:lnTo>
                <a:lnTo>
                  <a:pt x="326" y="2470"/>
                </a:lnTo>
                <a:lnTo>
                  <a:pt x="5917" y="5918"/>
                </a:lnTo>
                <a:lnTo>
                  <a:pt x="3075" y="8853"/>
                </a:lnTo>
                <a:lnTo>
                  <a:pt x="1258" y="8574"/>
                </a:lnTo>
                <a:lnTo>
                  <a:pt x="0" y="9832"/>
                </a:lnTo>
                <a:lnTo>
                  <a:pt x="2656" y="10763"/>
                </a:lnTo>
                <a:lnTo>
                  <a:pt x="3588" y="13419"/>
                </a:lnTo>
                <a:lnTo>
                  <a:pt x="4846" y="12161"/>
                </a:lnTo>
                <a:lnTo>
                  <a:pt x="4566" y="10344"/>
                </a:lnTo>
                <a:lnTo>
                  <a:pt x="7502" y="7502"/>
                </a:lnTo>
                <a:lnTo>
                  <a:pt x="10949" y="13093"/>
                </a:lnTo>
                <a:lnTo>
                  <a:pt x="12347" y="11695"/>
                </a:lnTo>
                <a:lnTo>
                  <a:pt x="10157" y="4986"/>
                </a:lnTo>
                <a:lnTo>
                  <a:pt x="13000" y="2237"/>
                </a:lnTo>
                <a:lnTo>
                  <a:pt x="13186" y="2051"/>
                </a:lnTo>
                <a:lnTo>
                  <a:pt x="13326" y="1818"/>
                </a:lnTo>
                <a:lnTo>
                  <a:pt x="13372" y="1585"/>
                </a:lnTo>
                <a:lnTo>
                  <a:pt x="13419" y="1305"/>
                </a:lnTo>
                <a:lnTo>
                  <a:pt x="13372" y="1072"/>
                </a:lnTo>
                <a:lnTo>
                  <a:pt x="13326" y="839"/>
                </a:lnTo>
                <a:lnTo>
                  <a:pt x="13186" y="606"/>
                </a:lnTo>
                <a:lnTo>
                  <a:pt x="13046" y="373"/>
                </a:lnTo>
                <a:lnTo>
                  <a:pt x="12813" y="234"/>
                </a:lnTo>
                <a:lnTo>
                  <a:pt x="12580" y="94"/>
                </a:lnTo>
                <a:lnTo>
                  <a:pt x="12347" y="47"/>
                </a:lnTo>
                <a:lnTo>
                  <a:pt x="12114"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 name="Google Shape;13038;p86">
            <a:extLst>
              <a:ext uri="{FF2B5EF4-FFF2-40B4-BE49-F238E27FC236}">
                <a16:creationId xmlns:a16="http://schemas.microsoft.com/office/drawing/2014/main" id="{AD861231-3B08-DA2E-CEBA-4F654FFBC6EC}"/>
              </a:ext>
            </a:extLst>
          </p:cNvPr>
          <p:cNvSpPr/>
          <p:nvPr/>
        </p:nvSpPr>
        <p:spPr>
          <a:xfrm>
            <a:off x="1566293" y="3109006"/>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51">
          <a:extLst>
            <a:ext uri="{FF2B5EF4-FFF2-40B4-BE49-F238E27FC236}">
              <a16:creationId xmlns:a16="http://schemas.microsoft.com/office/drawing/2014/main" id="{7C568316-509A-30F7-4821-591CA23D8D35}"/>
            </a:ext>
          </a:extLst>
        </p:cNvPr>
        <p:cNvGrpSpPr/>
        <p:nvPr/>
      </p:nvGrpSpPr>
      <p:grpSpPr>
        <a:xfrm>
          <a:off x="0" y="0"/>
          <a:ext cx="0" cy="0"/>
          <a:chOff x="0" y="0"/>
          <a:chExt cx="0" cy="0"/>
        </a:xfrm>
      </p:grpSpPr>
      <p:sp>
        <p:nvSpPr>
          <p:cNvPr id="4952" name="Google Shape;4952;p47">
            <a:extLst>
              <a:ext uri="{FF2B5EF4-FFF2-40B4-BE49-F238E27FC236}">
                <a16:creationId xmlns:a16="http://schemas.microsoft.com/office/drawing/2014/main" id="{BC000705-3572-2C89-2899-0DF38F29ADF4}"/>
              </a:ext>
            </a:extLst>
          </p:cNvPr>
          <p:cNvSpPr txBox="1">
            <a:spLocks noGrp="1"/>
          </p:cNvSpPr>
          <p:nvPr>
            <p:ph type="title" idx="8"/>
          </p:nvPr>
        </p:nvSpPr>
        <p:spPr>
          <a:xfrm>
            <a:off x="243958" y="374422"/>
            <a:ext cx="8210637"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Key Insights: Weather Performance</a:t>
            </a:r>
            <a:endParaRPr sz="2800" dirty="0"/>
          </a:p>
        </p:txBody>
      </p:sp>
      <p:sp>
        <p:nvSpPr>
          <p:cNvPr id="4953" name="Google Shape;4953;p47">
            <a:extLst>
              <a:ext uri="{FF2B5EF4-FFF2-40B4-BE49-F238E27FC236}">
                <a16:creationId xmlns:a16="http://schemas.microsoft.com/office/drawing/2014/main" id="{F0B7238E-B482-07BD-E6F2-9F078DA690B4}"/>
              </a:ext>
            </a:extLst>
          </p:cNvPr>
          <p:cNvSpPr txBox="1">
            <a:spLocks noGrp="1"/>
          </p:cNvSpPr>
          <p:nvPr>
            <p:ph type="title"/>
          </p:nvPr>
        </p:nvSpPr>
        <p:spPr>
          <a:xfrm>
            <a:off x="2112467" y="1136976"/>
            <a:ext cx="19782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Temperature</a:t>
            </a:r>
            <a:endParaRPr dirty="0"/>
          </a:p>
        </p:txBody>
      </p:sp>
      <p:sp>
        <p:nvSpPr>
          <p:cNvPr id="4954" name="Google Shape;4954;p47">
            <a:extLst>
              <a:ext uri="{FF2B5EF4-FFF2-40B4-BE49-F238E27FC236}">
                <a16:creationId xmlns:a16="http://schemas.microsoft.com/office/drawing/2014/main" id="{225A18FC-3394-DB02-F92A-1C2BF702EF03}"/>
              </a:ext>
            </a:extLst>
          </p:cNvPr>
          <p:cNvSpPr txBox="1">
            <a:spLocks noGrp="1"/>
          </p:cNvSpPr>
          <p:nvPr>
            <p:ph type="subTitle" idx="1"/>
          </p:nvPr>
        </p:nvSpPr>
        <p:spPr>
          <a:xfrm>
            <a:off x="2112478" y="1484459"/>
            <a:ext cx="1978189" cy="809942"/>
          </a:xfrm>
          <a:prstGeom prst="rect">
            <a:avLst/>
          </a:prstGeom>
        </p:spPr>
        <p:txBody>
          <a:bodyPr spcFirstLastPara="1" wrap="square" lIns="91425" tIns="91425" rIns="91425" bIns="91425" anchor="t" anchorCtr="0">
            <a:noAutofit/>
          </a:bodyPr>
          <a:lstStyle/>
          <a:p>
            <a:pPr marL="139700" indent="0" algn="l" rtl="0"/>
            <a:r>
              <a:rPr lang="en-US" sz="800" dirty="0"/>
              <a:t>A direct correlation was found between low temperatures and departure delays. Extremely cold conditions can cause aircraft components and runways to freeze, requiring de-icing procedures and additional runway preparation time.</a:t>
            </a:r>
          </a:p>
        </p:txBody>
      </p:sp>
      <p:sp>
        <p:nvSpPr>
          <p:cNvPr id="4955" name="Google Shape;4955;p47">
            <a:extLst>
              <a:ext uri="{FF2B5EF4-FFF2-40B4-BE49-F238E27FC236}">
                <a16:creationId xmlns:a16="http://schemas.microsoft.com/office/drawing/2014/main" id="{89142D93-206B-D3C0-F243-7A1238B18143}"/>
              </a:ext>
            </a:extLst>
          </p:cNvPr>
          <p:cNvSpPr txBox="1">
            <a:spLocks noGrp="1"/>
          </p:cNvSpPr>
          <p:nvPr>
            <p:ph type="title" idx="2"/>
          </p:nvPr>
        </p:nvSpPr>
        <p:spPr>
          <a:xfrm>
            <a:off x="5414296" y="1136976"/>
            <a:ext cx="2367749"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Visibility</a:t>
            </a:r>
            <a:endParaRPr dirty="0"/>
          </a:p>
        </p:txBody>
      </p:sp>
      <p:sp>
        <p:nvSpPr>
          <p:cNvPr id="4956" name="Google Shape;4956;p47">
            <a:extLst>
              <a:ext uri="{FF2B5EF4-FFF2-40B4-BE49-F238E27FC236}">
                <a16:creationId xmlns:a16="http://schemas.microsoft.com/office/drawing/2014/main" id="{55A0F162-4D5C-67DA-7A0D-39FD8E4CAD99}"/>
              </a:ext>
            </a:extLst>
          </p:cNvPr>
          <p:cNvSpPr txBox="1">
            <a:spLocks noGrp="1"/>
          </p:cNvSpPr>
          <p:nvPr>
            <p:ph type="subTitle" idx="3"/>
          </p:nvPr>
        </p:nvSpPr>
        <p:spPr>
          <a:xfrm>
            <a:off x="5252836" y="1544051"/>
            <a:ext cx="2367745" cy="548700"/>
          </a:xfrm>
          <a:prstGeom prst="rect">
            <a:avLst/>
          </a:prstGeom>
        </p:spPr>
        <p:txBody>
          <a:bodyPr spcFirstLastPara="1" wrap="square" lIns="91425" tIns="91425" rIns="91425" bIns="91425" anchor="t" anchorCtr="0">
            <a:noAutofit/>
          </a:bodyPr>
          <a:lstStyle/>
          <a:p>
            <a:pPr marL="139700" indent="0" algn="l" rtl="0"/>
            <a:r>
              <a:rPr lang="en-US" sz="1000" dirty="0"/>
              <a:t>Poor visibility during flights is directly linked to increased arrival delays. The worse the visibility, the higher the likelihood of flight disruptions.</a:t>
            </a:r>
          </a:p>
        </p:txBody>
      </p:sp>
      <p:sp>
        <p:nvSpPr>
          <p:cNvPr id="4957" name="Google Shape;4957;p47">
            <a:extLst>
              <a:ext uri="{FF2B5EF4-FFF2-40B4-BE49-F238E27FC236}">
                <a16:creationId xmlns:a16="http://schemas.microsoft.com/office/drawing/2014/main" id="{6B4BE34B-533A-7337-A74A-85E38AD2A368}"/>
              </a:ext>
            </a:extLst>
          </p:cNvPr>
          <p:cNvSpPr txBox="1">
            <a:spLocks noGrp="1"/>
          </p:cNvSpPr>
          <p:nvPr>
            <p:ph type="title" idx="4"/>
          </p:nvPr>
        </p:nvSpPr>
        <p:spPr>
          <a:xfrm>
            <a:off x="2059362" y="2849099"/>
            <a:ext cx="2289915"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Wind Strength</a:t>
            </a:r>
            <a:endParaRPr dirty="0"/>
          </a:p>
        </p:txBody>
      </p:sp>
      <p:sp>
        <p:nvSpPr>
          <p:cNvPr id="4958" name="Google Shape;4958;p47">
            <a:extLst>
              <a:ext uri="{FF2B5EF4-FFF2-40B4-BE49-F238E27FC236}">
                <a16:creationId xmlns:a16="http://schemas.microsoft.com/office/drawing/2014/main" id="{2C57A3BA-29B9-B3DC-031B-6B97EFB654B9}"/>
              </a:ext>
            </a:extLst>
          </p:cNvPr>
          <p:cNvSpPr txBox="1">
            <a:spLocks noGrp="1"/>
          </p:cNvSpPr>
          <p:nvPr>
            <p:ph type="subTitle" idx="5"/>
          </p:nvPr>
        </p:nvSpPr>
        <p:spPr>
          <a:xfrm>
            <a:off x="2350566" y="3212230"/>
            <a:ext cx="1978200" cy="548700"/>
          </a:xfrm>
          <a:prstGeom prst="rect">
            <a:avLst/>
          </a:prstGeom>
        </p:spPr>
        <p:txBody>
          <a:bodyPr spcFirstLastPara="1" wrap="square" lIns="91425" tIns="91425" rIns="91425" bIns="91425" anchor="t" anchorCtr="0">
            <a:noAutofit/>
          </a:bodyPr>
          <a:lstStyle/>
          <a:p>
            <a:pPr marL="139700" indent="0" algn="l" rtl="0"/>
            <a:r>
              <a:rPr lang="en-US" sz="1000" dirty="0"/>
              <a:t>No significant relationship was identified between wind speed and flight delays.</a:t>
            </a:r>
          </a:p>
        </p:txBody>
      </p:sp>
      <p:sp>
        <p:nvSpPr>
          <p:cNvPr id="4959" name="Google Shape;4959;p47">
            <a:extLst>
              <a:ext uri="{FF2B5EF4-FFF2-40B4-BE49-F238E27FC236}">
                <a16:creationId xmlns:a16="http://schemas.microsoft.com/office/drawing/2014/main" id="{7E60ECCA-D84F-C1CB-DC17-5B7D71AB3B1D}"/>
              </a:ext>
            </a:extLst>
          </p:cNvPr>
          <p:cNvSpPr txBox="1">
            <a:spLocks noGrp="1"/>
          </p:cNvSpPr>
          <p:nvPr>
            <p:ph type="title" idx="6"/>
          </p:nvPr>
        </p:nvSpPr>
        <p:spPr>
          <a:xfrm>
            <a:off x="5317866" y="2846530"/>
            <a:ext cx="19782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Precipitation</a:t>
            </a:r>
            <a:endParaRPr dirty="0"/>
          </a:p>
        </p:txBody>
      </p:sp>
      <p:sp>
        <p:nvSpPr>
          <p:cNvPr id="4960" name="Google Shape;4960;p47">
            <a:extLst>
              <a:ext uri="{FF2B5EF4-FFF2-40B4-BE49-F238E27FC236}">
                <a16:creationId xmlns:a16="http://schemas.microsoft.com/office/drawing/2014/main" id="{C993A9D2-418E-35C2-5956-3A2797D6FCB2}"/>
              </a:ext>
            </a:extLst>
          </p:cNvPr>
          <p:cNvSpPr txBox="1">
            <a:spLocks noGrp="1"/>
          </p:cNvSpPr>
          <p:nvPr>
            <p:ph type="subTitle" idx="7"/>
          </p:nvPr>
        </p:nvSpPr>
        <p:spPr>
          <a:xfrm>
            <a:off x="5373656" y="3212230"/>
            <a:ext cx="2449027" cy="548700"/>
          </a:xfrm>
          <a:prstGeom prst="rect">
            <a:avLst/>
          </a:prstGeom>
        </p:spPr>
        <p:txBody>
          <a:bodyPr spcFirstLastPara="1" wrap="square" lIns="91425" tIns="91425" rIns="91425" bIns="91425" anchor="t" anchorCtr="0">
            <a:noAutofit/>
          </a:bodyPr>
          <a:lstStyle/>
          <a:p>
            <a:pPr marL="139700" indent="0" algn="l" rtl="0"/>
            <a:r>
              <a:rPr lang="en-US" sz="1000" dirty="0"/>
              <a:t>Similarly, no direct correlation was observed between precipitation levels and delays.</a:t>
            </a:r>
          </a:p>
        </p:txBody>
      </p:sp>
      <p:sp>
        <p:nvSpPr>
          <p:cNvPr id="4961" name="Google Shape;4961;p47">
            <a:extLst>
              <a:ext uri="{FF2B5EF4-FFF2-40B4-BE49-F238E27FC236}">
                <a16:creationId xmlns:a16="http://schemas.microsoft.com/office/drawing/2014/main" id="{FEF0591E-0768-6282-8081-DCE84A897873}"/>
              </a:ext>
            </a:extLst>
          </p:cNvPr>
          <p:cNvSpPr/>
          <p:nvPr/>
        </p:nvSpPr>
        <p:spPr>
          <a:xfrm>
            <a:off x="1432518" y="1240241"/>
            <a:ext cx="759000" cy="759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47">
            <a:extLst>
              <a:ext uri="{FF2B5EF4-FFF2-40B4-BE49-F238E27FC236}">
                <a16:creationId xmlns:a16="http://schemas.microsoft.com/office/drawing/2014/main" id="{4BE98F4A-9CA9-82F4-4254-15CD4BB6F8A9}"/>
              </a:ext>
            </a:extLst>
          </p:cNvPr>
          <p:cNvSpPr/>
          <p:nvPr/>
        </p:nvSpPr>
        <p:spPr>
          <a:xfrm>
            <a:off x="4525666" y="1225421"/>
            <a:ext cx="759000" cy="759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47">
            <a:extLst>
              <a:ext uri="{FF2B5EF4-FFF2-40B4-BE49-F238E27FC236}">
                <a16:creationId xmlns:a16="http://schemas.microsoft.com/office/drawing/2014/main" id="{1C3EF7B4-7E68-B213-493C-597F848E4C07}"/>
              </a:ext>
            </a:extLst>
          </p:cNvPr>
          <p:cNvSpPr/>
          <p:nvPr/>
        </p:nvSpPr>
        <p:spPr>
          <a:xfrm>
            <a:off x="4534592" y="3135910"/>
            <a:ext cx="759000" cy="759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7">
            <a:extLst>
              <a:ext uri="{FF2B5EF4-FFF2-40B4-BE49-F238E27FC236}">
                <a16:creationId xmlns:a16="http://schemas.microsoft.com/office/drawing/2014/main" id="{0A1D5059-E985-2840-2C75-7F4AFABEEE32}"/>
              </a:ext>
            </a:extLst>
          </p:cNvPr>
          <p:cNvSpPr/>
          <p:nvPr/>
        </p:nvSpPr>
        <p:spPr>
          <a:xfrm>
            <a:off x="1461824" y="3133914"/>
            <a:ext cx="759000" cy="759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6" name="Google Shape;4986;p47">
            <a:extLst>
              <a:ext uri="{FF2B5EF4-FFF2-40B4-BE49-F238E27FC236}">
                <a16:creationId xmlns:a16="http://schemas.microsoft.com/office/drawing/2014/main" id="{4555B447-7C48-2F85-6098-CC911DFA5023}"/>
              </a:ext>
            </a:extLst>
          </p:cNvPr>
          <p:cNvGrpSpPr/>
          <p:nvPr/>
        </p:nvGrpSpPr>
        <p:grpSpPr>
          <a:xfrm>
            <a:off x="7606431" y="1029895"/>
            <a:ext cx="1537580" cy="406948"/>
            <a:chOff x="2199025" y="-704725"/>
            <a:chExt cx="2325438" cy="615468"/>
          </a:xfrm>
        </p:grpSpPr>
        <p:sp>
          <p:nvSpPr>
            <p:cNvPr id="4987" name="Google Shape;4987;p47">
              <a:extLst>
                <a:ext uri="{FF2B5EF4-FFF2-40B4-BE49-F238E27FC236}">
                  <a16:creationId xmlns:a16="http://schemas.microsoft.com/office/drawing/2014/main" id="{CF1FD152-10B3-8C72-45EA-94433C8849FD}"/>
                </a:ext>
              </a:extLst>
            </p:cNvPr>
            <p:cNvSpPr/>
            <p:nvPr/>
          </p:nvSpPr>
          <p:spPr>
            <a:xfrm>
              <a:off x="3316458" y="-704725"/>
              <a:ext cx="98389" cy="207003"/>
            </a:xfrm>
            <a:custGeom>
              <a:avLst/>
              <a:gdLst/>
              <a:ahLst/>
              <a:cxnLst/>
              <a:rect l="l" t="t" r="r" b="b"/>
              <a:pathLst>
                <a:path w="3170" h="6670" extrusionOk="0">
                  <a:moveTo>
                    <a:pt x="1517" y="1"/>
                  </a:moveTo>
                  <a:lnTo>
                    <a:pt x="1459" y="40"/>
                  </a:lnTo>
                  <a:lnTo>
                    <a:pt x="1420" y="79"/>
                  </a:lnTo>
                  <a:lnTo>
                    <a:pt x="1381" y="156"/>
                  </a:lnTo>
                  <a:lnTo>
                    <a:pt x="1" y="6669"/>
                  </a:lnTo>
                  <a:lnTo>
                    <a:pt x="3170" y="6669"/>
                  </a:lnTo>
                  <a:lnTo>
                    <a:pt x="1789" y="156"/>
                  </a:lnTo>
                  <a:lnTo>
                    <a:pt x="1770" y="79"/>
                  </a:lnTo>
                  <a:lnTo>
                    <a:pt x="1712" y="40"/>
                  </a:lnTo>
                  <a:lnTo>
                    <a:pt x="16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47">
              <a:extLst>
                <a:ext uri="{FF2B5EF4-FFF2-40B4-BE49-F238E27FC236}">
                  <a16:creationId xmlns:a16="http://schemas.microsoft.com/office/drawing/2014/main" id="{75EC74DB-9945-B611-8F26-49428FEDA925}"/>
                </a:ext>
              </a:extLst>
            </p:cNvPr>
            <p:cNvSpPr/>
            <p:nvPr/>
          </p:nvSpPr>
          <p:spPr>
            <a:xfrm>
              <a:off x="3316458" y="-539396"/>
              <a:ext cx="98389" cy="41680"/>
            </a:xfrm>
            <a:custGeom>
              <a:avLst/>
              <a:gdLst/>
              <a:ahLst/>
              <a:cxnLst/>
              <a:rect l="l" t="t" r="r" b="b"/>
              <a:pathLst>
                <a:path w="3170" h="1343" extrusionOk="0">
                  <a:moveTo>
                    <a:pt x="740" y="1"/>
                  </a:moveTo>
                  <a:lnTo>
                    <a:pt x="293" y="20"/>
                  </a:lnTo>
                  <a:lnTo>
                    <a:pt x="1" y="1342"/>
                  </a:lnTo>
                  <a:lnTo>
                    <a:pt x="3170" y="1342"/>
                  </a:lnTo>
                  <a:lnTo>
                    <a:pt x="2975" y="428"/>
                  </a:lnTo>
                  <a:lnTo>
                    <a:pt x="2723" y="331"/>
                  </a:lnTo>
                  <a:lnTo>
                    <a:pt x="2450" y="253"/>
                  </a:lnTo>
                  <a:lnTo>
                    <a:pt x="2178" y="176"/>
                  </a:lnTo>
                  <a:lnTo>
                    <a:pt x="1887" y="117"/>
                  </a:lnTo>
                  <a:lnTo>
                    <a:pt x="1614" y="59"/>
                  </a:lnTo>
                  <a:lnTo>
                    <a:pt x="1323" y="40"/>
                  </a:lnTo>
                  <a:lnTo>
                    <a:pt x="103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7">
              <a:extLst>
                <a:ext uri="{FF2B5EF4-FFF2-40B4-BE49-F238E27FC236}">
                  <a16:creationId xmlns:a16="http://schemas.microsoft.com/office/drawing/2014/main" id="{F5C2419D-11B3-EB57-3BFB-F288C2826B0A}"/>
                </a:ext>
              </a:extLst>
            </p:cNvPr>
            <p:cNvSpPr/>
            <p:nvPr/>
          </p:nvSpPr>
          <p:spPr>
            <a:xfrm>
              <a:off x="2199025" y="-377699"/>
              <a:ext cx="1056579" cy="182238"/>
            </a:xfrm>
            <a:custGeom>
              <a:avLst/>
              <a:gdLst/>
              <a:ahLst/>
              <a:cxnLst/>
              <a:rect l="l" t="t" r="r" b="b"/>
              <a:pathLst>
                <a:path w="34042" h="5872" extrusionOk="0">
                  <a:moveTo>
                    <a:pt x="468" y="1"/>
                  </a:moveTo>
                  <a:lnTo>
                    <a:pt x="390" y="20"/>
                  </a:lnTo>
                  <a:lnTo>
                    <a:pt x="254" y="59"/>
                  </a:lnTo>
                  <a:lnTo>
                    <a:pt x="137" y="156"/>
                  </a:lnTo>
                  <a:lnTo>
                    <a:pt x="79" y="195"/>
                  </a:lnTo>
                  <a:lnTo>
                    <a:pt x="59" y="273"/>
                  </a:lnTo>
                  <a:lnTo>
                    <a:pt x="20" y="331"/>
                  </a:lnTo>
                  <a:lnTo>
                    <a:pt x="1" y="409"/>
                  </a:lnTo>
                  <a:lnTo>
                    <a:pt x="1" y="506"/>
                  </a:lnTo>
                  <a:lnTo>
                    <a:pt x="20" y="584"/>
                  </a:lnTo>
                  <a:lnTo>
                    <a:pt x="59" y="720"/>
                  </a:lnTo>
                  <a:lnTo>
                    <a:pt x="98" y="856"/>
                  </a:lnTo>
                  <a:lnTo>
                    <a:pt x="156" y="1012"/>
                  </a:lnTo>
                  <a:lnTo>
                    <a:pt x="293" y="1284"/>
                  </a:lnTo>
                  <a:lnTo>
                    <a:pt x="468" y="1537"/>
                  </a:lnTo>
                  <a:lnTo>
                    <a:pt x="681" y="1750"/>
                  </a:lnTo>
                  <a:lnTo>
                    <a:pt x="934" y="1925"/>
                  </a:lnTo>
                  <a:lnTo>
                    <a:pt x="1187" y="2081"/>
                  </a:lnTo>
                  <a:lnTo>
                    <a:pt x="1478" y="2178"/>
                  </a:lnTo>
                  <a:lnTo>
                    <a:pt x="1634" y="2217"/>
                  </a:lnTo>
                  <a:lnTo>
                    <a:pt x="1790" y="2236"/>
                  </a:lnTo>
                  <a:lnTo>
                    <a:pt x="7641" y="2995"/>
                  </a:lnTo>
                  <a:lnTo>
                    <a:pt x="11743" y="3500"/>
                  </a:lnTo>
                  <a:lnTo>
                    <a:pt x="16292" y="4044"/>
                  </a:lnTo>
                  <a:lnTo>
                    <a:pt x="21055" y="4589"/>
                  </a:lnTo>
                  <a:lnTo>
                    <a:pt x="25760" y="5094"/>
                  </a:lnTo>
                  <a:lnTo>
                    <a:pt x="28015" y="5327"/>
                  </a:lnTo>
                  <a:lnTo>
                    <a:pt x="30173" y="5541"/>
                  </a:lnTo>
                  <a:lnTo>
                    <a:pt x="32175" y="5736"/>
                  </a:lnTo>
                  <a:lnTo>
                    <a:pt x="34041" y="5872"/>
                  </a:lnTo>
                  <a:lnTo>
                    <a:pt x="33419" y="1848"/>
                  </a:lnTo>
                  <a:lnTo>
                    <a:pt x="2703" y="1031"/>
                  </a:lnTo>
                  <a:lnTo>
                    <a:pt x="2431" y="1012"/>
                  </a:lnTo>
                  <a:lnTo>
                    <a:pt x="2159" y="973"/>
                  </a:lnTo>
                  <a:lnTo>
                    <a:pt x="1906" y="895"/>
                  </a:lnTo>
                  <a:lnTo>
                    <a:pt x="1673" y="798"/>
                  </a:lnTo>
                  <a:lnTo>
                    <a:pt x="1440" y="662"/>
                  </a:lnTo>
                  <a:lnTo>
                    <a:pt x="1206" y="526"/>
                  </a:lnTo>
                  <a:lnTo>
                    <a:pt x="1012" y="351"/>
                  </a:lnTo>
                  <a:lnTo>
                    <a:pt x="817" y="156"/>
                  </a:lnTo>
                  <a:lnTo>
                    <a:pt x="759" y="98"/>
                  </a:lnTo>
                  <a:lnTo>
                    <a:pt x="681" y="59"/>
                  </a:lnTo>
                  <a:lnTo>
                    <a:pt x="604" y="20"/>
                  </a:lnTo>
                  <a:lnTo>
                    <a:pt x="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7">
              <a:extLst>
                <a:ext uri="{FF2B5EF4-FFF2-40B4-BE49-F238E27FC236}">
                  <a16:creationId xmlns:a16="http://schemas.microsoft.com/office/drawing/2014/main" id="{AF36FDA3-0D77-3D54-2B0D-A15F35EB98C7}"/>
                </a:ext>
              </a:extLst>
            </p:cNvPr>
            <p:cNvSpPr/>
            <p:nvPr/>
          </p:nvSpPr>
          <p:spPr>
            <a:xfrm>
              <a:off x="2199025" y="-377699"/>
              <a:ext cx="1056579" cy="182238"/>
            </a:xfrm>
            <a:custGeom>
              <a:avLst/>
              <a:gdLst/>
              <a:ahLst/>
              <a:cxnLst/>
              <a:rect l="l" t="t" r="r" b="b"/>
              <a:pathLst>
                <a:path w="34042" h="5872" fill="none" extrusionOk="0">
                  <a:moveTo>
                    <a:pt x="33419" y="1848"/>
                  </a:moveTo>
                  <a:lnTo>
                    <a:pt x="2703" y="1031"/>
                  </a:lnTo>
                  <a:lnTo>
                    <a:pt x="2703" y="1031"/>
                  </a:lnTo>
                  <a:lnTo>
                    <a:pt x="2431" y="1012"/>
                  </a:lnTo>
                  <a:lnTo>
                    <a:pt x="2159" y="973"/>
                  </a:lnTo>
                  <a:lnTo>
                    <a:pt x="1906" y="895"/>
                  </a:lnTo>
                  <a:lnTo>
                    <a:pt x="1673" y="798"/>
                  </a:lnTo>
                  <a:lnTo>
                    <a:pt x="1440" y="662"/>
                  </a:lnTo>
                  <a:lnTo>
                    <a:pt x="1206" y="526"/>
                  </a:lnTo>
                  <a:lnTo>
                    <a:pt x="1012" y="351"/>
                  </a:lnTo>
                  <a:lnTo>
                    <a:pt x="817" y="156"/>
                  </a:lnTo>
                  <a:lnTo>
                    <a:pt x="817" y="156"/>
                  </a:lnTo>
                  <a:lnTo>
                    <a:pt x="759" y="98"/>
                  </a:lnTo>
                  <a:lnTo>
                    <a:pt x="681" y="59"/>
                  </a:lnTo>
                  <a:lnTo>
                    <a:pt x="604" y="20"/>
                  </a:lnTo>
                  <a:lnTo>
                    <a:pt x="545" y="1"/>
                  </a:lnTo>
                  <a:lnTo>
                    <a:pt x="468" y="1"/>
                  </a:lnTo>
                  <a:lnTo>
                    <a:pt x="390" y="20"/>
                  </a:lnTo>
                  <a:lnTo>
                    <a:pt x="254" y="59"/>
                  </a:lnTo>
                  <a:lnTo>
                    <a:pt x="137" y="156"/>
                  </a:lnTo>
                  <a:lnTo>
                    <a:pt x="79" y="195"/>
                  </a:lnTo>
                  <a:lnTo>
                    <a:pt x="59" y="273"/>
                  </a:lnTo>
                  <a:lnTo>
                    <a:pt x="20" y="331"/>
                  </a:lnTo>
                  <a:lnTo>
                    <a:pt x="1" y="409"/>
                  </a:lnTo>
                  <a:lnTo>
                    <a:pt x="1" y="506"/>
                  </a:lnTo>
                  <a:lnTo>
                    <a:pt x="20" y="584"/>
                  </a:lnTo>
                  <a:lnTo>
                    <a:pt x="59" y="720"/>
                  </a:lnTo>
                  <a:lnTo>
                    <a:pt x="59" y="720"/>
                  </a:lnTo>
                  <a:lnTo>
                    <a:pt x="98" y="856"/>
                  </a:lnTo>
                  <a:lnTo>
                    <a:pt x="156" y="1012"/>
                  </a:lnTo>
                  <a:lnTo>
                    <a:pt x="293" y="1284"/>
                  </a:lnTo>
                  <a:lnTo>
                    <a:pt x="468" y="1537"/>
                  </a:lnTo>
                  <a:lnTo>
                    <a:pt x="681" y="1750"/>
                  </a:lnTo>
                  <a:lnTo>
                    <a:pt x="934" y="1925"/>
                  </a:lnTo>
                  <a:lnTo>
                    <a:pt x="1187" y="2081"/>
                  </a:lnTo>
                  <a:lnTo>
                    <a:pt x="1478" y="2178"/>
                  </a:lnTo>
                  <a:lnTo>
                    <a:pt x="1634" y="2217"/>
                  </a:lnTo>
                  <a:lnTo>
                    <a:pt x="1790" y="2236"/>
                  </a:lnTo>
                  <a:lnTo>
                    <a:pt x="1790" y="2236"/>
                  </a:lnTo>
                  <a:lnTo>
                    <a:pt x="7641" y="2995"/>
                  </a:lnTo>
                  <a:lnTo>
                    <a:pt x="11743" y="3500"/>
                  </a:lnTo>
                  <a:lnTo>
                    <a:pt x="16292" y="4044"/>
                  </a:lnTo>
                  <a:lnTo>
                    <a:pt x="21055" y="4589"/>
                  </a:lnTo>
                  <a:lnTo>
                    <a:pt x="25760" y="5094"/>
                  </a:lnTo>
                  <a:lnTo>
                    <a:pt x="28015" y="5327"/>
                  </a:lnTo>
                  <a:lnTo>
                    <a:pt x="30173" y="5541"/>
                  </a:lnTo>
                  <a:lnTo>
                    <a:pt x="32175" y="5736"/>
                  </a:lnTo>
                  <a:lnTo>
                    <a:pt x="34041" y="5872"/>
                  </a:lnTo>
                  <a:lnTo>
                    <a:pt x="33419" y="18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7">
              <a:extLst>
                <a:ext uri="{FF2B5EF4-FFF2-40B4-BE49-F238E27FC236}">
                  <a16:creationId xmlns:a16="http://schemas.microsoft.com/office/drawing/2014/main" id="{A1F734C4-5D8D-8069-A7EB-FCCE72E27B7A}"/>
                </a:ext>
              </a:extLst>
            </p:cNvPr>
            <p:cNvSpPr/>
            <p:nvPr/>
          </p:nvSpPr>
          <p:spPr>
            <a:xfrm>
              <a:off x="2396944" y="-342690"/>
              <a:ext cx="858652" cy="147230"/>
            </a:xfrm>
            <a:custGeom>
              <a:avLst/>
              <a:gdLst/>
              <a:ahLst/>
              <a:cxnLst/>
              <a:rect l="l" t="t" r="r" b="b"/>
              <a:pathLst>
                <a:path w="27665" h="4744" extrusionOk="0">
                  <a:moveTo>
                    <a:pt x="0" y="0"/>
                  </a:moveTo>
                  <a:lnTo>
                    <a:pt x="27042" y="1925"/>
                  </a:lnTo>
                  <a:lnTo>
                    <a:pt x="27334" y="4724"/>
                  </a:lnTo>
                  <a:lnTo>
                    <a:pt x="27664" y="4744"/>
                  </a:lnTo>
                  <a:lnTo>
                    <a:pt x="27042" y="720"/>
                  </a:lnTo>
                  <a:lnTo>
                    <a:pt x="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7">
              <a:extLst>
                <a:ext uri="{FF2B5EF4-FFF2-40B4-BE49-F238E27FC236}">
                  <a16:creationId xmlns:a16="http://schemas.microsoft.com/office/drawing/2014/main" id="{881C1F88-1FC8-1A9B-57D9-5AB09EBA016E}"/>
                </a:ext>
              </a:extLst>
            </p:cNvPr>
            <p:cNvSpPr/>
            <p:nvPr/>
          </p:nvSpPr>
          <p:spPr>
            <a:xfrm>
              <a:off x="2396944" y="-342690"/>
              <a:ext cx="858652" cy="147230"/>
            </a:xfrm>
            <a:custGeom>
              <a:avLst/>
              <a:gdLst/>
              <a:ahLst/>
              <a:cxnLst/>
              <a:rect l="l" t="t" r="r" b="b"/>
              <a:pathLst>
                <a:path w="27665" h="4744" fill="none" extrusionOk="0">
                  <a:moveTo>
                    <a:pt x="27334" y="4724"/>
                  </a:moveTo>
                  <a:lnTo>
                    <a:pt x="27334" y="4724"/>
                  </a:lnTo>
                  <a:lnTo>
                    <a:pt x="27664" y="4744"/>
                  </a:lnTo>
                  <a:lnTo>
                    <a:pt x="27042" y="720"/>
                  </a:lnTo>
                  <a:lnTo>
                    <a:pt x="0" y="0"/>
                  </a:lnTo>
                  <a:lnTo>
                    <a:pt x="27042" y="1925"/>
                  </a:lnTo>
                  <a:lnTo>
                    <a:pt x="27334" y="4724"/>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7">
              <a:extLst>
                <a:ext uri="{FF2B5EF4-FFF2-40B4-BE49-F238E27FC236}">
                  <a16:creationId xmlns:a16="http://schemas.microsoft.com/office/drawing/2014/main" id="{8572AE41-9365-7CA2-D307-15C6075A68AF}"/>
                </a:ext>
              </a:extLst>
            </p:cNvPr>
            <p:cNvSpPr/>
            <p:nvPr/>
          </p:nvSpPr>
          <p:spPr>
            <a:xfrm>
              <a:off x="3132444" y="-290208"/>
              <a:ext cx="70641" cy="90529"/>
            </a:xfrm>
            <a:custGeom>
              <a:avLst/>
              <a:gdLst/>
              <a:ahLst/>
              <a:cxnLst/>
              <a:rect l="l" t="t" r="r" b="b"/>
              <a:pathLst>
                <a:path w="2276" h="2917" extrusionOk="0">
                  <a:moveTo>
                    <a:pt x="1" y="1"/>
                  </a:moveTo>
                  <a:lnTo>
                    <a:pt x="78" y="370"/>
                  </a:lnTo>
                  <a:lnTo>
                    <a:pt x="156" y="739"/>
                  </a:lnTo>
                  <a:lnTo>
                    <a:pt x="253" y="1109"/>
                  </a:lnTo>
                  <a:lnTo>
                    <a:pt x="370" y="1459"/>
                  </a:lnTo>
                  <a:lnTo>
                    <a:pt x="487" y="1809"/>
                  </a:lnTo>
                  <a:lnTo>
                    <a:pt x="642" y="2159"/>
                  </a:lnTo>
                  <a:lnTo>
                    <a:pt x="798" y="2489"/>
                  </a:lnTo>
                  <a:lnTo>
                    <a:pt x="992" y="2800"/>
                  </a:lnTo>
                  <a:lnTo>
                    <a:pt x="2275" y="2917"/>
                  </a:lnTo>
                  <a:lnTo>
                    <a:pt x="2100" y="2625"/>
                  </a:lnTo>
                  <a:lnTo>
                    <a:pt x="1945" y="2295"/>
                  </a:lnTo>
                  <a:lnTo>
                    <a:pt x="1789" y="1984"/>
                  </a:lnTo>
                  <a:lnTo>
                    <a:pt x="1653" y="1653"/>
                  </a:lnTo>
                  <a:lnTo>
                    <a:pt x="1536" y="1303"/>
                  </a:lnTo>
                  <a:lnTo>
                    <a:pt x="1439" y="973"/>
                  </a:lnTo>
                  <a:lnTo>
                    <a:pt x="1342" y="623"/>
                  </a:lnTo>
                  <a:lnTo>
                    <a:pt x="1284" y="273"/>
                  </a:lnTo>
                  <a:lnTo>
                    <a:pt x="1245" y="98"/>
                  </a:lnTo>
                  <a:lnTo>
                    <a:pt x="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47">
              <a:extLst>
                <a:ext uri="{FF2B5EF4-FFF2-40B4-BE49-F238E27FC236}">
                  <a16:creationId xmlns:a16="http://schemas.microsoft.com/office/drawing/2014/main" id="{579D1C7D-4616-F3FB-05DB-166B5F91B31C}"/>
                </a:ext>
              </a:extLst>
            </p:cNvPr>
            <p:cNvSpPr/>
            <p:nvPr/>
          </p:nvSpPr>
          <p:spPr>
            <a:xfrm>
              <a:off x="3132444" y="-290208"/>
              <a:ext cx="70641" cy="90529"/>
            </a:xfrm>
            <a:custGeom>
              <a:avLst/>
              <a:gdLst/>
              <a:ahLst/>
              <a:cxnLst/>
              <a:rect l="l" t="t" r="r" b="b"/>
              <a:pathLst>
                <a:path w="2276" h="2917" fill="none" extrusionOk="0">
                  <a:moveTo>
                    <a:pt x="1" y="1"/>
                  </a:moveTo>
                  <a:lnTo>
                    <a:pt x="1" y="1"/>
                  </a:lnTo>
                  <a:lnTo>
                    <a:pt x="78" y="370"/>
                  </a:lnTo>
                  <a:lnTo>
                    <a:pt x="156" y="739"/>
                  </a:lnTo>
                  <a:lnTo>
                    <a:pt x="253" y="1109"/>
                  </a:lnTo>
                  <a:lnTo>
                    <a:pt x="370" y="1459"/>
                  </a:lnTo>
                  <a:lnTo>
                    <a:pt x="487" y="1809"/>
                  </a:lnTo>
                  <a:lnTo>
                    <a:pt x="642" y="2159"/>
                  </a:lnTo>
                  <a:lnTo>
                    <a:pt x="798" y="2489"/>
                  </a:lnTo>
                  <a:lnTo>
                    <a:pt x="992" y="2800"/>
                  </a:lnTo>
                  <a:lnTo>
                    <a:pt x="992" y="2800"/>
                  </a:lnTo>
                  <a:lnTo>
                    <a:pt x="2275" y="2917"/>
                  </a:lnTo>
                  <a:lnTo>
                    <a:pt x="2275" y="2917"/>
                  </a:lnTo>
                  <a:lnTo>
                    <a:pt x="2100" y="2625"/>
                  </a:lnTo>
                  <a:lnTo>
                    <a:pt x="1945" y="2295"/>
                  </a:lnTo>
                  <a:lnTo>
                    <a:pt x="1789" y="1984"/>
                  </a:lnTo>
                  <a:lnTo>
                    <a:pt x="1653" y="1653"/>
                  </a:lnTo>
                  <a:lnTo>
                    <a:pt x="1536" y="1303"/>
                  </a:lnTo>
                  <a:lnTo>
                    <a:pt x="1439" y="973"/>
                  </a:lnTo>
                  <a:lnTo>
                    <a:pt x="1342" y="623"/>
                  </a:lnTo>
                  <a:lnTo>
                    <a:pt x="1284" y="273"/>
                  </a:lnTo>
                  <a:lnTo>
                    <a:pt x="1284" y="273"/>
                  </a:lnTo>
                  <a:lnTo>
                    <a:pt x="1245" y="98"/>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47">
              <a:extLst>
                <a:ext uri="{FF2B5EF4-FFF2-40B4-BE49-F238E27FC236}">
                  <a16:creationId xmlns:a16="http://schemas.microsoft.com/office/drawing/2014/main" id="{83EA94CA-C788-A6D8-42EE-C0F43F68DC0B}"/>
                </a:ext>
              </a:extLst>
            </p:cNvPr>
            <p:cNvSpPr/>
            <p:nvPr/>
          </p:nvSpPr>
          <p:spPr>
            <a:xfrm>
              <a:off x="3130644" y="-323386"/>
              <a:ext cx="40442" cy="36218"/>
            </a:xfrm>
            <a:custGeom>
              <a:avLst/>
              <a:gdLst/>
              <a:ahLst/>
              <a:cxnLst/>
              <a:rect l="l" t="t" r="r" b="b"/>
              <a:pathLst>
                <a:path w="1303" h="1167" extrusionOk="0">
                  <a:moveTo>
                    <a:pt x="0" y="0"/>
                  </a:moveTo>
                  <a:lnTo>
                    <a:pt x="0" y="39"/>
                  </a:lnTo>
                  <a:lnTo>
                    <a:pt x="20" y="545"/>
                  </a:lnTo>
                  <a:lnTo>
                    <a:pt x="59" y="1070"/>
                  </a:lnTo>
                  <a:lnTo>
                    <a:pt x="1303" y="1167"/>
                  </a:lnTo>
                  <a:lnTo>
                    <a:pt x="1244" y="603"/>
                  </a:lnTo>
                  <a:lnTo>
                    <a:pt x="1225" y="39"/>
                  </a:lnTo>
                  <a:lnTo>
                    <a:pt x="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7">
              <a:extLst>
                <a:ext uri="{FF2B5EF4-FFF2-40B4-BE49-F238E27FC236}">
                  <a16:creationId xmlns:a16="http://schemas.microsoft.com/office/drawing/2014/main" id="{6B2DABA0-8B52-EB99-BE53-444554DF9592}"/>
                </a:ext>
              </a:extLst>
            </p:cNvPr>
            <p:cNvSpPr/>
            <p:nvPr/>
          </p:nvSpPr>
          <p:spPr>
            <a:xfrm>
              <a:off x="3130644" y="-323386"/>
              <a:ext cx="40442" cy="36218"/>
            </a:xfrm>
            <a:custGeom>
              <a:avLst/>
              <a:gdLst/>
              <a:ahLst/>
              <a:cxnLst/>
              <a:rect l="l" t="t" r="r" b="b"/>
              <a:pathLst>
                <a:path w="1303" h="1167" fill="none" extrusionOk="0">
                  <a:moveTo>
                    <a:pt x="0" y="0"/>
                  </a:moveTo>
                  <a:lnTo>
                    <a:pt x="0" y="0"/>
                  </a:lnTo>
                  <a:lnTo>
                    <a:pt x="0" y="39"/>
                  </a:lnTo>
                  <a:lnTo>
                    <a:pt x="0" y="39"/>
                  </a:lnTo>
                  <a:lnTo>
                    <a:pt x="20" y="545"/>
                  </a:lnTo>
                  <a:lnTo>
                    <a:pt x="59" y="1070"/>
                  </a:lnTo>
                  <a:lnTo>
                    <a:pt x="1303" y="1167"/>
                  </a:lnTo>
                  <a:lnTo>
                    <a:pt x="1303" y="1167"/>
                  </a:lnTo>
                  <a:lnTo>
                    <a:pt x="1244" y="603"/>
                  </a:lnTo>
                  <a:lnTo>
                    <a:pt x="1225" y="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7">
              <a:extLst>
                <a:ext uri="{FF2B5EF4-FFF2-40B4-BE49-F238E27FC236}">
                  <a16:creationId xmlns:a16="http://schemas.microsoft.com/office/drawing/2014/main" id="{25EF4D42-566F-FAD8-B6A9-403885957D8C}"/>
                </a:ext>
              </a:extLst>
            </p:cNvPr>
            <p:cNvSpPr/>
            <p:nvPr/>
          </p:nvSpPr>
          <p:spPr>
            <a:xfrm>
              <a:off x="2980986" y="-301071"/>
              <a:ext cx="110462" cy="91150"/>
            </a:xfrm>
            <a:custGeom>
              <a:avLst/>
              <a:gdLst/>
              <a:ahLst/>
              <a:cxnLst/>
              <a:rect l="l" t="t" r="r" b="b"/>
              <a:pathLst>
                <a:path w="3559" h="2937" extrusionOk="0">
                  <a:moveTo>
                    <a:pt x="1" y="1"/>
                  </a:moveTo>
                  <a:lnTo>
                    <a:pt x="293" y="40"/>
                  </a:lnTo>
                  <a:lnTo>
                    <a:pt x="565" y="98"/>
                  </a:lnTo>
                  <a:lnTo>
                    <a:pt x="837" y="195"/>
                  </a:lnTo>
                  <a:lnTo>
                    <a:pt x="1109" y="292"/>
                  </a:lnTo>
                  <a:lnTo>
                    <a:pt x="1362" y="428"/>
                  </a:lnTo>
                  <a:lnTo>
                    <a:pt x="1595" y="564"/>
                  </a:lnTo>
                  <a:lnTo>
                    <a:pt x="1828" y="739"/>
                  </a:lnTo>
                  <a:lnTo>
                    <a:pt x="2042" y="914"/>
                  </a:lnTo>
                  <a:lnTo>
                    <a:pt x="2237" y="1128"/>
                  </a:lnTo>
                  <a:lnTo>
                    <a:pt x="2412" y="1342"/>
                  </a:lnTo>
                  <a:lnTo>
                    <a:pt x="2567" y="1556"/>
                  </a:lnTo>
                  <a:lnTo>
                    <a:pt x="2703" y="1809"/>
                  </a:lnTo>
                  <a:lnTo>
                    <a:pt x="2839" y="2061"/>
                  </a:lnTo>
                  <a:lnTo>
                    <a:pt x="2936" y="2334"/>
                  </a:lnTo>
                  <a:lnTo>
                    <a:pt x="3014" y="2606"/>
                  </a:lnTo>
                  <a:lnTo>
                    <a:pt x="3073" y="2897"/>
                  </a:lnTo>
                  <a:lnTo>
                    <a:pt x="3559" y="2936"/>
                  </a:lnTo>
                  <a:lnTo>
                    <a:pt x="3481" y="2664"/>
                  </a:lnTo>
                  <a:lnTo>
                    <a:pt x="3384" y="2392"/>
                  </a:lnTo>
                  <a:lnTo>
                    <a:pt x="3286" y="2139"/>
                  </a:lnTo>
                  <a:lnTo>
                    <a:pt x="3150" y="1886"/>
                  </a:lnTo>
                  <a:lnTo>
                    <a:pt x="3014" y="1653"/>
                  </a:lnTo>
                  <a:lnTo>
                    <a:pt x="2839" y="1439"/>
                  </a:lnTo>
                  <a:lnTo>
                    <a:pt x="2664" y="1225"/>
                  </a:lnTo>
                  <a:lnTo>
                    <a:pt x="2470" y="1031"/>
                  </a:lnTo>
                  <a:lnTo>
                    <a:pt x="2275" y="837"/>
                  </a:lnTo>
                  <a:lnTo>
                    <a:pt x="2042" y="681"/>
                  </a:lnTo>
                  <a:lnTo>
                    <a:pt x="1809" y="526"/>
                  </a:lnTo>
                  <a:lnTo>
                    <a:pt x="1576" y="390"/>
                  </a:lnTo>
                  <a:lnTo>
                    <a:pt x="1323" y="273"/>
                  </a:lnTo>
                  <a:lnTo>
                    <a:pt x="1051" y="176"/>
                  </a:lnTo>
                  <a:lnTo>
                    <a:pt x="779" y="98"/>
                  </a:lnTo>
                  <a:lnTo>
                    <a:pt x="506" y="40"/>
                  </a:lnTo>
                  <a:lnTo>
                    <a:pt x="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7">
              <a:extLst>
                <a:ext uri="{FF2B5EF4-FFF2-40B4-BE49-F238E27FC236}">
                  <a16:creationId xmlns:a16="http://schemas.microsoft.com/office/drawing/2014/main" id="{06E9E4FB-D982-5EEE-044C-BBDBCC492F0B}"/>
                </a:ext>
              </a:extLst>
            </p:cNvPr>
            <p:cNvSpPr/>
            <p:nvPr/>
          </p:nvSpPr>
          <p:spPr>
            <a:xfrm>
              <a:off x="2980986" y="-301071"/>
              <a:ext cx="110462" cy="91150"/>
            </a:xfrm>
            <a:custGeom>
              <a:avLst/>
              <a:gdLst/>
              <a:ahLst/>
              <a:cxnLst/>
              <a:rect l="l" t="t" r="r" b="b"/>
              <a:pathLst>
                <a:path w="3559" h="2937" fill="none" extrusionOk="0">
                  <a:moveTo>
                    <a:pt x="1" y="1"/>
                  </a:moveTo>
                  <a:lnTo>
                    <a:pt x="1" y="1"/>
                  </a:lnTo>
                  <a:lnTo>
                    <a:pt x="293" y="40"/>
                  </a:lnTo>
                  <a:lnTo>
                    <a:pt x="565" y="98"/>
                  </a:lnTo>
                  <a:lnTo>
                    <a:pt x="837" y="195"/>
                  </a:lnTo>
                  <a:lnTo>
                    <a:pt x="1109" y="292"/>
                  </a:lnTo>
                  <a:lnTo>
                    <a:pt x="1362" y="428"/>
                  </a:lnTo>
                  <a:lnTo>
                    <a:pt x="1595" y="564"/>
                  </a:lnTo>
                  <a:lnTo>
                    <a:pt x="1828" y="739"/>
                  </a:lnTo>
                  <a:lnTo>
                    <a:pt x="2042" y="914"/>
                  </a:lnTo>
                  <a:lnTo>
                    <a:pt x="2237" y="1128"/>
                  </a:lnTo>
                  <a:lnTo>
                    <a:pt x="2412" y="1342"/>
                  </a:lnTo>
                  <a:lnTo>
                    <a:pt x="2567" y="1556"/>
                  </a:lnTo>
                  <a:lnTo>
                    <a:pt x="2703" y="1809"/>
                  </a:lnTo>
                  <a:lnTo>
                    <a:pt x="2839" y="2061"/>
                  </a:lnTo>
                  <a:lnTo>
                    <a:pt x="2936" y="2334"/>
                  </a:lnTo>
                  <a:lnTo>
                    <a:pt x="3014" y="2606"/>
                  </a:lnTo>
                  <a:lnTo>
                    <a:pt x="3073" y="2897"/>
                  </a:lnTo>
                  <a:lnTo>
                    <a:pt x="3073" y="2897"/>
                  </a:lnTo>
                  <a:lnTo>
                    <a:pt x="3559" y="2936"/>
                  </a:lnTo>
                  <a:lnTo>
                    <a:pt x="3559" y="2936"/>
                  </a:lnTo>
                  <a:lnTo>
                    <a:pt x="3481" y="2664"/>
                  </a:lnTo>
                  <a:lnTo>
                    <a:pt x="3384" y="2392"/>
                  </a:lnTo>
                  <a:lnTo>
                    <a:pt x="3286" y="2139"/>
                  </a:lnTo>
                  <a:lnTo>
                    <a:pt x="3150" y="1886"/>
                  </a:lnTo>
                  <a:lnTo>
                    <a:pt x="3014" y="1653"/>
                  </a:lnTo>
                  <a:lnTo>
                    <a:pt x="2839" y="1439"/>
                  </a:lnTo>
                  <a:lnTo>
                    <a:pt x="2664" y="1225"/>
                  </a:lnTo>
                  <a:lnTo>
                    <a:pt x="2470" y="1031"/>
                  </a:lnTo>
                  <a:lnTo>
                    <a:pt x="2275" y="837"/>
                  </a:lnTo>
                  <a:lnTo>
                    <a:pt x="2042" y="681"/>
                  </a:lnTo>
                  <a:lnTo>
                    <a:pt x="1809" y="526"/>
                  </a:lnTo>
                  <a:lnTo>
                    <a:pt x="1576" y="390"/>
                  </a:lnTo>
                  <a:lnTo>
                    <a:pt x="1323" y="273"/>
                  </a:lnTo>
                  <a:lnTo>
                    <a:pt x="1051" y="176"/>
                  </a:lnTo>
                  <a:lnTo>
                    <a:pt x="779" y="98"/>
                  </a:lnTo>
                  <a:lnTo>
                    <a:pt x="506" y="40"/>
                  </a:lnTo>
                  <a:lnTo>
                    <a:pt x="1" y="1"/>
                  </a:lnTo>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7">
              <a:extLst>
                <a:ext uri="{FF2B5EF4-FFF2-40B4-BE49-F238E27FC236}">
                  <a16:creationId xmlns:a16="http://schemas.microsoft.com/office/drawing/2014/main" id="{B958EE63-F252-C69D-DEBF-0B64E36FA310}"/>
                </a:ext>
              </a:extLst>
            </p:cNvPr>
            <p:cNvSpPr/>
            <p:nvPr/>
          </p:nvSpPr>
          <p:spPr>
            <a:xfrm>
              <a:off x="2974376" y="-301071"/>
              <a:ext cx="3042" cy="31"/>
            </a:xfrm>
            <a:custGeom>
              <a:avLst/>
              <a:gdLst/>
              <a:ahLst/>
              <a:cxnLst/>
              <a:rect l="l" t="t" r="r" b="b"/>
              <a:pathLst>
                <a:path w="98" h="1" fill="none" extrusionOk="0">
                  <a:moveTo>
                    <a:pt x="39" y="1"/>
                  </a:moveTo>
                  <a:lnTo>
                    <a:pt x="39" y="1"/>
                  </a:lnTo>
                  <a:lnTo>
                    <a:pt x="0" y="1"/>
                  </a:lnTo>
                  <a:lnTo>
                    <a:pt x="0" y="1"/>
                  </a:lnTo>
                  <a:lnTo>
                    <a:pt x="97" y="1"/>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7">
              <a:extLst>
                <a:ext uri="{FF2B5EF4-FFF2-40B4-BE49-F238E27FC236}">
                  <a16:creationId xmlns:a16="http://schemas.microsoft.com/office/drawing/2014/main" id="{BA811CDB-EEC9-1142-FD60-35E1A2649190}"/>
                </a:ext>
              </a:extLst>
            </p:cNvPr>
            <p:cNvSpPr/>
            <p:nvPr/>
          </p:nvSpPr>
          <p:spPr>
            <a:xfrm>
              <a:off x="2975555" y="-301660"/>
              <a:ext cx="21168" cy="1831"/>
            </a:xfrm>
            <a:custGeom>
              <a:avLst/>
              <a:gdLst/>
              <a:ahLst/>
              <a:cxnLst/>
              <a:rect l="l" t="t" r="r" b="b"/>
              <a:pathLst>
                <a:path w="682" h="59" extrusionOk="0">
                  <a:moveTo>
                    <a:pt x="59" y="0"/>
                  </a:moveTo>
                  <a:lnTo>
                    <a:pt x="1" y="20"/>
                  </a:lnTo>
                  <a:lnTo>
                    <a:pt x="176" y="20"/>
                  </a:lnTo>
                  <a:lnTo>
                    <a:pt x="681" y="59"/>
                  </a:lnTo>
                  <a:lnTo>
                    <a:pt x="370" y="20"/>
                  </a:lnTo>
                  <a:lnTo>
                    <a:pt x="59" y="0"/>
                  </a:lnTo>
                  <a:close/>
                </a:path>
              </a:pathLst>
            </a:custGeom>
            <a:solidFill>
              <a:srgbClr val="AFC6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7">
              <a:extLst>
                <a:ext uri="{FF2B5EF4-FFF2-40B4-BE49-F238E27FC236}">
                  <a16:creationId xmlns:a16="http://schemas.microsoft.com/office/drawing/2014/main" id="{0B995D2A-C6E2-A476-CF91-CCC082A2A9C7}"/>
                </a:ext>
              </a:extLst>
            </p:cNvPr>
            <p:cNvSpPr/>
            <p:nvPr/>
          </p:nvSpPr>
          <p:spPr>
            <a:xfrm>
              <a:off x="2975555" y="-301660"/>
              <a:ext cx="21168" cy="1831"/>
            </a:xfrm>
            <a:custGeom>
              <a:avLst/>
              <a:gdLst/>
              <a:ahLst/>
              <a:cxnLst/>
              <a:rect l="l" t="t" r="r" b="b"/>
              <a:pathLst>
                <a:path w="682" h="59" fill="none" extrusionOk="0">
                  <a:moveTo>
                    <a:pt x="59" y="0"/>
                  </a:moveTo>
                  <a:lnTo>
                    <a:pt x="59" y="0"/>
                  </a:lnTo>
                  <a:lnTo>
                    <a:pt x="1" y="20"/>
                  </a:lnTo>
                  <a:lnTo>
                    <a:pt x="59" y="20"/>
                  </a:lnTo>
                  <a:lnTo>
                    <a:pt x="59" y="20"/>
                  </a:lnTo>
                  <a:lnTo>
                    <a:pt x="176" y="20"/>
                  </a:lnTo>
                  <a:lnTo>
                    <a:pt x="681" y="59"/>
                  </a:lnTo>
                  <a:lnTo>
                    <a:pt x="681" y="59"/>
                  </a:lnTo>
                  <a:lnTo>
                    <a:pt x="370" y="20"/>
                  </a:lnTo>
                  <a:lnTo>
                    <a:pt x="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47">
              <a:extLst>
                <a:ext uri="{FF2B5EF4-FFF2-40B4-BE49-F238E27FC236}">
                  <a16:creationId xmlns:a16="http://schemas.microsoft.com/office/drawing/2014/main" id="{22364DD7-AB2C-B25D-258B-D69C26BEE5E3}"/>
                </a:ext>
              </a:extLst>
            </p:cNvPr>
            <p:cNvSpPr/>
            <p:nvPr/>
          </p:nvSpPr>
          <p:spPr>
            <a:xfrm>
              <a:off x="2871800" y="-237726"/>
              <a:ext cx="2421" cy="4872"/>
            </a:xfrm>
            <a:custGeom>
              <a:avLst/>
              <a:gdLst/>
              <a:ahLst/>
              <a:cxnLst/>
              <a:rect l="l" t="t" r="r" b="b"/>
              <a:pathLst>
                <a:path w="78" h="157" extrusionOk="0">
                  <a:moveTo>
                    <a:pt x="78" y="1"/>
                  </a:moveTo>
                  <a:lnTo>
                    <a:pt x="0" y="157"/>
                  </a:lnTo>
                  <a:lnTo>
                    <a:pt x="20" y="157"/>
                  </a:lnTo>
                  <a:lnTo>
                    <a:pt x="78" y="1"/>
                  </a:lnTo>
                  <a:close/>
                </a:path>
              </a:pathLst>
            </a:custGeom>
            <a:solidFill>
              <a:srgbClr val="9BB9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7">
              <a:extLst>
                <a:ext uri="{FF2B5EF4-FFF2-40B4-BE49-F238E27FC236}">
                  <a16:creationId xmlns:a16="http://schemas.microsoft.com/office/drawing/2014/main" id="{D1BCBE57-B07F-C53E-D9B8-99A113479604}"/>
                </a:ext>
              </a:extLst>
            </p:cNvPr>
            <p:cNvSpPr/>
            <p:nvPr/>
          </p:nvSpPr>
          <p:spPr>
            <a:xfrm>
              <a:off x="2871800" y="-237726"/>
              <a:ext cx="2421" cy="4872"/>
            </a:xfrm>
            <a:custGeom>
              <a:avLst/>
              <a:gdLst/>
              <a:ahLst/>
              <a:cxnLst/>
              <a:rect l="l" t="t" r="r" b="b"/>
              <a:pathLst>
                <a:path w="78" h="157" fill="none" extrusionOk="0">
                  <a:moveTo>
                    <a:pt x="78" y="1"/>
                  </a:moveTo>
                  <a:lnTo>
                    <a:pt x="78" y="1"/>
                  </a:lnTo>
                  <a:lnTo>
                    <a:pt x="0" y="157"/>
                  </a:lnTo>
                  <a:lnTo>
                    <a:pt x="0" y="157"/>
                  </a:lnTo>
                  <a:lnTo>
                    <a:pt x="20" y="157"/>
                  </a:lnTo>
                  <a:lnTo>
                    <a:pt x="20" y="157"/>
                  </a:lnTo>
                  <a:lnTo>
                    <a:pt x="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47">
              <a:extLst>
                <a:ext uri="{FF2B5EF4-FFF2-40B4-BE49-F238E27FC236}">
                  <a16:creationId xmlns:a16="http://schemas.microsoft.com/office/drawing/2014/main" id="{5861FA07-BCD1-305E-029D-CD2DBADE973C}"/>
                </a:ext>
              </a:extLst>
            </p:cNvPr>
            <p:cNvSpPr/>
            <p:nvPr/>
          </p:nvSpPr>
          <p:spPr>
            <a:xfrm>
              <a:off x="2865159" y="-301660"/>
              <a:ext cx="212421" cy="212404"/>
            </a:xfrm>
            <a:custGeom>
              <a:avLst/>
              <a:gdLst/>
              <a:ahLst/>
              <a:cxnLst/>
              <a:rect l="l" t="t" r="r" b="b"/>
              <a:pathLst>
                <a:path w="6844" h="6844" extrusionOk="0">
                  <a:moveTo>
                    <a:pt x="3422" y="0"/>
                  </a:moveTo>
                  <a:lnTo>
                    <a:pt x="3072" y="20"/>
                  </a:lnTo>
                  <a:lnTo>
                    <a:pt x="2741" y="78"/>
                  </a:lnTo>
                  <a:lnTo>
                    <a:pt x="2411" y="156"/>
                  </a:lnTo>
                  <a:lnTo>
                    <a:pt x="2080" y="272"/>
                  </a:lnTo>
                  <a:lnTo>
                    <a:pt x="1789" y="428"/>
                  </a:lnTo>
                  <a:lnTo>
                    <a:pt x="1517" y="603"/>
                  </a:lnTo>
                  <a:lnTo>
                    <a:pt x="1245" y="797"/>
                  </a:lnTo>
                  <a:lnTo>
                    <a:pt x="1011" y="1011"/>
                  </a:lnTo>
                  <a:lnTo>
                    <a:pt x="778" y="1264"/>
                  </a:lnTo>
                  <a:lnTo>
                    <a:pt x="584" y="1517"/>
                  </a:lnTo>
                  <a:lnTo>
                    <a:pt x="409" y="1808"/>
                  </a:lnTo>
                  <a:lnTo>
                    <a:pt x="273" y="2100"/>
                  </a:lnTo>
                  <a:lnTo>
                    <a:pt x="156" y="2411"/>
                  </a:lnTo>
                  <a:lnTo>
                    <a:pt x="78" y="2741"/>
                  </a:lnTo>
                  <a:lnTo>
                    <a:pt x="20" y="3072"/>
                  </a:lnTo>
                  <a:lnTo>
                    <a:pt x="0" y="3422"/>
                  </a:lnTo>
                  <a:lnTo>
                    <a:pt x="20" y="3772"/>
                  </a:lnTo>
                  <a:lnTo>
                    <a:pt x="78" y="4122"/>
                  </a:lnTo>
                  <a:lnTo>
                    <a:pt x="156" y="4452"/>
                  </a:lnTo>
                  <a:lnTo>
                    <a:pt x="273" y="4763"/>
                  </a:lnTo>
                  <a:lnTo>
                    <a:pt x="409" y="5055"/>
                  </a:lnTo>
                  <a:lnTo>
                    <a:pt x="584" y="5346"/>
                  </a:lnTo>
                  <a:lnTo>
                    <a:pt x="778" y="5599"/>
                  </a:lnTo>
                  <a:lnTo>
                    <a:pt x="1011" y="5852"/>
                  </a:lnTo>
                  <a:lnTo>
                    <a:pt x="1245" y="6066"/>
                  </a:lnTo>
                  <a:lnTo>
                    <a:pt x="1517" y="6260"/>
                  </a:lnTo>
                  <a:lnTo>
                    <a:pt x="1789" y="6435"/>
                  </a:lnTo>
                  <a:lnTo>
                    <a:pt x="2080" y="6591"/>
                  </a:lnTo>
                  <a:lnTo>
                    <a:pt x="2411" y="6707"/>
                  </a:lnTo>
                  <a:lnTo>
                    <a:pt x="2741" y="6785"/>
                  </a:lnTo>
                  <a:lnTo>
                    <a:pt x="3072" y="6843"/>
                  </a:lnTo>
                  <a:lnTo>
                    <a:pt x="3772" y="6843"/>
                  </a:lnTo>
                  <a:lnTo>
                    <a:pt x="4102" y="6785"/>
                  </a:lnTo>
                  <a:lnTo>
                    <a:pt x="4433" y="6707"/>
                  </a:lnTo>
                  <a:lnTo>
                    <a:pt x="4763" y="6591"/>
                  </a:lnTo>
                  <a:lnTo>
                    <a:pt x="5055" y="6435"/>
                  </a:lnTo>
                  <a:lnTo>
                    <a:pt x="5327" y="6260"/>
                  </a:lnTo>
                  <a:lnTo>
                    <a:pt x="5599" y="6066"/>
                  </a:lnTo>
                  <a:lnTo>
                    <a:pt x="5833" y="5852"/>
                  </a:lnTo>
                  <a:lnTo>
                    <a:pt x="6066" y="5599"/>
                  </a:lnTo>
                  <a:lnTo>
                    <a:pt x="6260" y="5346"/>
                  </a:lnTo>
                  <a:lnTo>
                    <a:pt x="6435" y="5055"/>
                  </a:lnTo>
                  <a:lnTo>
                    <a:pt x="6571" y="4763"/>
                  </a:lnTo>
                  <a:lnTo>
                    <a:pt x="6688" y="4452"/>
                  </a:lnTo>
                  <a:lnTo>
                    <a:pt x="6766" y="4122"/>
                  </a:lnTo>
                  <a:lnTo>
                    <a:pt x="6824" y="3772"/>
                  </a:lnTo>
                  <a:lnTo>
                    <a:pt x="6843" y="3422"/>
                  </a:lnTo>
                  <a:lnTo>
                    <a:pt x="6824" y="3072"/>
                  </a:lnTo>
                  <a:lnTo>
                    <a:pt x="6766" y="2741"/>
                  </a:lnTo>
                  <a:lnTo>
                    <a:pt x="6688" y="2411"/>
                  </a:lnTo>
                  <a:lnTo>
                    <a:pt x="6571" y="2100"/>
                  </a:lnTo>
                  <a:lnTo>
                    <a:pt x="6435" y="1808"/>
                  </a:lnTo>
                  <a:lnTo>
                    <a:pt x="6260" y="1517"/>
                  </a:lnTo>
                  <a:lnTo>
                    <a:pt x="6066" y="1264"/>
                  </a:lnTo>
                  <a:lnTo>
                    <a:pt x="5833" y="1011"/>
                  </a:lnTo>
                  <a:lnTo>
                    <a:pt x="5599" y="797"/>
                  </a:lnTo>
                  <a:lnTo>
                    <a:pt x="5327" y="603"/>
                  </a:lnTo>
                  <a:lnTo>
                    <a:pt x="5055" y="428"/>
                  </a:lnTo>
                  <a:lnTo>
                    <a:pt x="4763" y="272"/>
                  </a:lnTo>
                  <a:lnTo>
                    <a:pt x="4433" y="156"/>
                  </a:lnTo>
                  <a:lnTo>
                    <a:pt x="4102" y="78"/>
                  </a:lnTo>
                  <a:lnTo>
                    <a:pt x="3772" y="20"/>
                  </a:lnTo>
                  <a:lnTo>
                    <a:pt x="3422"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7">
              <a:extLst>
                <a:ext uri="{FF2B5EF4-FFF2-40B4-BE49-F238E27FC236}">
                  <a16:creationId xmlns:a16="http://schemas.microsoft.com/office/drawing/2014/main" id="{6663F238-5D29-DBD8-4BB1-4C3A0FD722D7}"/>
                </a:ext>
              </a:extLst>
            </p:cNvPr>
            <p:cNvSpPr/>
            <p:nvPr/>
          </p:nvSpPr>
          <p:spPr>
            <a:xfrm>
              <a:off x="2865159" y="-301660"/>
              <a:ext cx="212421" cy="212404"/>
            </a:xfrm>
            <a:custGeom>
              <a:avLst/>
              <a:gdLst/>
              <a:ahLst/>
              <a:cxnLst/>
              <a:rect l="l" t="t" r="r" b="b"/>
              <a:pathLst>
                <a:path w="6844" h="6844" fill="none" extrusionOk="0">
                  <a:moveTo>
                    <a:pt x="6843" y="3422"/>
                  </a:moveTo>
                  <a:lnTo>
                    <a:pt x="6843" y="3422"/>
                  </a:lnTo>
                  <a:lnTo>
                    <a:pt x="6824" y="3772"/>
                  </a:lnTo>
                  <a:lnTo>
                    <a:pt x="6766" y="4122"/>
                  </a:lnTo>
                  <a:lnTo>
                    <a:pt x="6688" y="4452"/>
                  </a:lnTo>
                  <a:lnTo>
                    <a:pt x="6571" y="4763"/>
                  </a:lnTo>
                  <a:lnTo>
                    <a:pt x="6435" y="5055"/>
                  </a:lnTo>
                  <a:lnTo>
                    <a:pt x="6260" y="5346"/>
                  </a:lnTo>
                  <a:lnTo>
                    <a:pt x="6066" y="5599"/>
                  </a:lnTo>
                  <a:lnTo>
                    <a:pt x="5833" y="5852"/>
                  </a:lnTo>
                  <a:lnTo>
                    <a:pt x="5599" y="6066"/>
                  </a:lnTo>
                  <a:lnTo>
                    <a:pt x="5327" y="6260"/>
                  </a:lnTo>
                  <a:lnTo>
                    <a:pt x="5055" y="6435"/>
                  </a:lnTo>
                  <a:lnTo>
                    <a:pt x="4763" y="6591"/>
                  </a:lnTo>
                  <a:lnTo>
                    <a:pt x="4433" y="6707"/>
                  </a:lnTo>
                  <a:lnTo>
                    <a:pt x="4102" y="6785"/>
                  </a:lnTo>
                  <a:lnTo>
                    <a:pt x="3772" y="6843"/>
                  </a:lnTo>
                  <a:lnTo>
                    <a:pt x="3422" y="6843"/>
                  </a:lnTo>
                  <a:lnTo>
                    <a:pt x="3422" y="6843"/>
                  </a:lnTo>
                  <a:lnTo>
                    <a:pt x="3072" y="6843"/>
                  </a:lnTo>
                  <a:lnTo>
                    <a:pt x="2741" y="6785"/>
                  </a:lnTo>
                  <a:lnTo>
                    <a:pt x="2411" y="6707"/>
                  </a:lnTo>
                  <a:lnTo>
                    <a:pt x="2080" y="6591"/>
                  </a:lnTo>
                  <a:lnTo>
                    <a:pt x="1789" y="6435"/>
                  </a:lnTo>
                  <a:lnTo>
                    <a:pt x="1517" y="6260"/>
                  </a:lnTo>
                  <a:lnTo>
                    <a:pt x="1245" y="6066"/>
                  </a:lnTo>
                  <a:lnTo>
                    <a:pt x="1011" y="5852"/>
                  </a:lnTo>
                  <a:lnTo>
                    <a:pt x="778" y="5599"/>
                  </a:lnTo>
                  <a:lnTo>
                    <a:pt x="584" y="5346"/>
                  </a:lnTo>
                  <a:lnTo>
                    <a:pt x="409" y="5055"/>
                  </a:lnTo>
                  <a:lnTo>
                    <a:pt x="273" y="4763"/>
                  </a:lnTo>
                  <a:lnTo>
                    <a:pt x="156" y="4452"/>
                  </a:lnTo>
                  <a:lnTo>
                    <a:pt x="78" y="4122"/>
                  </a:lnTo>
                  <a:lnTo>
                    <a:pt x="20" y="3772"/>
                  </a:lnTo>
                  <a:lnTo>
                    <a:pt x="0" y="3422"/>
                  </a:lnTo>
                  <a:lnTo>
                    <a:pt x="0" y="3422"/>
                  </a:lnTo>
                  <a:lnTo>
                    <a:pt x="20" y="3072"/>
                  </a:lnTo>
                  <a:lnTo>
                    <a:pt x="78" y="2741"/>
                  </a:lnTo>
                  <a:lnTo>
                    <a:pt x="156" y="2411"/>
                  </a:lnTo>
                  <a:lnTo>
                    <a:pt x="273" y="2100"/>
                  </a:lnTo>
                  <a:lnTo>
                    <a:pt x="409" y="1808"/>
                  </a:lnTo>
                  <a:lnTo>
                    <a:pt x="584" y="1517"/>
                  </a:lnTo>
                  <a:lnTo>
                    <a:pt x="778" y="1264"/>
                  </a:lnTo>
                  <a:lnTo>
                    <a:pt x="1011" y="1011"/>
                  </a:lnTo>
                  <a:lnTo>
                    <a:pt x="1245" y="797"/>
                  </a:lnTo>
                  <a:lnTo>
                    <a:pt x="1517" y="603"/>
                  </a:lnTo>
                  <a:lnTo>
                    <a:pt x="1789" y="428"/>
                  </a:lnTo>
                  <a:lnTo>
                    <a:pt x="2080" y="272"/>
                  </a:lnTo>
                  <a:lnTo>
                    <a:pt x="2411" y="156"/>
                  </a:lnTo>
                  <a:lnTo>
                    <a:pt x="2741" y="78"/>
                  </a:lnTo>
                  <a:lnTo>
                    <a:pt x="3072" y="20"/>
                  </a:lnTo>
                  <a:lnTo>
                    <a:pt x="3422" y="0"/>
                  </a:lnTo>
                  <a:lnTo>
                    <a:pt x="3422" y="0"/>
                  </a:lnTo>
                  <a:lnTo>
                    <a:pt x="3772" y="20"/>
                  </a:lnTo>
                  <a:lnTo>
                    <a:pt x="4102" y="78"/>
                  </a:lnTo>
                  <a:lnTo>
                    <a:pt x="4433" y="156"/>
                  </a:lnTo>
                  <a:lnTo>
                    <a:pt x="4763" y="272"/>
                  </a:lnTo>
                  <a:lnTo>
                    <a:pt x="5055" y="428"/>
                  </a:lnTo>
                  <a:lnTo>
                    <a:pt x="5327" y="603"/>
                  </a:lnTo>
                  <a:lnTo>
                    <a:pt x="5599" y="797"/>
                  </a:lnTo>
                  <a:lnTo>
                    <a:pt x="5833" y="1011"/>
                  </a:lnTo>
                  <a:lnTo>
                    <a:pt x="6066" y="1264"/>
                  </a:lnTo>
                  <a:lnTo>
                    <a:pt x="6260" y="1517"/>
                  </a:lnTo>
                  <a:lnTo>
                    <a:pt x="6435" y="1808"/>
                  </a:lnTo>
                  <a:lnTo>
                    <a:pt x="6571" y="2100"/>
                  </a:lnTo>
                  <a:lnTo>
                    <a:pt x="6688" y="2411"/>
                  </a:lnTo>
                  <a:lnTo>
                    <a:pt x="6766" y="2741"/>
                  </a:lnTo>
                  <a:lnTo>
                    <a:pt x="6824" y="3072"/>
                  </a:lnTo>
                  <a:lnTo>
                    <a:pt x="6843" y="34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7">
              <a:extLst>
                <a:ext uri="{FF2B5EF4-FFF2-40B4-BE49-F238E27FC236}">
                  <a16:creationId xmlns:a16="http://schemas.microsoft.com/office/drawing/2014/main" id="{17E88D14-9996-316A-63DA-556392840AEB}"/>
                </a:ext>
              </a:extLst>
            </p:cNvPr>
            <p:cNvSpPr/>
            <p:nvPr/>
          </p:nvSpPr>
          <p:spPr>
            <a:xfrm>
              <a:off x="2889274" y="-277545"/>
              <a:ext cx="164157" cy="164765"/>
            </a:xfrm>
            <a:custGeom>
              <a:avLst/>
              <a:gdLst/>
              <a:ahLst/>
              <a:cxnLst/>
              <a:rect l="l" t="t" r="r" b="b"/>
              <a:pathLst>
                <a:path w="5289" h="5309" extrusionOk="0">
                  <a:moveTo>
                    <a:pt x="2645" y="1"/>
                  </a:moveTo>
                  <a:lnTo>
                    <a:pt x="2373" y="20"/>
                  </a:lnTo>
                  <a:lnTo>
                    <a:pt x="2120" y="59"/>
                  </a:lnTo>
                  <a:lnTo>
                    <a:pt x="1848" y="118"/>
                  </a:lnTo>
                  <a:lnTo>
                    <a:pt x="1615" y="215"/>
                  </a:lnTo>
                  <a:lnTo>
                    <a:pt x="1381" y="331"/>
                  </a:lnTo>
                  <a:lnTo>
                    <a:pt x="1167" y="448"/>
                  </a:lnTo>
                  <a:lnTo>
                    <a:pt x="954" y="604"/>
                  </a:lnTo>
                  <a:lnTo>
                    <a:pt x="779" y="779"/>
                  </a:lnTo>
                  <a:lnTo>
                    <a:pt x="604" y="973"/>
                  </a:lnTo>
                  <a:lnTo>
                    <a:pt x="448" y="1167"/>
                  </a:lnTo>
                  <a:lnTo>
                    <a:pt x="312" y="1401"/>
                  </a:lnTo>
                  <a:lnTo>
                    <a:pt x="195" y="1614"/>
                  </a:lnTo>
                  <a:lnTo>
                    <a:pt x="118" y="1867"/>
                  </a:lnTo>
                  <a:lnTo>
                    <a:pt x="40" y="2120"/>
                  </a:lnTo>
                  <a:lnTo>
                    <a:pt x="1" y="2392"/>
                  </a:lnTo>
                  <a:lnTo>
                    <a:pt x="1" y="2645"/>
                  </a:lnTo>
                  <a:lnTo>
                    <a:pt x="1" y="2917"/>
                  </a:lnTo>
                  <a:lnTo>
                    <a:pt x="40" y="3189"/>
                  </a:lnTo>
                  <a:lnTo>
                    <a:pt x="118" y="3442"/>
                  </a:lnTo>
                  <a:lnTo>
                    <a:pt x="195" y="3695"/>
                  </a:lnTo>
                  <a:lnTo>
                    <a:pt x="312" y="3908"/>
                  </a:lnTo>
                  <a:lnTo>
                    <a:pt x="448" y="4142"/>
                  </a:lnTo>
                  <a:lnTo>
                    <a:pt x="604" y="4336"/>
                  </a:lnTo>
                  <a:lnTo>
                    <a:pt x="779" y="4531"/>
                  </a:lnTo>
                  <a:lnTo>
                    <a:pt x="954" y="4706"/>
                  </a:lnTo>
                  <a:lnTo>
                    <a:pt x="1167" y="4861"/>
                  </a:lnTo>
                  <a:lnTo>
                    <a:pt x="1381" y="4978"/>
                  </a:lnTo>
                  <a:lnTo>
                    <a:pt x="1615" y="5094"/>
                  </a:lnTo>
                  <a:lnTo>
                    <a:pt x="1848" y="5192"/>
                  </a:lnTo>
                  <a:lnTo>
                    <a:pt x="2120" y="5250"/>
                  </a:lnTo>
                  <a:lnTo>
                    <a:pt x="2373" y="5289"/>
                  </a:lnTo>
                  <a:lnTo>
                    <a:pt x="2645" y="5308"/>
                  </a:lnTo>
                  <a:lnTo>
                    <a:pt x="2917" y="5289"/>
                  </a:lnTo>
                  <a:lnTo>
                    <a:pt x="3170" y="5250"/>
                  </a:lnTo>
                  <a:lnTo>
                    <a:pt x="3442" y="5192"/>
                  </a:lnTo>
                  <a:lnTo>
                    <a:pt x="3675" y="5094"/>
                  </a:lnTo>
                  <a:lnTo>
                    <a:pt x="3909" y="4978"/>
                  </a:lnTo>
                  <a:lnTo>
                    <a:pt x="4122" y="4861"/>
                  </a:lnTo>
                  <a:lnTo>
                    <a:pt x="4336" y="4706"/>
                  </a:lnTo>
                  <a:lnTo>
                    <a:pt x="4511" y="4531"/>
                  </a:lnTo>
                  <a:lnTo>
                    <a:pt x="4686" y="4336"/>
                  </a:lnTo>
                  <a:lnTo>
                    <a:pt x="4842" y="4142"/>
                  </a:lnTo>
                  <a:lnTo>
                    <a:pt x="4978" y="3908"/>
                  </a:lnTo>
                  <a:lnTo>
                    <a:pt x="5094" y="3695"/>
                  </a:lnTo>
                  <a:lnTo>
                    <a:pt x="5172" y="3442"/>
                  </a:lnTo>
                  <a:lnTo>
                    <a:pt x="5250" y="3189"/>
                  </a:lnTo>
                  <a:lnTo>
                    <a:pt x="5289" y="2917"/>
                  </a:lnTo>
                  <a:lnTo>
                    <a:pt x="5289" y="2645"/>
                  </a:lnTo>
                  <a:lnTo>
                    <a:pt x="5289" y="2392"/>
                  </a:lnTo>
                  <a:lnTo>
                    <a:pt x="5250" y="2120"/>
                  </a:lnTo>
                  <a:lnTo>
                    <a:pt x="5172" y="1867"/>
                  </a:lnTo>
                  <a:lnTo>
                    <a:pt x="5094" y="1614"/>
                  </a:lnTo>
                  <a:lnTo>
                    <a:pt x="4978" y="1401"/>
                  </a:lnTo>
                  <a:lnTo>
                    <a:pt x="4842" y="1167"/>
                  </a:lnTo>
                  <a:lnTo>
                    <a:pt x="4686" y="973"/>
                  </a:lnTo>
                  <a:lnTo>
                    <a:pt x="4511" y="779"/>
                  </a:lnTo>
                  <a:lnTo>
                    <a:pt x="4336" y="604"/>
                  </a:lnTo>
                  <a:lnTo>
                    <a:pt x="4122" y="448"/>
                  </a:lnTo>
                  <a:lnTo>
                    <a:pt x="3909" y="331"/>
                  </a:lnTo>
                  <a:lnTo>
                    <a:pt x="3675" y="215"/>
                  </a:lnTo>
                  <a:lnTo>
                    <a:pt x="3442" y="118"/>
                  </a:lnTo>
                  <a:lnTo>
                    <a:pt x="3170" y="59"/>
                  </a:lnTo>
                  <a:lnTo>
                    <a:pt x="2917" y="20"/>
                  </a:lnTo>
                  <a:lnTo>
                    <a:pt x="2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7">
              <a:extLst>
                <a:ext uri="{FF2B5EF4-FFF2-40B4-BE49-F238E27FC236}">
                  <a16:creationId xmlns:a16="http://schemas.microsoft.com/office/drawing/2014/main" id="{8F753F2A-1926-89F8-2DB2-BC0CB854470E}"/>
                </a:ext>
              </a:extLst>
            </p:cNvPr>
            <p:cNvSpPr/>
            <p:nvPr/>
          </p:nvSpPr>
          <p:spPr>
            <a:xfrm>
              <a:off x="2889274" y="-277545"/>
              <a:ext cx="164157" cy="164765"/>
            </a:xfrm>
            <a:custGeom>
              <a:avLst/>
              <a:gdLst/>
              <a:ahLst/>
              <a:cxnLst/>
              <a:rect l="l" t="t" r="r" b="b"/>
              <a:pathLst>
                <a:path w="5289" h="5309" fill="none" extrusionOk="0">
                  <a:moveTo>
                    <a:pt x="5289" y="2645"/>
                  </a:moveTo>
                  <a:lnTo>
                    <a:pt x="5289" y="2645"/>
                  </a:lnTo>
                  <a:lnTo>
                    <a:pt x="5289" y="2917"/>
                  </a:lnTo>
                  <a:lnTo>
                    <a:pt x="5250" y="3189"/>
                  </a:lnTo>
                  <a:lnTo>
                    <a:pt x="5172" y="3442"/>
                  </a:lnTo>
                  <a:lnTo>
                    <a:pt x="5094" y="3695"/>
                  </a:lnTo>
                  <a:lnTo>
                    <a:pt x="4978" y="3908"/>
                  </a:lnTo>
                  <a:lnTo>
                    <a:pt x="4842" y="4142"/>
                  </a:lnTo>
                  <a:lnTo>
                    <a:pt x="4686" y="4336"/>
                  </a:lnTo>
                  <a:lnTo>
                    <a:pt x="4511" y="4531"/>
                  </a:lnTo>
                  <a:lnTo>
                    <a:pt x="4336" y="4706"/>
                  </a:lnTo>
                  <a:lnTo>
                    <a:pt x="4122" y="4861"/>
                  </a:lnTo>
                  <a:lnTo>
                    <a:pt x="3909" y="4978"/>
                  </a:lnTo>
                  <a:lnTo>
                    <a:pt x="3675" y="5094"/>
                  </a:lnTo>
                  <a:lnTo>
                    <a:pt x="3442" y="5192"/>
                  </a:lnTo>
                  <a:lnTo>
                    <a:pt x="3170" y="5250"/>
                  </a:lnTo>
                  <a:lnTo>
                    <a:pt x="2917" y="5289"/>
                  </a:lnTo>
                  <a:lnTo>
                    <a:pt x="2645" y="5308"/>
                  </a:lnTo>
                  <a:lnTo>
                    <a:pt x="2645" y="5308"/>
                  </a:lnTo>
                  <a:lnTo>
                    <a:pt x="2373" y="5289"/>
                  </a:lnTo>
                  <a:lnTo>
                    <a:pt x="2120" y="5250"/>
                  </a:lnTo>
                  <a:lnTo>
                    <a:pt x="1848" y="5192"/>
                  </a:lnTo>
                  <a:lnTo>
                    <a:pt x="1615" y="5094"/>
                  </a:lnTo>
                  <a:lnTo>
                    <a:pt x="1381" y="4978"/>
                  </a:lnTo>
                  <a:lnTo>
                    <a:pt x="1167" y="4861"/>
                  </a:lnTo>
                  <a:lnTo>
                    <a:pt x="954" y="4706"/>
                  </a:lnTo>
                  <a:lnTo>
                    <a:pt x="779" y="4531"/>
                  </a:lnTo>
                  <a:lnTo>
                    <a:pt x="604" y="4336"/>
                  </a:lnTo>
                  <a:lnTo>
                    <a:pt x="448" y="4142"/>
                  </a:lnTo>
                  <a:lnTo>
                    <a:pt x="312" y="3908"/>
                  </a:lnTo>
                  <a:lnTo>
                    <a:pt x="195" y="3695"/>
                  </a:lnTo>
                  <a:lnTo>
                    <a:pt x="118" y="3442"/>
                  </a:lnTo>
                  <a:lnTo>
                    <a:pt x="40" y="3189"/>
                  </a:lnTo>
                  <a:lnTo>
                    <a:pt x="1" y="2917"/>
                  </a:lnTo>
                  <a:lnTo>
                    <a:pt x="1" y="2645"/>
                  </a:lnTo>
                  <a:lnTo>
                    <a:pt x="1" y="2645"/>
                  </a:lnTo>
                  <a:lnTo>
                    <a:pt x="1" y="2392"/>
                  </a:lnTo>
                  <a:lnTo>
                    <a:pt x="40" y="2120"/>
                  </a:lnTo>
                  <a:lnTo>
                    <a:pt x="118" y="1867"/>
                  </a:lnTo>
                  <a:lnTo>
                    <a:pt x="195" y="1614"/>
                  </a:lnTo>
                  <a:lnTo>
                    <a:pt x="312" y="1401"/>
                  </a:lnTo>
                  <a:lnTo>
                    <a:pt x="448" y="1167"/>
                  </a:lnTo>
                  <a:lnTo>
                    <a:pt x="604" y="973"/>
                  </a:lnTo>
                  <a:lnTo>
                    <a:pt x="779" y="779"/>
                  </a:lnTo>
                  <a:lnTo>
                    <a:pt x="954" y="604"/>
                  </a:lnTo>
                  <a:lnTo>
                    <a:pt x="1167" y="448"/>
                  </a:lnTo>
                  <a:lnTo>
                    <a:pt x="1381" y="331"/>
                  </a:lnTo>
                  <a:lnTo>
                    <a:pt x="1615" y="215"/>
                  </a:lnTo>
                  <a:lnTo>
                    <a:pt x="1848" y="118"/>
                  </a:lnTo>
                  <a:lnTo>
                    <a:pt x="2120" y="59"/>
                  </a:lnTo>
                  <a:lnTo>
                    <a:pt x="2373" y="20"/>
                  </a:lnTo>
                  <a:lnTo>
                    <a:pt x="2645" y="1"/>
                  </a:lnTo>
                  <a:lnTo>
                    <a:pt x="2645" y="1"/>
                  </a:lnTo>
                  <a:lnTo>
                    <a:pt x="2917" y="20"/>
                  </a:lnTo>
                  <a:lnTo>
                    <a:pt x="3170" y="59"/>
                  </a:lnTo>
                  <a:lnTo>
                    <a:pt x="3442" y="118"/>
                  </a:lnTo>
                  <a:lnTo>
                    <a:pt x="3675" y="215"/>
                  </a:lnTo>
                  <a:lnTo>
                    <a:pt x="3909" y="331"/>
                  </a:lnTo>
                  <a:lnTo>
                    <a:pt x="4122" y="448"/>
                  </a:lnTo>
                  <a:lnTo>
                    <a:pt x="4336" y="604"/>
                  </a:lnTo>
                  <a:lnTo>
                    <a:pt x="4511" y="779"/>
                  </a:lnTo>
                  <a:lnTo>
                    <a:pt x="4686" y="973"/>
                  </a:lnTo>
                  <a:lnTo>
                    <a:pt x="4842" y="1167"/>
                  </a:lnTo>
                  <a:lnTo>
                    <a:pt x="4978" y="1401"/>
                  </a:lnTo>
                  <a:lnTo>
                    <a:pt x="5094" y="1614"/>
                  </a:lnTo>
                  <a:lnTo>
                    <a:pt x="5172" y="1867"/>
                  </a:lnTo>
                  <a:lnTo>
                    <a:pt x="5250" y="2120"/>
                  </a:lnTo>
                  <a:lnTo>
                    <a:pt x="5289" y="2392"/>
                  </a:lnTo>
                  <a:lnTo>
                    <a:pt x="5289" y="2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7">
              <a:extLst>
                <a:ext uri="{FF2B5EF4-FFF2-40B4-BE49-F238E27FC236}">
                  <a16:creationId xmlns:a16="http://schemas.microsoft.com/office/drawing/2014/main" id="{22981F3B-1A77-BF34-866F-5E59FA39D113}"/>
                </a:ext>
              </a:extLst>
            </p:cNvPr>
            <p:cNvSpPr/>
            <p:nvPr/>
          </p:nvSpPr>
          <p:spPr>
            <a:xfrm>
              <a:off x="2922483" y="-243747"/>
              <a:ext cx="97768" cy="97171"/>
            </a:xfrm>
            <a:custGeom>
              <a:avLst/>
              <a:gdLst/>
              <a:ahLst/>
              <a:cxnLst/>
              <a:rect l="l" t="t" r="r" b="b"/>
              <a:pathLst>
                <a:path w="3150" h="3131" extrusionOk="0">
                  <a:moveTo>
                    <a:pt x="1419" y="1"/>
                  </a:moveTo>
                  <a:lnTo>
                    <a:pt x="1264" y="39"/>
                  </a:lnTo>
                  <a:lnTo>
                    <a:pt x="1108" y="78"/>
                  </a:lnTo>
                  <a:lnTo>
                    <a:pt x="972" y="117"/>
                  </a:lnTo>
                  <a:lnTo>
                    <a:pt x="836" y="195"/>
                  </a:lnTo>
                  <a:lnTo>
                    <a:pt x="700" y="273"/>
                  </a:lnTo>
                  <a:lnTo>
                    <a:pt x="583" y="351"/>
                  </a:lnTo>
                  <a:lnTo>
                    <a:pt x="467" y="467"/>
                  </a:lnTo>
                  <a:lnTo>
                    <a:pt x="370" y="564"/>
                  </a:lnTo>
                  <a:lnTo>
                    <a:pt x="272" y="681"/>
                  </a:lnTo>
                  <a:lnTo>
                    <a:pt x="195" y="817"/>
                  </a:lnTo>
                  <a:lnTo>
                    <a:pt x="136" y="953"/>
                  </a:lnTo>
                  <a:lnTo>
                    <a:pt x="78" y="1109"/>
                  </a:lnTo>
                  <a:lnTo>
                    <a:pt x="39" y="1245"/>
                  </a:lnTo>
                  <a:lnTo>
                    <a:pt x="20" y="1400"/>
                  </a:lnTo>
                  <a:lnTo>
                    <a:pt x="0" y="1556"/>
                  </a:lnTo>
                  <a:lnTo>
                    <a:pt x="20" y="1731"/>
                  </a:lnTo>
                  <a:lnTo>
                    <a:pt x="39" y="1886"/>
                  </a:lnTo>
                  <a:lnTo>
                    <a:pt x="78" y="2022"/>
                  </a:lnTo>
                  <a:lnTo>
                    <a:pt x="136" y="2178"/>
                  </a:lnTo>
                  <a:lnTo>
                    <a:pt x="195" y="2314"/>
                  </a:lnTo>
                  <a:lnTo>
                    <a:pt x="272" y="2450"/>
                  </a:lnTo>
                  <a:lnTo>
                    <a:pt x="370" y="2567"/>
                  </a:lnTo>
                  <a:lnTo>
                    <a:pt x="467" y="2664"/>
                  </a:lnTo>
                  <a:lnTo>
                    <a:pt x="583" y="2781"/>
                  </a:lnTo>
                  <a:lnTo>
                    <a:pt x="700" y="2858"/>
                  </a:lnTo>
                  <a:lnTo>
                    <a:pt x="836" y="2936"/>
                  </a:lnTo>
                  <a:lnTo>
                    <a:pt x="972" y="3014"/>
                  </a:lnTo>
                  <a:lnTo>
                    <a:pt x="1108" y="3053"/>
                  </a:lnTo>
                  <a:lnTo>
                    <a:pt x="1264" y="3092"/>
                  </a:lnTo>
                  <a:lnTo>
                    <a:pt x="1419" y="3131"/>
                  </a:lnTo>
                  <a:lnTo>
                    <a:pt x="1730" y="3131"/>
                  </a:lnTo>
                  <a:lnTo>
                    <a:pt x="1886" y="3092"/>
                  </a:lnTo>
                  <a:lnTo>
                    <a:pt x="2041" y="3053"/>
                  </a:lnTo>
                  <a:lnTo>
                    <a:pt x="2178" y="3014"/>
                  </a:lnTo>
                  <a:lnTo>
                    <a:pt x="2314" y="2936"/>
                  </a:lnTo>
                  <a:lnTo>
                    <a:pt x="2450" y="2858"/>
                  </a:lnTo>
                  <a:lnTo>
                    <a:pt x="2566" y="2781"/>
                  </a:lnTo>
                  <a:lnTo>
                    <a:pt x="2683" y="2664"/>
                  </a:lnTo>
                  <a:lnTo>
                    <a:pt x="2780" y="2567"/>
                  </a:lnTo>
                  <a:lnTo>
                    <a:pt x="2877" y="2450"/>
                  </a:lnTo>
                  <a:lnTo>
                    <a:pt x="2955" y="2314"/>
                  </a:lnTo>
                  <a:lnTo>
                    <a:pt x="3013" y="2178"/>
                  </a:lnTo>
                  <a:lnTo>
                    <a:pt x="3072" y="2022"/>
                  </a:lnTo>
                  <a:lnTo>
                    <a:pt x="3111" y="1886"/>
                  </a:lnTo>
                  <a:lnTo>
                    <a:pt x="3130" y="1731"/>
                  </a:lnTo>
                  <a:lnTo>
                    <a:pt x="3150" y="1556"/>
                  </a:lnTo>
                  <a:lnTo>
                    <a:pt x="3130" y="1400"/>
                  </a:lnTo>
                  <a:lnTo>
                    <a:pt x="3111" y="1245"/>
                  </a:lnTo>
                  <a:lnTo>
                    <a:pt x="3072" y="1109"/>
                  </a:lnTo>
                  <a:lnTo>
                    <a:pt x="3013" y="953"/>
                  </a:lnTo>
                  <a:lnTo>
                    <a:pt x="2955" y="817"/>
                  </a:lnTo>
                  <a:lnTo>
                    <a:pt x="2877" y="681"/>
                  </a:lnTo>
                  <a:lnTo>
                    <a:pt x="2780" y="564"/>
                  </a:lnTo>
                  <a:lnTo>
                    <a:pt x="2683" y="467"/>
                  </a:lnTo>
                  <a:lnTo>
                    <a:pt x="2566" y="351"/>
                  </a:lnTo>
                  <a:lnTo>
                    <a:pt x="2450" y="273"/>
                  </a:lnTo>
                  <a:lnTo>
                    <a:pt x="2314" y="195"/>
                  </a:lnTo>
                  <a:lnTo>
                    <a:pt x="2178" y="117"/>
                  </a:lnTo>
                  <a:lnTo>
                    <a:pt x="2041" y="78"/>
                  </a:lnTo>
                  <a:lnTo>
                    <a:pt x="1886" y="39"/>
                  </a:lnTo>
                  <a:lnTo>
                    <a:pt x="17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7">
              <a:extLst>
                <a:ext uri="{FF2B5EF4-FFF2-40B4-BE49-F238E27FC236}">
                  <a16:creationId xmlns:a16="http://schemas.microsoft.com/office/drawing/2014/main" id="{5DEB9800-AC04-7BFB-F9F5-89C4BF9E76B0}"/>
                </a:ext>
              </a:extLst>
            </p:cNvPr>
            <p:cNvSpPr/>
            <p:nvPr/>
          </p:nvSpPr>
          <p:spPr>
            <a:xfrm>
              <a:off x="2922483" y="-243747"/>
              <a:ext cx="97768" cy="97171"/>
            </a:xfrm>
            <a:custGeom>
              <a:avLst/>
              <a:gdLst/>
              <a:ahLst/>
              <a:cxnLst/>
              <a:rect l="l" t="t" r="r" b="b"/>
              <a:pathLst>
                <a:path w="3150" h="3131" fill="none" extrusionOk="0">
                  <a:moveTo>
                    <a:pt x="1575" y="1"/>
                  </a:moveTo>
                  <a:lnTo>
                    <a:pt x="1575" y="1"/>
                  </a:lnTo>
                  <a:lnTo>
                    <a:pt x="1419" y="1"/>
                  </a:lnTo>
                  <a:lnTo>
                    <a:pt x="1264" y="39"/>
                  </a:lnTo>
                  <a:lnTo>
                    <a:pt x="1108" y="78"/>
                  </a:lnTo>
                  <a:lnTo>
                    <a:pt x="972" y="117"/>
                  </a:lnTo>
                  <a:lnTo>
                    <a:pt x="836" y="195"/>
                  </a:lnTo>
                  <a:lnTo>
                    <a:pt x="700" y="273"/>
                  </a:lnTo>
                  <a:lnTo>
                    <a:pt x="583" y="351"/>
                  </a:lnTo>
                  <a:lnTo>
                    <a:pt x="467" y="467"/>
                  </a:lnTo>
                  <a:lnTo>
                    <a:pt x="370" y="564"/>
                  </a:lnTo>
                  <a:lnTo>
                    <a:pt x="272" y="681"/>
                  </a:lnTo>
                  <a:lnTo>
                    <a:pt x="195" y="817"/>
                  </a:lnTo>
                  <a:lnTo>
                    <a:pt x="136" y="953"/>
                  </a:lnTo>
                  <a:lnTo>
                    <a:pt x="78" y="1109"/>
                  </a:lnTo>
                  <a:lnTo>
                    <a:pt x="39" y="1245"/>
                  </a:lnTo>
                  <a:lnTo>
                    <a:pt x="20" y="1400"/>
                  </a:lnTo>
                  <a:lnTo>
                    <a:pt x="0" y="1556"/>
                  </a:lnTo>
                  <a:lnTo>
                    <a:pt x="0" y="1556"/>
                  </a:lnTo>
                  <a:lnTo>
                    <a:pt x="20" y="1731"/>
                  </a:lnTo>
                  <a:lnTo>
                    <a:pt x="39" y="1886"/>
                  </a:lnTo>
                  <a:lnTo>
                    <a:pt x="78" y="2022"/>
                  </a:lnTo>
                  <a:lnTo>
                    <a:pt x="136" y="2178"/>
                  </a:lnTo>
                  <a:lnTo>
                    <a:pt x="195" y="2314"/>
                  </a:lnTo>
                  <a:lnTo>
                    <a:pt x="272" y="2450"/>
                  </a:lnTo>
                  <a:lnTo>
                    <a:pt x="370" y="2567"/>
                  </a:lnTo>
                  <a:lnTo>
                    <a:pt x="467" y="2664"/>
                  </a:lnTo>
                  <a:lnTo>
                    <a:pt x="583" y="2781"/>
                  </a:lnTo>
                  <a:lnTo>
                    <a:pt x="700" y="2858"/>
                  </a:lnTo>
                  <a:lnTo>
                    <a:pt x="836" y="2936"/>
                  </a:lnTo>
                  <a:lnTo>
                    <a:pt x="972" y="3014"/>
                  </a:lnTo>
                  <a:lnTo>
                    <a:pt x="1108" y="3053"/>
                  </a:lnTo>
                  <a:lnTo>
                    <a:pt x="1264" y="3092"/>
                  </a:lnTo>
                  <a:lnTo>
                    <a:pt x="1419" y="3131"/>
                  </a:lnTo>
                  <a:lnTo>
                    <a:pt x="1575" y="3131"/>
                  </a:lnTo>
                  <a:lnTo>
                    <a:pt x="1575" y="3131"/>
                  </a:lnTo>
                  <a:lnTo>
                    <a:pt x="1730" y="3131"/>
                  </a:lnTo>
                  <a:lnTo>
                    <a:pt x="1886" y="3092"/>
                  </a:lnTo>
                  <a:lnTo>
                    <a:pt x="2041" y="3053"/>
                  </a:lnTo>
                  <a:lnTo>
                    <a:pt x="2178" y="3014"/>
                  </a:lnTo>
                  <a:lnTo>
                    <a:pt x="2314" y="2936"/>
                  </a:lnTo>
                  <a:lnTo>
                    <a:pt x="2450" y="2858"/>
                  </a:lnTo>
                  <a:lnTo>
                    <a:pt x="2566" y="2781"/>
                  </a:lnTo>
                  <a:lnTo>
                    <a:pt x="2683" y="2664"/>
                  </a:lnTo>
                  <a:lnTo>
                    <a:pt x="2780" y="2567"/>
                  </a:lnTo>
                  <a:lnTo>
                    <a:pt x="2877" y="2450"/>
                  </a:lnTo>
                  <a:lnTo>
                    <a:pt x="2955" y="2314"/>
                  </a:lnTo>
                  <a:lnTo>
                    <a:pt x="3013" y="2178"/>
                  </a:lnTo>
                  <a:lnTo>
                    <a:pt x="3072" y="2022"/>
                  </a:lnTo>
                  <a:lnTo>
                    <a:pt x="3111" y="1886"/>
                  </a:lnTo>
                  <a:lnTo>
                    <a:pt x="3130" y="1731"/>
                  </a:lnTo>
                  <a:lnTo>
                    <a:pt x="3150" y="1556"/>
                  </a:lnTo>
                  <a:lnTo>
                    <a:pt x="3150" y="1556"/>
                  </a:lnTo>
                  <a:lnTo>
                    <a:pt x="3130" y="1400"/>
                  </a:lnTo>
                  <a:lnTo>
                    <a:pt x="3111" y="1245"/>
                  </a:lnTo>
                  <a:lnTo>
                    <a:pt x="3072" y="1109"/>
                  </a:lnTo>
                  <a:lnTo>
                    <a:pt x="3013" y="953"/>
                  </a:lnTo>
                  <a:lnTo>
                    <a:pt x="2955" y="817"/>
                  </a:lnTo>
                  <a:lnTo>
                    <a:pt x="2877" y="681"/>
                  </a:lnTo>
                  <a:lnTo>
                    <a:pt x="2780" y="564"/>
                  </a:lnTo>
                  <a:lnTo>
                    <a:pt x="2683" y="467"/>
                  </a:lnTo>
                  <a:lnTo>
                    <a:pt x="2566" y="351"/>
                  </a:lnTo>
                  <a:lnTo>
                    <a:pt x="2450" y="273"/>
                  </a:lnTo>
                  <a:lnTo>
                    <a:pt x="2314" y="195"/>
                  </a:lnTo>
                  <a:lnTo>
                    <a:pt x="2178" y="117"/>
                  </a:lnTo>
                  <a:lnTo>
                    <a:pt x="2041" y="78"/>
                  </a:lnTo>
                  <a:lnTo>
                    <a:pt x="1886" y="39"/>
                  </a:lnTo>
                  <a:lnTo>
                    <a:pt x="1730" y="1"/>
                  </a:lnTo>
                  <a:lnTo>
                    <a:pt x="157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47">
              <a:extLst>
                <a:ext uri="{FF2B5EF4-FFF2-40B4-BE49-F238E27FC236}">
                  <a16:creationId xmlns:a16="http://schemas.microsoft.com/office/drawing/2014/main" id="{E73D6526-5088-EFC4-1615-CBA55FCB6390}"/>
                </a:ext>
              </a:extLst>
            </p:cNvPr>
            <p:cNvSpPr/>
            <p:nvPr/>
          </p:nvSpPr>
          <p:spPr>
            <a:xfrm>
              <a:off x="2626210" y="-301660"/>
              <a:ext cx="84515" cy="50090"/>
            </a:xfrm>
            <a:custGeom>
              <a:avLst/>
              <a:gdLst/>
              <a:ahLst/>
              <a:cxnLst/>
              <a:rect l="l" t="t" r="r" b="b"/>
              <a:pathLst>
                <a:path w="2723" h="1614" extrusionOk="0">
                  <a:moveTo>
                    <a:pt x="176" y="0"/>
                  </a:moveTo>
                  <a:lnTo>
                    <a:pt x="1" y="20"/>
                  </a:lnTo>
                  <a:lnTo>
                    <a:pt x="176" y="39"/>
                  </a:lnTo>
                  <a:lnTo>
                    <a:pt x="351" y="59"/>
                  </a:lnTo>
                  <a:lnTo>
                    <a:pt x="526" y="97"/>
                  </a:lnTo>
                  <a:lnTo>
                    <a:pt x="681" y="156"/>
                  </a:lnTo>
                  <a:lnTo>
                    <a:pt x="856" y="234"/>
                  </a:lnTo>
                  <a:lnTo>
                    <a:pt x="1012" y="292"/>
                  </a:lnTo>
                  <a:lnTo>
                    <a:pt x="1148" y="389"/>
                  </a:lnTo>
                  <a:lnTo>
                    <a:pt x="1303" y="486"/>
                  </a:lnTo>
                  <a:lnTo>
                    <a:pt x="1556" y="700"/>
                  </a:lnTo>
                  <a:lnTo>
                    <a:pt x="1789" y="953"/>
                  </a:lnTo>
                  <a:lnTo>
                    <a:pt x="1887" y="1089"/>
                  </a:lnTo>
                  <a:lnTo>
                    <a:pt x="1984" y="1225"/>
                  </a:lnTo>
                  <a:lnTo>
                    <a:pt x="2062" y="1381"/>
                  </a:lnTo>
                  <a:lnTo>
                    <a:pt x="2139" y="1536"/>
                  </a:lnTo>
                  <a:lnTo>
                    <a:pt x="2723" y="1614"/>
                  </a:lnTo>
                  <a:lnTo>
                    <a:pt x="2625" y="1439"/>
                  </a:lnTo>
                  <a:lnTo>
                    <a:pt x="2528" y="1264"/>
                  </a:lnTo>
                  <a:lnTo>
                    <a:pt x="2412" y="1108"/>
                  </a:lnTo>
                  <a:lnTo>
                    <a:pt x="2275" y="953"/>
                  </a:lnTo>
                  <a:lnTo>
                    <a:pt x="2159" y="817"/>
                  </a:lnTo>
                  <a:lnTo>
                    <a:pt x="2003" y="681"/>
                  </a:lnTo>
                  <a:lnTo>
                    <a:pt x="1848" y="564"/>
                  </a:lnTo>
                  <a:lnTo>
                    <a:pt x="1692" y="447"/>
                  </a:lnTo>
                  <a:lnTo>
                    <a:pt x="1517" y="350"/>
                  </a:lnTo>
                  <a:lnTo>
                    <a:pt x="1342" y="272"/>
                  </a:lnTo>
                  <a:lnTo>
                    <a:pt x="1167" y="195"/>
                  </a:lnTo>
                  <a:lnTo>
                    <a:pt x="973" y="117"/>
                  </a:lnTo>
                  <a:lnTo>
                    <a:pt x="779" y="78"/>
                  </a:lnTo>
                  <a:lnTo>
                    <a:pt x="584" y="39"/>
                  </a:lnTo>
                  <a:lnTo>
                    <a:pt x="390" y="20"/>
                  </a:lnTo>
                  <a:lnTo>
                    <a:pt x="176"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7">
              <a:extLst>
                <a:ext uri="{FF2B5EF4-FFF2-40B4-BE49-F238E27FC236}">
                  <a16:creationId xmlns:a16="http://schemas.microsoft.com/office/drawing/2014/main" id="{10CD9F0D-FE0D-7D54-225A-51E791760F3E}"/>
                </a:ext>
              </a:extLst>
            </p:cNvPr>
            <p:cNvSpPr/>
            <p:nvPr/>
          </p:nvSpPr>
          <p:spPr>
            <a:xfrm>
              <a:off x="2543560" y="-301660"/>
              <a:ext cx="155094" cy="155082"/>
            </a:xfrm>
            <a:custGeom>
              <a:avLst/>
              <a:gdLst/>
              <a:ahLst/>
              <a:cxnLst/>
              <a:rect l="l" t="t" r="r" b="b"/>
              <a:pathLst>
                <a:path w="4997" h="4997" extrusionOk="0">
                  <a:moveTo>
                    <a:pt x="2489" y="0"/>
                  </a:moveTo>
                  <a:lnTo>
                    <a:pt x="2236" y="20"/>
                  </a:lnTo>
                  <a:lnTo>
                    <a:pt x="2003" y="59"/>
                  </a:lnTo>
                  <a:lnTo>
                    <a:pt x="1750" y="117"/>
                  </a:lnTo>
                  <a:lnTo>
                    <a:pt x="1536" y="214"/>
                  </a:lnTo>
                  <a:lnTo>
                    <a:pt x="1303" y="311"/>
                  </a:lnTo>
                  <a:lnTo>
                    <a:pt x="1109" y="428"/>
                  </a:lnTo>
                  <a:lnTo>
                    <a:pt x="914" y="583"/>
                  </a:lnTo>
                  <a:lnTo>
                    <a:pt x="739" y="739"/>
                  </a:lnTo>
                  <a:lnTo>
                    <a:pt x="584" y="914"/>
                  </a:lnTo>
                  <a:lnTo>
                    <a:pt x="428" y="1108"/>
                  </a:lnTo>
                  <a:lnTo>
                    <a:pt x="312" y="1322"/>
                  </a:lnTo>
                  <a:lnTo>
                    <a:pt x="195" y="1536"/>
                  </a:lnTo>
                  <a:lnTo>
                    <a:pt x="117" y="1769"/>
                  </a:lnTo>
                  <a:lnTo>
                    <a:pt x="59" y="2003"/>
                  </a:lnTo>
                  <a:lnTo>
                    <a:pt x="20" y="2255"/>
                  </a:lnTo>
                  <a:lnTo>
                    <a:pt x="1" y="2508"/>
                  </a:lnTo>
                  <a:lnTo>
                    <a:pt x="20" y="2761"/>
                  </a:lnTo>
                  <a:lnTo>
                    <a:pt x="59" y="3014"/>
                  </a:lnTo>
                  <a:lnTo>
                    <a:pt x="117" y="3247"/>
                  </a:lnTo>
                  <a:lnTo>
                    <a:pt x="195" y="3480"/>
                  </a:lnTo>
                  <a:lnTo>
                    <a:pt x="312" y="3694"/>
                  </a:lnTo>
                  <a:lnTo>
                    <a:pt x="428" y="3888"/>
                  </a:lnTo>
                  <a:lnTo>
                    <a:pt x="584" y="4083"/>
                  </a:lnTo>
                  <a:lnTo>
                    <a:pt x="739" y="4258"/>
                  </a:lnTo>
                  <a:lnTo>
                    <a:pt x="914" y="4433"/>
                  </a:lnTo>
                  <a:lnTo>
                    <a:pt x="1109" y="4569"/>
                  </a:lnTo>
                  <a:lnTo>
                    <a:pt x="1303" y="4705"/>
                  </a:lnTo>
                  <a:lnTo>
                    <a:pt x="1536" y="4802"/>
                  </a:lnTo>
                  <a:lnTo>
                    <a:pt x="1750" y="4880"/>
                  </a:lnTo>
                  <a:lnTo>
                    <a:pt x="2003" y="4938"/>
                  </a:lnTo>
                  <a:lnTo>
                    <a:pt x="2236" y="4977"/>
                  </a:lnTo>
                  <a:lnTo>
                    <a:pt x="2489" y="4997"/>
                  </a:lnTo>
                  <a:lnTo>
                    <a:pt x="2761" y="4977"/>
                  </a:lnTo>
                  <a:lnTo>
                    <a:pt x="2994" y="4938"/>
                  </a:lnTo>
                  <a:lnTo>
                    <a:pt x="3247" y="4880"/>
                  </a:lnTo>
                  <a:lnTo>
                    <a:pt x="3461" y="4802"/>
                  </a:lnTo>
                  <a:lnTo>
                    <a:pt x="3694" y="4705"/>
                  </a:lnTo>
                  <a:lnTo>
                    <a:pt x="3889" y="4569"/>
                  </a:lnTo>
                  <a:lnTo>
                    <a:pt x="4083" y="4433"/>
                  </a:lnTo>
                  <a:lnTo>
                    <a:pt x="4258" y="4258"/>
                  </a:lnTo>
                  <a:lnTo>
                    <a:pt x="4414" y="4083"/>
                  </a:lnTo>
                  <a:lnTo>
                    <a:pt x="4569" y="3888"/>
                  </a:lnTo>
                  <a:lnTo>
                    <a:pt x="4686" y="3694"/>
                  </a:lnTo>
                  <a:lnTo>
                    <a:pt x="4802" y="3480"/>
                  </a:lnTo>
                  <a:lnTo>
                    <a:pt x="4880" y="3247"/>
                  </a:lnTo>
                  <a:lnTo>
                    <a:pt x="4938" y="3014"/>
                  </a:lnTo>
                  <a:lnTo>
                    <a:pt x="4977" y="2761"/>
                  </a:lnTo>
                  <a:lnTo>
                    <a:pt x="4997" y="2508"/>
                  </a:lnTo>
                  <a:lnTo>
                    <a:pt x="4977" y="2255"/>
                  </a:lnTo>
                  <a:lnTo>
                    <a:pt x="4938" y="2003"/>
                  </a:lnTo>
                  <a:lnTo>
                    <a:pt x="4880" y="1769"/>
                  </a:lnTo>
                  <a:lnTo>
                    <a:pt x="4802" y="1536"/>
                  </a:lnTo>
                  <a:lnTo>
                    <a:pt x="4686" y="1322"/>
                  </a:lnTo>
                  <a:lnTo>
                    <a:pt x="4569" y="1108"/>
                  </a:lnTo>
                  <a:lnTo>
                    <a:pt x="4414" y="914"/>
                  </a:lnTo>
                  <a:lnTo>
                    <a:pt x="4258" y="739"/>
                  </a:lnTo>
                  <a:lnTo>
                    <a:pt x="4083" y="583"/>
                  </a:lnTo>
                  <a:lnTo>
                    <a:pt x="3889" y="428"/>
                  </a:lnTo>
                  <a:lnTo>
                    <a:pt x="3694" y="311"/>
                  </a:lnTo>
                  <a:lnTo>
                    <a:pt x="3461" y="214"/>
                  </a:lnTo>
                  <a:lnTo>
                    <a:pt x="3247" y="117"/>
                  </a:lnTo>
                  <a:lnTo>
                    <a:pt x="2994" y="59"/>
                  </a:lnTo>
                  <a:lnTo>
                    <a:pt x="2761" y="20"/>
                  </a:lnTo>
                  <a:lnTo>
                    <a:pt x="2489"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7">
              <a:extLst>
                <a:ext uri="{FF2B5EF4-FFF2-40B4-BE49-F238E27FC236}">
                  <a16:creationId xmlns:a16="http://schemas.microsoft.com/office/drawing/2014/main" id="{102B0B4C-5F44-0C6E-FF93-6439A0673E7F}"/>
                </a:ext>
              </a:extLst>
            </p:cNvPr>
            <p:cNvSpPr/>
            <p:nvPr/>
          </p:nvSpPr>
          <p:spPr>
            <a:xfrm>
              <a:off x="2543560" y="-301660"/>
              <a:ext cx="155094" cy="155082"/>
            </a:xfrm>
            <a:custGeom>
              <a:avLst/>
              <a:gdLst/>
              <a:ahLst/>
              <a:cxnLst/>
              <a:rect l="l" t="t" r="r" b="b"/>
              <a:pathLst>
                <a:path w="4997" h="4997" fill="none" extrusionOk="0">
                  <a:moveTo>
                    <a:pt x="4997" y="2508"/>
                  </a:moveTo>
                  <a:lnTo>
                    <a:pt x="4997" y="2508"/>
                  </a:lnTo>
                  <a:lnTo>
                    <a:pt x="4977" y="2761"/>
                  </a:lnTo>
                  <a:lnTo>
                    <a:pt x="4938" y="3014"/>
                  </a:lnTo>
                  <a:lnTo>
                    <a:pt x="4880" y="3247"/>
                  </a:lnTo>
                  <a:lnTo>
                    <a:pt x="4802" y="3480"/>
                  </a:lnTo>
                  <a:lnTo>
                    <a:pt x="4686" y="3694"/>
                  </a:lnTo>
                  <a:lnTo>
                    <a:pt x="4569" y="3888"/>
                  </a:lnTo>
                  <a:lnTo>
                    <a:pt x="4414" y="4083"/>
                  </a:lnTo>
                  <a:lnTo>
                    <a:pt x="4258" y="4258"/>
                  </a:lnTo>
                  <a:lnTo>
                    <a:pt x="4083" y="4433"/>
                  </a:lnTo>
                  <a:lnTo>
                    <a:pt x="3889" y="4569"/>
                  </a:lnTo>
                  <a:lnTo>
                    <a:pt x="3694" y="4705"/>
                  </a:lnTo>
                  <a:lnTo>
                    <a:pt x="3461" y="4802"/>
                  </a:lnTo>
                  <a:lnTo>
                    <a:pt x="3247" y="4880"/>
                  </a:lnTo>
                  <a:lnTo>
                    <a:pt x="2994" y="4938"/>
                  </a:lnTo>
                  <a:lnTo>
                    <a:pt x="2761" y="4977"/>
                  </a:lnTo>
                  <a:lnTo>
                    <a:pt x="2489" y="4997"/>
                  </a:lnTo>
                  <a:lnTo>
                    <a:pt x="2489" y="4997"/>
                  </a:lnTo>
                  <a:lnTo>
                    <a:pt x="2236" y="4977"/>
                  </a:lnTo>
                  <a:lnTo>
                    <a:pt x="2003" y="4938"/>
                  </a:lnTo>
                  <a:lnTo>
                    <a:pt x="1750" y="4880"/>
                  </a:lnTo>
                  <a:lnTo>
                    <a:pt x="1536" y="4802"/>
                  </a:lnTo>
                  <a:lnTo>
                    <a:pt x="1303" y="4705"/>
                  </a:lnTo>
                  <a:lnTo>
                    <a:pt x="1109" y="4569"/>
                  </a:lnTo>
                  <a:lnTo>
                    <a:pt x="914" y="4433"/>
                  </a:lnTo>
                  <a:lnTo>
                    <a:pt x="739" y="4258"/>
                  </a:lnTo>
                  <a:lnTo>
                    <a:pt x="584" y="4083"/>
                  </a:lnTo>
                  <a:lnTo>
                    <a:pt x="428" y="3888"/>
                  </a:lnTo>
                  <a:lnTo>
                    <a:pt x="312" y="3694"/>
                  </a:lnTo>
                  <a:lnTo>
                    <a:pt x="195" y="3480"/>
                  </a:lnTo>
                  <a:lnTo>
                    <a:pt x="117" y="3247"/>
                  </a:lnTo>
                  <a:lnTo>
                    <a:pt x="59" y="3014"/>
                  </a:lnTo>
                  <a:lnTo>
                    <a:pt x="20" y="2761"/>
                  </a:lnTo>
                  <a:lnTo>
                    <a:pt x="1" y="2508"/>
                  </a:lnTo>
                  <a:lnTo>
                    <a:pt x="1" y="2508"/>
                  </a:lnTo>
                  <a:lnTo>
                    <a:pt x="20" y="2255"/>
                  </a:lnTo>
                  <a:lnTo>
                    <a:pt x="59" y="2003"/>
                  </a:lnTo>
                  <a:lnTo>
                    <a:pt x="117" y="1769"/>
                  </a:lnTo>
                  <a:lnTo>
                    <a:pt x="195" y="1536"/>
                  </a:lnTo>
                  <a:lnTo>
                    <a:pt x="312" y="1322"/>
                  </a:lnTo>
                  <a:lnTo>
                    <a:pt x="428" y="1108"/>
                  </a:lnTo>
                  <a:lnTo>
                    <a:pt x="584" y="914"/>
                  </a:lnTo>
                  <a:lnTo>
                    <a:pt x="739" y="739"/>
                  </a:lnTo>
                  <a:lnTo>
                    <a:pt x="914" y="583"/>
                  </a:lnTo>
                  <a:lnTo>
                    <a:pt x="1109" y="428"/>
                  </a:lnTo>
                  <a:lnTo>
                    <a:pt x="1303" y="311"/>
                  </a:lnTo>
                  <a:lnTo>
                    <a:pt x="1536" y="214"/>
                  </a:lnTo>
                  <a:lnTo>
                    <a:pt x="1750" y="117"/>
                  </a:lnTo>
                  <a:lnTo>
                    <a:pt x="2003" y="59"/>
                  </a:lnTo>
                  <a:lnTo>
                    <a:pt x="2236" y="20"/>
                  </a:lnTo>
                  <a:lnTo>
                    <a:pt x="2489" y="0"/>
                  </a:lnTo>
                  <a:lnTo>
                    <a:pt x="2489" y="0"/>
                  </a:lnTo>
                  <a:lnTo>
                    <a:pt x="2761" y="20"/>
                  </a:lnTo>
                  <a:lnTo>
                    <a:pt x="2994" y="59"/>
                  </a:lnTo>
                  <a:lnTo>
                    <a:pt x="3247" y="117"/>
                  </a:lnTo>
                  <a:lnTo>
                    <a:pt x="3461" y="214"/>
                  </a:lnTo>
                  <a:lnTo>
                    <a:pt x="3694" y="311"/>
                  </a:lnTo>
                  <a:lnTo>
                    <a:pt x="3889" y="428"/>
                  </a:lnTo>
                  <a:lnTo>
                    <a:pt x="4083" y="583"/>
                  </a:lnTo>
                  <a:lnTo>
                    <a:pt x="4258" y="739"/>
                  </a:lnTo>
                  <a:lnTo>
                    <a:pt x="4414" y="914"/>
                  </a:lnTo>
                  <a:lnTo>
                    <a:pt x="4569" y="1108"/>
                  </a:lnTo>
                  <a:lnTo>
                    <a:pt x="4686" y="1322"/>
                  </a:lnTo>
                  <a:lnTo>
                    <a:pt x="4802" y="1536"/>
                  </a:lnTo>
                  <a:lnTo>
                    <a:pt x="4880" y="1769"/>
                  </a:lnTo>
                  <a:lnTo>
                    <a:pt x="4938" y="2003"/>
                  </a:lnTo>
                  <a:lnTo>
                    <a:pt x="4977" y="2255"/>
                  </a:lnTo>
                  <a:lnTo>
                    <a:pt x="4997" y="25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7">
              <a:extLst>
                <a:ext uri="{FF2B5EF4-FFF2-40B4-BE49-F238E27FC236}">
                  <a16:creationId xmlns:a16="http://schemas.microsoft.com/office/drawing/2014/main" id="{C60F208B-6544-ABB2-BE8E-DBF63B787E31}"/>
                </a:ext>
              </a:extLst>
            </p:cNvPr>
            <p:cNvSpPr/>
            <p:nvPr/>
          </p:nvSpPr>
          <p:spPr>
            <a:xfrm>
              <a:off x="2561064" y="-284156"/>
              <a:ext cx="120084" cy="120074"/>
            </a:xfrm>
            <a:custGeom>
              <a:avLst/>
              <a:gdLst/>
              <a:ahLst/>
              <a:cxnLst/>
              <a:rect l="l" t="t" r="r" b="b"/>
              <a:pathLst>
                <a:path w="3869" h="3869" extrusionOk="0">
                  <a:moveTo>
                    <a:pt x="1925" y="0"/>
                  </a:moveTo>
                  <a:lnTo>
                    <a:pt x="1731" y="19"/>
                  </a:lnTo>
                  <a:lnTo>
                    <a:pt x="1536" y="39"/>
                  </a:lnTo>
                  <a:lnTo>
                    <a:pt x="1361" y="97"/>
                  </a:lnTo>
                  <a:lnTo>
                    <a:pt x="1186" y="156"/>
                  </a:lnTo>
                  <a:lnTo>
                    <a:pt x="1011" y="233"/>
                  </a:lnTo>
                  <a:lnTo>
                    <a:pt x="856" y="331"/>
                  </a:lnTo>
                  <a:lnTo>
                    <a:pt x="700" y="447"/>
                  </a:lnTo>
                  <a:lnTo>
                    <a:pt x="564" y="583"/>
                  </a:lnTo>
                  <a:lnTo>
                    <a:pt x="447" y="719"/>
                  </a:lnTo>
                  <a:lnTo>
                    <a:pt x="331" y="855"/>
                  </a:lnTo>
                  <a:lnTo>
                    <a:pt x="234" y="1011"/>
                  </a:lnTo>
                  <a:lnTo>
                    <a:pt x="156" y="1186"/>
                  </a:lnTo>
                  <a:lnTo>
                    <a:pt x="98" y="1361"/>
                  </a:lnTo>
                  <a:lnTo>
                    <a:pt x="39" y="1555"/>
                  </a:lnTo>
                  <a:lnTo>
                    <a:pt x="20" y="1750"/>
                  </a:lnTo>
                  <a:lnTo>
                    <a:pt x="0" y="1944"/>
                  </a:lnTo>
                  <a:lnTo>
                    <a:pt x="20" y="2139"/>
                  </a:lnTo>
                  <a:lnTo>
                    <a:pt x="39" y="2333"/>
                  </a:lnTo>
                  <a:lnTo>
                    <a:pt x="98" y="2508"/>
                  </a:lnTo>
                  <a:lnTo>
                    <a:pt x="156" y="2683"/>
                  </a:lnTo>
                  <a:lnTo>
                    <a:pt x="234" y="2858"/>
                  </a:lnTo>
                  <a:lnTo>
                    <a:pt x="331" y="3013"/>
                  </a:lnTo>
                  <a:lnTo>
                    <a:pt x="447" y="3169"/>
                  </a:lnTo>
                  <a:lnTo>
                    <a:pt x="564" y="3305"/>
                  </a:lnTo>
                  <a:lnTo>
                    <a:pt x="700" y="3422"/>
                  </a:lnTo>
                  <a:lnTo>
                    <a:pt x="856" y="3538"/>
                  </a:lnTo>
                  <a:lnTo>
                    <a:pt x="1011" y="3635"/>
                  </a:lnTo>
                  <a:lnTo>
                    <a:pt x="1186" y="3713"/>
                  </a:lnTo>
                  <a:lnTo>
                    <a:pt x="1361" y="3791"/>
                  </a:lnTo>
                  <a:lnTo>
                    <a:pt x="1536" y="3830"/>
                  </a:lnTo>
                  <a:lnTo>
                    <a:pt x="1731" y="3869"/>
                  </a:lnTo>
                  <a:lnTo>
                    <a:pt x="2139" y="3869"/>
                  </a:lnTo>
                  <a:lnTo>
                    <a:pt x="2333" y="3830"/>
                  </a:lnTo>
                  <a:lnTo>
                    <a:pt x="2508" y="3791"/>
                  </a:lnTo>
                  <a:lnTo>
                    <a:pt x="2683" y="3713"/>
                  </a:lnTo>
                  <a:lnTo>
                    <a:pt x="2858" y="3635"/>
                  </a:lnTo>
                  <a:lnTo>
                    <a:pt x="3014" y="3538"/>
                  </a:lnTo>
                  <a:lnTo>
                    <a:pt x="3169" y="3422"/>
                  </a:lnTo>
                  <a:lnTo>
                    <a:pt x="3305" y="3305"/>
                  </a:lnTo>
                  <a:lnTo>
                    <a:pt x="3422" y="3169"/>
                  </a:lnTo>
                  <a:lnTo>
                    <a:pt x="3538" y="3013"/>
                  </a:lnTo>
                  <a:lnTo>
                    <a:pt x="3636" y="2858"/>
                  </a:lnTo>
                  <a:lnTo>
                    <a:pt x="3713" y="2683"/>
                  </a:lnTo>
                  <a:lnTo>
                    <a:pt x="3772" y="2508"/>
                  </a:lnTo>
                  <a:lnTo>
                    <a:pt x="3830" y="2333"/>
                  </a:lnTo>
                  <a:lnTo>
                    <a:pt x="3850" y="2139"/>
                  </a:lnTo>
                  <a:lnTo>
                    <a:pt x="3869" y="1944"/>
                  </a:lnTo>
                  <a:lnTo>
                    <a:pt x="3850" y="1750"/>
                  </a:lnTo>
                  <a:lnTo>
                    <a:pt x="3830" y="1555"/>
                  </a:lnTo>
                  <a:lnTo>
                    <a:pt x="3772" y="1361"/>
                  </a:lnTo>
                  <a:lnTo>
                    <a:pt x="3713" y="1186"/>
                  </a:lnTo>
                  <a:lnTo>
                    <a:pt x="3636" y="1011"/>
                  </a:lnTo>
                  <a:lnTo>
                    <a:pt x="3538" y="855"/>
                  </a:lnTo>
                  <a:lnTo>
                    <a:pt x="3422" y="719"/>
                  </a:lnTo>
                  <a:lnTo>
                    <a:pt x="3305" y="583"/>
                  </a:lnTo>
                  <a:lnTo>
                    <a:pt x="3169" y="447"/>
                  </a:lnTo>
                  <a:lnTo>
                    <a:pt x="3014" y="331"/>
                  </a:lnTo>
                  <a:lnTo>
                    <a:pt x="2858" y="233"/>
                  </a:lnTo>
                  <a:lnTo>
                    <a:pt x="2683" y="156"/>
                  </a:lnTo>
                  <a:lnTo>
                    <a:pt x="2508" y="97"/>
                  </a:lnTo>
                  <a:lnTo>
                    <a:pt x="2333" y="39"/>
                  </a:lnTo>
                  <a:lnTo>
                    <a:pt x="2139" y="19"/>
                  </a:lnTo>
                  <a:lnTo>
                    <a:pt x="19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7">
              <a:extLst>
                <a:ext uri="{FF2B5EF4-FFF2-40B4-BE49-F238E27FC236}">
                  <a16:creationId xmlns:a16="http://schemas.microsoft.com/office/drawing/2014/main" id="{259C2920-7AB5-B96C-C748-36684E026980}"/>
                </a:ext>
              </a:extLst>
            </p:cNvPr>
            <p:cNvSpPr/>
            <p:nvPr/>
          </p:nvSpPr>
          <p:spPr>
            <a:xfrm>
              <a:off x="2561064" y="-284156"/>
              <a:ext cx="120084" cy="120074"/>
            </a:xfrm>
            <a:custGeom>
              <a:avLst/>
              <a:gdLst/>
              <a:ahLst/>
              <a:cxnLst/>
              <a:rect l="l" t="t" r="r" b="b"/>
              <a:pathLst>
                <a:path w="3869" h="3869" fill="none" extrusionOk="0">
                  <a:moveTo>
                    <a:pt x="3869" y="1944"/>
                  </a:moveTo>
                  <a:lnTo>
                    <a:pt x="3869" y="1944"/>
                  </a:lnTo>
                  <a:lnTo>
                    <a:pt x="3850" y="2139"/>
                  </a:lnTo>
                  <a:lnTo>
                    <a:pt x="3830" y="2333"/>
                  </a:lnTo>
                  <a:lnTo>
                    <a:pt x="3772" y="2508"/>
                  </a:lnTo>
                  <a:lnTo>
                    <a:pt x="3713" y="2683"/>
                  </a:lnTo>
                  <a:lnTo>
                    <a:pt x="3636" y="2858"/>
                  </a:lnTo>
                  <a:lnTo>
                    <a:pt x="3538" y="3013"/>
                  </a:lnTo>
                  <a:lnTo>
                    <a:pt x="3422" y="3169"/>
                  </a:lnTo>
                  <a:lnTo>
                    <a:pt x="3305" y="3305"/>
                  </a:lnTo>
                  <a:lnTo>
                    <a:pt x="3169" y="3422"/>
                  </a:lnTo>
                  <a:lnTo>
                    <a:pt x="3014" y="3538"/>
                  </a:lnTo>
                  <a:lnTo>
                    <a:pt x="2858" y="3635"/>
                  </a:lnTo>
                  <a:lnTo>
                    <a:pt x="2683" y="3713"/>
                  </a:lnTo>
                  <a:lnTo>
                    <a:pt x="2508" y="3791"/>
                  </a:lnTo>
                  <a:lnTo>
                    <a:pt x="2333" y="3830"/>
                  </a:lnTo>
                  <a:lnTo>
                    <a:pt x="2139" y="3869"/>
                  </a:lnTo>
                  <a:lnTo>
                    <a:pt x="1925" y="3869"/>
                  </a:lnTo>
                  <a:lnTo>
                    <a:pt x="1925" y="3869"/>
                  </a:lnTo>
                  <a:lnTo>
                    <a:pt x="1731" y="3869"/>
                  </a:lnTo>
                  <a:lnTo>
                    <a:pt x="1536" y="3830"/>
                  </a:lnTo>
                  <a:lnTo>
                    <a:pt x="1361" y="3791"/>
                  </a:lnTo>
                  <a:lnTo>
                    <a:pt x="1186" y="3713"/>
                  </a:lnTo>
                  <a:lnTo>
                    <a:pt x="1011" y="3635"/>
                  </a:lnTo>
                  <a:lnTo>
                    <a:pt x="856" y="3538"/>
                  </a:lnTo>
                  <a:lnTo>
                    <a:pt x="700" y="3422"/>
                  </a:lnTo>
                  <a:lnTo>
                    <a:pt x="564" y="3305"/>
                  </a:lnTo>
                  <a:lnTo>
                    <a:pt x="447" y="3169"/>
                  </a:lnTo>
                  <a:lnTo>
                    <a:pt x="331" y="3013"/>
                  </a:lnTo>
                  <a:lnTo>
                    <a:pt x="234" y="2858"/>
                  </a:lnTo>
                  <a:lnTo>
                    <a:pt x="156" y="2683"/>
                  </a:lnTo>
                  <a:lnTo>
                    <a:pt x="98" y="2508"/>
                  </a:lnTo>
                  <a:lnTo>
                    <a:pt x="39" y="2333"/>
                  </a:lnTo>
                  <a:lnTo>
                    <a:pt x="20" y="2139"/>
                  </a:lnTo>
                  <a:lnTo>
                    <a:pt x="0" y="1944"/>
                  </a:lnTo>
                  <a:lnTo>
                    <a:pt x="0" y="1944"/>
                  </a:lnTo>
                  <a:lnTo>
                    <a:pt x="20" y="1750"/>
                  </a:lnTo>
                  <a:lnTo>
                    <a:pt x="39" y="1555"/>
                  </a:lnTo>
                  <a:lnTo>
                    <a:pt x="98" y="1361"/>
                  </a:lnTo>
                  <a:lnTo>
                    <a:pt x="156" y="1186"/>
                  </a:lnTo>
                  <a:lnTo>
                    <a:pt x="234" y="1011"/>
                  </a:lnTo>
                  <a:lnTo>
                    <a:pt x="331" y="855"/>
                  </a:lnTo>
                  <a:lnTo>
                    <a:pt x="447" y="719"/>
                  </a:lnTo>
                  <a:lnTo>
                    <a:pt x="564" y="583"/>
                  </a:lnTo>
                  <a:lnTo>
                    <a:pt x="700" y="447"/>
                  </a:lnTo>
                  <a:lnTo>
                    <a:pt x="856" y="331"/>
                  </a:lnTo>
                  <a:lnTo>
                    <a:pt x="1011" y="233"/>
                  </a:lnTo>
                  <a:lnTo>
                    <a:pt x="1186" y="156"/>
                  </a:lnTo>
                  <a:lnTo>
                    <a:pt x="1361" y="97"/>
                  </a:lnTo>
                  <a:lnTo>
                    <a:pt x="1536" y="39"/>
                  </a:lnTo>
                  <a:lnTo>
                    <a:pt x="1731" y="19"/>
                  </a:lnTo>
                  <a:lnTo>
                    <a:pt x="1925" y="0"/>
                  </a:lnTo>
                  <a:lnTo>
                    <a:pt x="1925" y="0"/>
                  </a:lnTo>
                  <a:lnTo>
                    <a:pt x="2139" y="19"/>
                  </a:lnTo>
                  <a:lnTo>
                    <a:pt x="2333" y="39"/>
                  </a:lnTo>
                  <a:lnTo>
                    <a:pt x="2508" y="97"/>
                  </a:lnTo>
                  <a:lnTo>
                    <a:pt x="2683" y="156"/>
                  </a:lnTo>
                  <a:lnTo>
                    <a:pt x="2858" y="233"/>
                  </a:lnTo>
                  <a:lnTo>
                    <a:pt x="3014" y="331"/>
                  </a:lnTo>
                  <a:lnTo>
                    <a:pt x="3169" y="447"/>
                  </a:lnTo>
                  <a:lnTo>
                    <a:pt x="3305" y="583"/>
                  </a:lnTo>
                  <a:lnTo>
                    <a:pt x="3422" y="719"/>
                  </a:lnTo>
                  <a:lnTo>
                    <a:pt x="3538" y="855"/>
                  </a:lnTo>
                  <a:lnTo>
                    <a:pt x="3636" y="1011"/>
                  </a:lnTo>
                  <a:lnTo>
                    <a:pt x="3713" y="1186"/>
                  </a:lnTo>
                  <a:lnTo>
                    <a:pt x="3772" y="1361"/>
                  </a:lnTo>
                  <a:lnTo>
                    <a:pt x="3830" y="1555"/>
                  </a:lnTo>
                  <a:lnTo>
                    <a:pt x="3850" y="1750"/>
                  </a:lnTo>
                  <a:lnTo>
                    <a:pt x="3869" y="19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7">
              <a:extLst>
                <a:ext uri="{FF2B5EF4-FFF2-40B4-BE49-F238E27FC236}">
                  <a16:creationId xmlns:a16="http://schemas.microsoft.com/office/drawing/2014/main" id="{DE8A8DCE-83A2-96A3-0FE3-4C50E04783A9}"/>
                </a:ext>
              </a:extLst>
            </p:cNvPr>
            <p:cNvSpPr/>
            <p:nvPr/>
          </p:nvSpPr>
          <p:spPr>
            <a:xfrm>
              <a:off x="2585800" y="-259420"/>
              <a:ext cx="70610" cy="70605"/>
            </a:xfrm>
            <a:custGeom>
              <a:avLst/>
              <a:gdLst/>
              <a:ahLst/>
              <a:cxnLst/>
              <a:rect l="l" t="t" r="r" b="b"/>
              <a:pathLst>
                <a:path w="2275" h="2275" extrusionOk="0">
                  <a:moveTo>
                    <a:pt x="1011" y="0"/>
                  </a:moveTo>
                  <a:lnTo>
                    <a:pt x="914" y="20"/>
                  </a:lnTo>
                  <a:lnTo>
                    <a:pt x="700" y="97"/>
                  </a:lnTo>
                  <a:lnTo>
                    <a:pt x="506" y="195"/>
                  </a:lnTo>
                  <a:lnTo>
                    <a:pt x="331" y="331"/>
                  </a:lnTo>
                  <a:lnTo>
                    <a:pt x="195" y="506"/>
                  </a:lnTo>
                  <a:lnTo>
                    <a:pt x="78" y="700"/>
                  </a:lnTo>
                  <a:lnTo>
                    <a:pt x="20" y="914"/>
                  </a:lnTo>
                  <a:lnTo>
                    <a:pt x="0" y="1030"/>
                  </a:lnTo>
                  <a:lnTo>
                    <a:pt x="0" y="1147"/>
                  </a:lnTo>
                  <a:lnTo>
                    <a:pt x="0" y="1264"/>
                  </a:lnTo>
                  <a:lnTo>
                    <a:pt x="20" y="1380"/>
                  </a:lnTo>
                  <a:lnTo>
                    <a:pt x="78" y="1594"/>
                  </a:lnTo>
                  <a:lnTo>
                    <a:pt x="195" y="1789"/>
                  </a:lnTo>
                  <a:lnTo>
                    <a:pt x="331" y="1944"/>
                  </a:lnTo>
                  <a:lnTo>
                    <a:pt x="506" y="2080"/>
                  </a:lnTo>
                  <a:lnTo>
                    <a:pt x="700" y="2197"/>
                  </a:lnTo>
                  <a:lnTo>
                    <a:pt x="914" y="2255"/>
                  </a:lnTo>
                  <a:lnTo>
                    <a:pt x="1011" y="2275"/>
                  </a:lnTo>
                  <a:lnTo>
                    <a:pt x="1245" y="2275"/>
                  </a:lnTo>
                  <a:lnTo>
                    <a:pt x="1361" y="2255"/>
                  </a:lnTo>
                  <a:lnTo>
                    <a:pt x="1575" y="2197"/>
                  </a:lnTo>
                  <a:lnTo>
                    <a:pt x="1769" y="2080"/>
                  </a:lnTo>
                  <a:lnTo>
                    <a:pt x="1944" y="1944"/>
                  </a:lnTo>
                  <a:lnTo>
                    <a:pt x="2081" y="1789"/>
                  </a:lnTo>
                  <a:lnTo>
                    <a:pt x="2197" y="1594"/>
                  </a:lnTo>
                  <a:lnTo>
                    <a:pt x="2255" y="1380"/>
                  </a:lnTo>
                  <a:lnTo>
                    <a:pt x="2275" y="1264"/>
                  </a:lnTo>
                  <a:lnTo>
                    <a:pt x="2275" y="1147"/>
                  </a:lnTo>
                  <a:lnTo>
                    <a:pt x="2275" y="1030"/>
                  </a:lnTo>
                  <a:lnTo>
                    <a:pt x="2255" y="914"/>
                  </a:lnTo>
                  <a:lnTo>
                    <a:pt x="2197" y="700"/>
                  </a:lnTo>
                  <a:lnTo>
                    <a:pt x="2081" y="506"/>
                  </a:lnTo>
                  <a:lnTo>
                    <a:pt x="1944" y="331"/>
                  </a:lnTo>
                  <a:lnTo>
                    <a:pt x="1769" y="195"/>
                  </a:lnTo>
                  <a:lnTo>
                    <a:pt x="1575" y="97"/>
                  </a:lnTo>
                  <a:lnTo>
                    <a:pt x="1361" y="20"/>
                  </a:lnTo>
                  <a:lnTo>
                    <a:pt x="1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7">
              <a:extLst>
                <a:ext uri="{FF2B5EF4-FFF2-40B4-BE49-F238E27FC236}">
                  <a16:creationId xmlns:a16="http://schemas.microsoft.com/office/drawing/2014/main" id="{336BCDF9-6F58-DD8D-A39F-C71AC559EBF2}"/>
                </a:ext>
              </a:extLst>
            </p:cNvPr>
            <p:cNvSpPr/>
            <p:nvPr/>
          </p:nvSpPr>
          <p:spPr>
            <a:xfrm>
              <a:off x="2585800" y="-259420"/>
              <a:ext cx="70610" cy="70605"/>
            </a:xfrm>
            <a:custGeom>
              <a:avLst/>
              <a:gdLst/>
              <a:ahLst/>
              <a:cxnLst/>
              <a:rect l="l" t="t" r="r" b="b"/>
              <a:pathLst>
                <a:path w="2275" h="2275" fill="none" extrusionOk="0">
                  <a:moveTo>
                    <a:pt x="1128" y="0"/>
                  </a:moveTo>
                  <a:lnTo>
                    <a:pt x="1128" y="0"/>
                  </a:lnTo>
                  <a:lnTo>
                    <a:pt x="1011" y="0"/>
                  </a:lnTo>
                  <a:lnTo>
                    <a:pt x="914" y="20"/>
                  </a:lnTo>
                  <a:lnTo>
                    <a:pt x="700" y="97"/>
                  </a:lnTo>
                  <a:lnTo>
                    <a:pt x="506" y="195"/>
                  </a:lnTo>
                  <a:lnTo>
                    <a:pt x="331" y="331"/>
                  </a:lnTo>
                  <a:lnTo>
                    <a:pt x="195" y="506"/>
                  </a:lnTo>
                  <a:lnTo>
                    <a:pt x="78" y="700"/>
                  </a:lnTo>
                  <a:lnTo>
                    <a:pt x="20" y="914"/>
                  </a:lnTo>
                  <a:lnTo>
                    <a:pt x="0" y="1030"/>
                  </a:lnTo>
                  <a:lnTo>
                    <a:pt x="0" y="1147"/>
                  </a:lnTo>
                  <a:lnTo>
                    <a:pt x="0" y="1147"/>
                  </a:lnTo>
                  <a:lnTo>
                    <a:pt x="0" y="1264"/>
                  </a:lnTo>
                  <a:lnTo>
                    <a:pt x="20" y="1380"/>
                  </a:lnTo>
                  <a:lnTo>
                    <a:pt x="78" y="1594"/>
                  </a:lnTo>
                  <a:lnTo>
                    <a:pt x="195" y="1789"/>
                  </a:lnTo>
                  <a:lnTo>
                    <a:pt x="331" y="1944"/>
                  </a:lnTo>
                  <a:lnTo>
                    <a:pt x="506" y="2080"/>
                  </a:lnTo>
                  <a:lnTo>
                    <a:pt x="700" y="2197"/>
                  </a:lnTo>
                  <a:lnTo>
                    <a:pt x="914" y="2255"/>
                  </a:lnTo>
                  <a:lnTo>
                    <a:pt x="1011" y="2275"/>
                  </a:lnTo>
                  <a:lnTo>
                    <a:pt x="1128" y="2275"/>
                  </a:lnTo>
                  <a:lnTo>
                    <a:pt x="1128" y="2275"/>
                  </a:lnTo>
                  <a:lnTo>
                    <a:pt x="1245" y="2275"/>
                  </a:lnTo>
                  <a:lnTo>
                    <a:pt x="1361" y="2255"/>
                  </a:lnTo>
                  <a:lnTo>
                    <a:pt x="1575" y="2197"/>
                  </a:lnTo>
                  <a:lnTo>
                    <a:pt x="1769" y="2080"/>
                  </a:lnTo>
                  <a:lnTo>
                    <a:pt x="1944" y="1944"/>
                  </a:lnTo>
                  <a:lnTo>
                    <a:pt x="2081" y="1789"/>
                  </a:lnTo>
                  <a:lnTo>
                    <a:pt x="2197" y="1594"/>
                  </a:lnTo>
                  <a:lnTo>
                    <a:pt x="2255" y="1380"/>
                  </a:lnTo>
                  <a:lnTo>
                    <a:pt x="2275" y="1264"/>
                  </a:lnTo>
                  <a:lnTo>
                    <a:pt x="2275" y="1147"/>
                  </a:lnTo>
                  <a:lnTo>
                    <a:pt x="2275" y="1147"/>
                  </a:lnTo>
                  <a:lnTo>
                    <a:pt x="2275" y="1030"/>
                  </a:lnTo>
                  <a:lnTo>
                    <a:pt x="2255" y="914"/>
                  </a:lnTo>
                  <a:lnTo>
                    <a:pt x="2197" y="700"/>
                  </a:lnTo>
                  <a:lnTo>
                    <a:pt x="2081" y="506"/>
                  </a:lnTo>
                  <a:lnTo>
                    <a:pt x="1944" y="331"/>
                  </a:lnTo>
                  <a:lnTo>
                    <a:pt x="1769" y="195"/>
                  </a:lnTo>
                  <a:lnTo>
                    <a:pt x="1575" y="97"/>
                  </a:lnTo>
                  <a:lnTo>
                    <a:pt x="1361" y="20"/>
                  </a:lnTo>
                  <a:lnTo>
                    <a:pt x="1245" y="0"/>
                  </a:lnTo>
                  <a:lnTo>
                    <a:pt x="112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47">
              <a:extLst>
                <a:ext uri="{FF2B5EF4-FFF2-40B4-BE49-F238E27FC236}">
                  <a16:creationId xmlns:a16="http://schemas.microsoft.com/office/drawing/2014/main" id="{10931BAC-8252-C25F-9295-EC1BCE246C03}"/>
                </a:ext>
              </a:extLst>
            </p:cNvPr>
            <p:cNvSpPr/>
            <p:nvPr/>
          </p:nvSpPr>
          <p:spPr>
            <a:xfrm>
              <a:off x="3468506" y="-377699"/>
              <a:ext cx="1055958" cy="182238"/>
            </a:xfrm>
            <a:custGeom>
              <a:avLst/>
              <a:gdLst/>
              <a:ahLst/>
              <a:cxnLst/>
              <a:rect l="l" t="t" r="r" b="b"/>
              <a:pathLst>
                <a:path w="34022" h="5872" extrusionOk="0">
                  <a:moveTo>
                    <a:pt x="33497" y="1"/>
                  </a:moveTo>
                  <a:lnTo>
                    <a:pt x="33419" y="20"/>
                  </a:lnTo>
                  <a:lnTo>
                    <a:pt x="33361" y="59"/>
                  </a:lnTo>
                  <a:lnTo>
                    <a:pt x="33283" y="98"/>
                  </a:lnTo>
                  <a:lnTo>
                    <a:pt x="33225" y="156"/>
                  </a:lnTo>
                  <a:lnTo>
                    <a:pt x="33030" y="351"/>
                  </a:lnTo>
                  <a:lnTo>
                    <a:pt x="32817" y="526"/>
                  </a:lnTo>
                  <a:lnTo>
                    <a:pt x="32603" y="662"/>
                  </a:lnTo>
                  <a:lnTo>
                    <a:pt x="32369" y="798"/>
                  </a:lnTo>
                  <a:lnTo>
                    <a:pt x="32117" y="895"/>
                  </a:lnTo>
                  <a:lnTo>
                    <a:pt x="31864" y="973"/>
                  </a:lnTo>
                  <a:lnTo>
                    <a:pt x="31611" y="1012"/>
                  </a:lnTo>
                  <a:lnTo>
                    <a:pt x="31339" y="1031"/>
                  </a:lnTo>
                  <a:lnTo>
                    <a:pt x="623" y="1848"/>
                  </a:lnTo>
                  <a:lnTo>
                    <a:pt x="1" y="5872"/>
                  </a:lnTo>
                  <a:lnTo>
                    <a:pt x="1" y="5872"/>
                  </a:lnTo>
                  <a:lnTo>
                    <a:pt x="1848" y="5736"/>
                  </a:lnTo>
                  <a:lnTo>
                    <a:pt x="3870" y="5541"/>
                  </a:lnTo>
                  <a:lnTo>
                    <a:pt x="6027" y="5327"/>
                  </a:lnTo>
                  <a:lnTo>
                    <a:pt x="8283" y="5094"/>
                  </a:lnTo>
                  <a:lnTo>
                    <a:pt x="12987" y="4589"/>
                  </a:lnTo>
                  <a:lnTo>
                    <a:pt x="17731" y="4044"/>
                  </a:lnTo>
                  <a:lnTo>
                    <a:pt x="22280" y="3500"/>
                  </a:lnTo>
                  <a:lnTo>
                    <a:pt x="26382" y="2995"/>
                  </a:lnTo>
                  <a:lnTo>
                    <a:pt x="32253" y="2236"/>
                  </a:lnTo>
                  <a:lnTo>
                    <a:pt x="32408" y="2217"/>
                  </a:lnTo>
                  <a:lnTo>
                    <a:pt x="32544" y="2178"/>
                  </a:lnTo>
                  <a:lnTo>
                    <a:pt x="32836" y="2081"/>
                  </a:lnTo>
                  <a:lnTo>
                    <a:pt x="33108" y="1925"/>
                  </a:lnTo>
                  <a:lnTo>
                    <a:pt x="33341" y="1750"/>
                  </a:lnTo>
                  <a:lnTo>
                    <a:pt x="33555" y="1537"/>
                  </a:lnTo>
                  <a:lnTo>
                    <a:pt x="33730" y="1284"/>
                  </a:lnTo>
                  <a:lnTo>
                    <a:pt x="33886" y="1012"/>
                  </a:lnTo>
                  <a:lnTo>
                    <a:pt x="33944" y="856"/>
                  </a:lnTo>
                  <a:lnTo>
                    <a:pt x="33983" y="720"/>
                  </a:lnTo>
                  <a:lnTo>
                    <a:pt x="34022" y="584"/>
                  </a:lnTo>
                  <a:lnTo>
                    <a:pt x="34022" y="506"/>
                  </a:lnTo>
                  <a:lnTo>
                    <a:pt x="34022" y="409"/>
                  </a:lnTo>
                  <a:lnTo>
                    <a:pt x="34002" y="331"/>
                  </a:lnTo>
                  <a:lnTo>
                    <a:pt x="33983" y="273"/>
                  </a:lnTo>
                  <a:lnTo>
                    <a:pt x="33944" y="195"/>
                  </a:lnTo>
                  <a:lnTo>
                    <a:pt x="33905" y="156"/>
                  </a:lnTo>
                  <a:lnTo>
                    <a:pt x="33789" y="59"/>
                  </a:lnTo>
                  <a:lnTo>
                    <a:pt x="33653" y="20"/>
                  </a:lnTo>
                  <a:lnTo>
                    <a:pt x="335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7">
              <a:extLst>
                <a:ext uri="{FF2B5EF4-FFF2-40B4-BE49-F238E27FC236}">
                  <a16:creationId xmlns:a16="http://schemas.microsoft.com/office/drawing/2014/main" id="{7FB9D22E-0A9B-3703-AD72-9383329C52B4}"/>
                </a:ext>
              </a:extLst>
            </p:cNvPr>
            <p:cNvSpPr/>
            <p:nvPr/>
          </p:nvSpPr>
          <p:spPr>
            <a:xfrm>
              <a:off x="3468506" y="-377699"/>
              <a:ext cx="1055958" cy="182238"/>
            </a:xfrm>
            <a:custGeom>
              <a:avLst/>
              <a:gdLst/>
              <a:ahLst/>
              <a:cxnLst/>
              <a:rect l="l" t="t" r="r" b="b"/>
              <a:pathLst>
                <a:path w="34022" h="5872" fill="none" extrusionOk="0">
                  <a:moveTo>
                    <a:pt x="623" y="1848"/>
                  </a:moveTo>
                  <a:lnTo>
                    <a:pt x="31339" y="1031"/>
                  </a:lnTo>
                  <a:lnTo>
                    <a:pt x="31339" y="1031"/>
                  </a:lnTo>
                  <a:lnTo>
                    <a:pt x="31611" y="1012"/>
                  </a:lnTo>
                  <a:lnTo>
                    <a:pt x="31864" y="973"/>
                  </a:lnTo>
                  <a:lnTo>
                    <a:pt x="32117" y="895"/>
                  </a:lnTo>
                  <a:lnTo>
                    <a:pt x="32369" y="798"/>
                  </a:lnTo>
                  <a:lnTo>
                    <a:pt x="32603" y="662"/>
                  </a:lnTo>
                  <a:lnTo>
                    <a:pt x="32817" y="526"/>
                  </a:lnTo>
                  <a:lnTo>
                    <a:pt x="33030" y="351"/>
                  </a:lnTo>
                  <a:lnTo>
                    <a:pt x="33225" y="156"/>
                  </a:lnTo>
                  <a:lnTo>
                    <a:pt x="33225" y="156"/>
                  </a:lnTo>
                  <a:lnTo>
                    <a:pt x="33283" y="98"/>
                  </a:lnTo>
                  <a:lnTo>
                    <a:pt x="33361" y="59"/>
                  </a:lnTo>
                  <a:lnTo>
                    <a:pt x="33419" y="20"/>
                  </a:lnTo>
                  <a:lnTo>
                    <a:pt x="33497" y="1"/>
                  </a:lnTo>
                  <a:lnTo>
                    <a:pt x="33575" y="1"/>
                  </a:lnTo>
                  <a:lnTo>
                    <a:pt x="33653" y="20"/>
                  </a:lnTo>
                  <a:lnTo>
                    <a:pt x="33789" y="59"/>
                  </a:lnTo>
                  <a:lnTo>
                    <a:pt x="33905" y="156"/>
                  </a:lnTo>
                  <a:lnTo>
                    <a:pt x="33944" y="195"/>
                  </a:lnTo>
                  <a:lnTo>
                    <a:pt x="33983" y="273"/>
                  </a:lnTo>
                  <a:lnTo>
                    <a:pt x="34002" y="331"/>
                  </a:lnTo>
                  <a:lnTo>
                    <a:pt x="34022" y="409"/>
                  </a:lnTo>
                  <a:lnTo>
                    <a:pt x="34022" y="506"/>
                  </a:lnTo>
                  <a:lnTo>
                    <a:pt x="34022" y="584"/>
                  </a:lnTo>
                  <a:lnTo>
                    <a:pt x="33983" y="720"/>
                  </a:lnTo>
                  <a:lnTo>
                    <a:pt x="33983" y="720"/>
                  </a:lnTo>
                  <a:lnTo>
                    <a:pt x="33944" y="856"/>
                  </a:lnTo>
                  <a:lnTo>
                    <a:pt x="33886" y="1012"/>
                  </a:lnTo>
                  <a:lnTo>
                    <a:pt x="33730" y="1284"/>
                  </a:lnTo>
                  <a:lnTo>
                    <a:pt x="33555" y="1537"/>
                  </a:lnTo>
                  <a:lnTo>
                    <a:pt x="33341" y="1750"/>
                  </a:lnTo>
                  <a:lnTo>
                    <a:pt x="33108" y="1925"/>
                  </a:lnTo>
                  <a:lnTo>
                    <a:pt x="32836" y="2081"/>
                  </a:lnTo>
                  <a:lnTo>
                    <a:pt x="32544" y="2178"/>
                  </a:lnTo>
                  <a:lnTo>
                    <a:pt x="32408" y="2217"/>
                  </a:lnTo>
                  <a:lnTo>
                    <a:pt x="32253" y="2236"/>
                  </a:lnTo>
                  <a:lnTo>
                    <a:pt x="32253" y="2236"/>
                  </a:lnTo>
                  <a:lnTo>
                    <a:pt x="26382" y="2995"/>
                  </a:lnTo>
                  <a:lnTo>
                    <a:pt x="22280" y="3500"/>
                  </a:lnTo>
                  <a:lnTo>
                    <a:pt x="17731" y="4044"/>
                  </a:lnTo>
                  <a:lnTo>
                    <a:pt x="12987" y="4589"/>
                  </a:lnTo>
                  <a:lnTo>
                    <a:pt x="8283" y="5094"/>
                  </a:lnTo>
                  <a:lnTo>
                    <a:pt x="6027" y="5327"/>
                  </a:lnTo>
                  <a:lnTo>
                    <a:pt x="3870" y="5541"/>
                  </a:lnTo>
                  <a:lnTo>
                    <a:pt x="1848" y="5736"/>
                  </a:lnTo>
                  <a:lnTo>
                    <a:pt x="1" y="5872"/>
                  </a:lnTo>
                  <a:lnTo>
                    <a:pt x="623" y="18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47">
              <a:extLst>
                <a:ext uri="{FF2B5EF4-FFF2-40B4-BE49-F238E27FC236}">
                  <a16:creationId xmlns:a16="http://schemas.microsoft.com/office/drawing/2014/main" id="{6812F821-DAEF-0531-CEE5-9EB72DDBE6E7}"/>
                </a:ext>
              </a:extLst>
            </p:cNvPr>
            <p:cNvSpPr/>
            <p:nvPr/>
          </p:nvSpPr>
          <p:spPr>
            <a:xfrm>
              <a:off x="3468506" y="-342690"/>
              <a:ext cx="858652" cy="147230"/>
            </a:xfrm>
            <a:custGeom>
              <a:avLst/>
              <a:gdLst/>
              <a:ahLst/>
              <a:cxnLst/>
              <a:rect l="l" t="t" r="r" b="b"/>
              <a:pathLst>
                <a:path w="27665" h="4744" extrusionOk="0">
                  <a:moveTo>
                    <a:pt x="27665" y="0"/>
                  </a:moveTo>
                  <a:lnTo>
                    <a:pt x="623" y="720"/>
                  </a:lnTo>
                  <a:lnTo>
                    <a:pt x="1" y="4744"/>
                  </a:lnTo>
                  <a:lnTo>
                    <a:pt x="1" y="4744"/>
                  </a:lnTo>
                  <a:lnTo>
                    <a:pt x="312" y="4724"/>
                  </a:lnTo>
                  <a:lnTo>
                    <a:pt x="623" y="1925"/>
                  </a:lnTo>
                  <a:lnTo>
                    <a:pt x="27665"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7">
              <a:extLst>
                <a:ext uri="{FF2B5EF4-FFF2-40B4-BE49-F238E27FC236}">
                  <a16:creationId xmlns:a16="http://schemas.microsoft.com/office/drawing/2014/main" id="{60EE0612-5D77-4F5B-9757-B09F2F9BF1D0}"/>
                </a:ext>
              </a:extLst>
            </p:cNvPr>
            <p:cNvSpPr/>
            <p:nvPr/>
          </p:nvSpPr>
          <p:spPr>
            <a:xfrm>
              <a:off x="3468506" y="-342690"/>
              <a:ext cx="858652" cy="147230"/>
            </a:xfrm>
            <a:custGeom>
              <a:avLst/>
              <a:gdLst/>
              <a:ahLst/>
              <a:cxnLst/>
              <a:rect l="l" t="t" r="r" b="b"/>
              <a:pathLst>
                <a:path w="27665" h="4744" fill="none" extrusionOk="0">
                  <a:moveTo>
                    <a:pt x="312" y="4724"/>
                  </a:moveTo>
                  <a:lnTo>
                    <a:pt x="312" y="4724"/>
                  </a:lnTo>
                  <a:lnTo>
                    <a:pt x="1" y="4744"/>
                  </a:lnTo>
                  <a:lnTo>
                    <a:pt x="623" y="720"/>
                  </a:lnTo>
                  <a:lnTo>
                    <a:pt x="27665" y="0"/>
                  </a:lnTo>
                  <a:lnTo>
                    <a:pt x="623" y="1925"/>
                  </a:lnTo>
                  <a:lnTo>
                    <a:pt x="312" y="47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7">
              <a:extLst>
                <a:ext uri="{FF2B5EF4-FFF2-40B4-BE49-F238E27FC236}">
                  <a16:creationId xmlns:a16="http://schemas.microsoft.com/office/drawing/2014/main" id="{54ED93D3-7BB8-5746-DEEE-054381C8EE10}"/>
                </a:ext>
              </a:extLst>
            </p:cNvPr>
            <p:cNvSpPr/>
            <p:nvPr/>
          </p:nvSpPr>
          <p:spPr>
            <a:xfrm>
              <a:off x="3528840" y="-290208"/>
              <a:ext cx="62199" cy="89939"/>
            </a:xfrm>
            <a:custGeom>
              <a:avLst/>
              <a:gdLst/>
              <a:ahLst/>
              <a:cxnLst/>
              <a:rect l="l" t="t" r="r" b="b"/>
              <a:pathLst>
                <a:path w="2004" h="2898" extrusionOk="0">
                  <a:moveTo>
                    <a:pt x="2003" y="1"/>
                  </a:moveTo>
                  <a:lnTo>
                    <a:pt x="1012" y="78"/>
                  </a:lnTo>
                  <a:lnTo>
                    <a:pt x="954" y="448"/>
                  </a:lnTo>
                  <a:lnTo>
                    <a:pt x="876" y="817"/>
                  </a:lnTo>
                  <a:lnTo>
                    <a:pt x="759" y="1187"/>
                  </a:lnTo>
                  <a:lnTo>
                    <a:pt x="643" y="1536"/>
                  </a:lnTo>
                  <a:lnTo>
                    <a:pt x="506" y="1886"/>
                  </a:lnTo>
                  <a:lnTo>
                    <a:pt x="351" y="2236"/>
                  </a:lnTo>
                  <a:lnTo>
                    <a:pt x="195" y="2567"/>
                  </a:lnTo>
                  <a:lnTo>
                    <a:pt x="1" y="2897"/>
                  </a:lnTo>
                  <a:lnTo>
                    <a:pt x="1" y="2897"/>
                  </a:lnTo>
                  <a:lnTo>
                    <a:pt x="1031" y="2800"/>
                  </a:lnTo>
                  <a:lnTo>
                    <a:pt x="1206" y="2489"/>
                  </a:lnTo>
                  <a:lnTo>
                    <a:pt x="1381" y="2159"/>
                  </a:lnTo>
                  <a:lnTo>
                    <a:pt x="1517" y="1809"/>
                  </a:lnTo>
                  <a:lnTo>
                    <a:pt x="1653" y="1459"/>
                  </a:lnTo>
                  <a:lnTo>
                    <a:pt x="1770" y="1109"/>
                  </a:lnTo>
                  <a:lnTo>
                    <a:pt x="1867" y="739"/>
                  </a:lnTo>
                  <a:lnTo>
                    <a:pt x="1945" y="370"/>
                  </a:lnTo>
                  <a:lnTo>
                    <a:pt x="2003"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7">
              <a:extLst>
                <a:ext uri="{FF2B5EF4-FFF2-40B4-BE49-F238E27FC236}">
                  <a16:creationId xmlns:a16="http://schemas.microsoft.com/office/drawing/2014/main" id="{3E6FFDD7-3F05-4BB0-9606-58B00407262E}"/>
                </a:ext>
              </a:extLst>
            </p:cNvPr>
            <p:cNvSpPr/>
            <p:nvPr/>
          </p:nvSpPr>
          <p:spPr>
            <a:xfrm>
              <a:off x="3528840" y="-290208"/>
              <a:ext cx="62199" cy="89939"/>
            </a:xfrm>
            <a:custGeom>
              <a:avLst/>
              <a:gdLst/>
              <a:ahLst/>
              <a:cxnLst/>
              <a:rect l="l" t="t" r="r" b="b"/>
              <a:pathLst>
                <a:path w="2004" h="2898" fill="none" extrusionOk="0">
                  <a:moveTo>
                    <a:pt x="2003" y="1"/>
                  </a:moveTo>
                  <a:lnTo>
                    <a:pt x="1012" y="78"/>
                  </a:lnTo>
                  <a:lnTo>
                    <a:pt x="1012" y="78"/>
                  </a:lnTo>
                  <a:lnTo>
                    <a:pt x="954" y="448"/>
                  </a:lnTo>
                  <a:lnTo>
                    <a:pt x="876" y="817"/>
                  </a:lnTo>
                  <a:lnTo>
                    <a:pt x="759" y="1187"/>
                  </a:lnTo>
                  <a:lnTo>
                    <a:pt x="643" y="1536"/>
                  </a:lnTo>
                  <a:lnTo>
                    <a:pt x="506" y="1886"/>
                  </a:lnTo>
                  <a:lnTo>
                    <a:pt x="351" y="2236"/>
                  </a:lnTo>
                  <a:lnTo>
                    <a:pt x="195" y="2567"/>
                  </a:lnTo>
                  <a:lnTo>
                    <a:pt x="1" y="2897"/>
                  </a:lnTo>
                  <a:lnTo>
                    <a:pt x="1" y="2897"/>
                  </a:lnTo>
                  <a:lnTo>
                    <a:pt x="1031" y="2800"/>
                  </a:lnTo>
                  <a:lnTo>
                    <a:pt x="1031" y="2800"/>
                  </a:lnTo>
                  <a:lnTo>
                    <a:pt x="1206" y="2489"/>
                  </a:lnTo>
                  <a:lnTo>
                    <a:pt x="1381" y="2159"/>
                  </a:lnTo>
                  <a:lnTo>
                    <a:pt x="1517" y="1809"/>
                  </a:lnTo>
                  <a:lnTo>
                    <a:pt x="1653" y="1459"/>
                  </a:lnTo>
                  <a:lnTo>
                    <a:pt x="1770" y="1109"/>
                  </a:lnTo>
                  <a:lnTo>
                    <a:pt x="1867" y="739"/>
                  </a:lnTo>
                  <a:lnTo>
                    <a:pt x="1945" y="370"/>
                  </a:lnTo>
                  <a:lnTo>
                    <a:pt x="200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7">
              <a:extLst>
                <a:ext uri="{FF2B5EF4-FFF2-40B4-BE49-F238E27FC236}">
                  <a16:creationId xmlns:a16="http://schemas.microsoft.com/office/drawing/2014/main" id="{365C6738-9805-6382-795E-7AFB4292C263}"/>
                </a:ext>
              </a:extLst>
            </p:cNvPr>
            <p:cNvSpPr/>
            <p:nvPr/>
          </p:nvSpPr>
          <p:spPr>
            <a:xfrm>
              <a:off x="3560218" y="-323386"/>
              <a:ext cx="33241" cy="35628"/>
            </a:xfrm>
            <a:custGeom>
              <a:avLst/>
              <a:gdLst/>
              <a:ahLst/>
              <a:cxnLst/>
              <a:rect l="l" t="t" r="r" b="b"/>
              <a:pathLst>
                <a:path w="1071" h="1148" extrusionOk="0">
                  <a:moveTo>
                    <a:pt x="1070" y="0"/>
                  </a:moveTo>
                  <a:lnTo>
                    <a:pt x="98" y="20"/>
                  </a:lnTo>
                  <a:lnTo>
                    <a:pt x="98" y="39"/>
                  </a:lnTo>
                  <a:lnTo>
                    <a:pt x="79" y="584"/>
                  </a:lnTo>
                  <a:lnTo>
                    <a:pt x="1" y="1147"/>
                  </a:lnTo>
                  <a:lnTo>
                    <a:pt x="992" y="1070"/>
                  </a:lnTo>
                  <a:lnTo>
                    <a:pt x="1051" y="545"/>
                  </a:lnTo>
                  <a:lnTo>
                    <a:pt x="1070" y="39"/>
                  </a:lnTo>
                  <a:lnTo>
                    <a:pt x="107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7">
              <a:extLst>
                <a:ext uri="{FF2B5EF4-FFF2-40B4-BE49-F238E27FC236}">
                  <a16:creationId xmlns:a16="http://schemas.microsoft.com/office/drawing/2014/main" id="{74F1111E-0559-5B71-5CFD-5DE1E56826FD}"/>
                </a:ext>
              </a:extLst>
            </p:cNvPr>
            <p:cNvSpPr/>
            <p:nvPr/>
          </p:nvSpPr>
          <p:spPr>
            <a:xfrm>
              <a:off x="3560218" y="-323386"/>
              <a:ext cx="33241" cy="35628"/>
            </a:xfrm>
            <a:custGeom>
              <a:avLst/>
              <a:gdLst/>
              <a:ahLst/>
              <a:cxnLst/>
              <a:rect l="l" t="t" r="r" b="b"/>
              <a:pathLst>
                <a:path w="1071" h="1148" fill="none" extrusionOk="0">
                  <a:moveTo>
                    <a:pt x="1070" y="0"/>
                  </a:moveTo>
                  <a:lnTo>
                    <a:pt x="98" y="20"/>
                  </a:lnTo>
                  <a:lnTo>
                    <a:pt x="98" y="20"/>
                  </a:lnTo>
                  <a:lnTo>
                    <a:pt x="98" y="39"/>
                  </a:lnTo>
                  <a:lnTo>
                    <a:pt x="98" y="39"/>
                  </a:lnTo>
                  <a:lnTo>
                    <a:pt x="98" y="39"/>
                  </a:lnTo>
                  <a:lnTo>
                    <a:pt x="98" y="39"/>
                  </a:lnTo>
                  <a:lnTo>
                    <a:pt x="98" y="39"/>
                  </a:lnTo>
                  <a:lnTo>
                    <a:pt x="98" y="39"/>
                  </a:lnTo>
                  <a:lnTo>
                    <a:pt x="98" y="39"/>
                  </a:lnTo>
                  <a:lnTo>
                    <a:pt x="79" y="584"/>
                  </a:lnTo>
                  <a:lnTo>
                    <a:pt x="1" y="1147"/>
                  </a:lnTo>
                  <a:lnTo>
                    <a:pt x="992" y="1070"/>
                  </a:lnTo>
                  <a:lnTo>
                    <a:pt x="992" y="1070"/>
                  </a:lnTo>
                  <a:lnTo>
                    <a:pt x="1051" y="545"/>
                  </a:lnTo>
                  <a:lnTo>
                    <a:pt x="1070" y="39"/>
                  </a:lnTo>
                  <a:lnTo>
                    <a:pt x="1070" y="39"/>
                  </a:lnTo>
                  <a:lnTo>
                    <a:pt x="107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47">
              <a:extLst>
                <a:ext uri="{FF2B5EF4-FFF2-40B4-BE49-F238E27FC236}">
                  <a16:creationId xmlns:a16="http://schemas.microsoft.com/office/drawing/2014/main" id="{44C93918-EAB5-4AD6-AB42-3BEC8E9683CD}"/>
                </a:ext>
              </a:extLst>
            </p:cNvPr>
            <p:cNvSpPr/>
            <p:nvPr/>
          </p:nvSpPr>
          <p:spPr>
            <a:xfrm>
              <a:off x="3632626" y="-301071"/>
              <a:ext cx="110462" cy="91150"/>
            </a:xfrm>
            <a:custGeom>
              <a:avLst/>
              <a:gdLst/>
              <a:ahLst/>
              <a:cxnLst/>
              <a:rect l="l" t="t" r="r" b="b"/>
              <a:pathLst>
                <a:path w="3559" h="2937" extrusionOk="0">
                  <a:moveTo>
                    <a:pt x="3558" y="1"/>
                  </a:moveTo>
                  <a:lnTo>
                    <a:pt x="3053" y="40"/>
                  </a:lnTo>
                  <a:lnTo>
                    <a:pt x="2761" y="98"/>
                  </a:lnTo>
                  <a:lnTo>
                    <a:pt x="2489" y="176"/>
                  </a:lnTo>
                  <a:lnTo>
                    <a:pt x="2236" y="273"/>
                  </a:lnTo>
                  <a:lnTo>
                    <a:pt x="1984" y="390"/>
                  </a:lnTo>
                  <a:lnTo>
                    <a:pt x="1731" y="526"/>
                  </a:lnTo>
                  <a:lnTo>
                    <a:pt x="1498" y="681"/>
                  </a:lnTo>
                  <a:lnTo>
                    <a:pt x="1284" y="837"/>
                  </a:lnTo>
                  <a:lnTo>
                    <a:pt x="1070" y="1031"/>
                  </a:lnTo>
                  <a:lnTo>
                    <a:pt x="876" y="1225"/>
                  </a:lnTo>
                  <a:lnTo>
                    <a:pt x="701" y="1439"/>
                  </a:lnTo>
                  <a:lnTo>
                    <a:pt x="545" y="1653"/>
                  </a:lnTo>
                  <a:lnTo>
                    <a:pt x="390" y="1886"/>
                  </a:lnTo>
                  <a:lnTo>
                    <a:pt x="273" y="2139"/>
                  </a:lnTo>
                  <a:lnTo>
                    <a:pt x="156" y="2392"/>
                  </a:lnTo>
                  <a:lnTo>
                    <a:pt x="79" y="2664"/>
                  </a:lnTo>
                  <a:lnTo>
                    <a:pt x="1" y="2936"/>
                  </a:lnTo>
                  <a:lnTo>
                    <a:pt x="487" y="2897"/>
                  </a:lnTo>
                  <a:lnTo>
                    <a:pt x="545" y="2606"/>
                  </a:lnTo>
                  <a:lnTo>
                    <a:pt x="623" y="2334"/>
                  </a:lnTo>
                  <a:lnTo>
                    <a:pt x="720" y="2061"/>
                  </a:lnTo>
                  <a:lnTo>
                    <a:pt x="837" y="1809"/>
                  </a:lnTo>
                  <a:lnTo>
                    <a:pt x="973" y="1556"/>
                  </a:lnTo>
                  <a:lnTo>
                    <a:pt x="1148" y="1342"/>
                  </a:lnTo>
                  <a:lnTo>
                    <a:pt x="1323" y="1128"/>
                  </a:lnTo>
                  <a:lnTo>
                    <a:pt x="1517" y="914"/>
                  </a:lnTo>
                  <a:lnTo>
                    <a:pt x="1731" y="739"/>
                  </a:lnTo>
                  <a:lnTo>
                    <a:pt x="1964" y="564"/>
                  </a:lnTo>
                  <a:lnTo>
                    <a:pt x="2198" y="428"/>
                  </a:lnTo>
                  <a:lnTo>
                    <a:pt x="2450" y="292"/>
                  </a:lnTo>
                  <a:lnTo>
                    <a:pt x="2703" y="195"/>
                  </a:lnTo>
                  <a:lnTo>
                    <a:pt x="2975" y="98"/>
                  </a:lnTo>
                  <a:lnTo>
                    <a:pt x="3267" y="40"/>
                  </a:lnTo>
                  <a:lnTo>
                    <a:pt x="3558"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7">
              <a:extLst>
                <a:ext uri="{FF2B5EF4-FFF2-40B4-BE49-F238E27FC236}">
                  <a16:creationId xmlns:a16="http://schemas.microsoft.com/office/drawing/2014/main" id="{37EBAC56-2B8B-A1F8-3EC9-900B66A4463A}"/>
                </a:ext>
              </a:extLst>
            </p:cNvPr>
            <p:cNvSpPr/>
            <p:nvPr/>
          </p:nvSpPr>
          <p:spPr>
            <a:xfrm>
              <a:off x="3632626" y="-301071"/>
              <a:ext cx="110462" cy="91150"/>
            </a:xfrm>
            <a:custGeom>
              <a:avLst/>
              <a:gdLst/>
              <a:ahLst/>
              <a:cxnLst/>
              <a:rect l="l" t="t" r="r" b="b"/>
              <a:pathLst>
                <a:path w="3559" h="2937" fill="none" extrusionOk="0">
                  <a:moveTo>
                    <a:pt x="3558" y="1"/>
                  </a:moveTo>
                  <a:lnTo>
                    <a:pt x="3053" y="40"/>
                  </a:lnTo>
                  <a:lnTo>
                    <a:pt x="3053" y="40"/>
                  </a:lnTo>
                  <a:lnTo>
                    <a:pt x="2761" y="98"/>
                  </a:lnTo>
                  <a:lnTo>
                    <a:pt x="2489" y="176"/>
                  </a:lnTo>
                  <a:lnTo>
                    <a:pt x="2236" y="273"/>
                  </a:lnTo>
                  <a:lnTo>
                    <a:pt x="1984" y="390"/>
                  </a:lnTo>
                  <a:lnTo>
                    <a:pt x="1731" y="526"/>
                  </a:lnTo>
                  <a:lnTo>
                    <a:pt x="1498" y="681"/>
                  </a:lnTo>
                  <a:lnTo>
                    <a:pt x="1284" y="837"/>
                  </a:lnTo>
                  <a:lnTo>
                    <a:pt x="1070" y="1031"/>
                  </a:lnTo>
                  <a:lnTo>
                    <a:pt x="876" y="1225"/>
                  </a:lnTo>
                  <a:lnTo>
                    <a:pt x="701" y="1439"/>
                  </a:lnTo>
                  <a:lnTo>
                    <a:pt x="545" y="1653"/>
                  </a:lnTo>
                  <a:lnTo>
                    <a:pt x="390" y="1886"/>
                  </a:lnTo>
                  <a:lnTo>
                    <a:pt x="273" y="2139"/>
                  </a:lnTo>
                  <a:lnTo>
                    <a:pt x="156" y="2392"/>
                  </a:lnTo>
                  <a:lnTo>
                    <a:pt x="79" y="2664"/>
                  </a:lnTo>
                  <a:lnTo>
                    <a:pt x="1" y="2936"/>
                  </a:lnTo>
                  <a:lnTo>
                    <a:pt x="1" y="2936"/>
                  </a:lnTo>
                  <a:lnTo>
                    <a:pt x="487" y="2897"/>
                  </a:lnTo>
                  <a:lnTo>
                    <a:pt x="487" y="2897"/>
                  </a:lnTo>
                  <a:lnTo>
                    <a:pt x="545" y="2606"/>
                  </a:lnTo>
                  <a:lnTo>
                    <a:pt x="623" y="2334"/>
                  </a:lnTo>
                  <a:lnTo>
                    <a:pt x="720" y="2061"/>
                  </a:lnTo>
                  <a:lnTo>
                    <a:pt x="837" y="1809"/>
                  </a:lnTo>
                  <a:lnTo>
                    <a:pt x="973" y="1556"/>
                  </a:lnTo>
                  <a:lnTo>
                    <a:pt x="1148" y="1342"/>
                  </a:lnTo>
                  <a:lnTo>
                    <a:pt x="1323" y="1128"/>
                  </a:lnTo>
                  <a:lnTo>
                    <a:pt x="1517" y="914"/>
                  </a:lnTo>
                  <a:lnTo>
                    <a:pt x="1731" y="739"/>
                  </a:lnTo>
                  <a:lnTo>
                    <a:pt x="1964" y="564"/>
                  </a:lnTo>
                  <a:lnTo>
                    <a:pt x="2198" y="428"/>
                  </a:lnTo>
                  <a:lnTo>
                    <a:pt x="2450" y="292"/>
                  </a:lnTo>
                  <a:lnTo>
                    <a:pt x="2703" y="195"/>
                  </a:lnTo>
                  <a:lnTo>
                    <a:pt x="2975" y="98"/>
                  </a:lnTo>
                  <a:lnTo>
                    <a:pt x="3267" y="40"/>
                  </a:lnTo>
                  <a:lnTo>
                    <a:pt x="355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7">
              <a:extLst>
                <a:ext uri="{FF2B5EF4-FFF2-40B4-BE49-F238E27FC236}">
                  <a16:creationId xmlns:a16="http://schemas.microsoft.com/office/drawing/2014/main" id="{44814E34-5DB5-868D-5A0C-320CD982ADD7}"/>
                </a:ext>
              </a:extLst>
            </p:cNvPr>
            <p:cNvSpPr/>
            <p:nvPr/>
          </p:nvSpPr>
          <p:spPr>
            <a:xfrm>
              <a:off x="3746685" y="-301071"/>
              <a:ext cx="3042" cy="31"/>
            </a:xfrm>
            <a:custGeom>
              <a:avLst/>
              <a:gdLst/>
              <a:ahLst/>
              <a:cxnLst/>
              <a:rect l="l" t="t" r="r" b="b"/>
              <a:pathLst>
                <a:path w="98" h="1" fill="none" extrusionOk="0">
                  <a:moveTo>
                    <a:pt x="58" y="1"/>
                  </a:moveTo>
                  <a:lnTo>
                    <a:pt x="0" y="1"/>
                  </a:lnTo>
                  <a:lnTo>
                    <a:pt x="0" y="1"/>
                  </a:lnTo>
                  <a:lnTo>
                    <a:pt x="97" y="1"/>
                  </a:lnTo>
                  <a:lnTo>
                    <a:pt x="97" y="1"/>
                  </a:lnTo>
                  <a:lnTo>
                    <a:pt x="5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7">
              <a:extLst>
                <a:ext uri="{FF2B5EF4-FFF2-40B4-BE49-F238E27FC236}">
                  <a16:creationId xmlns:a16="http://schemas.microsoft.com/office/drawing/2014/main" id="{56349F58-F4ED-2317-DE54-2A6A507C4FC5}"/>
                </a:ext>
              </a:extLst>
            </p:cNvPr>
            <p:cNvSpPr/>
            <p:nvPr/>
          </p:nvSpPr>
          <p:spPr>
            <a:xfrm>
              <a:off x="3727349" y="-301660"/>
              <a:ext cx="21168" cy="1831"/>
            </a:xfrm>
            <a:custGeom>
              <a:avLst/>
              <a:gdLst/>
              <a:ahLst/>
              <a:cxnLst/>
              <a:rect l="l" t="t" r="r" b="b"/>
              <a:pathLst>
                <a:path w="682" h="59" extrusionOk="0">
                  <a:moveTo>
                    <a:pt x="604" y="0"/>
                  </a:moveTo>
                  <a:lnTo>
                    <a:pt x="293" y="20"/>
                  </a:lnTo>
                  <a:lnTo>
                    <a:pt x="1" y="59"/>
                  </a:lnTo>
                  <a:lnTo>
                    <a:pt x="506" y="20"/>
                  </a:lnTo>
                  <a:lnTo>
                    <a:pt x="681" y="20"/>
                  </a:lnTo>
                  <a:lnTo>
                    <a:pt x="604" y="0"/>
                  </a:lnTo>
                  <a:close/>
                </a:path>
              </a:pathLst>
            </a:custGeom>
            <a:solidFill>
              <a:srgbClr val="AFC6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7">
              <a:extLst>
                <a:ext uri="{FF2B5EF4-FFF2-40B4-BE49-F238E27FC236}">
                  <a16:creationId xmlns:a16="http://schemas.microsoft.com/office/drawing/2014/main" id="{F50FE67C-6E99-FF56-177A-AE04DA6E6EA1}"/>
                </a:ext>
              </a:extLst>
            </p:cNvPr>
            <p:cNvSpPr/>
            <p:nvPr/>
          </p:nvSpPr>
          <p:spPr>
            <a:xfrm>
              <a:off x="3727349" y="-301660"/>
              <a:ext cx="21168" cy="1831"/>
            </a:xfrm>
            <a:custGeom>
              <a:avLst/>
              <a:gdLst/>
              <a:ahLst/>
              <a:cxnLst/>
              <a:rect l="l" t="t" r="r" b="b"/>
              <a:pathLst>
                <a:path w="682" h="59" fill="none" extrusionOk="0">
                  <a:moveTo>
                    <a:pt x="604" y="0"/>
                  </a:moveTo>
                  <a:lnTo>
                    <a:pt x="604" y="0"/>
                  </a:lnTo>
                  <a:lnTo>
                    <a:pt x="293" y="20"/>
                  </a:lnTo>
                  <a:lnTo>
                    <a:pt x="1" y="59"/>
                  </a:lnTo>
                  <a:lnTo>
                    <a:pt x="506" y="20"/>
                  </a:lnTo>
                  <a:lnTo>
                    <a:pt x="506" y="20"/>
                  </a:lnTo>
                  <a:lnTo>
                    <a:pt x="623" y="20"/>
                  </a:lnTo>
                  <a:lnTo>
                    <a:pt x="681" y="20"/>
                  </a:lnTo>
                  <a:lnTo>
                    <a:pt x="681" y="20"/>
                  </a:lnTo>
                  <a:lnTo>
                    <a:pt x="6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7">
              <a:extLst>
                <a:ext uri="{FF2B5EF4-FFF2-40B4-BE49-F238E27FC236}">
                  <a16:creationId xmlns:a16="http://schemas.microsoft.com/office/drawing/2014/main" id="{85C0DF02-16F1-463C-A4BA-E0CEB5D4B797}"/>
                </a:ext>
              </a:extLst>
            </p:cNvPr>
            <p:cNvSpPr/>
            <p:nvPr/>
          </p:nvSpPr>
          <p:spPr>
            <a:xfrm>
              <a:off x="3849850" y="-237726"/>
              <a:ext cx="2452" cy="4872"/>
            </a:xfrm>
            <a:custGeom>
              <a:avLst/>
              <a:gdLst/>
              <a:ahLst/>
              <a:cxnLst/>
              <a:rect l="l" t="t" r="r" b="b"/>
              <a:pathLst>
                <a:path w="79" h="157" extrusionOk="0">
                  <a:moveTo>
                    <a:pt x="0" y="1"/>
                  </a:moveTo>
                  <a:lnTo>
                    <a:pt x="59" y="157"/>
                  </a:lnTo>
                  <a:lnTo>
                    <a:pt x="78" y="157"/>
                  </a:lnTo>
                  <a:lnTo>
                    <a:pt x="0" y="1"/>
                  </a:lnTo>
                  <a:close/>
                </a:path>
              </a:pathLst>
            </a:custGeom>
            <a:solidFill>
              <a:srgbClr val="9BB9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7">
              <a:extLst>
                <a:ext uri="{FF2B5EF4-FFF2-40B4-BE49-F238E27FC236}">
                  <a16:creationId xmlns:a16="http://schemas.microsoft.com/office/drawing/2014/main" id="{2C2A3430-6B6A-9F48-DE48-08876BF9E3A3}"/>
                </a:ext>
              </a:extLst>
            </p:cNvPr>
            <p:cNvSpPr/>
            <p:nvPr/>
          </p:nvSpPr>
          <p:spPr>
            <a:xfrm>
              <a:off x="3849850" y="-237726"/>
              <a:ext cx="2452" cy="4872"/>
            </a:xfrm>
            <a:custGeom>
              <a:avLst/>
              <a:gdLst/>
              <a:ahLst/>
              <a:cxnLst/>
              <a:rect l="l" t="t" r="r" b="b"/>
              <a:pathLst>
                <a:path w="79" h="157" fill="none" extrusionOk="0">
                  <a:moveTo>
                    <a:pt x="0" y="1"/>
                  </a:moveTo>
                  <a:lnTo>
                    <a:pt x="0" y="1"/>
                  </a:lnTo>
                  <a:lnTo>
                    <a:pt x="59" y="157"/>
                  </a:lnTo>
                  <a:lnTo>
                    <a:pt x="59" y="157"/>
                  </a:lnTo>
                  <a:lnTo>
                    <a:pt x="78" y="157"/>
                  </a:lnTo>
                  <a:lnTo>
                    <a:pt x="78" y="157"/>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47">
              <a:extLst>
                <a:ext uri="{FF2B5EF4-FFF2-40B4-BE49-F238E27FC236}">
                  <a16:creationId xmlns:a16="http://schemas.microsoft.com/office/drawing/2014/main" id="{A9FBC834-DB10-C321-0B29-18FBE1FEF78F}"/>
                </a:ext>
              </a:extLst>
            </p:cNvPr>
            <p:cNvSpPr/>
            <p:nvPr/>
          </p:nvSpPr>
          <p:spPr>
            <a:xfrm>
              <a:off x="3646499" y="-301660"/>
              <a:ext cx="212421" cy="212404"/>
            </a:xfrm>
            <a:custGeom>
              <a:avLst/>
              <a:gdLst/>
              <a:ahLst/>
              <a:cxnLst/>
              <a:rect l="l" t="t" r="r" b="b"/>
              <a:pathLst>
                <a:path w="6844" h="6844" extrusionOk="0">
                  <a:moveTo>
                    <a:pt x="3422" y="0"/>
                  </a:moveTo>
                  <a:lnTo>
                    <a:pt x="3072" y="20"/>
                  </a:lnTo>
                  <a:lnTo>
                    <a:pt x="2723" y="78"/>
                  </a:lnTo>
                  <a:lnTo>
                    <a:pt x="2392" y="156"/>
                  </a:lnTo>
                  <a:lnTo>
                    <a:pt x="2081" y="272"/>
                  </a:lnTo>
                  <a:lnTo>
                    <a:pt x="1789" y="428"/>
                  </a:lnTo>
                  <a:lnTo>
                    <a:pt x="1498" y="603"/>
                  </a:lnTo>
                  <a:lnTo>
                    <a:pt x="1245" y="797"/>
                  </a:lnTo>
                  <a:lnTo>
                    <a:pt x="992" y="1011"/>
                  </a:lnTo>
                  <a:lnTo>
                    <a:pt x="779" y="1264"/>
                  </a:lnTo>
                  <a:lnTo>
                    <a:pt x="584" y="1517"/>
                  </a:lnTo>
                  <a:lnTo>
                    <a:pt x="409" y="1808"/>
                  </a:lnTo>
                  <a:lnTo>
                    <a:pt x="254" y="2100"/>
                  </a:lnTo>
                  <a:lnTo>
                    <a:pt x="156" y="2411"/>
                  </a:lnTo>
                  <a:lnTo>
                    <a:pt x="59" y="2741"/>
                  </a:lnTo>
                  <a:lnTo>
                    <a:pt x="20" y="3072"/>
                  </a:lnTo>
                  <a:lnTo>
                    <a:pt x="1" y="3422"/>
                  </a:lnTo>
                  <a:lnTo>
                    <a:pt x="20" y="3772"/>
                  </a:lnTo>
                  <a:lnTo>
                    <a:pt x="59" y="4122"/>
                  </a:lnTo>
                  <a:lnTo>
                    <a:pt x="156" y="4452"/>
                  </a:lnTo>
                  <a:lnTo>
                    <a:pt x="254" y="4763"/>
                  </a:lnTo>
                  <a:lnTo>
                    <a:pt x="409" y="5055"/>
                  </a:lnTo>
                  <a:lnTo>
                    <a:pt x="584" y="5346"/>
                  </a:lnTo>
                  <a:lnTo>
                    <a:pt x="779" y="5599"/>
                  </a:lnTo>
                  <a:lnTo>
                    <a:pt x="992" y="5852"/>
                  </a:lnTo>
                  <a:lnTo>
                    <a:pt x="1245" y="6066"/>
                  </a:lnTo>
                  <a:lnTo>
                    <a:pt x="1498" y="6260"/>
                  </a:lnTo>
                  <a:lnTo>
                    <a:pt x="1789" y="6435"/>
                  </a:lnTo>
                  <a:lnTo>
                    <a:pt x="2081" y="6591"/>
                  </a:lnTo>
                  <a:lnTo>
                    <a:pt x="2392" y="6707"/>
                  </a:lnTo>
                  <a:lnTo>
                    <a:pt x="2723" y="6785"/>
                  </a:lnTo>
                  <a:lnTo>
                    <a:pt x="3072" y="6843"/>
                  </a:lnTo>
                  <a:lnTo>
                    <a:pt x="3772" y="6843"/>
                  </a:lnTo>
                  <a:lnTo>
                    <a:pt x="4103" y="6785"/>
                  </a:lnTo>
                  <a:lnTo>
                    <a:pt x="4433" y="6707"/>
                  </a:lnTo>
                  <a:lnTo>
                    <a:pt x="4744" y="6591"/>
                  </a:lnTo>
                  <a:lnTo>
                    <a:pt x="5055" y="6435"/>
                  </a:lnTo>
                  <a:lnTo>
                    <a:pt x="5328" y="6260"/>
                  </a:lnTo>
                  <a:lnTo>
                    <a:pt x="5600" y="6066"/>
                  </a:lnTo>
                  <a:lnTo>
                    <a:pt x="5833" y="5852"/>
                  </a:lnTo>
                  <a:lnTo>
                    <a:pt x="6047" y="5599"/>
                  </a:lnTo>
                  <a:lnTo>
                    <a:pt x="6261" y="5346"/>
                  </a:lnTo>
                  <a:lnTo>
                    <a:pt x="6416" y="5055"/>
                  </a:lnTo>
                  <a:lnTo>
                    <a:pt x="6572" y="4763"/>
                  </a:lnTo>
                  <a:lnTo>
                    <a:pt x="6688" y="4452"/>
                  </a:lnTo>
                  <a:lnTo>
                    <a:pt x="6766" y="4122"/>
                  </a:lnTo>
                  <a:lnTo>
                    <a:pt x="6825" y="3772"/>
                  </a:lnTo>
                  <a:lnTo>
                    <a:pt x="6844" y="3422"/>
                  </a:lnTo>
                  <a:lnTo>
                    <a:pt x="6825" y="3072"/>
                  </a:lnTo>
                  <a:lnTo>
                    <a:pt x="6766" y="2741"/>
                  </a:lnTo>
                  <a:lnTo>
                    <a:pt x="6688" y="2411"/>
                  </a:lnTo>
                  <a:lnTo>
                    <a:pt x="6572" y="2100"/>
                  </a:lnTo>
                  <a:lnTo>
                    <a:pt x="6416" y="1808"/>
                  </a:lnTo>
                  <a:lnTo>
                    <a:pt x="6261" y="1517"/>
                  </a:lnTo>
                  <a:lnTo>
                    <a:pt x="6047" y="1264"/>
                  </a:lnTo>
                  <a:lnTo>
                    <a:pt x="5833" y="1011"/>
                  </a:lnTo>
                  <a:lnTo>
                    <a:pt x="5600" y="797"/>
                  </a:lnTo>
                  <a:lnTo>
                    <a:pt x="5328" y="603"/>
                  </a:lnTo>
                  <a:lnTo>
                    <a:pt x="5055" y="428"/>
                  </a:lnTo>
                  <a:lnTo>
                    <a:pt x="4744" y="272"/>
                  </a:lnTo>
                  <a:lnTo>
                    <a:pt x="4433" y="156"/>
                  </a:lnTo>
                  <a:lnTo>
                    <a:pt x="4103" y="78"/>
                  </a:lnTo>
                  <a:lnTo>
                    <a:pt x="3772" y="20"/>
                  </a:lnTo>
                  <a:lnTo>
                    <a:pt x="3422"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7">
              <a:extLst>
                <a:ext uri="{FF2B5EF4-FFF2-40B4-BE49-F238E27FC236}">
                  <a16:creationId xmlns:a16="http://schemas.microsoft.com/office/drawing/2014/main" id="{DB824C80-A6B9-3BCD-4D35-DDAB79D0C655}"/>
                </a:ext>
              </a:extLst>
            </p:cNvPr>
            <p:cNvSpPr/>
            <p:nvPr/>
          </p:nvSpPr>
          <p:spPr>
            <a:xfrm>
              <a:off x="3646499" y="-301660"/>
              <a:ext cx="212421" cy="212404"/>
            </a:xfrm>
            <a:custGeom>
              <a:avLst/>
              <a:gdLst/>
              <a:ahLst/>
              <a:cxnLst/>
              <a:rect l="l" t="t" r="r" b="b"/>
              <a:pathLst>
                <a:path w="6844" h="6844" fill="none" extrusionOk="0">
                  <a:moveTo>
                    <a:pt x="1" y="3422"/>
                  </a:moveTo>
                  <a:lnTo>
                    <a:pt x="1" y="3422"/>
                  </a:lnTo>
                  <a:lnTo>
                    <a:pt x="20" y="3772"/>
                  </a:lnTo>
                  <a:lnTo>
                    <a:pt x="59" y="4122"/>
                  </a:lnTo>
                  <a:lnTo>
                    <a:pt x="156" y="4452"/>
                  </a:lnTo>
                  <a:lnTo>
                    <a:pt x="254" y="4763"/>
                  </a:lnTo>
                  <a:lnTo>
                    <a:pt x="409" y="5055"/>
                  </a:lnTo>
                  <a:lnTo>
                    <a:pt x="584" y="5346"/>
                  </a:lnTo>
                  <a:lnTo>
                    <a:pt x="779" y="5599"/>
                  </a:lnTo>
                  <a:lnTo>
                    <a:pt x="992" y="5852"/>
                  </a:lnTo>
                  <a:lnTo>
                    <a:pt x="1245" y="6066"/>
                  </a:lnTo>
                  <a:lnTo>
                    <a:pt x="1498" y="6260"/>
                  </a:lnTo>
                  <a:lnTo>
                    <a:pt x="1789" y="6435"/>
                  </a:lnTo>
                  <a:lnTo>
                    <a:pt x="2081" y="6591"/>
                  </a:lnTo>
                  <a:lnTo>
                    <a:pt x="2392" y="6707"/>
                  </a:lnTo>
                  <a:lnTo>
                    <a:pt x="2723" y="6785"/>
                  </a:lnTo>
                  <a:lnTo>
                    <a:pt x="3072" y="6843"/>
                  </a:lnTo>
                  <a:lnTo>
                    <a:pt x="3422" y="6843"/>
                  </a:lnTo>
                  <a:lnTo>
                    <a:pt x="3422" y="6843"/>
                  </a:lnTo>
                  <a:lnTo>
                    <a:pt x="3772" y="6843"/>
                  </a:lnTo>
                  <a:lnTo>
                    <a:pt x="4103" y="6785"/>
                  </a:lnTo>
                  <a:lnTo>
                    <a:pt x="4433" y="6707"/>
                  </a:lnTo>
                  <a:lnTo>
                    <a:pt x="4744" y="6591"/>
                  </a:lnTo>
                  <a:lnTo>
                    <a:pt x="5055" y="6435"/>
                  </a:lnTo>
                  <a:lnTo>
                    <a:pt x="5328" y="6260"/>
                  </a:lnTo>
                  <a:lnTo>
                    <a:pt x="5600" y="6066"/>
                  </a:lnTo>
                  <a:lnTo>
                    <a:pt x="5833" y="5852"/>
                  </a:lnTo>
                  <a:lnTo>
                    <a:pt x="6047" y="5599"/>
                  </a:lnTo>
                  <a:lnTo>
                    <a:pt x="6261" y="5346"/>
                  </a:lnTo>
                  <a:lnTo>
                    <a:pt x="6416" y="5055"/>
                  </a:lnTo>
                  <a:lnTo>
                    <a:pt x="6572" y="4763"/>
                  </a:lnTo>
                  <a:lnTo>
                    <a:pt x="6688" y="4452"/>
                  </a:lnTo>
                  <a:lnTo>
                    <a:pt x="6766" y="4122"/>
                  </a:lnTo>
                  <a:lnTo>
                    <a:pt x="6825" y="3772"/>
                  </a:lnTo>
                  <a:lnTo>
                    <a:pt x="6844" y="3422"/>
                  </a:lnTo>
                  <a:lnTo>
                    <a:pt x="6844" y="3422"/>
                  </a:lnTo>
                  <a:lnTo>
                    <a:pt x="6825" y="3072"/>
                  </a:lnTo>
                  <a:lnTo>
                    <a:pt x="6766" y="2741"/>
                  </a:lnTo>
                  <a:lnTo>
                    <a:pt x="6688" y="2411"/>
                  </a:lnTo>
                  <a:lnTo>
                    <a:pt x="6572" y="2100"/>
                  </a:lnTo>
                  <a:lnTo>
                    <a:pt x="6416" y="1808"/>
                  </a:lnTo>
                  <a:lnTo>
                    <a:pt x="6261" y="1517"/>
                  </a:lnTo>
                  <a:lnTo>
                    <a:pt x="6047" y="1264"/>
                  </a:lnTo>
                  <a:lnTo>
                    <a:pt x="5833" y="1011"/>
                  </a:lnTo>
                  <a:lnTo>
                    <a:pt x="5600" y="797"/>
                  </a:lnTo>
                  <a:lnTo>
                    <a:pt x="5328" y="603"/>
                  </a:lnTo>
                  <a:lnTo>
                    <a:pt x="5055" y="428"/>
                  </a:lnTo>
                  <a:lnTo>
                    <a:pt x="4744" y="272"/>
                  </a:lnTo>
                  <a:lnTo>
                    <a:pt x="4433" y="156"/>
                  </a:lnTo>
                  <a:lnTo>
                    <a:pt x="4103" y="78"/>
                  </a:lnTo>
                  <a:lnTo>
                    <a:pt x="3772" y="20"/>
                  </a:lnTo>
                  <a:lnTo>
                    <a:pt x="3422" y="0"/>
                  </a:lnTo>
                  <a:lnTo>
                    <a:pt x="3422" y="0"/>
                  </a:lnTo>
                  <a:lnTo>
                    <a:pt x="3072" y="20"/>
                  </a:lnTo>
                  <a:lnTo>
                    <a:pt x="2723" y="78"/>
                  </a:lnTo>
                  <a:lnTo>
                    <a:pt x="2392" y="156"/>
                  </a:lnTo>
                  <a:lnTo>
                    <a:pt x="2081" y="272"/>
                  </a:lnTo>
                  <a:lnTo>
                    <a:pt x="1789" y="428"/>
                  </a:lnTo>
                  <a:lnTo>
                    <a:pt x="1498" y="603"/>
                  </a:lnTo>
                  <a:lnTo>
                    <a:pt x="1245" y="797"/>
                  </a:lnTo>
                  <a:lnTo>
                    <a:pt x="992" y="1011"/>
                  </a:lnTo>
                  <a:lnTo>
                    <a:pt x="779" y="1264"/>
                  </a:lnTo>
                  <a:lnTo>
                    <a:pt x="584" y="1517"/>
                  </a:lnTo>
                  <a:lnTo>
                    <a:pt x="409" y="1808"/>
                  </a:lnTo>
                  <a:lnTo>
                    <a:pt x="254" y="2100"/>
                  </a:lnTo>
                  <a:lnTo>
                    <a:pt x="156" y="2411"/>
                  </a:lnTo>
                  <a:lnTo>
                    <a:pt x="59" y="2741"/>
                  </a:lnTo>
                  <a:lnTo>
                    <a:pt x="20" y="3072"/>
                  </a:lnTo>
                  <a:lnTo>
                    <a:pt x="1" y="34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7">
              <a:extLst>
                <a:ext uri="{FF2B5EF4-FFF2-40B4-BE49-F238E27FC236}">
                  <a16:creationId xmlns:a16="http://schemas.microsoft.com/office/drawing/2014/main" id="{BDF95F31-C4AD-AB8B-CD1E-F03D6B07159F}"/>
                </a:ext>
              </a:extLst>
            </p:cNvPr>
            <p:cNvSpPr/>
            <p:nvPr/>
          </p:nvSpPr>
          <p:spPr>
            <a:xfrm>
              <a:off x="3670056" y="-277545"/>
              <a:ext cx="164747" cy="164765"/>
            </a:xfrm>
            <a:custGeom>
              <a:avLst/>
              <a:gdLst/>
              <a:ahLst/>
              <a:cxnLst/>
              <a:rect l="l" t="t" r="r" b="b"/>
              <a:pathLst>
                <a:path w="5308" h="5309" extrusionOk="0">
                  <a:moveTo>
                    <a:pt x="2663" y="1"/>
                  </a:moveTo>
                  <a:lnTo>
                    <a:pt x="2391" y="20"/>
                  </a:lnTo>
                  <a:lnTo>
                    <a:pt x="2119" y="59"/>
                  </a:lnTo>
                  <a:lnTo>
                    <a:pt x="1866" y="118"/>
                  </a:lnTo>
                  <a:lnTo>
                    <a:pt x="1633" y="215"/>
                  </a:lnTo>
                  <a:lnTo>
                    <a:pt x="1400" y="331"/>
                  </a:lnTo>
                  <a:lnTo>
                    <a:pt x="1166" y="448"/>
                  </a:lnTo>
                  <a:lnTo>
                    <a:pt x="972" y="604"/>
                  </a:lnTo>
                  <a:lnTo>
                    <a:pt x="778" y="779"/>
                  </a:lnTo>
                  <a:lnTo>
                    <a:pt x="603" y="973"/>
                  </a:lnTo>
                  <a:lnTo>
                    <a:pt x="467" y="1167"/>
                  </a:lnTo>
                  <a:lnTo>
                    <a:pt x="331" y="1401"/>
                  </a:lnTo>
                  <a:lnTo>
                    <a:pt x="214" y="1614"/>
                  </a:lnTo>
                  <a:lnTo>
                    <a:pt x="117" y="1867"/>
                  </a:lnTo>
                  <a:lnTo>
                    <a:pt x="58" y="2120"/>
                  </a:lnTo>
                  <a:lnTo>
                    <a:pt x="20" y="2392"/>
                  </a:lnTo>
                  <a:lnTo>
                    <a:pt x="0" y="2645"/>
                  </a:lnTo>
                  <a:lnTo>
                    <a:pt x="20" y="2917"/>
                  </a:lnTo>
                  <a:lnTo>
                    <a:pt x="58" y="3189"/>
                  </a:lnTo>
                  <a:lnTo>
                    <a:pt x="117" y="3442"/>
                  </a:lnTo>
                  <a:lnTo>
                    <a:pt x="214" y="3695"/>
                  </a:lnTo>
                  <a:lnTo>
                    <a:pt x="331" y="3908"/>
                  </a:lnTo>
                  <a:lnTo>
                    <a:pt x="467" y="4142"/>
                  </a:lnTo>
                  <a:lnTo>
                    <a:pt x="603" y="4336"/>
                  </a:lnTo>
                  <a:lnTo>
                    <a:pt x="778" y="4531"/>
                  </a:lnTo>
                  <a:lnTo>
                    <a:pt x="972" y="4706"/>
                  </a:lnTo>
                  <a:lnTo>
                    <a:pt x="1166" y="4861"/>
                  </a:lnTo>
                  <a:lnTo>
                    <a:pt x="1400" y="4978"/>
                  </a:lnTo>
                  <a:lnTo>
                    <a:pt x="1633" y="5094"/>
                  </a:lnTo>
                  <a:lnTo>
                    <a:pt x="1866" y="5192"/>
                  </a:lnTo>
                  <a:lnTo>
                    <a:pt x="2119" y="5250"/>
                  </a:lnTo>
                  <a:lnTo>
                    <a:pt x="2391" y="5289"/>
                  </a:lnTo>
                  <a:lnTo>
                    <a:pt x="2663" y="5308"/>
                  </a:lnTo>
                  <a:lnTo>
                    <a:pt x="2936" y="5289"/>
                  </a:lnTo>
                  <a:lnTo>
                    <a:pt x="3188" y="5250"/>
                  </a:lnTo>
                  <a:lnTo>
                    <a:pt x="3441" y="5192"/>
                  </a:lnTo>
                  <a:lnTo>
                    <a:pt x="3694" y="5094"/>
                  </a:lnTo>
                  <a:lnTo>
                    <a:pt x="3927" y="4978"/>
                  </a:lnTo>
                  <a:lnTo>
                    <a:pt x="4141" y="4861"/>
                  </a:lnTo>
                  <a:lnTo>
                    <a:pt x="4335" y="4706"/>
                  </a:lnTo>
                  <a:lnTo>
                    <a:pt x="4530" y="4531"/>
                  </a:lnTo>
                  <a:lnTo>
                    <a:pt x="4705" y="4336"/>
                  </a:lnTo>
                  <a:lnTo>
                    <a:pt x="4860" y="4142"/>
                  </a:lnTo>
                  <a:lnTo>
                    <a:pt x="4977" y="3908"/>
                  </a:lnTo>
                  <a:lnTo>
                    <a:pt x="5093" y="3695"/>
                  </a:lnTo>
                  <a:lnTo>
                    <a:pt x="5191" y="3442"/>
                  </a:lnTo>
                  <a:lnTo>
                    <a:pt x="5249" y="3189"/>
                  </a:lnTo>
                  <a:lnTo>
                    <a:pt x="5288" y="2917"/>
                  </a:lnTo>
                  <a:lnTo>
                    <a:pt x="5307" y="2645"/>
                  </a:lnTo>
                  <a:lnTo>
                    <a:pt x="5288" y="2392"/>
                  </a:lnTo>
                  <a:lnTo>
                    <a:pt x="5249" y="2120"/>
                  </a:lnTo>
                  <a:lnTo>
                    <a:pt x="5191" y="1867"/>
                  </a:lnTo>
                  <a:lnTo>
                    <a:pt x="5093" y="1614"/>
                  </a:lnTo>
                  <a:lnTo>
                    <a:pt x="4977" y="1401"/>
                  </a:lnTo>
                  <a:lnTo>
                    <a:pt x="4860" y="1167"/>
                  </a:lnTo>
                  <a:lnTo>
                    <a:pt x="4705" y="973"/>
                  </a:lnTo>
                  <a:lnTo>
                    <a:pt x="4530" y="779"/>
                  </a:lnTo>
                  <a:lnTo>
                    <a:pt x="4335" y="604"/>
                  </a:lnTo>
                  <a:lnTo>
                    <a:pt x="4141" y="448"/>
                  </a:lnTo>
                  <a:lnTo>
                    <a:pt x="3927" y="331"/>
                  </a:lnTo>
                  <a:lnTo>
                    <a:pt x="3694" y="215"/>
                  </a:lnTo>
                  <a:lnTo>
                    <a:pt x="3441" y="118"/>
                  </a:lnTo>
                  <a:lnTo>
                    <a:pt x="3188" y="59"/>
                  </a:lnTo>
                  <a:lnTo>
                    <a:pt x="2936" y="20"/>
                  </a:lnTo>
                  <a:lnTo>
                    <a:pt x="26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7">
              <a:extLst>
                <a:ext uri="{FF2B5EF4-FFF2-40B4-BE49-F238E27FC236}">
                  <a16:creationId xmlns:a16="http://schemas.microsoft.com/office/drawing/2014/main" id="{88793873-809D-F2B3-C101-820FAE8E6CEA}"/>
                </a:ext>
              </a:extLst>
            </p:cNvPr>
            <p:cNvSpPr/>
            <p:nvPr/>
          </p:nvSpPr>
          <p:spPr>
            <a:xfrm>
              <a:off x="3670056" y="-277545"/>
              <a:ext cx="164747" cy="164765"/>
            </a:xfrm>
            <a:custGeom>
              <a:avLst/>
              <a:gdLst/>
              <a:ahLst/>
              <a:cxnLst/>
              <a:rect l="l" t="t" r="r" b="b"/>
              <a:pathLst>
                <a:path w="5308" h="5309" fill="none" extrusionOk="0">
                  <a:moveTo>
                    <a:pt x="0" y="2645"/>
                  </a:moveTo>
                  <a:lnTo>
                    <a:pt x="0" y="2645"/>
                  </a:lnTo>
                  <a:lnTo>
                    <a:pt x="20" y="2917"/>
                  </a:lnTo>
                  <a:lnTo>
                    <a:pt x="58" y="3189"/>
                  </a:lnTo>
                  <a:lnTo>
                    <a:pt x="117" y="3442"/>
                  </a:lnTo>
                  <a:lnTo>
                    <a:pt x="214" y="3695"/>
                  </a:lnTo>
                  <a:lnTo>
                    <a:pt x="331" y="3908"/>
                  </a:lnTo>
                  <a:lnTo>
                    <a:pt x="467" y="4142"/>
                  </a:lnTo>
                  <a:lnTo>
                    <a:pt x="603" y="4336"/>
                  </a:lnTo>
                  <a:lnTo>
                    <a:pt x="778" y="4531"/>
                  </a:lnTo>
                  <a:lnTo>
                    <a:pt x="972" y="4706"/>
                  </a:lnTo>
                  <a:lnTo>
                    <a:pt x="1166" y="4861"/>
                  </a:lnTo>
                  <a:lnTo>
                    <a:pt x="1400" y="4978"/>
                  </a:lnTo>
                  <a:lnTo>
                    <a:pt x="1633" y="5094"/>
                  </a:lnTo>
                  <a:lnTo>
                    <a:pt x="1866" y="5192"/>
                  </a:lnTo>
                  <a:lnTo>
                    <a:pt x="2119" y="5250"/>
                  </a:lnTo>
                  <a:lnTo>
                    <a:pt x="2391" y="5289"/>
                  </a:lnTo>
                  <a:lnTo>
                    <a:pt x="2663" y="5308"/>
                  </a:lnTo>
                  <a:lnTo>
                    <a:pt x="2663" y="5308"/>
                  </a:lnTo>
                  <a:lnTo>
                    <a:pt x="2936" y="5289"/>
                  </a:lnTo>
                  <a:lnTo>
                    <a:pt x="3188" y="5250"/>
                  </a:lnTo>
                  <a:lnTo>
                    <a:pt x="3441" y="5192"/>
                  </a:lnTo>
                  <a:lnTo>
                    <a:pt x="3694" y="5094"/>
                  </a:lnTo>
                  <a:lnTo>
                    <a:pt x="3927" y="4978"/>
                  </a:lnTo>
                  <a:lnTo>
                    <a:pt x="4141" y="4861"/>
                  </a:lnTo>
                  <a:lnTo>
                    <a:pt x="4335" y="4706"/>
                  </a:lnTo>
                  <a:lnTo>
                    <a:pt x="4530" y="4531"/>
                  </a:lnTo>
                  <a:lnTo>
                    <a:pt x="4705" y="4336"/>
                  </a:lnTo>
                  <a:lnTo>
                    <a:pt x="4860" y="4142"/>
                  </a:lnTo>
                  <a:lnTo>
                    <a:pt x="4977" y="3908"/>
                  </a:lnTo>
                  <a:lnTo>
                    <a:pt x="5093" y="3695"/>
                  </a:lnTo>
                  <a:lnTo>
                    <a:pt x="5191" y="3442"/>
                  </a:lnTo>
                  <a:lnTo>
                    <a:pt x="5249" y="3189"/>
                  </a:lnTo>
                  <a:lnTo>
                    <a:pt x="5288" y="2917"/>
                  </a:lnTo>
                  <a:lnTo>
                    <a:pt x="5307" y="2645"/>
                  </a:lnTo>
                  <a:lnTo>
                    <a:pt x="5307" y="2645"/>
                  </a:lnTo>
                  <a:lnTo>
                    <a:pt x="5288" y="2392"/>
                  </a:lnTo>
                  <a:lnTo>
                    <a:pt x="5249" y="2120"/>
                  </a:lnTo>
                  <a:lnTo>
                    <a:pt x="5191" y="1867"/>
                  </a:lnTo>
                  <a:lnTo>
                    <a:pt x="5093" y="1614"/>
                  </a:lnTo>
                  <a:lnTo>
                    <a:pt x="4977" y="1401"/>
                  </a:lnTo>
                  <a:lnTo>
                    <a:pt x="4860" y="1167"/>
                  </a:lnTo>
                  <a:lnTo>
                    <a:pt x="4705" y="973"/>
                  </a:lnTo>
                  <a:lnTo>
                    <a:pt x="4530" y="779"/>
                  </a:lnTo>
                  <a:lnTo>
                    <a:pt x="4335" y="604"/>
                  </a:lnTo>
                  <a:lnTo>
                    <a:pt x="4141" y="448"/>
                  </a:lnTo>
                  <a:lnTo>
                    <a:pt x="3927" y="331"/>
                  </a:lnTo>
                  <a:lnTo>
                    <a:pt x="3694" y="215"/>
                  </a:lnTo>
                  <a:lnTo>
                    <a:pt x="3441" y="118"/>
                  </a:lnTo>
                  <a:lnTo>
                    <a:pt x="3188" y="59"/>
                  </a:lnTo>
                  <a:lnTo>
                    <a:pt x="2936" y="20"/>
                  </a:lnTo>
                  <a:lnTo>
                    <a:pt x="2663" y="1"/>
                  </a:lnTo>
                  <a:lnTo>
                    <a:pt x="2663" y="1"/>
                  </a:lnTo>
                  <a:lnTo>
                    <a:pt x="2391" y="20"/>
                  </a:lnTo>
                  <a:lnTo>
                    <a:pt x="2119" y="59"/>
                  </a:lnTo>
                  <a:lnTo>
                    <a:pt x="1866" y="118"/>
                  </a:lnTo>
                  <a:lnTo>
                    <a:pt x="1633" y="215"/>
                  </a:lnTo>
                  <a:lnTo>
                    <a:pt x="1400" y="331"/>
                  </a:lnTo>
                  <a:lnTo>
                    <a:pt x="1166" y="448"/>
                  </a:lnTo>
                  <a:lnTo>
                    <a:pt x="972" y="604"/>
                  </a:lnTo>
                  <a:lnTo>
                    <a:pt x="778" y="779"/>
                  </a:lnTo>
                  <a:lnTo>
                    <a:pt x="603" y="973"/>
                  </a:lnTo>
                  <a:lnTo>
                    <a:pt x="467" y="1167"/>
                  </a:lnTo>
                  <a:lnTo>
                    <a:pt x="331" y="1401"/>
                  </a:lnTo>
                  <a:lnTo>
                    <a:pt x="214" y="1614"/>
                  </a:lnTo>
                  <a:lnTo>
                    <a:pt x="117" y="1867"/>
                  </a:lnTo>
                  <a:lnTo>
                    <a:pt x="58" y="2120"/>
                  </a:lnTo>
                  <a:lnTo>
                    <a:pt x="20" y="2392"/>
                  </a:lnTo>
                  <a:lnTo>
                    <a:pt x="0" y="2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7">
              <a:extLst>
                <a:ext uri="{FF2B5EF4-FFF2-40B4-BE49-F238E27FC236}">
                  <a16:creationId xmlns:a16="http://schemas.microsoft.com/office/drawing/2014/main" id="{BDEDB179-1B6B-3BE3-3851-2659A58C2537}"/>
                </a:ext>
              </a:extLst>
            </p:cNvPr>
            <p:cNvSpPr/>
            <p:nvPr/>
          </p:nvSpPr>
          <p:spPr>
            <a:xfrm>
              <a:off x="3703823" y="-243747"/>
              <a:ext cx="97178" cy="97171"/>
            </a:xfrm>
            <a:custGeom>
              <a:avLst/>
              <a:gdLst/>
              <a:ahLst/>
              <a:cxnLst/>
              <a:rect l="l" t="t" r="r" b="b"/>
              <a:pathLst>
                <a:path w="3131" h="3131" extrusionOk="0">
                  <a:moveTo>
                    <a:pt x="1400" y="1"/>
                  </a:moveTo>
                  <a:lnTo>
                    <a:pt x="1245" y="39"/>
                  </a:lnTo>
                  <a:lnTo>
                    <a:pt x="1109" y="78"/>
                  </a:lnTo>
                  <a:lnTo>
                    <a:pt x="953" y="117"/>
                  </a:lnTo>
                  <a:lnTo>
                    <a:pt x="817" y="195"/>
                  </a:lnTo>
                  <a:lnTo>
                    <a:pt x="701" y="273"/>
                  </a:lnTo>
                  <a:lnTo>
                    <a:pt x="565" y="351"/>
                  </a:lnTo>
                  <a:lnTo>
                    <a:pt x="467" y="467"/>
                  </a:lnTo>
                  <a:lnTo>
                    <a:pt x="351" y="564"/>
                  </a:lnTo>
                  <a:lnTo>
                    <a:pt x="273" y="681"/>
                  </a:lnTo>
                  <a:lnTo>
                    <a:pt x="195" y="817"/>
                  </a:lnTo>
                  <a:lnTo>
                    <a:pt x="117" y="953"/>
                  </a:lnTo>
                  <a:lnTo>
                    <a:pt x="78" y="1109"/>
                  </a:lnTo>
                  <a:lnTo>
                    <a:pt x="40" y="1245"/>
                  </a:lnTo>
                  <a:lnTo>
                    <a:pt x="20" y="1400"/>
                  </a:lnTo>
                  <a:lnTo>
                    <a:pt x="1" y="1556"/>
                  </a:lnTo>
                  <a:lnTo>
                    <a:pt x="20" y="1731"/>
                  </a:lnTo>
                  <a:lnTo>
                    <a:pt x="40" y="1886"/>
                  </a:lnTo>
                  <a:lnTo>
                    <a:pt x="78" y="2022"/>
                  </a:lnTo>
                  <a:lnTo>
                    <a:pt x="117" y="2178"/>
                  </a:lnTo>
                  <a:lnTo>
                    <a:pt x="195" y="2314"/>
                  </a:lnTo>
                  <a:lnTo>
                    <a:pt x="273" y="2450"/>
                  </a:lnTo>
                  <a:lnTo>
                    <a:pt x="351" y="2567"/>
                  </a:lnTo>
                  <a:lnTo>
                    <a:pt x="467" y="2664"/>
                  </a:lnTo>
                  <a:lnTo>
                    <a:pt x="565" y="2781"/>
                  </a:lnTo>
                  <a:lnTo>
                    <a:pt x="701" y="2858"/>
                  </a:lnTo>
                  <a:lnTo>
                    <a:pt x="817" y="2936"/>
                  </a:lnTo>
                  <a:lnTo>
                    <a:pt x="953" y="3014"/>
                  </a:lnTo>
                  <a:lnTo>
                    <a:pt x="1109" y="3053"/>
                  </a:lnTo>
                  <a:lnTo>
                    <a:pt x="1245" y="3092"/>
                  </a:lnTo>
                  <a:lnTo>
                    <a:pt x="1400" y="3131"/>
                  </a:lnTo>
                  <a:lnTo>
                    <a:pt x="1731" y="3131"/>
                  </a:lnTo>
                  <a:lnTo>
                    <a:pt x="1886" y="3092"/>
                  </a:lnTo>
                  <a:lnTo>
                    <a:pt x="2042" y="3053"/>
                  </a:lnTo>
                  <a:lnTo>
                    <a:pt x="2178" y="3014"/>
                  </a:lnTo>
                  <a:lnTo>
                    <a:pt x="2314" y="2936"/>
                  </a:lnTo>
                  <a:lnTo>
                    <a:pt x="2450" y="2858"/>
                  </a:lnTo>
                  <a:lnTo>
                    <a:pt x="2567" y="2781"/>
                  </a:lnTo>
                  <a:lnTo>
                    <a:pt x="2684" y="2664"/>
                  </a:lnTo>
                  <a:lnTo>
                    <a:pt x="2781" y="2567"/>
                  </a:lnTo>
                  <a:lnTo>
                    <a:pt x="2858" y="2450"/>
                  </a:lnTo>
                  <a:lnTo>
                    <a:pt x="2936" y="2314"/>
                  </a:lnTo>
                  <a:lnTo>
                    <a:pt x="3014" y="2178"/>
                  </a:lnTo>
                  <a:lnTo>
                    <a:pt x="3072" y="2022"/>
                  </a:lnTo>
                  <a:lnTo>
                    <a:pt x="3111" y="1886"/>
                  </a:lnTo>
                  <a:lnTo>
                    <a:pt x="3131" y="1731"/>
                  </a:lnTo>
                  <a:lnTo>
                    <a:pt x="3131" y="1556"/>
                  </a:lnTo>
                  <a:lnTo>
                    <a:pt x="3131" y="1400"/>
                  </a:lnTo>
                  <a:lnTo>
                    <a:pt x="3111" y="1245"/>
                  </a:lnTo>
                  <a:lnTo>
                    <a:pt x="3072" y="1109"/>
                  </a:lnTo>
                  <a:lnTo>
                    <a:pt x="3014" y="953"/>
                  </a:lnTo>
                  <a:lnTo>
                    <a:pt x="2936" y="817"/>
                  </a:lnTo>
                  <a:lnTo>
                    <a:pt x="2858" y="681"/>
                  </a:lnTo>
                  <a:lnTo>
                    <a:pt x="2781" y="564"/>
                  </a:lnTo>
                  <a:lnTo>
                    <a:pt x="2684" y="467"/>
                  </a:lnTo>
                  <a:lnTo>
                    <a:pt x="2567" y="351"/>
                  </a:lnTo>
                  <a:lnTo>
                    <a:pt x="2450" y="273"/>
                  </a:lnTo>
                  <a:lnTo>
                    <a:pt x="2314" y="195"/>
                  </a:lnTo>
                  <a:lnTo>
                    <a:pt x="2178" y="117"/>
                  </a:lnTo>
                  <a:lnTo>
                    <a:pt x="2042" y="78"/>
                  </a:lnTo>
                  <a:lnTo>
                    <a:pt x="1886" y="39"/>
                  </a:lnTo>
                  <a:lnTo>
                    <a:pt x="17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7">
              <a:extLst>
                <a:ext uri="{FF2B5EF4-FFF2-40B4-BE49-F238E27FC236}">
                  <a16:creationId xmlns:a16="http://schemas.microsoft.com/office/drawing/2014/main" id="{3748D9F3-8E82-8853-B89A-766591CA65EE}"/>
                </a:ext>
              </a:extLst>
            </p:cNvPr>
            <p:cNvSpPr/>
            <p:nvPr/>
          </p:nvSpPr>
          <p:spPr>
            <a:xfrm>
              <a:off x="3703823" y="-243747"/>
              <a:ext cx="97178" cy="97171"/>
            </a:xfrm>
            <a:custGeom>
              <a:avLst/>
              <a:gdLst/>
              <a:ahLst/>
              <a:cxnLst/>
              <a:rect l="l" t="t" r="r" b="b"/>
              <a:pathLst>
                <a:path w="3131" h="3131" fill="none" extrusionOk="0">
                  <a:moveTo>
                    <a:pt x="1575" y="1"/>
                  </a:moveTo>
                  <a:lnTo>
                    <a:pt x="1575" y="1"/>
                  </a:lnTo>
                  <a:lnTo>
                    <a:pt x="1400" y="1"/>
                  </a:lnTo>
                  <a:lnTo>
                    <a:pt x="1245" y="39"/>
                  </a:lnTo>
                  <a:lnTo>
                    <a:pt x="1109" y="78"/>
                  </a:lnTo>
                  <a:lnTo>
                    <a:pt x="953" y="117"/>
                  </a:lnTo>
                  <a:lnTo>
                    <a:pt x="817" y="195"/>
                  </a:lnTo>
                  <a:lnTo>
                    <a:pt x="701" y="273"/>
                  </a:lnTo>
                  <a:lnTo>
                    <a:pt x="565" y="351"/>
                  </a:lnTo>
                  <a:lnTo>
                    <a:pt x="467" y="467"/>
                  </a:lnTo>
                  <a:lnTo>
                    <a:pt x="351" y="564"/>
                  </a:lnTo>
                  <a:lnTo>
                    <a:pt x="273" y="681"/>
                  </a:lnTo>
                  <a:lnTo>
                    <a:pt x="195" y="817"/>
                  </a:lnTo>
                  <a:lnTo>
                    <a:pt x="117" y="953"/>
                  </a:lnTo>
                  <a:lnTo>
                    <a:pt x="78" y="1109"/>
                  </a:lnTo>
                  <a:lnTo>
                    <a:pt x="40" y="1245"/>
                  </a:lnTo>
                  <a:lnTo>
                    <a:pt x="20" y="1400"/>
                  </a:lnTo>
                  <a:lnTo>
                    <a:pt x="1" y="1556"/>
                  </a:lnTo>
                  <a:lnTo>
                    <a:pt x="1" y="1556"/>
                  </a:lnTo>
                  <a:lnTo>
                    <a:pt x="20" y="1731"/>
                  </a:lnTo>
                  <a:lnTo>
                    <a:pt x="40" y="1886"/>
                  </a:lnTo>
                  <a:lnTo>
                    <a:pt x="78" y="2022"/>
                  </a:lnTo>
                  <a:lnTo>
                    <a:pt x="117" y="2178"/>
                  </a:lnTo>
                  <a:lnTo>
                    <a:pt x="195" y="2314"/>
                  </a:lnTo>
                  <a:lnTo>
                    <a:pt x="273" y="2450"/>
                  </a:lnTo>
                  <a:lnTo>
                    <a:pt x="351" y="2567"/>
                  </a:lnTo>
                  <a:lnTo>
                    <a:pt x="467" y="2664"/>
                  </a:lnTo>
                  <a:lnTo>
                    <a:pt x="565" y="2781"/>
                  </a:lnTo>
                  <a:lnTo>
                    <a:pt x="701" y="2858"/>
                  </a:lnTo>
                  <a:lnTo>
                    <a:pt x="817" y="2936"/>
                  </a:lnTo>
                  <a:lnTo>
                    <a:pt x="953" y="3014"/>
                  </a:lnTo>
                  <a:lnTo>
                    <a:pt x="1109" y="3053"/>
                  </a:lnTo>
                  <a:lnTo>
                    <a:pt x="1245" y="3092"/>
                  </a:lnTo>
                  <a:lnTo>
                    <a:pt x="1400" y="3131"/>
                  </a:lnTo>
                  <a:lnTo>
                    <a:pt x="1575" y="3131"/>
                  </a:lnTo>
                  <a:lnTo>
                    <a:pt x="1575" y="3131"/>
                  </a:lnTo>
                  <a:lnTo>
                    <a:pt x="1731" y="3131"/>
                  </a:lnTo>
                  <a:lnTo>
                    <a:pt x="1886" y="3092"/>
                  </a:lnTo>
                  <a:lnTo>
                    <a:pt x="2042" y="3053"/>
                  </a:lnTo>
                  <a:lnTo>
                    <a:pt x="2178" y="3014"/>
                  </a:lnTo>
                  <a:lnTo>
                    <a:pt x="2314" y="2936"/>
                  </a:lnTo>
                  <a:lnTo>
                    <a:pt x="2450" y="2858"/>
                  </a:lnTo>
                  <a:lnTo>
                    <a:pt x="2567" y="2781"/>
                  </a:lnTo>
                  <a:lnTo>
                    <a:pt x="2684" y="2664"/>
                  </a:lnTo>
                  <a:lnTo>
                    <a:pt x="2781" y="2567"/>
                  </a:lnTo>
                  <a:lnTo>
                    <a:pt x="2858" y="2450"/>
                  </a:lnTo>
                  <a:lnTo>
                    <a:pt x="2936" y="2314"/>
                  </a:lnTo>
                  <a:lnTo>
                    <a:pt x="3014" y="2178"/>
                  </a:lnTo>
                  <a:lnTo>
                    <a:pt x="3072" y="2022"/>
                  </a:lnTo>
                  <a:lnTo>
                    <a:pt x="3111" y="1886"/>
                  </a:lnTo>
                  <a:lnTo>
                    <a:pt x="3131" y="1731"/>
                  </a:lnTo>
                  <a:lnTo>
                    <a:pt x="3131" y="1556"/>
                  </a:lnTo>
                  <a:lnTo>
                    <a:pt x="3131" y="1556"/>
                  </a:lnTo>
                  <a:lnTo>
                    <a:pt x="3131" y="1400"/>
                  </a:lnTo>
                  <a:lnTo>
                    <a:pt x="3111" y="1245"/>
                  </a:lnTo>
                  <a:lnTo>
                    <a:pt x="3072" y="1109"/>
                  </a:lnTo>
                  <a:lnTo>
                    <a:pt x="3014" y="953"/>
                  </a:lnTo>
                  <a:lnTo>
                    <a:pt x="2936" y="817"/>
                  </a:lnTo>
                  <a:lnTo>
                    <a:pt x="2858" y="681"/>
                  </a:lnTo>
                  <a:lnTo>
                    <a:pt x="2781" y="564"/>
                  </a:lnTo>
                  <a:lnTo>
                    <a:pt x="2684" y="467"/>
                  </a:lnTo>
                  <a:lnTo>
                    <a:pt x="2567" y="351"/>
                  </a:lnTo>
                  <a:lnTo>
                    <a:pt x="2450" y="273"/>
                  </a:lnTo>
                  <a:lnTo>
                    <a:pt x="2314" y="195"/>
                  </a:lnTo>
                  <a:lnTo>
                    <a:pt x="2178" y="117"/>
                  </a:lnTo>
                  <a:lnTo>
                    <a:pt x="2042" y="78"/>
                  </a:lnTo>
                  <a:lnTo>
                    <a:pt x="1886" y="39"/>
                  </a:lnTo>
                  <a:lnTo>
                    <a:pt x="1731" y="1"/>
                  </a:lnTo>
                  <a:lnTo>
                    <a:pt x="157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7">
              <a:extLst>
                <a:ext uri="{FF2B5EF4-FFF2-40B4-BE49-F238E27FC236}">
                  <a16:creationId xmlns:a16="http://schemas.microsoft.com/office/drawing/2014/main" id="{2A7D93CC-7E3A-5780-135D-0517B66B91A6}"/>
                </a:ext>
              </a:extLst>
            </p:cNvPr>
            <p:cNvSpPr/>
            <p:nvPr/>
          </p:nvSpPr>
          <p:spPr>
            <a:xfrm>
              <a:off x="4013349" y="-301660"/>
              <a:ext cx="84515" cy="50090"/>
            </a:xfrm>
            <a:custGeom>
              <a:avLst/>
              <a:gdLst/>
              <a:ahLst/>
              <a:cxnLst/>
              <a:rect l="l" t="t" r="r" b="b"/>
              <a:pathLst>
                <a:path w="2723" h="1614" extrusionOk="0">
                  <a:moveTo>
                    <a:pt x="2547" y="0"/>
                  </a:moveTo>
                  <a:lnTo>
                    <a:pt x="2334" y="20"/>
                  </a:lnTo>
                  <a:lnTo>
                    <a:pt x="2139" y="39"/>
                  </a:lnTo>
                  <a:lnTo>
                    <a:pt x="1925" y="78"/>
                  </a:lnTo>
                  <a:lnTo>
                    <a:pt x="1731" y="117"/>
                  </a:lnTo>
                  <a:lnTo>
                    <a:pt x="1556" y="195"/>
                  </a:lnTo>
                  <a:lnTo>
                    <a:pt x="1362" y="272"/>
                  </a:lnTo>
                  <a:lnTo>
                    <a:pt x="1187" y="350"/>
                  </a:lnTo>
                  <a:lnTo>
                    <a:pt x="1031" y="447"/>
                  </a:lnTo>
                  <a:lnTo>
                    <a:pt x="856" y="564"/>
                  </a:lnTo>
                  <a:lnTo>
                    <a:pt x="701" y="681"/>
                  </a:lnTo>
                  <a:lnTo>
                    <a:pt x="565" y="817"/>
                  </a:lnTo>
                  <a:lnTo>
                    <a:pt x="428" y="953"/>
                  </a:lnTo>
                  <a:lnTo>
                    <a:pt x="312" y="1108"/>
                  </a:lnTo>
                  <a:lnTo>
                    <a:pt x="195" y="1264"/>
                  </a:lnTo>
                  <a:lnTo>
                    <a:pt x="98" y="1439"/>
                  </a:lnTo>
                  <a:lnTo>
                    <a:pt x="1" y="1614"/>
                  </a:lnTo>
                  <a:lnTo>
                    <a:pt x="1" y="1614"/>
                  </a:lnTo>
                  <a:lnTo>
                    <a:pt x="584" y="1536"/>
                  </a:lnTo>
                  <a:lnTo>
                    <a:pt x="642" y="1381"/>
                  </a:lnTo>
                  <a:lnTo>
                    <a:pt x="739" y="1225"/>
                  </a:lnTo>
                  <a:lnTo>
                    <a:pt x="817" y="1089"/>
                  </a:lnTo>
                  <a:lnTo>
                    <a:pt x="934" y="953"/>
                  </a:lnTo>
                  <a:lnTo>
                    <a:pt x="1167" y="700"/>
                  </a:lnTo>
                  <a:lnTo>
                    <a:pt x="1420" y="486"/>
                  </a:lnTo>
                  <a:lnTo>
                    <a:pt x="1556" y="389"/>
                  </a:lnTo>
                  <a:lnTo>
                    <a:pt x="1712" y="292"/>
                  </a:lnTo>
                  <a:lnTo>
                    <a:pt x="1867" y="234"/>
                  </a:lnTo>
                  <a:lnTo>
                    <a:pt x="2023" y="156"/>
                  </a:lnTo>
                  <a:lnTo>
                    <a:pt x="2198" y="97"/>
                  </a:lnTo>
                  <a:lnTo>
                    <a:pt x="2372" y="59"/>
                  </a:lnTo>
                  <a:lnTo>
                    <a:pt x="2547" y="39"/>
                  </a:lnTo>
                  <a:lnTo>
                    <a:pt x="2722" y="20"/>
                  </a:lnTo>
                  <a:lnTo>
                    <a:pt x="2547"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7">
              <a:extLst>
                <a:ext uri="{FF2B5EF4-FFF2-40B4-BE49-F238E27FC236}">
                  <a16:creationId xmlns:a16="http://schemas.microsoft.com/office/drawing/2014/main" id="{D739224C-180A-890C-8F66-07E77F034AE5}"/>
                </a:ext>
              </a:extLst>
            </p:cNvPr>
            <p:cNvSpPr/>
            <p:nvPr/>
          </p:nvSpPr>
          <p:spPr>
            <a:xfrm>
              <a:off x="4013349" y="-301660"/>
              <a:ext cx="84515" cy="50090"/>
            </a:xfrm>
            <a:custGeom>
              <a:avLst/>
              <a:gdLst/>
              <a:ahLst/>
              <a:cxnLst/>
              <a:rect l="l" t="t" r="r" b="b"/>
              <a:pathLst>
                <a:path w="2723" h="1614" fill="none" extrusionOk="0">
                  <a:moveTo>
                    <a:pt x="2547" y="0"/>
                  </a:moveTo>
                  <a:lnTo>
                    <a:pt x="2547" y="0"/>
                  </a:lnTo>
                  <a:lnTo>
                    <a:pt x="2334" y="20"/>
                  </a:lnTo>
                  <a:lnTo>
                    <a:pt x="2139" y="39"/>
                  </a:lnTo>
                  <a:lnTo>
                    <a:pt x="1925" y="78"/>
                  </a:lnTo>
                  <a:lnTo>
                    <a:pt x="1731" y="117"/>
                  </a:lnTo>
                  <a:lnTo>
                    <a:pt x="1556" y="195"/>
                  </a:lnTo>
                  <a:lnTo>
                    <a:pt x="1362" y="272"/>
                  </a:lnTo>
                  <a:lnTo>
                    <a:pt x="1187" y="350"/>
                  </a:lnTo>
                  <a:lnTo>
                    <a:pt x="1031" y="447"/>
                  </a:lnTo>
                  <a:lnTo>
                    <a:pt x="856" y="564"/>
                  </a:lnTo>
                  <a:lnTo>
                    <a:pt x="701" y="681"/>
                  </a:lnTo>
                  <a:lnTo>
                    <a:pt x="565" y="817"/>
                  </a:lnTo>
                  <a:lnTo>
                    <a:pt x="428" y="953"/>
                  </a:lnTo>
                  <a:lnTo>
                    <a:pt x="312" y="1108"/>
                  </a:lnTo>
                  <a:lnTo>
                    <a:pt x="195" y="1264"/>
                  </a:lnTo>
                  <a:lnTo>
                    <a:pt x="98" y="1439"/>
                  </a:lnTo>
                  <a:lnTo>
                    <a:pt x="1" y="1614"/>
                  </a:lnTo>
                  <a:lnTo>
                    <a:pt x="1" y="1614"/>
                  </a:lnTo>
                  <a:lnTo>
                    <a:pt x="584" y="1536"/>
                  </a:lnTo>
                  <a:lnTo>
                    <a:pt x="584" y="1536"/>
                  </a:lnTo>
                  <a:lnTo>
                    <a:pt x="642" y="1381"/>
                  </a:lnTo>
                  <a:lnTo>
                    <a:pt x="739" y="1225"/>
                  </a:lnTo>
                  <a:lnTo>
                    <a:pt x="817" y="1089"/>
                  </a:lnTo>
                  <a:lnTo>
                    <a:pt x="934" y="953"/>
                  </a:lnTo>
                  <a:lnTo>
                    <a:pt x="1167" y="700"/>
                  </a:lnTo>
                  <a:lnTo>
                    <a:pt x="1420" y="486"/>
                  </a:lnTo>
                  <a:lnTo>
                    <a:pt x="1556" y="389"/>
                  </a:lnTo>
                  <a:lnTo>
                    <a:pt x="1712" y="292"/>
                  </a:lnTo>
                  <a:lnTo>
                    <a:pt x="1867" y="234"/>
                  </a:lnTo>
                  <a:lnTo>
                    <a:pt x="2023" y="156"/>
                  </a:lnTo>
                  <a:lnTo>
                    <a:pt x="2198" y="97"/>
                  </a:lnTo>
                  <a:lnTo>
                    <a:pt x="2372" y="59"/>
                  </a:lnTo>
                  <a:lnTo>
                    <a:pt x="2547" y="39"/>
                  </a:lnTo>
                  <a:lnTo>
                    <a:pt x="2722" y="20"/>
                  </a:lnTo>
                  <a:lnTo>
                    <a:pt x="2722" y="20"/>
                  </a:lnTo>
                  <a:lnTo>
                    <a:pt x="254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7">
              <a:extLst>
                <a:ext uri="{FF2B5EF4-FFF2-40B4-BE49-F238E27FC236}">
                  <a16:creationId xmlns:a16="http://schemas.microsoft.com/office/drawing/2014/main" id="{3690C022-A6EE-B913-B09D-111141B31EEA}"/>
                </a:ext>
              </a:extLst>
            </p:cNvPr>
            <p:cNvSpPr/>
            <p:nvPr/>
          </p:nvSpPr>
          <p:spPr>
            <a:xfrm>
              <a:off x="4025422" y="-301660"/>
              <a:ext cx="154505" cy="155082"/>
            </a:xfrm>
            <a:custGeom>
              <a:avLst/>
              <a:gdLst/>
              <a:ahLst/>
              <a:cxnLst/>
              <a:rect l="l" t="t" r="r" b="b"/>
              <a:pathLst>
                <a:path w="4978" h="4997" extrusionOk="0">
                  <a:moveTo>
                    <a:pt x="2489" y="0"/>
                  </a:moveTo>
                  <a:lnTo>
                    <a:pt x="2236" y="20"/>
                  </a:lnTo>
                  <a:lnTo>
                    <a:pt x="1983" y="59"/>
                  </a:lnTo>
                  <a:lnTo>
                    <a:pt x="1750" y="117"/>
                  </a:lnTo>
                  <a:lnTo>
                    <a:pt x="1517" y="214"/>
                  </a:lnTo>
                  <a:lnTo>
                    <a:pt x="1303" y="311"/>
                  </a:lnTo>
                  <a:lnTo>
                    <a:pt x="1089" y="428"/>
                  </a:lnTo>
                  <a:lnTo>
                    <a:pt x="914" y="583"/>
                  </a:lnTo>
                  <a:lnTo>
                    <a:pt x="720" y="739"/>
                  </a:lnTo>
                  <a:lnTo>
                    <a:pt x="564" y="914"/>
                  </a:lnTo>
                  <a:lnTo>
                    <a:pt x="428" y="1108"/>
                  </a:lnTo>
                  <a:lnTo>
                    <a:pt x="292" y="1322"/>
                  </a:lnTo>
                  <a:lnTo>
                    <a:pt x="195" y="1536"/>
                  </a:lnTo>
                  <a:lnTo>
                    <a:pt x="117" y="1769"/>
                  </a:lnTo>
                  <a:lnTo>
                    <a:pt x="39" y="2003"/>
                  </a:lnTo>
                  <a:lnTo>
                    <a:pt x="20" y="2255"/>
                  </a:lnTo>
                  <a:lnTo>
                    <a:pt x="1" y="2508"/>
                  </a:lnTo>
                  <a:lnTo>
                    <a:pt x="20" y="2761"/>
                  </a:lnTo>
                  <a:lnTo>
                    <a:pt x="39" y="3014"/>
                  </a:lnTo>
                  <a:lnTo>
                    <a:pt x="117" y="3247"/>
                  </a:lnTo>
                  <a:lnTo>
                    <a:pt x="195" y="3480"/>
                  </a:lnTo>
                  <a:lnTo>
                    <a:pt x="292" y="3694"/>
                  </a:lnTo>
                  <a:lnTo>
                    <a:pt x="428" y="3888"/>
                  </a:lnTo>
                  <a:lnTo>
                    <a:pt x="564" y="4083"/>
                  </a:lnTo>
                  <a:lnTo>
                    <a:pt x="720" y="4258"/>
                  </a:lnTo>
                  <a:lnTo>
                    <a:pt x="914" y="4433"/>
                  </a:lnTo>
                  <a:lnTo>
                    <a:pt x="1089" y="4569"/>
                  </a:lnTo>
                  <a:lnTo>
                    <a:pt x="1303" y="4705"/>
                  </a:lnTo>
                  <a:lnTo>
                    <a:pt x="1517" y="4802"/>
                  </a:lnTo>
                  <a:lnTo>
                    <a:pt x="1750" y="4880"/>
                  </a:lnTo>
                  <a:lnTo>
                    <a:pt x="1983" y="4938"/>
                  </a:lnTo>
                  <a:lnTo>
                    <a:pt x="2236" y="4977"/>
                  </a:lnTo>
                  <a:lnTo>
                    <a:pt x="2489" y="4997"/>
                  </a:lnTo>
                  <a:lnTo>
                    <a:pt x="2742" y="4977"/>
                  </a:lnTo>
                  <a:lnTo>
                    <a:pt x="2994" y="4938"/>
                  </a:lnTo>
                  <a:lnTo>
                    <a:pt x="3228" y="4880"/>
                  </a:lnTo>
                  <a:lnTo>
                    <a:pt x="3461" y="4802"/>
                  </a:lnTo>
                  <a:lnTo>
                    <a:pt x="3675" y="4705"/>
                  </a:lnTo>
                  <a:lnTo>
                    <a:pt x="3889" y="4569"/>
                  </a:lnTo>
                  <a:lnTo>
                    <a:pt x="4083" y="4433"/>
                  </a:lnTo>
                  <a:lnTo>
                    <a:pt x="4258" y="4258"/>
                  </a:lnTo>
                  <a:lnTo>
                    <a:pt x="4414" y="4083"/>
                  </a:lnTo>
                  <a:lnTo>
                    <a:pt x="4569" y="3888"/>
                  </a:lnTo>
                  <a:lnTo>
                    <a:pt x="4686" y="3694"/>
                  </a:lnTo>
                  <a:lnTo>
                    <a:pt x="4783" y="3480"/>
                  </a:lnTo>
                  <a:lnTo>
                    <a:pt x="4880" y="3247"/>
                  </a:lnTo>
                  <a:lnTo>
                    <a:pt x="4938" y="3014"/>
                  </a:lnTo>
                  <a:lnTo>
                    <a:pt x="4977" y="2761"/>
                  </a:lnTo>
                  <a:lnTo>
                    <a:pt x="4977" y="2508"/>
                  </a:lnTo>
                  <a:lnTo>
                    <a:pt x="4977" y="2255"/>
                  </a:lnTo>
                  <a:lnTo>
                    <a:pt x="4938" y="2003"/>
                  </a:lnTo>
                  <a:lnTo>
                    <a:pt x="4880" y="1769"/>
                  </a:lnTo>
                  <a:lnTo>
                    <a:pt x="4783" y="1536"/>
                  </a:lnTo>
                  <a:lnTo>
                    <a:pt x="4686" y="1322"/>
                  </a:lnTo>
                  <a:lnTo>
                    <a:pt x="4569" y="1108"/>
                  </a:lnTo>
                  <a:lnTo>
                    <a:pt x="4414" y="914"/>
                  </a:lnTo>
                  <a:lnTo>
                    <a:pt x="4258" y="739"/>
                  </a:lnTo>
                  <a:lnTo>
                    <a:pt x="4083" y="583"/>
                  </a:lnTo>
                  <a:lnTo>
                    <a:pt x="3889" y="428"/>
                  </a:lnTo>
                  <a:lnTo>
                    <a:pt x="3675" y="311"/>
                  </a:lnTo>
                  <a:lnTo>
                    <a:pt x="3461" y="214"/>
                  </a:lnTo>
                  <a:lnTo>
                    <a:pt x="3228" y="117"/>
                  </a:lnTo>
                  <a:lnTo>
                    <a:pt x="2994" y="59"/>
                  </a:lnTo>
                  <a:lnTo>
                    <a:pt x="2742" y="20"/>
                  </a:lnTo>
                  <a:lnTo>
                    <a:pt x="2489"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47">
              <a:extLst>
                <a:ext uri="{FF2B5EF4-FFF2-40B4-BE49-F238E27FC236}">
                  <a16:creationId xmlns:a16="http://schemas.microsoft.com/office/drawing/2014/main" id="{8A37E7EB-F3C3-F8CF-3F8B-479EADC311E2}"/>
                </a:ext>
              </a:extLst>
            </p:cNvPr>
            <p:cNvSpPr/>
            <p:nvPr/>
          </p:nvSpPr>
          <p:spPr>
            <a:xfrm>
              <a:off x="4025422" y="-301660"/>
              <a:ext cx="154505" cy="155082"/>
            </a:xfrm>
            <a:custGeom>
              <a:avLst/>
              <a:gdLst/>
              <a:ahLst/>
              <a:cxnLst/>
              <a:rect l="l" t="t" r="r" b="b"/>
              <a:pathLst>
                <a:path w="4978" h="4997" fill="none" extrusionOk="0">
                  <a:moveTo>
                    <a:pt x="1" y="2508"/>
                  </a:moveTo>
                  <a:lnTo>
                    <a:pt x="1" y="2508"/>
                  </a:lnTo>
                  <a:lnTo>
                    <a:pt x="20" y="2761"/>
                  </a:lnTo>
                  <a:lnTo>
                    <a:pt x="39" y="3014"/>
                  </a:lnTo>
                  <a:lnTo>
                    <a:pt x="117" y="3247"/>
                  </a:lnTo>
                  <a:lnTo>
                    <a:pt x="195" y="3480"/>
                  </a:lnTo>
                  <a:lnTo>
                    <a:pt x="292" y="3694"/>
                  </a:lnTo>
                  <a:lnTo>
                    <a:pt x="428" y="3888"/>
                  </a:lnTo>
                  <a:lnTo>
                    <a:pt x="564" y="4083"/>
                  </a:lnTo>
                  <a:lnTo>
                    <a:pt x="720" y="4258"/>
                  </a:lnTo>
                  <a:lnTo>
                    <a:pt x="914" y="4433"/>
                  </a:lnTo>
                  <a:lnTo>
                    <a:pt x="1089" y="4569"/>
                  </a:lnTo>
                  <a:lnTo>
                    <a:pt x="1303" y="4705"/>
                  </a:lnTo>
                  <a:lnTo>
                    <a:pt x="1517" y="4802"/>
                  </a:lnTo>
                  <a:lnTo>
                    <a:pt x="1750" y="4880"/>
                  </a:lnTo>
                  <a:lnTo>
                    <a:pt x="1983" y="4938"/>
                  </a:lnTo>
                  <a:lnTo>
                    <a:pt x="2236" y="4977"/>
                  </a:lnTo>
                  <a:lnTo>
                    <a:pt x="2489" y="4997"/>
                  </a:lnTo>
                  <a:lnTo>
                    <a:pt x="2489" y="4997"/>
                  </a:lnTo>
                  <a:lnTo>
                    <a:pt x="2742" y="4977"/>
                  </a:lnTo>
                  <a:lnTo>
                    <a:pt x="2994" y="4938"/>
                  </a:lnTo>
                  <a:lnTo>
                    <a:pt x="3228" y="4880"/>
                  </a:lnTo>
                  <a:lnTo>
                    <a:pt x="3461" y="4802"/>
                  </a:lnTo>
                  <a:lnTo>
                    <a:pt x="3675" y="4705"/>
                  </a:lnTo>
                  <a:lnTo>
                    <a:pt x="3889" y="4569"/>
                  </a:lnTo>
                  <a:lnTo>
                    <a:pt x="4083" y="4433"/>
                  </a:lnTo>
                  <a:lnTo>
                    <a:pt x="4258" y="4258"/>
                  </a:lnTo>
                  <a:lnTo>
                    <a:pt x="4414" y="4083"/>
                  </a:lnTo>
                  <a:lnTo>
                    <a:pt x="4569" y="3888"/>
                  </a:lnTo>
                  <a:lnTo>
                    <a:pt x="4686" y="3694"/>
                  </a:lnTo>
                  <a:lnTo>
                    <a:pt x="4783" y="3480"/>
                  </a:lnTo>
                  <a:lnTo>
                    <a:pt x="4880" y="3247"/>
                  </a:lnTo>
                  <a:lnTo>
                    <a:pt x="4938" y="3014"/>
                  </a:lnTo>
                  <a:lnTo>
                    <a:pt x="4977" y="2761"/>
                  </a:lnTo>
                  <a:lnTo>
                    <a:pt x="4977" y="2508"/>
                  </a:lnTo>
                  <a:lnTo>
                    <a:pt x="4977" y="2508"/>
                  </a:lnTo>
                  <a:lnTo>
                    <a:pt x="4977" y="2255"/>
                  </a:lnTo>
                  <a:lnTo>
                    <a:pt x="4938" y="2003"/>
                  </a:lnTo>
                  <a:lnTo>
                    <a:pt x="4880" y="1769"/>
                  </a:lnTo>
                  <a:lnTo>
                    <a:pt x="4783" y="1536"/>
                  </a:lnTo>
                  <a:lnTo>
                    <a:pt x="4686" y="1322"/>
                  </a:lnTo>
                  <a:lnTo>
                    <a:pt x="4569" y="1108"/>
                  </a:lnTo>
                  <a:lnTo>
                    <a:pt x="4414" y="914"/>
                  </a:lnTo>
                  <a:lnTo>
                    <a:pt x="4258" y="739"/>
                  </a:lnTo>
                  <a:lnTo>
                    <a:pt x="4083" y="583"/>
                  </a:lnTo>
                  <a:lnTo>
                    <a:pt x="3889" y="428"/>
                  </a:lnTo>
                  <a:lnTo>
                    <a:pt x="3675" y="311"/>
                  </a:lnTo>
                  <a:lnTo>
                    <a:pt x="3461" y="214"/>
                  </a:lnTo>
                  <a:lnTo>
                    <a:pt x="3228" y="117"/>
                  </a:lnTo>
                  <a:lnTo>
                    <a:pt x="2994" y="59"/>
                  </a:lnTo>
                  <a:lnTo>
                    <a:pt x="2742" y="20"/>
                  </a:lnTo>
                  <a:lnTo>
                    <a:pt x="2489" y="0"/>
                  </a:lnTo>
                  <a:lnTo>
                    <a:pt x="2489" y="0"/>
                  </a:lnTo>
                  <a:lnTo>
                    <a:pt x="2236" y="20"/>
                  </a:lnTo>
                  <a:lnTo>
                    <a:pt x="1983" y="59"/>
                  </a:lnTo>
                  <a:lnTo>
                    <a:pt x="1750" y="117"/>
                  </a:lnTo>
                  <a:lnTo>
                    <a:pt x="1517" y="214"/>
                  </a:lnTo>
                  <a:lnTo>
                    <a:pt x="1303" y="311"/>
                  </a:lnTo>
                  <a:lnTo>
                    <a:pt x="1089" y="428"/>
                  </a:lnTo>
                  <a:lnTo>
                    <a:pt x="914" y="583"/>
                  </a:lnTo>
                  <a:lnTo>
                    <a:pt x="720" y="739"/>
                  </a:lnTo>
                  <a:lnTo>
                    <a:pt x="564" y="914"/>
                  </a:lnTo>
                  <a:lnTo>
                    <a:pt x="428" y="1108"/>
                  </a:lnTo>
                  <a:lnTo>
                    <a:pt x="292" y="1322"/>
                  </a:lnTo>
                  <a:lnTo>
                    <a:pt x="195" y="1536"/>
                  </a:lnTo>
                  <a:lnTo>
                    <a:pt x="117" y="1769"/>
                  </a:lnTo>
                  <a:lnTo>
                    <a:pt x="39" y="2003"/>
                  </a:lnTo>
                  <a:lnTo>
                    <a:pt x="20" y="2255"/>
                  </a:lnTo>
                  <a:lnTo>
                    <a:pt x="1" y="25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7">
              <a:extLst>
                <a:ext uri="{FF2B5EF4-FFF2-40B4-BE49-F238E27FC236}">
                  <a16:creationId xmlns:a16="http://schemas.microsoft.com/office/drawing/2014/main" id="{F4215E1B-37EB-8452-13C9-8779EAD1CC68}"/>
                </a:ext>
              </a:extLst>
            </p:cNvPr>
            <p:cNvSpPr/>
            <p:nvPr/>
          </p:nvSpPr>
          <p:spPr>
            <a:xfrm>
              <a:off x="4042927" y="-284156"/>
              <a:ext cx="119494" cy="120074"/>
            </a:xfrm>
            <a:custGeom>
              <a:avLst/>
              <a:gdLst/>
              <a:ahLst/>
              <a:cxnLst/>
              <a:rect l="l" t="t" r="r" b="b"/>
              <a:pathLst>
                <a:path w="3850" h="3869" extrusionOk="0">
                  <a:moveTo>
                    <a:pt x="1925" y="0"/>
                  </a:moveTo>
                  <a:lnTo>
                    <a:pt x="1731" y="19"/>
                  </a:lnTo>
                  <a:lnTo>
                    <a:pt x="1536" y="39"/>
                  </a:lnTo>
                  <a:lnTo>
                    <a:pt x="1361" y="97"/>
                  </a:lnTo>
                  <a:lnTo>
                    <a:pt x="1167" y="156"/>
                  </a:lnTo>
                  <a:lnTo>
                    <a:pt x="1011" y="233"/>
                  </a:lnTo>
                  <a:lnTo>
                    <a:pt x="856" y="331"/>
                  </a:lnTo>
                  <a:lnTo>
                    <a:pt x="700" y="447"/>
                  </a:lnTo>
                  <a:lnTo>
                    <a:pt x="564" y="583"/>
                  </a:lnTo>
                  <a:lnTo>
                    <a:pt x="447" y="719"/>
                  </a:lnTo>
                  <a:lnTo>
                    <a:pt x="331" y="855"/>
                  </a:lnTo>
                  <a:lnTo>
                    <a:pt x="234" y="1011"/>
                  </a:lnTo>
                  <a:lnTo>
                    <a:pt x="156" y="1186"/>
                  </a:lnTo>
                  <a:lnTo>
                    <a:pt x="78" y="1361"/>
                  </a:lnTo>
                  <a:lnTo>
                    <a:pt x="39" y="1555"/>
                  </a:lnTo>
                  <a:lnTo>
                    <a:pt x="0" y="1750"/>
                  </a:lnTo>
                  <a:lnTo>
                    <a:pt x="0" y="1944"/>
                  </a:lnTo>
                  <a:lnTo>
                    <a:pt x="0" y="2139"/>
                  </a:lnTo>
                  <a:lnTo>
                    <a:pt x="39" y="2333"/>
                  </a:lnTo>
                  <a:lnTo>
                    <a:pt x="78" y="2508"/>
                  </a:lnTo>
                  <a:lnTo>
                    <a:pt x="156" y="2683"/>
                  </a:lnTo>
                  <a:lnTo>
                    <a:pt x="234" y="2858"/>
                  </a:lnTo>
                  <a:lnTo>
                    <a:pt x="331" y="3013"/>
                  </a:lnTo>
                  <a:lnTo>
                    <a:pt x="447" y="3169"/>
                  </a:lnTo>
                  <a:lnTo>
                    <a:pt x="564" y="3305"/>
                  </a:lnTo>
                  <a:lnTo>
                    <a:pt x="700" y="3422"/>
                  </a:lnTo>
                  <a:lnTo>
                    <a:pt x="856" y="3538"/>
                  </a:lnTo>
                  <a:lnTo>
                    <a:pt x="1011" y="3635"/>
                  </a:lnTo>
                  <a:lnTo>
                    <a:pt x="1167" y="3713"/>
                  </a:lnTo>
                  <a:lnTo>
                    <a:pt x="1361" y="3791"/>
                  </a:lnTo>
                  <a:lnTo>
                    <a:pt x="1536" y="3830"/>
                  </a:lnTo>
                  <a:lnTo>
                    <a:pt x="1731" y="3869"/>
                  </a:lnTo>
                  <a:lnTo>
                    <a:pt x="2119" y="3869"/>
                  </a:lnTo>
                  <a:lnTo>
                    <a:pt x="2314" y="3830"/>
                  </a:lnTo>
                  <a:lnTo>
                    <a:pt x="2508" y="3791"/>
                  </a:lnTo>
                  <a:lnTo>
                    <a:pt x="2683" y="3713"/>
                  </a:lnTo>
                  <a:lnTo>
                    <a:pt x="2858" y="3635"/>
                  </a:lnTo>
                  <a:lnTo>
                    <a:pt x="3014" y="3538"/>
                  </a:lnTo>
                  <a:lnTo>
                    <a:pt x="3150" y="3422"/>
                  </a:lnTo>
                  <a:lnTo>
                    <a:pt x="3286" y="3305"/>
                  </a:lnTo>
                  <a:lnTo>
                    <a:pt x="3422" y="3169"/>
                  </a:lnTo>
                  <a:lnTo>
                    <a:pt x="3539" y="3013"/>
                  </a:lnTo>
                  <a:lnTo>
                    <a:pt x="3616" y="2858"/>
                  </a:lnTo>
                  <a:lnTo>
                    <a:pt x="3713" y="2683"/>
                  </a:lnTo>
                  <a:lnTo>
                    <a:pt x="3772" y="2508"/>
                  </a:lnTo>
                  <a:lnTo>
                    <a:pt x="3811" y="2333"/>
                  </a:lnTo>
                  <a:lnTo>
                    <a:pt x="3850" y="2139"/>
                  </a:lnTo>
                  <a:lnTo>
                    <a:pt x="3850" y="1944"/>
                  </a:lnTo>
                  <a:lnTo>
                    <a:pt x="3850" y="1750"/>
                  </a:lnTo>
                  <a:lnTo>
                    <a:pt x="3811" y="1555"/>
                  </a:lnTo>
                  <a:lnTo>
                    <a:pt x="3772" y="1361"/>
                  </a:lnTo>
                  <a:lnTo>
                    <a:pt x="3713" y="1186"/>
                  </a:lnTo>
                  <a:lnTo>
                    <a:pt x="3616" y="1011"/>
                  </a:lnTo>
                  <a:lnTo>
                    <a:pt x="3539" y="855"/>
                  </a:lnTo>
                  <a:lnTo>
                    <a:pt x="3422" y="719"/>
                  </a:lnTo>
                  <a:lnTo>
                    <a:pt x="3286" y="583"/>
                  </a:lnTo>
                  <a:lnTo>
                    <a:pt x="3150" y="447"/>
                  </a:lnTo>
                  <a:lnTo>
                    <a:pt x="3014" y="331"/>
                  </a:lnTo>
                  <a:lnTo>
                    <a:pt x="2858" y="233"/>
                  </a:lnTo>
                  <a:lnTo>
                    <a:pt x="2683" y="156"/>
                  </a:lnTo>
                  <a:lnTo>
                    <a:pt x="2508" y="97"/>
                  </a:lnTo>
                  <a:lnTo>
                    <a:pt x="2314" y="39"/>
                  </a:lnTo>
                  <a:lnTo>
                    <a:pt x="2119" y="19"/>
                  </a:lnTo>
                  <a:lnTo>
                    <a:pt x="19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47">
              <a:extLst>
                <a:ext uri="{FF2B5EF4-FFF2-40B4-BE49-F238E27FC236}">
                  <a16:creationId xmlns:a16="http://schemas.microsoft.com/office/drawing/2014/main" id="{A88B1947-570F-E19B-BF8F-CD9EAC9C09B2}"/>
                </a:ext>
              </a:extLst>
            </p:cNvPr>
            <p:cNvSpPr/>
            <p:nvPr/>
          </p:nvSpPr>
          <p:spPr>
            <a:xfrm>
              <a:off x="4042927" y="-284156"/>
              <a:ext cx="119494" cy="120074"/>
            </a:xfrm>
            <a:custGeom>
              <a:avLst/>
              <a:gdLst/>
              <a:ahLst/>
              <a:cxnLst/>
              <a:rect l="l" t="t" r="r" b="b"/>
              <a:pathLst>
                <a:path w="3850" h="3869" fill="none" extrusionOk="0">
                  <a:moveTo>
                    <a:pt x="0" y="1944"/>
                  </a:moveTo>
                  <a:lnTo>
                    <a:pt x="0" y="1944"/>
                  </a:lnTo>
                  <a:lnTo>
                    <a:pt x="0" y="2139"/>
                  </a:lnTo>
                  <a:lnTo>
                    <a:pt x="39" y="2333"/>
                  </a:lnTo>
                  <a:lnTo>
                    <a:pt x="78" y="2508"/>
                  </a:lnTo>
                  <a:lnTo>
                    <a:pt x="156" y="2683"/>
                  </a:lnTo>
                  <a:lnTo>
                    <a:pt x="234" y="2858"/>
                  </a:lnTo>
                  <a:lnTo>
                    <a:pt x="331" y="3013"/>
                  </a:lnTo>
                  <a:lnTo>
                    <a:pt x="447" y="3169"/>
                  </a:lnTo>
                  <a:lnTo>
                    <a:pt x="564" y="3305"/>
                  </a:lnTo>
                  <a:lnTo>
                    <a:pt x="700" y="3422"/>
                  </a:lnTo>
                  <a:lnTo>
                    <a:pt x="856" y="3538"/>
                  </a:lnTo>
                  <a:lnTo>
                    <a:pt x="1011" y="3635"/>
                  </a:lnTo>
                  <a:lnTo>
                    <a:pt x="1167" y="3713"/>
                  </a:lnTo>
                  <a:lnTo>
                    <a:pt x="1361" y="3791"/>
                  </a:lnTo>
                  <a:lnTo>
                    <a:pt x="1536" y="3830"/>
                  </a:lnTo>
                  <a:lnTo>
                    <a:pt x="1731" y="3869"/>
                  </a:lnTo>
                  <a:lnTo>
                    <a:pt x="1925" y="3869"/>
                  </a:lnTo>
                  <a:lnTo>
                    <a:pt x="1925" y="3869"/>
                  </a:lnTo>
                  <a:lnTo>
                    <a:pt x="2119" y="3869"/>
                  </a:lnTo>
                  <a:lnTo>
                    <a:pt x="2314" y="3830"/>
                  </a:lnTo>
                  <a:lnTo>
                    <a:pt x="2508" y="3791"/>
                  </a:lnTo>
                  <a:lnTo>
                    <a:pt x="2683" y="3713"/>
                  </a:lnTo>
                  <a:lnTo>
                    <a:pt x="2858" y="3635"/>
                  </a:lnTo>
                  <a:lnTo>
                    <a:pt x="3014" y="3538"/>
                  </a:lnTo>
                  <a:lnTo>
                    <a:pt x="3150" y="3422"/>
                  </a:lnTo>
                  <a:lnTo>
                    <a:pt x="3286" y="3305"/>
                  </a:lnTo>
                  <a:lnTo>
                    <a:pt x="3422" y="3169"/>
                  </a:lnTo>
                  <a:lnTo>
                    <a:pt x="3539" y="3013"/>
                  </a:lnTo>
                  <a:lnTo>
                    <a:pt x="3616" y="2858"/>
                  </a:lnTo>
                  <a:lnTo>
                    <a:pt x="3713" y="2683"/>
                  </a:lnTo>
                  <a:lnTo>
                    <a:pt x="3772" y="2508"/>
                  </a:lnTo>
                  <a:lnTo>
                    <a:pt x="3811" y="2333"/>
                  </a:lnTo>
                  <a:lnTo>
                    <a:pt x="3850" y="2139"/>
                  </a:lnTo>
                  <a:lnTo>
                    <a:pt x="3850" y="1944"/>
                  </a:lnTo>
                  <a:lnTo>
                    <a:pt x="3850" y="1944"/>
                  </a:lnTo>
                  <a:lnTo>
                    <a:pt x="3850" y="1750"/>
                  </a:lnTo>
                  <a:lnTo>
                    <a:pt x="3811" y="1555"/>
                  </a:lnTo>
                  <a:lnTo>
                    <a:pt x="3772" y="1361"/>
                  </a:lnTo>
                  <a:lnTo>
                    <a:pt x="3713" y="1186"/>
                  </a:lnTo>
                  <a:lnTo>
                    <a:pt x="3616" y="1011"/>
                  </a:lnTo>
                  <a:lnTo>
                    <a:pt x="3539" y="855"/>
                  </a:lnTo>
                  <a:lnTo>
                    <a:pt x="3422" y="719"/>
                  </a:lnTo>
                  <a:lnTo>
                    <a:pt x="3286" y="583"/>
                  </a:lnTo>
                  <a:lnTo>
                    <a:pt x="3150" y="447"/>
                  </a:lnTo>
                  <a:lnTo>
                    <a:pt x="3014" y="331"/>
                  </a:lnTo>
                  <a:lnTo>
                    <a:pt x="2858" y="233"/>
                  </a:lnTo>
                  <a:lnTo>
                    <a:pt x="2683" y="156"/>
                  </a:lnTo>
                  <a:lnTo>
                    <a:pt x="2508" y="97"/>
                  </a:lnTo>
                  <a:lnTo>
                    <a:pt x="2314" y="39"/>
                  </a:lnTo>
                  <a:lnTo>
                    <a:pt x="2119" y="19"/>
                  </a:lnTo>
                  <a:lnTo>
                    <a:pt x="1925" y="0"/>
                  </a:lnTo>
                  <a:lnTo>
                    <a:pt x="1925" y="0"/>
                  </a:lnTo>
                  <a:lnTo>
                    <a:pt x="1731" y="19"/>
                  </a:lnTo>
                  <a:lnTo>
                    <a:pt x="1536" y="39"/>
                  </a:lnTo>
                  <a:lnTo>
                    <a:pt x="1361" y="97"/>
                  </a:lnTo>
                  <a:lnTo>
                    <a:pt x="1167" y="156"/>
                  </a:lnTo>
                  <a:lnTo>
                    <a:pt x="1011" y="233"/>
                  </a:lnTo>
                  <a:lnTo>
                    <a:pt x="856" y="331"/>
                  </a:lnTo>
                  <a:lnTo>
                    <a:pt x="700" y="447"/>
                  </a:lnTo>
                  <a:lnTo>
                    <a:pt x="564" y="583"/>
                  </a:lnTo>
                  <a:lnTo>
                    <a:pt x="447" y="719"/>
                  </a:lnTo>
                  <a:lnTo>
                    <a:pt x="331" y="855"/>
                  </a:lnTo>
                  <a:lnTo>
                    <a:pt x="234" y="1011"/>
                  </a:lnTo>
                  <a:lnTo>
                    <a:pt x="156" y="1186"/>
                  </a:lnTo>
                  <a:lnTo>
                    <a:pt x="78" y="1361"/>
                  </a:lnTo>
                  <a:lnTo>
                    <a:pt x="39" y="1555"/>
                  </a:lnTo>
                  <a:lnTo>
                    <a:pt x="0" y="1750"/>
                  </a:lnTo>
                  <a:lnTo>
                    <a:pt x="0" y="19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47">
              <a:extLst>
                <a:ext uri="{FF2B5EF4-FFF2-40B4-BE49-F238E27FC236}">
                  <a16:creationId xmlns:a16="http://schemas.microsoft.com/office/drawing/2014/main" id="{D57C8EF4-B715-35B1-58C6-1B423D90F7B5}"/>
                </a:ext>
              </a:extLst>
            </p:cNvPr>
            <p:cNvSpPr/>
            <p:nvPr/>
          </p:nvSpPr>
          <p:spPr>
            <a:xfrm>
              <a:off x="4067042" y="-259420"/>
              <a:ext cx="71231" cy="70605"/>
            </a:xfrm>
            <a:custGeom>
              <a:avLst/>
              <a:gdLst/>
              <a:ahLst/>
              <a:cxnLst/>
              <a:rect l="l" t="t" r="r" b="b"/>
              <a:pathLst>
                <a:path w="2295" h="2275" extrusionOk="0">
                  <a:moveTo>
                    <a:pt x="1031" y="0"/>
                  </a:moveTo>
                  <a:lnTo>
                    <a:pt x="915" y="20"/>
                  </a:lnTo>
                  <a:lnTo>
                    <a:pt x="701" y="97"/>
                  </a:lnTo>
                  <a:lnTo>
                    <a:pt x="506" y="195"/>
                  </a:lnTo>
                  <a:lnTo>
                    <a:pt x="351" y="331"/>
                  </a:lnTo>
                  <a:lnTo>
                    <a:pt x="195" y="506"/>
                  </a:lnTo>
                  <a:lnTo>
                    <a:pt x="98" y="700"/>
                  </a:lnTo>
                  <a:lnTo>
                    <a:pt x="40" y="914"/>
                  </a:lnTo>
                  <a:lnTo>
                    <a:pt x="20" y="1030"/>
                  </a:lnTo>
                  <a:lnTo>
                    <a:pt x="1" y="1147"/>
                  </a:lnTo>
                  <a:lnTo>
                    <a:pt x="20" y="1264"/>
                  </a:lnTo>
                  <a:lnTo>
                    <a:pt x="40" y="1380"/>
                  </a:lnTo>
                  <a:lnTo>
                    <a:pt x="98" y="1594"/>
                  </a:lnTo>
                  <a:lnTo>
                    <a:pt x="195" y="1789"/>
                  </a:lnTo>
                  <a:lnTo>
                    <a:pt x="351" y="1944"/>
                  </a:lnTo>
                  <a:lnTo>
                    <a:pt x="506" y="2080"/>
                  </a:lnTo>
                  <a:lnTo>
                    <a:pt x="701" y="2197"/>
                  </a:lnTo>
                  <a:lnTo>
                    <a:pt x="915" y="2255"/>
                  </a:lnTo>
                  <a:lnTo>
                    <a:pt x="1031" y="2275"/>
                  </a:lnTo>
                  <a:lnTo>
                    <a:pt x="1265" y="2275"/>
                  </a:lnTo>
                  <a:lnTo>
                    <a:pt x="1381" y="2255"/>
                  </a:lnTo>
                  <a:lnTo>
                    <a:pt x="1595" y="2197"/>
                  </a:lnTo>
                  <a:lnTo>
                    <a:pt x="1789" y="2080"/>
                  </a:lnTo>
                  <a:lnTo>
                    <a:pt x="1964" y="1944"/>
                  </a:lnTo>
                  <a:lnTo>
                    <a:pt x="2101" y="1789"/>
                  </a:lnTo>
                  <a:lnTo>
                    <a:pt x="2198" y="1594"/>
                  </a:lnTo>
                  <a:lnTo>
                    <a:pt x="2275" y="1380"/>
                  </a:lnTo>
                  <a:lnTo>
                    <a:pt x="2295" y="1264"/>
                  </a:lnTo>
                  <a:lnTo>
                    <a:pt x="2295" y="1147"/>
                  </a:lnTo>
                  <a:lnTo>
                    <a:pt x="2295" y="1030"/>
                  </a:lnTo>
                  <a:lnTo>
                    <a:pt x="2275" y="914"/>
                  </a:lnTo>
                  <a:lnTo>
                    <a:pt x="2198" y="700"/>
                  </a:lnTo>
                  <a:lnTo>
                    <a:pt x="2101" y="506"/>
                  </a:lnTo>
                  <a:lnTo>
                    <a:pt x="1964" y="331"/>
                  </a:lnTo>
                  <a:lnTo>
                    <a:pt x="1789" y="195"/>
                  </a:lnTo>
                  <a:lnTo>
                    <a:pt x="1595" y="97"/>
                  </a:lnTo>
                  <a:lnTo>
                    <a:pt x="1381" y="20"/>
                  </a:lnTo>
                  <a:lnTo>
                    <a:pt x="1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47">
              <a:extLst>
                <a:ext uri="{FF2B5EF4-FFF2-40B4-BE49-F238E27FC236}">
                  <a16:creationId xmlns:a16="http://schemas.microsoft.com/office/drawing/2014/main" id="{63C0C832-B81E-C682-8325-3A0C2F26A6D7}"/>
                </a:ext>
              </a:extLst>
            </p:cNvPr>
            <p:cNvSpPr/>
            <p:nvPr/>
          </p:nvSpPr>
          <p:spPr>
            <a:xfrm>
              <a:off x="4067042" y="-259420"/>
              <a:ext cx="71231" cy="70605"/>
            </a:xfrm>
            <a:custGeom>
              <a:avLst/>
              <a:gdLst/>
              <a:ahLst/>
              <a:cxnLst/>
              <a:rect l="l" t="t" r="r" b="b"/>
              <a:pathLst>
                <a:path w="2295" h="2275" fill="none" extrusionOk="0">
                  <a:moveTo>
                    <a:pt x="1148" y="0"/>
                  </a:moveTo>
                  <a:lnTo>
                    <a:pt x="1148" y="0"/>
                  </a:lnTo>
                  <a:lnTo>
                    <a:pt x="1031" y="0"/>
                  </a:lnTo>
                  <a:lnTo>
                    <a:pt x="915" y="20"/>
                  </a:lnTo>
                  <a:lnTo>
                    <a:pt x="701" y="97"/>
                  </a:lnTo>
                  <a:lnTo>
                    <a:pt x="506" y="195"/>
                  </a:lnTo>
                  <a:lnTo>
                    <a:pt x="351" y="331"/>
                  </a:lnTo>
                  <a:lnTo>
                    <a:pt x="195" y="506"/>
                  </a:lnTo>
                  <a:lnTo>
                    <a:pt x="98" y="700"/>
                  </a:lnTo>
                  <a:lnTo>
                    <a:pt x="40" y="914"/>
                  </a:lnTo>
                  <a:lnTo>
                    <a:pt x="20" y="1030"/>
                  </a:lnTo>
                  <a:lnTo>
                    <a:pt x="1" y="1147"/>
                  </a:lnTo>
                  <a:lnTo>
                    <a:pt x="1" y="1147"/>
                  </a:lnTo>
                  <a:lnTo>
                    <a:pt x="20" y="1264"/>
                  </a:lnTo>
                  <a:lnTo>
                    <a:pt x="40" y="1380"/>
                  </a:lnTo>
                  <a:lnTo>
                    <a:pt x="98" y="1594"/>
                  </a:lnTo>
                  <a:lnTo>
                    <a:pt x="195" y="1789"/>
                  </a:lnTo>
                  <a:lnTo>
                    <a:pt x="351" y="1944"/>
                  </a:lnTo>
                  <a:lnTo>
                    <a:pt x="506" y="2080"/>
                  </a:lnTo>
                  <a:lnTo>
                    <a:pt x="701" y="2197"/>
                  </a:lnTo>
                  <a:lnTo>
                    <a:pt x="915" y="2255"/>
                  </a:lnTo>
                  <a:lnTo>
                    <a:pt x="1031" y="2275"/>
                  </a:lnTo>
                  <a:lnTo>
                    <a:pt x="1148" y="2275"/>
                  </a:lnTo>
                  <a:lnTo>
                    <a:pt x="1148" y="2275"/>
                  </a:lnTo>
                  <a:lnTo>
                    <a:pt x="1265" y="2275"/>
                  </a:lnTo>
                  <a:lnTo>
                    <a:pt x="1381" y="2255"/>
                  </a:lnTo>
                  <a:lnTo>
                    <a:pt x="1595" y="2197"/>
                  </a:lnTo>
                  <a:lnTo>
                    <a:pt x="1789" y="2080"/>
                  </a:lnTo>
                  <a:lnTo>
                    <a:pt x="1964" y="1944"/>
                  </a:lnTo>
                  <a:lnTo>
                    <a:pt x="2101" y="1789"/>
                  </a:lnTo>
                  <a:lnTo>
                    <a:pt x="2198" y="1594"/>
                  </a:lnTo>
                  <a:lnTo>
                    <a:pt x="2275" y="1380"/>
                  </a:lnTo>
                  <a:lnTo>
                    <a:pt x="2295" y="1264"/>
                  </a:lnTo>
                  <a:lnTo>
                    <a:pt x="2295" y="1147"/>
                  </a:lnTo>
                  <a:lnTo>
                    <a:pt x="2295" y="1147"/>
                  </a:lnTo>
                  <a:lnTo>
                    <a:pt x="2295" y="1030"/>
                  </a:lnTo>
                  <a:lnTo>
                    <a:pt x="2275" y="914"/>
                  </a:lnTo>
                  <a:lnTo>
                    <a:pt x="2198" y="700"/>
                  </a:lnTo>
                  <a:lnTo>
                    <a:pt x="2101" y="506"/>
                  </a:lnTo>
                  <a:lnTo>
                    <a:pt x="1964" y="331"/>
                  </a:lnTo>
                  <a:lnTo>
                    <a:pt x="1789" y="195"/>
                  </a:lnTo>
                  <a:lnTo>
                    <a:pt x="1595" y="97"/>
                  </a:lnTo>
                  <a:lnTo>
                    <a:pt x="1381" y="20"/>
                  </a:lnTo>
                  <a:lnTo>
                    <a:pt x="1265" y="0"/>
                  </a:lnTo>
                  <a:lnTo>
                    <a:pt x="11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47">
              <a:extLst>
                <a:ext uri="{FF2B5EF4-FFF2-40B4-BE49-F238E27FC236}">
                  <a16:creationId xmlns:a16="http://schemas.microsoft.com/office/drawing/2014/main" id="{A19CEB38-B256-09BF-FBBD-84AA920B6301}"/>
                </a:ext>
              </a:extLst>
            </p:cNvPr>
            <p:cNvSpPr/>
            <p:nvPr/>
          </p:nvSpPr>
          <p:spPr>
            <a:xfrm>
              <a:off x="3054015" y="-459137"/>
              <a:ext cx="217231" cy="104402"/>
            </a:xfrm>
            <a:custGeom>
              <a:avLst/>
              <a:gdLst/>
              <a:ahLst/>
              <a:cxnLst/>
              <a:rect l="l" t="t" r="r" b="b"/>
              <a:pathLst>
                <a:path w="6999" h="3364" extrusionOk="0">
                  <a:moveTo>
                    <a:pt x="311" y="0"/>
                  </a:moveTo>
                  <a:lnTo>
                    <a:pt x="214" y="20"/>
                  </a:lnTo>
                  <a:lnTo>
                    <a:pt x="117" y="59"/>
                  </a:lnTo>
                  <a:lnTo>
                    <a:pt x="59" y="117"/>
                  </a:lnTo>
                  <a:lnTo>
                    <a:pt x="20" y="195"/>
                  </a:lnTo>
                  <a:lnTo>
                    <a:pt x="0" y="292"/>
                  </a:lnTo>
                  <a:lnTo>
                    <a:pt x="20" y="389"/>
                  </a:lnTo>
                  <a:lnTo>
                    <a:pt x="59" y="467"/>
                  </a:lnTo>
                  <a:lnTo>
                    <a:pt x="156" y="545"/>
                  </a:lnTo>
                  <a:lnTo>
                    <a:pt x="5171" y="3364"/>
                  </a:lnTo>
                  <a:lnTo>
                    <a:pt x="6999" y="739"/>
                  </a:lnTo>
                  <a:lnTo>
                    <a:pt x="3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7">
              <a:extLst>
                <a:ext uri="{FF2B5EF4-FFF2-40B4-BE49-F238E27FC236}">
                  <a16:creationId xmlns:a16="http://schemas.microsoft.com/office/drawing/2014/main" id="{78149CEF-07E7-F1E6-4B6B-8F12A5B18336}"/>
                </a:ext>
              </a:extLst>
            </p:cNvPr>
            <p:cNvSpPr/>
            <p:nvPr/>
          </p:nvSpPr>
          <p:spPr>
            <a:xfrm>
              <a:off x="3054015" y="-459137"/>
              <a:ext cx="217231" cy="104402"/>
            </a:xfrm>
            <a:custGeom>
              <a:avLst/>
              <a:gdLst/>
              <a:ahLst/>
              <a:cxnLst/>
              <a:rect l="l" t="t" r="r" b="b"/>
              <a:pathLst>
                <a:path w="6999" h="3364" fill="none" extrusionOk="0">
                  <a:moveTo>
                    <a:pt x="6999" y="739"/>
                  </a:moveTo>
                  <a:lnTo>
                    <a:pt x="311" y="0"/>
                  </a:lnTo>
                  <a:lnTo>
                    <a:pt x="311" y="0"/>
                  </a:lnTo>
                  <a:lnTo>
                    <a:pt x="214" y="20"/>
                  </a:lnTo>
                  <a:lnTo>
                    <a:pt x="117" y="59"/>
                  </a:lnTo>
                  <a:lnTo>
                    <a:pt x="59" y="117"/>
                  </a:lnTo>
                  <a:lnTo>
                    <a:pt x="20" y="195"/>
                  </a:lnTo>
                  <a:lnTo>
                    <a:pt x="0" y="292"/>
                  </a:lnTo>
                  <a:lnTo>
                    <a:pt x="20" y="389"/>
                  </a:lnTo>
                  <a:lnTo>
                    <a:pt x="59" y="467"/>
                  </a:lnTo>
                  <a:lnTo>
                    <a:pt x="156" y="545"/>
                  </a:lnTo>
                  <a:lnTo>
                    <a:pt x="5171" y="3364"/>
                  </a:lnTo>
                  <a:lnTo>
                    <a:pt x="6999" y="739"/>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7">
              <a:extLst>
                <a:ext uri="{FF2B5EF4-FFF2-40B4-BE49-F238E27FC236}">
                  <a16:creationId xmlns:a16="http://schemas.microsoft.com/office/drawing/2014/main" id="{C3AFF6A4-62D4-5C42-FBD8-B15A9D48C955}"/>
                </a:ext>
              </a:extLst>
            </p:cNvPr>
            <p:cNvSpPr/>
            <p:nvPr/>
          </p:nvSpPr>
          <p:spPr>
            <a:xfrm>
              <a:off x="3163822" y="-445264"/>
              <a:ext cx="41652" cy="68215"/>
            </a:xfrm>
            <a:custGeom>
              <a:avLst/>
              <a:gdLst/>
              <a:ahLst/>
              <a:cxnLst/>
              <a:rect l="l" t="t" r="r" b="b"/>
              <a:pathLst>
                <a:path w="1342" h="2198" extrusionOk="0">
                  <a:moveTo>
                    <a:pt x="759" y="0"/>
                  </a:moveTo>
                  <a:lnTo>
                    <a:pt x="525" y="467"/>
                  </a:lnTo>
                  <a:lnTo>
                    <a:pt x="311" y="953"/>
                  </a:lnTo>
                  <a:lnTo>
                    <a:pt x="137" y="1458"/>
                  </a:lnTo>
                  <a:lnTo>
                    <a:pt x="0" y="1983"/>
                  </a:lnTo>
                  <a:lnTo>
                    <a:pt x="370" y="2197"/>
                  </a:lnTo>
                  <a:lnTo>
                    <a:pt x="448" y="1906"/>
                  </a:lnTo>
                  <a:lnTo>
                    <a:pt x="545" y="1633"/>
                  </a:lnTo>
                  <a:lnTo>
                    <a:pt x="661" y="1342"/>
                  </a:lnTo>
                  <a:lnTo>
                    <a:pt x="778" y="1070"/>
                  </a:lnTo>
                  <a:lnTo>
                    <a:pt x="895" y="817"/>
                  </a:lnTo>
                  <a:lnTo>
                    <a:pt x="1031" y="564"/>
                  </a:lnTo>
                  <a:lnTo>
                    <a:pt x="1186" y="311"/>
                  </a:lnTo>
                  <a:lnTo>
                    <a:pt x="1342" y="59"/>
                  </a:lnTo>
                  <a:lnTo>
                    <a:pt x="759"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7">
              <a:extLst>
                <a:ext uri="{FF2B5EF4-FFF2-40B4-BE49-F238E27FC236}">
                  <a16:creationId xmlns:a16="http://schemas.microsoft.com/office/drawing/2014/main" id="{F274133B-4A5D-18AC-C8EF-4324D8D21FA5}"/>
                </a:ext>
              </a:extLst>
            </p:cNvPr>
            <p:cNvSpPr/>
            <p:nvPr/>
          </p:nvSpPr>
          <p:spPr>
            <a:xfrm>
              <a:off x="3163822" y="-445264"/>
              <a:ext cx="41652" cy="68215"/>
            </a:xfrm>
            <a:custGeom>
              <a:avLst/>
              <a:gdLst/>
              <a:ahLst/>
              <a:cxnLst/>
              <a:rect l="l" t="t" r="r" b="b"/>
              <a:pathLst>
                <a:path w="1342" h="2198" fill="none" extrusionOk="0">
                  <a:moveTo>
                    <a:pt x="759" y="0"/>
                  </a:moveTo>
                  <a:lnTo>
                    <a:pt x="759" y="0"/>
                  </a:lnTo>
                  <a:lnTo>
                    <a:pt x="525" y="467"/>
                  </a:lnTo>
                  <a:lnTo>
                    <a:pt x="311" y="953"/>
                  </a:lnTo>
                  <a:lnTo>
                    <a:pt x="137" y="1458"/>
                  </a:lnTo>
                  <a:lnTo>
                    <a:pt x="0" y="1983"/>
                  </a:lnTo>
                  <a:lnTo>
                    <a:pt x="370" y="2197"/>
                  </a:lnTo>
                  <a:lnTo>
                    <a:pt x="370" y="2197"/>
                  </a:lnTo>
                  <a:lnTo>
                    <a:pt x="448" y="1906"/>
                  </a:lnTo>
                  <a:lnTo>
                    <a:pt x="545" y="1633"/>
                  </a:lnTo>
                  <a:lnTo>
                    <a:pt x="661" y="1342"/>
                  </a:lnTo>
                  <a:lnTo>
                    <a:pt x="778" y="1070"/>
                  </a:lnTo>
                  <a:lnTo>
                    <a:pt x="895" y="817"/>
                  </a:lnTo>
                  <a:lnTo>
                    <a:pt x="1031" y="564"/>
                  </a:lnTo>
                  <a:lnTo>
                    <a:pt x="1186" y="311"/>
                  </a:lnTo>
                  <a:lnTo>
                    <a:pt x="1342" y="59"/>
                  </a:lnTo>
                  <a:lnTo>
                    <a:pt x="7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47">
              <a:extLst>
                <a:ext uri="{FF2B5EF4-FFF2-40B4-BE49-F238E27FC236}">
                  <a16:creationId xmlns:a16="http://schemas.microsoft.com/office/drawing/2014/main" id="{E9BCA94C-9278-8FE0-E6CC-00CAFFAF6344}"/>
                </a:ext>
              </a:extLst>
            </p:cNvPr>
            <p:cNvSpPr/>
            <p:nvPr/>
          </p:nvSpPr>
          <p:spPr>
            <a:xfrm>
              <a:off x="3468506" y="-459137"/>
              <a:ext cx="217263" cy="104402"/>
            </a:xfrm>
            <a:custGeom>
              <a:avLst/>
              <a:gdLst/>
              <a:ahLst/>
              <a:cxnLst/>
              <a:rect l="l" t="t" r="r" b="b"/>
              <a:pathLst>
                <a:path w="7000" h="3364" extrusionOk="0">
                  <a:moveTo>
                    <a:pt x="6669" y="0"/>
                  </a:moveTo>
                  <a:lnTo>
                    <a:pt x="1" y="739"/>
                  </a:lnTo>
                  <a:lnTo>
                    <a:pt x="1809" y="3364"/>
                  </a:lnTo>
                  <a:lnTo>
                    <a:pt x="6844" y="545"/>
                  </a:lnTo>
                  <a:lnTo>
                    <a:pt x="6922" y="467"/>
                  </a:lnTo>
                  <a:lnTo>
                    <a:pt x="6980" y="389"/>
                  </a:lnTo>
                  <a:lnTo>
                    <a:pt x="7000" y="292"/>
                  </a:lnTo>
                  <a:lnTo>
                    <a:pt x="6980" y="195"/>
                  </a:lnTo>
                  <a:lnTo>
                    <a:pt x="6941" y="117"/>
                  </a:lnTo>
                  <a:lnTo>
                    <a:pt x="6863" y="59"/>
                  </a:lnTo>
                  <a:lnTo>
                    <a:pt x="6786" y="20"/>
                  </a:lnTo>
                  <a:lnTo>
                    <a:pt x="66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47">
              <a:extLst>
                <a:ext uri="{FF2B5EF4-FFF2-40B4-BE49-F238E27FC236}">
                  <a16:creationId xmlns:a16="http://schemas.microsoft.com/office/drawing/2014/main" id="{4DE780CC-59C1-2FB2-A16C-28CDD53A4679}"/>
                </a:ext>
              </a:extLst>
            </p:cNvPr>
            <p:cNvSpPr/>
            <p:nvPr/>
          </p:nvSpPr>
          <p:spPr>
            <a:xfrm>
              <a:off x="3468506" y="-459137"/>
              <a:ext cx="217263" cy="104402"/>
            </a:xfrm>
            <a:custGeom>
              <a:avLst/>
              <a:gdLst/>
              <a:ahLst/>
              <a:cxnLst/>
              <a:rect l="l" t="t" r="r" b="b"/>
              <a:pathLst>
                <a:path w="7000" h="3364" fill="none" extrusionOk="0">
                  <a:moveTo>
                    <a:pt x="1" y="739"/>
                  </a:moveTo>
                  <a:lnTo>
                    <a:pt x="6669" y="0"/>
                  </a:lnTo>
                  <a:lnTo>
                    <a:pt x="6669" y="0"/>
                  </a:lnTo>
                  <a:lnTo>
                    <a:pt x="6786" y="20"/>
                  </a:lnTo>
                  <a:lnTo>
                    <a:pt x="6863" y="59"/>
                  </a:lnTo>
                  <a:lnTo>
                    <a:pt x="6941" y="117"/>
                  </a:lnTo>
                  <a:lnTo>
                    <a:pt x="6980" y="195"/>
                  </a:lnTo>
                  <a:lnTo>
                    <a:pt x="7000" y="292"/>
                  </a:lnTo>
                  <a:lnTo>
                    <a:pt x="6980" y="389"/>
                  </a:lnTo>
                  <a:lnTo>
                    <a:pt x="6922" y="467"/>
                  </a:lnTo>
                  <a:lnTo>
                    <a:pt x="6844" y="545"/>
                  </a:lnTo>
                  <a:lnTo>
                    <a:pt x="1809" y="3364"/>
                  </a:lnTo>
                  <a:lnTo>
                    <a:pt x="1" y="73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47">
              <a:extLst>
                <a:ext uri="{FF2B5EF4-FFF2-40B4-BE49-F238E27FC236}">
                  <a16:creationId xmlns:a16="http://schemas.microsoft.com/office/drawing/2014/main" id="{A4ED1262-A7D8-9082-405E-7D79EA5F9572}"/>
                </a:ext>
              </a:extLst>
            </p:cNvPr>
            <p:cNvSpPr/>
            <p:nvPr/>
          </p:nvSpPr>
          <p:spPr>
            <a:xfrm>
              <a:off x="3526451" y="-445264"/>
              <a:ext cx="49505" cy="72436"/>
            </a:xfrm>
            <a:custGeom>
              <a:avLst/>
              <a:gdLst/>
              <a:ahLst/>
              <a:cxnLst/>
              <a:rect l="l" t="t" r="r" b="b"/>
              <a:pathLst>
                <a:path w="1595" h="2334" extrusionOk="0">
                  <a:moveTo>
                    <a:pt x="817" y="0"/>
                  </a:moveTo>
                  <a:lnTo>
                    <a:pt x="0" y="98"/>
                  </a:lnTo>
                  <a:lnTo>
                    <a:pt x="175" y="350"/>
                  </a:lnTo>
                  <a:lnTo>
                    <a:pt x="331" y="603"/>
                  </a:lnTo>
                  <a:lnTo>
                    <a:pt x="467" y="875"/>
                  </a:lnTo>
                  <a:lnTo>
                    <a:pt x="603" y="1147"/>
                  </a:lnTo>
                  <a:lnTo>
                    <a:pt x="720" y="1439"/>
                  </a:lnTo>
                  <a:lnTo>
                    <a:pt x="817" y="1731"/>
                  </a:lnTo>
                  <a:lnTo>
                    <a:pt x="914" y="2022"/>
                  </a:lnTo>
                  <a:lnTo>
                    <a:pt x="992" y="2333"/>
                  </a:lnTo>
                  <a:lnTo>
                    <a:pt x="1594" y="1983"/>
                  </a:lnTo>
                  <a:lnTo>
                    <a:pt x="1458" y="1458"/>
                  </a:lnTo>
                  <a:lnTo>
                    <a:pt x="1283" y="953"/>
                  </a:lnTo>
                  <a:lnTo>
                    <a:pt x="1069" y="467"/>
                  </a:lnTo>
                  <a:lnTo>
                    <a:pt x="817"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47">
              <a:extLst>
                <a:ext uri="{FF2B5EF4-FFF2-40B4-BE49-F238E27FC236}">
                  <a16:creationId xmlns:a16="http://schemas.microsoft.com/office/drawing/2014/main" id="{B284A4BC-FE71-E864-4437-B06EA17A95C7}"/>
                </a:ext>
              </a:extLst>
            </p:cNvPr>
            <p:cNvSpPr/>
            <p:nvPr/>
          </p:nvSpPr>
          <p:spPr>
            <a:xfrm>
              <a:off x="3526451" y="-445264"/>
              <a:ext cx="49505" cy="72436"/>
            </a:xfrm>
            <a:custGeom>
              <a:avLst/>
              <a:gdLst/>
              <a:ahLst/>
              <a:cxnLst/>
              <a:rect l="l" t="t" r="r" b="b"/>
              <a:pathLst>
                <a:path w="1595" h="2334" fill="none" extrusionOk="0">
                  <a:moveTo>
                    <a:pt x="817" y="0"/>
                  </a:moveTo>
                  <a:lnTo>
                    <a:pt x="0" y="98"/>
                  </a:lnTo>
                  <a:lnTo>
                    <a:pt x="0" y="98"/>
                  </a:lnTo>
                  <a:lnTo>
                    <a:pt x="175" y="350"/>
                  </a:lnTo>
                  <a:lnTo>
                    <a:pt x="331" y="603"/>
                  </a:lnTo>
                  <a:lnTo>
                    <a:pt x="467" y="875"/>
                  </a:lnTo>
                  <a:lnTo>
                    <a:pt x="603" y="1147"/>
                  </a:lnTo>
                  <a:lnTo>
                    <a:pt x="720" y="1439"/>
                  </a:lnTo>
                  <a:lnTo>
                    <a:pt x="817" y="1731"/>
                  </a:lnTo>
                  <a:lnTo>
                    <a:pt x="914" y="2022"/>
                  </a:lnTo>
                  <a:lnTo>
                    <a:pt x="992" y="2333"/>
                  </a:lnTo>
                  <a:lnTo>
                    <a:pt x="1594" y="1983"/>
                  </a:lnTo>
                  <a:lnTo>
                    <a:pt x="1594" y="1983"/>
                  </a:lnTo>
                  <a:lnTo>
                    <a:pt x="1458" y="1458"/>
                  </a:lnTo>
                  <a:lnTo>
                    <a:pt x="1283" y="953"/>
                  </a:lnTo>
                  <a:lnTo>
                    <a:pt x="1069" y="467"/>
                  </a:lnTo>
                  <a:lnTo>
                    <a:pt x="81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7">
              <a:extLst>
                <a:ext uri="{FF2B5EF4-FFF2-40B4-BE49-F238E27FC236}">
                  <a16:creationId xmlns:a16="http://schemas.microsoft.com/office/drawing/2014/main" id="{9BC59321-20E4-DA44-BC97-B9CDC5EDDE8B}"/>
                </a:ext>
              </a:extLst>
            </p:cNvPr>
            <p:cNvSpPr/>
            <p:nvPr/>
          </p:nvSpPr>
          <p:spPr>
            <a:xfrm>
              <a:off x="3168632" y="-529744"/>
              <a:ext cx="394673" cy="432038"/>
            </a:xfrm>
            <a:custGeom>
              <a:avLst/>
              <a:gdLst/>
              <a:ahLst/>
              <a:cxnLst/>
              <a:rect l="l" t="t" r="r" b="b"/>
              <a:pathLst>
                <a:path w="12716" h="13921" extrusionOk="0">
                  <a:moveTo>
                    <a:pt x="6358" y="1"/>
                  </a:moveTo>
                  <a:lnTo>
                    <a:pt x="6028" y="20"/>
                  </a:lnTo>
                  <a:lnTo>
                    <a:pt x="5697" y="40"/>
                  </a:lnTo>
                  <a:lnTo>
                    <a:pt x="5386" y="79"/>
                  </a:lnTo>
                  <a:lnTo>
                    <a:pt x="5075" y="137"/>
                  </a:lnTo>
                  <a:lnTo>
                    <a:pt x="4764" y="215"/>
                  </a:lnTo>
                  <a:lnTo>
                    <a:pt x="4453" y="312"/>
                  </a:lnTo>
                  <a:lnTo>
                    <a:pt x="4161" y="409"/>
                  </a:lnTo>
                  <a:lnTo>
                    <a:pt x="3870" y="526"/>
                  </a:lnTo>
                  <a:lnTo>
                    <a:pt x="3597" y="662"/>
                  </a:lnTo>
                  <a:lnTo>
                    <a:pt x="3325" y="817"/>
                  </a:lnTo>
                  <a:lnTo>
                    <a:pt x="3053" y="973"/>
                  </a:lnTo>
                  <a:lnTo>
                    <a:pt x="2800" y="1148"/>
                  </a:lnTo>
                  <a:lnTo>
                    <a:pt x="2548" y="1323"/>
                  </a:lnTo>
                  <a:lnTo>
                    <a:pt x="2314" y="1537"/>
                  </a:lnTo>
                  <a:lnTo>
                    <a:pt x="2081" y="1731"/>
                  </a:lnTo>
                  <a:lnTo>
                    <a:pt x="1848" y="1964"/>
                  </a:lnTo>
                  <a:lnTo>
                    <a:pt x="1653" y="2198"/>
                  </a:lnTo>
                  <a:lnTo>
                    <a:pt x="1440" y="2431"/>
                  </a:lnTo>
                  <a:lnTo>
                    <a:pt x="1265" y="2684"/>
                  </a:lnTo>
                  <a:lnTo>
                    <a:pt x="1070" y="2956"/>
                  </a:lnTo>
                  <a:lnTo>
                    <a:pt x="915" y="3228"/>
                  </a:lnTo>
                  <a:lnTo>
                    <a:pt x="759" y="3500"/>
                  </a:lnTo>
                  <a:lnTo>
                    <a:pt x="623" y="3792"/>
                  </a:lnTo>
                  <a:lnTo>
                    <a:pt x="487" y="4083"/>
                  </a:lnTo>
                  <a:lnTo>
                    <a:pt x="370" y="4394"/>
                  </a:lnTo>
                  <a:lnTo>
                    <a:pt x="273" y="4705"/>
                  </a:lnTo>
                  <a:lnTo>
                    <a:pt x="195" y="5016"/>
                  </a:lnTo>
                  <a:lnTo>
                    <a:pt x="118" y="5327"/>
                  </a:lnTo>
                  <a:lnTo>
                    <a:pt x="59" y="5658"/>
                  </a:lnTo>
                  <a:lnTo>
                    <a:pt x="20" y="6008"/>
                  </a:lnTo>
                  <a:lnTo>
                    <a:pt x="1" y="6338"/>
                  </a:lnTo>
                  <a:lnTo>
                    <a:pt x="1" y="6688"/>
                  </a:lnTo>
                  <a:lnTo>
                    <a:pt x="1" y="7019"/>
                  </a:lnTo>
                  <a:lnTo>
                    <a:pt x="20" y="7369"/>
                  </a:lnTo>
                  <a:lnTo>
                    <a:pt x="59" y="7719"/>
                  </a:lnTo>
                  <a:lnTo>
                    <a:pt x="118" y="8049"/>
                  </a:lnTo>
                  <a:lnTo>
                    <a:pt x="195" y="8380"/>
                  </a:lnTo>
                  <a:lnTo>
                    <a:pt x="273" y="8710"/>
                  </a:lnTo>
                  <a:lnTo>
                    <a:pt x="370" y="9041"/>
                  </a:lnTo>
                  <a:lnTo>
                    <a:pt x="487" y="9371"/>
                  </a:lnTo>
                  <a:lnTo>
                    <a:pt x="623" y="9682"/>
                  </a:lnTo>
                  <a:lnTo>
                    <a:pt x="759" y="9993"/>
                  </a:lnTo>
                  <a:lnTo>
                    <a:pt x="915" y="10304"/>
                  </a:lnTo>
                  <a:lnTo>
                    <a:pt x="1070" y="10596"/>
                  </a:lnTo>
                  <a:lnTo>
                    <a:pt x="1265" y="10887"/>
                  </a:lnTo>
                  <a:lnTo>
                    <a:pt x="1440" y="11160"/>
                  </a:lnTo>
                  <a:lnTo>
                    <a:pt x="1653" y="11432"/>
                  </a:lnTo>
                  <a:lnTo>
                    <a:pt x="1848" y="11685"/>
                  </a:lnTo>
                  <a:lnTo>
                    <a:pt x="2081" y="11937"/>
                  </a:lnTo>
                  <a:lnTo>
                    <a:pt x="2314" y="12171"/>
                  </a:lnTo>
                  <a:lnTo>
                    <a:pt x="2548" y="12384"/>
                  </a:lnTo>
                  <a:lnTo>
                    <a:pt x="2800" y="12598"/>
                  </a:lnTo>
                  <a:lnTo>
                    <a:pt x="3053" y="12812"/>
                  </a:lnTo>
                  <a:lnTo>
                    <a:pt x="3325" y="12987"/>
                  </a:lnTo>
                  <a:lnTo>
                    <a:pt x="3597" y="13162"/>
                  </a:lnTo>
                  <a:lnTo>
                    <a:pt x="3870" y="13318"/>
                  </a:lnTo>
                  <a:lnTo>
                    <a:pt x="4161" y="13454"/>
                  </a:lnTo>
                  <a:lnTo>
                    <a:pt x="4453" y="13570"/>
                  </a:lnTo>
                  <a:lnTo>
                    <a:pt x="4764" y="13687"/>
                  </a:lnTo>
                  <a:lnTo>
                    <a:pt x="5075" y="13765"/>
                  </a:lnTo>
                  <a:lnTo>
                    <a:pt x="5386" y="13842"/>
                  </a:lnTo>
                  <a:lnTo>
                    <a:pt x="5697" y="13881"/>
                  </a:lnTo>
                  <a:lnTo>
                    <a:pt x="6028" y="13920"/>
                  </a:lnTo>
                  <a:lnTo>
                    <a:pt x="6689" y="13920"/>
                  </a:lnTo>
                  <a:lnTo>
                    <a:pt x="7000" y="13881"/>
                  </a:lnTo>
                  <a:lnTo>
                    <a:pt x="7330" y="13842"/>
                  </a:lnTo>
                  <a:lnTo>
                    <a:pt x="7641" y="13765"/>
                  </a:lnTo>
                  <a:lnTo>
                    <a:pt x="7933" y="13687"/>
                  </a:lnTo>
                  <a:lnTo>
                    <a:pt x="8244" y="13570"/>
                  </a:lnTo>
                  <a:lnTo>
                    <a:pt x="8535" y="13454"/>
                  </a:lnTo>
                  <a:lnTo>
                    <a:pt x="8827" y="13318"/>
                  </a:lnTo>
                  <a:lnTo>
                    <a:pt x="9119" y="13162"/>
                  </a:lnTo>
                  <a:lnTo>
                    <a:pt x="9391" y="12987"/>
                  </a:lnTo>
                  <a:lnTo>
                    <a:pt x="9643" y="12812"/>
                  </a:lnTo>
                  <a:lnTo>
                    <a:pt x="9916" y="12598"/>
                  </a:lnTo>
                  <a:lnTo>
                    <a:pt x="10149" y="12384"/>
                  </a:lnTo>
                  <a:lnTo>
                    <a:pt x="10402" y="12171"/>
                  </a:lnTo>
                  <a:lnTo>
                    <a:pt x="10635" y="11937"/>
                  </a:lnTo>
                  <a:lnTo>
                    <a:pt x="10849" y="11685"/>
                  </a:lnTo>
                  <a:lnTo>
                    <a:pt x="11063" y="11432"/>
                  </a:lnTo>
                  <a:lnTo>
                    <a:pt x="11257" y="11160"/>
                  </a:lnTo>
                  <a:lnTo>
                    <a:pt x="11451" y="10887"/>
                  </a:lnTo>
                  <a:lnTo>
                    <a:pt x="11626" y="10596"/>
                  </a:lnTo>
                  <a:lnTo>
                    <a:pt x="11782" y="10304"/>
                  </a:lnTo>
                  <a:lnTo>
                    <a:pt x="11937" y="9993"/>
                  </a:lnTo>
                  <a:lnTo>
                    <a:pt x="12093" y="9682"/>
                  </a:lnTo>
                  <a:lnTo>
                    <a:pt x="12210" y="9371"/>
                  </a:lnTo>
                  <a:lnTo>
                    <a:pt x="12326" y="9041"/>
                  </a:lnTo>
                  <a:lnTo>
                    <a:pt x="12423" y="8710"/>
                  </a:lnTo>
                  <a:lnTo>
                    <a:pt x="12521" y="8380"/>
                  </a:lnTo>
                  <a:lnTo>
                    <a:pt x="12579" y="8049"/>
                  </a:lnTo>
                  <a:lnTo>
                    <a:pt x="12637" y="7719"/>
                  </a:lnTo>
                  <a:lnTo>
                    <a:pt x="12676" y="7369"/>
                  </a:lnTo>
                  <a:lnTo>
                    <a:pt x="12696" y="7019"/>
                  </a:lnTo>
                  <a:lnTo>
                    <a:pt x="12715" y="6688"/>
                  </a:lnTo>
                  <a:lnTo>
                    <a:pt x="12696" y="6338"/>
                  </a:lnTo>
                  <a:lnTo>
                    <a:pt x="12676" y="6008"/>
                  </a:lnTo>
                  <a:lnTo>
                    <a:pt x="12637" y="5658"/>
                  </a:lnTo>
                  <a:lnTo>
                    <a:pt x="12579" y="5327"/>
                  </a:lnTo>
                  <a:lnTo>
                    <a:pt x="12521" y="5016"/>
                  </a:lnTo>
                  <a:lnTo>
                    <a:pt x="12423" y="4705"/>
                  </a:lnTo>
                  <a:lnTo>
                    <a:pt x="12326" y="4394"/>
                  </a:lnTo>
                  <a:lnTo>
                    <a:pt x="12210" y="4083"/>
                  </a:lnTo>
                  <a:lnTo>
                    <a:pt x="12093" y="3792"/>
                  </a:lnTo>
                  <a:lnTo>
                    <a:pt x="11937" y="3500"/>
                  </a:lnTo>
                  <a:lnTo>
                    <a:pt x="11782" y="3228"/>
                  </a:lnTo>
                  <a:lnTo>
                    <a:pt x="11626" y="2956"/>
                  </a:lnTo>
                  <a:lnTo>
                    <a:pt x="11451" y="2684"/>
                  </a:lnTo>
                  <a:lnTo>
                    <a:pt x="11257" y="2431"/>
                  </a:lnTo>
                  <a:lnTo>
                    <a:pt x="11063" y="2198"/>
                  </a:lnTo>
                  <a:lnTo>
                    <a:pt x="10849" y="1964"/>
                  </a:lnTo>
                  <a:lnTo>
                    <a:pt x="10635" y="1731"/>
                  </a:lnTo>
                  <a:lnTo>
                    <a:pt x="10402" y="1537"/>
                  </a:lnTo>
                  <a:lnTo>
                    <a:pt x="10149" y="1323"/>
                  </a:lnTo>
                  <a:lnTo>
                    <a:pt x="9916" y="1148"/>
                  </a:lnTo>
                  <a:lnTo>
                    <a:pt x="9643" y="973"/>
                  </a:lnTo>
                  <a:lnTo>
                    <a:pt x="9391" y="817"/>
                  </a:lnTo>
                  <a:lnTo>
                    <a:pt x="9119" y="662"/>
                  </a:lnTo>
                  <a:lnTo>
                    <a:pt x="8827" y="526"/>
                  </a:lnTo>
                  <a:lnTo>
                    <a:pt x="8535" y="409"/>
                  </a:lnTo>
                  <a:lnTo>
                    <a:pt x="8244" y="312"/>
                  </a:lnTo>
                  <a:lnTo>
                    <a:pt x="7933" y="215"/>
                  </a:lnTo>
                  <a:lnTo>
                    <a:pt x="7641" y="137"/>
                  </a:lnTo>
                  <a:lnTo>
                    <a:pt x="7330" y="79"/>
                  </a:lnTo>
                  <a:lnTo>
                    <a:pt x="7000" y="40"/>
                  </a:lnTo>
                  <a:lnTo>
                    <a:pt x="6689" y="20"/>
                  </a:lnTo>
                  <a:lnTo>
                    <a:pt x="6358" y="1"/>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47">
              <a:extLst>
                <a:ext uri="{FF2B5EF4-FFF2-40B4-BE49-F238E27FC236}">
                  <a16:creationId xmlns:a16="http://schemas.microsoft.com/office/drawing/2014/main" id="{9A5AA729-2FE3-72E5-1298-78980BA4229B}"/>
                </a:ext>
              </a:extLst>
            </p:cNvPr>
            <p:cNvSpPr/>
            <p:nvPr/>
          </p:nvSpPr>
          <p:spPr>
            <a:xfrm>
              <a:off x="3168632" y="-529744"/>
              <a:ext cx="394673" cy="432038"/>
            </a:xfrm>
            <a:custGeom>
              <a:avLst/>
              <a:gdLst/>
              <a:ahLst/>
              <a:cxnLst/>
              <a:rect l="l" t="t" r="r" b="b"/>
              <a:pathLst>
                <a:path w="12716" h="13921" fill="none" extrusionOk="0">
                  <a:moveTo>
                    <a:pt x="12715" y="6688"/>
                  </a:moveTo>
                  <a:lnTo>
                    <a:pt x="12715" y="6688"/>
                  </a:lnTo>
                  <a:lnTo>
                    <a:pt x="12696" y="7019"/>
                  </a:lnTo>
                  <a:lnTo>
                    <a:pt x="12676" y="7369"/>
                  </a:lnTo>
                  <a:lnTo>
                    <a:pt x="12637" y="7719"/>
                  </a:lnTo>
                  <a:lnTo>
                    <a:pt x="12579" y="8049"/>
                  </a:lnTo>
                  <a:lnTo>
                    <a:pt x="12521" y="8380"/>
                  </a:lnTo>
                  <a:lnTo>
                    <a:pt x="12423" y="8710"/>
                  </a:lnTo>
                  <a:lnTo>
                    <a:pt x="12326" y="9041"/>
                  </a:lnTo>
                  <a:lnTo>
                    <a:pt x="12210" y="9371"/>
                  </a:lnTo>
                  <a:lnTo>
                    <a:pt x="12093" y="9682"/>
                  </a:lnTo>
                  <a:lnTo>
                    <a:pt x="11937" y="9993"/>
                  </a:lnTo>
                  <a:lnTo>
                    <a:pt x="11782" y="10304"/>
                  </a:lnTo>
                  <a:lnTo>
                    <a:pt x="11626" y="10596"/>
                  </a:lnTo>
                  <a:lnTo>
                    <a:pt x="11451" y="10887"/>
                  </a:lnTo>
                  <a:lnTo>
                    <a:pt x="11257" y="11160"/>
                  </a:lnTo>
                  <a:lnTo>
                    <a:pt x="11063" y="11432"/>
                  </a:lnTo>
                  <a:lnTo>
                    <a:pt x="10849" y="11685"/>
                  </a:lnTo>
                  <a:lnTo>
                    <a:pt x="10635" y="11937"/>
                  </a:lnTo>
                  <a:lnTo>
                    <a:pt x="10402" y="12171"/>
                  </a:lnTo>
                  <a:lnTo>
                    <a:pt x="10149" y="12384"/>
                  </a:lnTo>
                  <a:lnTo>
                    <a:pt x="9916" y="12598"/>
                  </a:lnTo>
                  <a:lnTo>
                    <a:pt x="9643" y="12812"/>
                  </a:lnTo>
                  <a:lnTo>
                    <a:pt x="9391" y="12987"/>
                  </a:lnTo>
                  <a:lnTo>
                    <a:pt x="9119" y="13162"/>
                  </a:lnTo>
                  <a:lnTo>
                    <a:pt x="8827" y="13318"/>
                  </a:lnTo>
                  <a:lnTo>
                    <a:pt x="8535" y="13454"/>
                  </a:lnTo>
                  <a:lnTo>
                    <a:pt x="8244" y="13570"/>
                  </a:lnTo>
                  <a:lnTo>
                    <a:pt x="7933" y="13687"/>
                  </a:lnTo>
                  <a:lnTo>
                    <a:pt x="7641" y="13765"/>
                  </a:lnTo>
                  <a:lnTo>
                    <a:pt x="7330" y="13842"/>
                  </a:lnTo>
                  <a:lnTo>
                    <a:pt x="7000" y="13881"/>
                  </a:lnTo>
                  <a:lnTo>
                    <a:pt x="6689" y="13920"/>
                  </a:lnTo>
                  <a:lnTo>
                    <a:pt x="6358" y="13920"/>
                  </a:lnTo>
                  <a:lnTo>
                    <a:pt x="6358" y="13920"/>
                  </a:lnTo>
                  <a:lnTo>
                    <a:pt x="6028" y="13920"/>
                  </a:lnTo>
                  <a:lnTo>
                    <a:pt x="5697" y="13881"/>
                  </a:lnTo>
                  <a:lnTo>
                    <a:pt x="5386" y="13842"/>
                  </a:lnTo>
                  <a:lnTo>
                    <a:pt x="5075" y="13765"/>
                  </a:lnTo>
                  <a:lnTo>
                    <a:pt x="4764" y="13687"/>
                  </a:lnTo>
                  <a:lnTo>
                    <a:pt x="4453" y="13570"/>
                  </a:lnTo>
                  <a:lnTo>
                    <a:pt x="4161" y="13454"/>
                  </a:lnTo>
                  <a:lnTo>
                    <a:pt x="3870" y="13318"/>
                  </a:lnTo>
                  <a:lnTo>
                    <a:pt x="3597" y="13162"/>
                  </a:lnTo>
                  <a:lnTo>
                    <a:pt x="3325" y="12987"/>
                  </a:lnTo>
                  <a:lnTo>
                    <a:pt x="3053" y="12812"/>
                  </a:lnTo>
                  <a:lnTo>
                    <a:pt x="2800" y="12598"/>
                  </a:lnTo>
                  <a:lnTo>
                    <a:pt x="2548" y="12384"/>
                  </a:lnTo>
                  <a:lnTo>
                    <a:pt x="2314" y="12171"/>
                  </a:lnTo>
                  <a:lnTo>
                    <a:pt x="2081" y="11937"/>
                  </a:lnTo>
                  <a:lnTo>
                    <a:pt x="1848" y="11685"/>
                  </a:lnTo>
                  <a:lnTo>
                    <a:pt x="1653" y="11432"/>
                  </a:lnTo>
                  <a:lnTo>
                    <a:pt x="1440" y="11160"/>
                  </a:lnTo>
                  <a:lnTo>
                    <a:pt x="1265" y="10887"/>
                  </a:lnTo>
                  <a:lnTo>
                    <a:pt x="1070" y="10596"/>
                  </a:lnTo>
                  <a:lnTo>
                    <a:pt x="915" y="10304"/>
                  </a:lnTo>
                  <a:lnTo>
                    <a:pt x="759" y="9993"/>
                  </a:lnTo>
                  <a:lnTo>
                    <a:pt x="623" y="9682"/>
                  </a:lnTo>
                  <a:lnTo>
                    <a:pt x="487" y="9371"/>
                  </a:lnTo>
                  <a:lnTo>
                    <a:pt x="370" y="9041"/>
                  </a:lnTo>
                  <a:lnTo>
                    <a:pt x="273" y="8710"/>
                  </a:lnTo>
                  <a:lnTo>
                    <a:pt x="195" y="8380"/>
                  </a:lnTo>
                  <a:lnTo>
                    <a:pt x="118" y="8049"/>
                  </a:lnTo>
                  <a:lnTo>
                    <a:pt x="59" y="7719"/>
                  </a:lnTo>
                  <a:lnTo>
                    <a:pt x="20" y="7369"/>
                  </a:lnTo>
                  <a:lnTo>
                    <a:pt x="1" y="7019"/>
                  </a:lnTo>
                  <a:lnTo>
                    <a:pt x="1" y="6688"/>
                  </a:lnTo>
                  <a:lnTo>
                    <a:pt x="1" y="6688"/>
                  </a:lnTo>
                  <a:lnTo>
                    <a:pt x="1" y="6338"/>
                  </a:lnTo>
                  <a:lnTo>
                    <a:pt x="20" y="6008"/>
                  </a:lnTo>
                  <a:lnTo>
                    <a:pt x="59" y="5658"/>
                  </a:lnTo>
                  <a:lnTo>
                    <a:pt x="118" y="5327"/>
                  </a:lnTo>
                  <a:lnTo>
                    <a:pt x="195" y="5016"/>
                  </a:lnTo>
                  <a:lnTo>
                    <a:pt x="273" y="4705"/>
                  </a:lnTo>
                  <a:lnTo>
                    <a:pt x="370" y="4394"/>
                  </a:lnTo>
                  <a:lnTo>
                    <a:pt x="487" y="4083"/>
                  </a:lnTo>
                  <a:lnTo>
                    <a:pt x="623" y="3792"/>
                  </a:lnTo>
                  <a:lnTo>
                    <a:pt x="759" y="3500"/>
                  </a:lnTo>
                  <a:lnTo>
                    <a:pt x="915" y="3228"/>
                  </a:lnTo>
                  <a:lnTo>
                    <a:pt x="1070" y="2956"/>
                  </a:lnTo>
                  <a:lnTo>
                    <a:pt x="1265" y="2684"/>
                  </a:lnTo>
                  <a:lnTo>
                    <a:pt x="1440" y="2431"/>
                  </a:lnTo>
                  <a:lnTo>
                    <a:pt x="1653" y="2198"/>
                  </a:lnTo>
                  <a:lnTo>
                    <a:pt x="1848" y="1964"/>
                  </a:lnTo>
                  <a:lnTo>
                    <a:pt x="2081" y="1731"/>
                  </a:lnTo>
                  <a:lnTo>
                    <a:pt x="2314" y="1537"/>
                  </a:lnTo>
                  <a:lnTo>
                    <a:pt x="2548" y="1323"/>
                  </a:lnTo>
                  <a:lnTo>
                    <a:pt x="2800" y="1148"/>
                  </a:lnTo>
                  <a:lnTo>
                    <a:pt x="3053" y="973"/>
                  </a:lnTo>
                  <a:lnTo>
                    <a:pt x="3325" y="817"/>
                  </a:lnTo>
                  <a:lnTo>
                    <a:pt x="3597" y="662"/>
                  </a:lnTo>
                  <a:lnTo>
                    <a:pt x="3870" y="526"/>
                  </a:lnTo>
                  <a:lnTo>
                    <a:pt x="4161" y="409"/>
                  </a:lnTo>
                  <a:lnTo>
                    <a:pt x="4453" y="312"/>
                  </a:lnTo>
                  <a:lnTo>
                    <a:pt x="4764" y="215"/>
                  </a:lnTo>
                  <a:lnTo>
                    <a:pt x="5075" y="137"/>
                  </a:lnTo>
                  <a:lnTo>
                    <a:pt x="5386" y="79"/>
                  </a:lnTo>
                  <a:lnTo>
                    <a:pt x="5697" y="40"/>
                  </a:lnTo>
                  <a:lnTo>
                    <a:pt x="6028" y="20"/>
                  </a:lnTo>
                  <a:lnTo>
                    <a:pt x="6358" y="1"/>
                  </a:lnTo>
                  <a:lnTo>
                    <a:pt x="6358" y="1"/>
                  </a:lnTo>
                  <a:lnTo>
                    <a:pt x="6689" y="20"/>
                  </a:lnTo>
                  <a:lnTo>
                    <a:pt x="7000" y="40"/>
                  </a:lnTo>
                  <a:lnTo>
                    <a:pt x="7330" y="79"/>
                  </a:lnTo>
                  <a:lnTo>
                    <a:pt x="7641" y="137"/>
                  </a:lnTo>
                  <a:lnTo>
                    <a:pt x="7933" y="215"/>
                  </a:lnTo>
                  <a:lnTo>
                    <a:pt x="8244" y="312"/>
                  </a:lnTo>
                  <a:lnTo>
                    <a:pt x="8535" y="409"/>
                  </a:lnTo>
                  <a:lnTo>
                    <a:pt x="8827" y="526"/>
                  </a:lnTo>
                  <a:lnTo>
                    <a:pt x="9119" y="662"/>
                  </a:lnTo>
                  <a:lnTo>
                    <a:pt x="9391" y="817"/>
                  </a:lnTo>
                  <a:lnTo>
                    <a:pt x="9643" y="973"/>
                  </a:lnTo>
                  <a:lnTo>
                    <a:pt x="9916" y="1148"/>
                  </a:lnTo>
                  <a:lnTo>
                    <a:pt x="10149" y="1323"/>
                  </a:lnTo>
                  <a:lnTo>
                    <a:pt x="10402" y="1537"/>
                  </a:lnTo>
                  <a:lnTo>
                    <a:pt x="10635" y="1731"/>
                  </a:lnTo>
                  <a:lnTo>
                    <a:pt x="10849" y="1964"/>
                  </a:lnTo>
                  <a:lnTo>
                    <a:pt x="11063" y="2198"/>
                  </a:lnTo>
                  <a:lnTo>
                    <a:pt x="11257" y="2431"/>
                  </a:lnTo>
                  <a:lnTo>
                    <a:pt x="11451" y="2684"/>
                  </a:lnTo>
                  <a:lnTo>
                    <a:pt x="11626" y="2956"/>
                  </a:lnTo>
                  <a:lnTo>
                    <a:pt x="11782" y="3228"/>
                  </a:lnTo>
                  <a:lnTo>
                    <a:pt x="11937" y="3500"/>
                  </a:lnTo>
                  <a:lnTo>
                    <a:pt x="12093" y="3792"/>
                  </a:lnTo>
                  <a:lnTo>
                    <a:pt x="12210" y="4083"/>
                  </a:lnTo>
                  <a:lnTo>
                    <a:pt x="12326" y="4394"/>
                  </a:lnTo>
                  <a:lnTo>
                    <a:pt x="12423" y="4705"/>
                  </a:lnTo>
                  <a:lnTo>
                    <a:pt x="12521" y="5016"/>
                  </a:lnTo>
                  <a:lnTo>
                    <a:pt x="12579" y="5327"/>
                  </a:lnTo>
                  <a:lnTo>
                    <a:pt x="12637" y="5658"/>
                  </a:lnTo>
                  <a:lnTo>
                    <a:pt x="12676" y="6008"/>
                  </a:lnTo>
                  <a:lnTo>
                    <a:pt x="12696" y="6338"/>
                  </a:lnTo>
                  <a:lnTo>
                    <a:pt x="12715" y="66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7">
              <a:extLst>
                <a:ext uri="{FF2B5EF4-FFF2-40B4-BE49-F238E27FC236}">
                  <a16:creationId xmlns:a16="http://schemas.microsoft.com/office/drawing/2014/main" id="{1157AA7D-5ED8-D7E5-0C42-AF97AE8FDC5E}"/>
                </a:ext>
              </a:extLst>
            </p:cNvPr>
            <p:cNvSpPr/>
            <p:nvPr/>
          </p:nvSpPr>
          <p:spPr>
            <a:xfrm>
              <a:off x="3168632" y="-529744"/>
              <a:ext cx="394673" cy="432038"/>
            </a:xfrm>
            <a:custGeom>
              <a:avLst/>
              <a:gdLst/>
              <a:ahLst/>
              <a:cxnLst/>
              <a:rect l="l" t="t" r="r" b="b"/>
              <a:pathLst>
                <a:path w="12716" h="13921" extrusionOk="0">
                  <a:moveTo>
                    <a:pt x="6358" y="1"/>
                  </a:moveTo>
                  <a:lnTo>
                    <a:pt x="6028" y="20"/>
                  </a:lnTo>
                  <a:lnTo>
                    <a:pt x="5697" y="40"/>
                  </a:lnTo>
                  <a:lnTo>
                    <a:pt x="5386" y="79"/>
                  </a:lnTo>
                  <a:lnTo>
                    <a:pt x="5075" y="137"/>
                  </a:lnTo>
                  <a:lnTo>
                    <a:pt x="4764" y="215"/>
                  </a:lnTo>
                  <a:lnTo>
                    <a:pt x="4453" y="312"/>
                  </a:lnTo>
                  <a:lnTo>
                    <a:pt x="4161" y="409"/>
                  </a:lnTo>
                  <a:lnTo>
                    <a:pt x="3870" y="526"/>
                  </a:lnTo>
                  <a:lnTo>
                    <a:pt x="3597" y="662"/>
                  </a:lnTo>
                  <a:lnTo>
                    <a:pt x="3325" y="817"/>
                  </a:lnTo>
                  <a:lnTo>
                    <a:pt x="3053" y="973"/>
                  </a:lnTo>
                  <a:lnTo>
                    <a:pt x="2800" y="1148"/>
                  </a:lnTo>
                  <a:lnTo>
                    <a:pt x="2548" y="1323"/>
                  </a:lnTo>
                  <a:lnTo>
                    <a:pt x="2314" y="1537"/>
                  </a:lnTo>
                  <a:lnTo>
                    <a:pt x="2081" y="1731"/>
                  </a:lnTo>
                  <a:lnTo>
                    <a:pt x="1848" y="1964"/>
                  </a:lnTo>
                  <a:lnTo>
                    <a:pt x="1653" y="2198"/>
                  </a:lnTo>
                  <a:lnTo>
                    <a:pt x="1440" y="2431"/>
                  </a:lnTo>
                  <a:lnTo>
                    <a:pt x="1265" y="2684"/>
                  </a:lnTo>
                  <a:lnTo>
                    <a:pt x="1070" y="2956"/>
                  </a:lnTo>
                  <a:lnTo>
                    <a:pt x="915" y="3228"/>
                  </a:lnTo>
                  <a:lnTo>
                    <a:pt x="759" y="3500"/>
                  </a:lnTo>
                  <a:lnTo>
                    <a:pt x="623" y="3792"/>
                  </a:lnTo>
                  <a:lnTo>
                    <a:pt x="487" y="4083"/>
                  </a:lnTo>
                  <a:lnTo>
                    <a:pt x="370" y="4394"/>
                  </a:lnTo>
                  <a:lnTo>
                    <a:pt x="273" y="4705"/>
                  </a:lnTo>
                  <a:lnTo>
                    <a:pt x="195" y="5016"/>
                  </a:lnTo>
                  <a:lnTo>
                    <a:pt x="118" y="5327"/>
                  </a:lnTo>
                  <a:lnTo>
                    <a:pt x="59" y="5658"/>
                  </a:lnTo>
                  <a:lnTo>
                    <a:pt x="20" y="6008"/>
                  </a:lnTo>
                  <a:lnTo>
                    <a:pt x="1" y="6338"/>
                  </a:lnTo>
                  <a:lnTo>
                    <a:pt x="1" y="6688"/>
                  </a:lnTo>
                  <a:lnTo>
                    <a:pt x="1" y="7019"/>
                  </a:lnTo>
                  <a:lnTo>
                    <a:pt x="20" y="7369"/>
                  </a:lnTo>
                  <a:lnTo>
                    <a:pt x="59" y="7719"/>
                  </a:lnTo>
                  <a:lnTo>
                    <a:pt x="118" y="8049"/>
                  </a:lnTo>
                  <a:lnTo>
                    <a:pt x="195" y="8380"/>
                  </a:lnTo>
                  <a:lnTo>
                    <a:pt x="273" y="8710"/>
                  </a:lnTo>
                  <a:lnTo>
                    <a:pt x="370" y="9041"/>
                  </a:lnTo>
                  <a:lnTo>
                    <a:pt x="487" y="9371"/>
                  </a:lnTo>
                  <a:lnTo>
                    <a:pt x="623" y="9682"/>
                  </a:lnTo>
                  <a:lnTo>
                    <a:pt x="759" y="9993"/>
                  </a:lnTo>
                  <a:lnTo>
                    <a:pt x="915" y="10304"/>
                  </a:lnTo>
                  <a:lnTo>
                    <a:pt x="1070" y="10596"/>
                  </a:lnTo>
                  <a:lnTo>
                    <a:pt x="1265" y="10887"/>
                  </a:lnTo>
                  <a:lnTo>
                    <a:pt x="1440" y="11160"/>
                  </a:lnTo>
                  <a:lnTo>
                    <a:pt x="1653" y="11432"/>
                  </a:lnTo>
                  <a:lnTo>
                    <a:pt x="1848" y="11685"/>
                  </a:lnTo>
                  <a:lnTo>
                    <a:pt x="2081" y="11937"/>
                  </a:lnTo>
                  <a:lnTo>
                    <a:pt x="2314" y="12171"/>
                  </a:lnTo>
                  <a:lnTo>
                    <a:pt x="2548" y="12384"/>
                  </a:lnTo>
                  <a:lnTo>
                    <a:pt x="2800" y="12598"/>
                  </a:lnTo>
                  <a:lnTo>
                    <a:pt x="3053" y="12812"/>
                  </a:lnTo>
                  <a:lnTo>
                    <a:pt x="3325" y="12987"/>
                  </a:lnTo>
                  <a:lnTo>
                    <a:pt x="3597" y="13162"/>
                  </a:lnTo>
                  <a:lnTo>
                    <a:pt x="3870" y="13318"/>
                  </a:lnTo>
                  <a:lnTo>
                    <a:pt x="4161" y="13454"/>
                  </a:lnTo>
                  <a:lnTo>
                    <a:pt x="4453" y="13570"/>
                  </a:lnTo>
                  <a:lnTo>
                    <a:pt x="4764" y="13687"/>
                  </a:lnTo>
                  <a:lnTo>
                    <a:pt x="5075" y="13765"/>
                  </a:lnTo>
                  <a:lnTo>
                    <a:pt x="5386" y="13842"/>
                  </a:lnTo>
                  <a:lnTo>
                    <a:pt x="5697" y="13881"/>
                  </a:lnTo>
                  <a:lnTo>
                    <a:pt x="6028" y="13920"/>
                  </a:lnTo>
                  <a:lnTo>
                    <a:pt x="6689" y="13920"/>
                  </a:lnTo>
                  <a:lnTo>
                    <a:pt x="7000" y="13881"/>
                  </a:lnTo>
                  <a:lnTo>
                    <a:pt x="7330" y="13842"/>
                  </a:lnTo>
                  <a:lnTo>
                    <a:pt x="7641" y="13765"/>
                  </a:lnTo>
                  <a:lnTo>
                    <a:pt x="7933" y="13687"/>
                  </a:lnTo>
                  <a:lnTo>
                    <a:pt x="8244" y="13570"/>
                  </a:lnTo>
                  <a:lnTo>
                    <a:pt x="8535" y="13454"/>
                  </a:lnTo>
                  <a:lnTo>
                    <a:pt x="8827" y="13318"/>
                  </a:lnTo>
                  <a:lnTo>
                    <a:pt x="9119" y="13162"/>
                  </a:lnTo>
                  <a:lnTo>
                    <a:pt x="9391" y="12987"/>
                  </a:lnTo>
                  <a:lnTo>
                    <a:pt x="9643" y="12812"/>
                  </a:lnTo>
                  <a:lnTo>
                    <a:pt x="9916" y="12598"/>
                  </a:lnTo>
                  <a:lnTo>
                    <a:pt x="10149" y="12384"/>
                  </a:lnTo>
                  <a:lnTo>
                    <a:pt x="10402" y="12171"/>
                  </a:lnTo>
                  <a:lnTo>
                    <a:pt x="10635" y="11937"/>
                  </a:lnTo>
                  <a:lnTo>
                    <a:pt x="10849" y="11685"/>
                  </a:lnTo>
                  <a:lnTo>
                    <a:pt x="11063" y="11432"/>
                  </a:lnTo>
                  <a:lnTo>
                    <a:pt x="11257" y="11160"/>
                  </a:lnTo>
                  <a:lnTo>
                    <a:pt x="11451" y="10887"/>
                  </a:lnTo>
                  <a:lnTo>
                    <a:pt x="11626" y="10596"/>
                  </a:lnTo>
                  <a:lnTo>
                    <a:pt x="11782" y="10304"/>
                  </a:lnTo>
                  <a:lnTo>
                    <a:pt x="11937" y="9993"/>
                  </a:lnTo>
                  <a:lnTo>
                    <a:pt x="12093" y="9682"/>
                  </a:lnTo>
                  <a:lnTo>
                    <a:pt x="12210" y="9371"/>
                  </a:lnTo>
                  <a:lnTo>
                    <a:pt x="12326" y="9041"/>
                  </a:lnTo>
                  <a:lnTo>
                    <a:pt x="12423" y="8710"/>
                  </a:lnTo>
                  <a:lnTo>
                    <a:pt x="12521" y="8380"/>
                  </a:lnTo>
                  <a:lnTo>
                    <a:pt x="12579" y="8049"/>
                  </a:lnTo>
                  <a:lnTo>
                    <a:pt x="12637" y="7719"/>
                  </a:lnTo>
                  <a:lnTo>
                    <a:pt x="12676" y="7369"/>
                  </a:lnTo>
                  <a:lnTo>
                    <a:pt x="12696" y="7019"/>
                  </a:lnTo>
                  <a:lnTo>
                    <a:pt x="12715" y="6688"/>
                  </a:lnTo>
                  <a:lnTo>
                    <a:pt x="12696" y="6338"/>
                  </a:lnTo>
                  <a:lnTo>
                    <a:pt x="12676" y="6008"/>
                  </a:lnTo>
                  <a:lnTo>
                    <a:pt x="12637" y="5658"/>
                  </a:lnTo>
                  <a:lnTo>
                    <a:pt x="12579" y="5327"/>
                  </a:lnTo>
                  <a:lnTo>
                    <a:pt x="12521" y="5016"/>
                  </a:lnTo>
                  <a:lnTo>
                    <a:pt x="12423" y="4705"/>
                  </a:lnTo>
                  <a:lnTo>
                    <a:pt x="12326" y="4394"/>
                  </a:lnTo>
                  <a:lnTo>
                    <a:pt x="12210" y="4083"/>
                  </a:lnTo>
                  <a:lnTo>
                    <a:pt x="12093" y="3792"/>
                  </a:lnTo>
                  <a:lnTo>
                    <a:pt x="11937" y="3500"/>
                  </a:lnTo>
                  <a:lnTo>
                    <a:pt x="11782" y="3228"/>
                  </a:lnTo>
                  <a:lnTo>
                    <a:pt x="11626" y="2956"/>
                  </a:lnTo>
                  <a:lnTo>
                    <a:pt x="11451" y="2684"/>
                  </a:lnTo>
                  <a:lnTo>
                    <a:pt x="11257" y="2431"/>
                  </a:lnTo>
                  <a:lnTo>
                    <a:pt x="11063" y="2198"/>
                  </a:lnTo>
                  <a:lnTo>
                    <a:pt x="10849" y="1964"/>
                  </a:lnTo>
                  <a:lnTo>
                    <a:pt x="10635" y="1731"/>
                  </a:lnTo>
                  <a:lnTo>
                    <a:pt x="10402" y="1537"/>
                  </a:lnTo>
                  <a:lnTo>
                    <a:pt x="10149" y="1323"/>
                  </a:lnTo>
                  <a:lnTo>
                    <a:pt x="9916" y="1148"/>
                  </a:lnTo>
                  <a:lnTo>
                    <a:pt x="9643" y="973"/>
                  </a:lnTo>
                  <a:lnTo>
                    <a:pt x="9391" y="817"/>
                  </a:lnTo>
                  <a:lnTo>
                    <a:pt x="9119" y="662"/>
                  </a:lnTo>
                  <a:lnTo>
                    <a:pt x="8827" y="526"/>
                  </a:lnTo>
                  <a:lnTo>
                    <a:pt x="8535" y="409"/>
                  </a:lnTo>
                  <a:lnTo>
                    <a:pt x="8244" y="312"/>
                  </a:lnTo>
                  <a:lnTo>
                    <a:pt x="7933" y="215"/>
                  </a:lnTo>
                  <a:lnTo>
                    <a:pt x="7641" y="137"/>
                  </a:lnTo>
                  <a:lnTo>
                    <a:pt x="7330" y="79"/>
                  </a:lnTo>
                  <a:lnTo>
                    <a:pt x="7000" y="40"/>
                  </a:lnTo>
                  <a:lnTo>
                    <a:pt x="6689" y="20"/>
                  </a:lnTo>
                  <a:lnTo>
                    <a:pt x="63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7">
              <a:extLst>
                <a:ext uri="{FF2B5EF4-FFF2-40B4-BE49-F238E27FC236}">
                  <a16:creationId xmlns:a16="http://schemas.microsoft.com/office/drawing/2014/main" id="{9591C5DE-E436-D169-14CC-C1540F009A35}"/>
                </a:ext>
              </a:extLst>
            </p:cNvPr>
            <p:cNvSpPr/>
            <p:nvPr/>
          </p:nvSpPr>
          <p:spPr>
            <a:xfrm>
              <a:off x="3168632" y="-529744"/>
              <a:ext cx="394673" cy="432038"/>
            </a:xfrm>
            <a:custGeom>
              <a:avLst/>
              <a:gdLst/>
              <a:ahLst/>
              <a:cxnLst/>
              <a:rect l="l" t="t" r="r" b="b"/>
              <a:pathLst>
                <a:path w="12716" h="13921" fill="none" extrusionOk="0">
                  <a:moveTo>
                    <a:pt x="12715" y="6688"/>
                  </a:moveTo>
                  <a:lnTo>
                    <a:pt x="12715" y="6688"/>
                  </a:lnTo>
                  <a:lnTo>
                    <a:pt x="12696" y="7019"/>
                  </a:lnTo>
                  <a:lnTo>
                    <a:pt x="12676" y="7369"/>
                  </a:lnTo>
                  <a:lnTo>
                    <a:pt x="12637" y="7719"/>
                  </a:lnTo>
                  <a:lnTo>
                    <a:pt x="12579" y="8049"/>
                  </a:lnTo>
                  <a:lnTo>
                    <a:pt x="12521" y="8380"/>
                  </a:lnTo>
                  <a:lnTo>
                    <a:pt x="12423" y="8710"/>
                  </a:lnTo>
                  <a:lnTo>
                    <a:pt x="12326" y="9041"/>
                  </a:lnTo>
                  <a:lnTo>
                    <a:pt x="12210" y="9371"/>
                  </a:lnTo>
                  <a:lnTo>
                    <a:pt x="12093" y="9682"/>
                  </a:lnTo>
                  <a:lnTo>
                    <a:pt x="11937" y="9993"/>
                  </a:lnTo>
                  <a:lnTo>
                    <a:pt x="11782" y="10304"/>
                  </a:lnTo>
                  <a:lnTo>
                    <a:pt x="11626" y="10596"/>
                  </a:lnTo>
                  <a:lnTo>
                    <a:pt x="11451" y="10887"/>
                  </a:lnTo>
                  <a:lnTo>
                    <a:pt x="11257" y="11160"/>
                  </a:lnTo>
                  <a:lnTo>
                    <a:pt x="11063" y="11432"/>
                  </a:lnTo>
                  <a:lnTo>
                    <a:pt x="10849" y="11685"/>
                  </a:lnTo>
                  <a:lnTo>
                    <a:pt x="10635" y="11937"/>
                  </a:lnTo>
                  <a:lnTo>
                    <a:pt x="10402" y="12171"/>
                  </a:lnTo>
                  <a:lnTo>
                    <a:pt x="10149" y="12384"/>
                  </a:lnTo>
                  <a:lnTo>
                    <a:pt x="9916" y="12598"/>
                  </a:lnTo>
                  <a:lnTo>
                    <a:pt x="9643" y="12812"/>
                  </a:lnTo>
                  <a:lnTo>
                    <a:pt x="9391" y="12987"/>
                  </a:lnTo>
                  <a:lnTo>
                    <a:pt x="9119" y="13162"/>
                  </a:lnTo>
                  <a:lnTo>
                    <a:pt x="8827" y="13318"/>
                  </a:lnTo>
                  <a:lnTo>
                    <a:pt x="8535" y="13454"/>
                  </a:lnTo>
                  <a:lnTo>
                    <a:pt x="8244" y="13570"/>
                  </a:lnTo>
                  <a:lnTo>
                    <a:pt x="7933" y="13687"/>
                  </a:lnTo>
                  <a:lnTo>
                    <a:pt x="7641" y="13765"/>
                  </a:lnTo>
                  <a:lnTo>
                    <a:pt x="7330" y="13842"/>
                  </a:lnTo>
                  <a:lnTo>
                    <a:pt x="7000" y="13881"/>
                  </a:lnTo>
                  <a:lnTo>
                    <a:pt x="6689" y="13920"/>
                  </a:lnTo>
                  <a:lnTo>
                    <a:pt x="6358" y="13920"/>
                  </a:lnTo>
                  <a:lnTo>
                    <a:pt x="6358" y="13920"/>
                  </a:lnTo>
                  <a:lnTo>
                    <a:pt x="6028" y="13920"/>
                  </a:lnTo>
                  <a:lnTo>
                    <a:pt x="5697" y="13881"/>
                  </a:lnTo>
                  <a:lnTo>
                    <a:pt x="5386" y="13842"/>
                  </a:lnTo>
                  <a:lnTo>
                    <a:pt x="5075" y="13765"/>
                  </a:lnTo>
                  <a:lnTo>
                    <a:pt x="4764" y="13687"/>
                  </a:lnTo>
                  <a:lnTo>
                    <a:pt x="4453" y="13570"/>
                  </a:lnTo>
                  <a:lnTo>
                    <a:pt x="4161" y="13454"/>
                  </a:lnTo>
                  <a:lnTo>
                    <a:pt x="3870" y="13318"/>
                  </a:lnTo>
                  <a:lnTo>
                    <a:pt x="3597" y="13162"/>
                  </a:lnTo>
                  <a:lnTo>
                    <a:pt x="3325" y="12987"/>
                  </a:lnTo>
                  <a:lnTo>
                    <a:pt x="3053" y="12812"/>
                  </a:lnTo>
                  <a:lnTo>
                    <a:pt x="2800" y="12598"/>
                  </a:lnTo>
                  <a:lnTo>
                    <a:pt x="2548" y="12384"/>
                  </a:lnTo>
                  <a:lnTo>
                    <a:pt x="2314" y="12171"/>
                  </a:lnTo>
                  <a:lnTo>
                    <a:pt x="2081" y="11937"/>
                  </a:lnTo>
                  <a:lnTo>
                    <a:pt x="1848" y="11685"/>
                  </a:lnTo>
                  <a:lnTo>
                    <a:pt x="1653" y="11432"/>
                  </a:lnTo>
                  <a:lnTo>
                    <a:pt x="1440" y="11160"/>
                  </a:lnTo>
                  <a:lnTo>
                    <a:pt x="1265" y="10887"/>
                  </a:lnTo>
                  <a:lnTo>
                    <a:pt x="1070" y="10596"/>
                  </a:lnTo>
                  <a:lnTo>
                    <a:pt x="915" y="10304"/>
                  </a:lnTo>
                  <a:lnTo>
                    <a:pt x="759" y="9993"/>
                  </a:lnTo>
                  <a:lnTo>
                    <a:pt x="623" y="9682"/>
                  </a:lnTo>
                  <a:lnTo>
                    <a:pt x="487" y="9371"/>
                  </a:lnTo>
                  <a:lnTo>
                    <a:pt x="370" y="9041"/>
                  </a:lnTo>
                  <a:lnTo>
                    <a:pt x="273" y="8710"/>
                  </a:lnTo>
                  <a:lnTo>
                    <a:pt x="195" y="8380"/>
                  </a:lnTo>
                  <a:lnTo>
                    <a:pt x="118" y="8049"/>
                  </a:lnTo>
                  <a:lnTo>
                    <a:pt x="59" y="7719"/>
                  </a:lnTo>
                  <a:lnTo>
                    <a:pt x="20" y="7369"/>
                  </a:lnTo>
                  <a:lnTo>
                    <a:pt x="1" y="7019"/>
                  </a:lnTo>
                  <a:lnTo>
                    <a:pt x="1" y="6688"/>
                  </a:lnTo>
                  <a:lnTo>
                    <a:pt x="1" y="6688"/>
                  </a:lnTo>
                  <a:lnTo>
                    <a:pt x="1" y="6338"/>
                  </a:lnTo>
                  <a:lnTo>
                    <a:pt x="20" y="6008"/>
                  </a:lnTo>
                  <a:lnTo>
                    <a:pt x="59" y="5658"/>
                  </a:lnTo>
                  <a:lnTo>
                    <a:pt x="118" y="5327"/>
                  </a:lnTo>
                  <a:lnTo>
                    <a:pt x="195" y="5016"/>
                  </a:lnTo>
                  <a:lnTo>
                    <a:pt x="273" y="4705"/>
                  </a:lnTo>
                  <a:lnTo>
                    <a:pt x="370" y="4394"/>
                  </a:lnTo>
                  <a:lnTo>
                    <a:pt x="487" y="4083"/>
                  </a:lnTo>
                  <a:lnTo>
                    <a:pt x="623" y="3792"/>
                  </a:lnTo>
                  <a:lnTo>
                    <a:pt x="759" y="3500"/>
                  </a:lnTo>
                  <a:lnTo>
                    <a:pt x="915" y="3228"/>
                  </a:lnTo>
                  <a:lnTo>
                    <a:pt x="1070" y="2956"/>
                  </a:lnTo>
                  <a:lnTo>
                    <a:pt x="1265" y="2684"/>
                  </a:lnTo>
                  <a:lnTo>
                    <a:pt x="1440" y="2431"/>
                  </a:lnTo>
                  <a:lnTo>
                    <a:pt x="1653" y="2198"/>
                  </a:lnTo>
                  <a:lnTo>
                    <a:pt x="1848" y="1964"/>
                  </a:lnTo>
                  <a:lnTo>
                    <a:pt x="2081" y="1731"/>
                  </a:lnTo>
                  <a:lnTo>
                    <a:pt x="2314" y="1537"/>
                  </a:lnTo>
                  <a:lnTo>
                    <a:pt x="2548" y="1323"/>
                  </a:lnTo>
                  <a:lnTo>
                    <a:pt x="2800" y="1148"/>
                  </a:lnTo>
                  <a:lnTo>
                    <a:pt x="3053" y="973"/>
                  </a:lnTo>
                  <a:lnTo>
                    <a:pt x="3325" y="817"/>
                  </a:lnTo>
                  <a:lnTo>
                    <a:pt x="3597" y="662"/>
                  </a:lnTo>
                  <a:lnTo>
                    <a:pt x="3870" y="526"/>
                  </a:lnTo>
                  <a:lnTo>
                    <a:pt x="4161" y="409"/>
                  </a:lnTo>
                  <a:lnTo>
                    <a:pt x="4453" y="312"/>
                  </a:lnTo>
                  <a:lnTo>
                    <a:pt x="4764" y="215"/>
                  </a:lnTo>
                  <a:lnTo>
                    <a:pt x="5075" y="137"/>
                  </a:lnTo>
                  <a:lnTo>
                    <a:pt x="5386" y="79"/>
                  </a:lnTo>
                  <a:lnTo>
                    <a:pt x="5697" y="40"/>
                  </a:lnTo>
                  <a:lnTo>
                    <a:pt x="6028" y="20"/>
                  </a:lnTo>
                  <a:lnTo>
                    <a:pt x="6358" y="1"/>
                  </a:lnTo>
                  <a:lnTo>
                    <a:pt x="6358" y="1"/>
                  </a:lnTo>
                  <a:lnTo>
                    <a:pt x="6689" y="20"/>
                  </a:lnTo>
                  <a:lnTo>
                    <a:pt x="7000" y="40"/>
                  </a:lnTo>
                  <a:lnTo>
                    <a:pt x="7330" y="79"/>
                  </a:lnTo>
                  <a:lnTo>
                    <a:pt x="7641" y="137"/>
                  </a:lnTo>
                  <a:lnTo>
                    <a:pt x="7933" y="215"/>
                  </a:lnTo>
                  <a:lnTo>
                    <a:pt x="8244" y="312"/>
                  </a:lnTo>
                  <a:lnTo>
                    <a:pt x="8535" y="409"/>
                  </a:lnTo>
                  <a:lnTo>
                    <a:pt x="8827" y="526"/>
                  </a:lnTo>
                  <a:lnTo>
                    <a:pt x="9119" y="662"/>
                  </a:lnTo>
                  <a:lnTo>
                    <a:pt x="9391" y="817"/>
                  </a:lnTo>
                  <a:lnTo>
                    <a:pt x="9643" y="973"/>
                  </a:lnTo>
                  <a:lnTo>
                    <a:pt x="9916" y="1148"/>
                  </a:lnTo>
                  <a:lnTo>
                    <a:pt x="10149" y="1323"/>
                  </a:lnTo>
                  <a:lnTo>
                    <a:pt x="10402" y="1537"/>
                  </a:lnTo>
                  <a:lnTo>
                    <a:pt x="10635" y="1731"/>
                  </a:lnTo>
                  <a:lnTo>
                    <a:pt x="10849" y="1964"/>
                  </a:lnTo>
                  <a:lnTo>
                    <a:pt x="11063" y="2198"/>
                  </a:lnTo>
                  <a:lnTo>
                    <a:pt x="11257" y="2431"/>
                  </a:lnTo>
                  <a:lnTo>
                    <a:pt x="11451" y="2684"/>
                  </a:lnTo>
                  <a:lnTo>
                    <a:pt x="11626" y="2956"/>
                  </a:lnTo>
                  <a:lnTo>
                    <a:pt x="11782" y="3228"/>
                  </a:lnTo>
                  <a:lnTo>
                    <a:pt x="11937" y="3500"/>
                  </a:lnTo>
                  <a:lnTo>
                    <a:pt x="12093" y="3792"/>
                  </a:lnTo>
                  <a:lnTo>
                    <a:pt x="12210" y="4083"/>
                  </a:lnTo>
                  <a:lnTo>
                    <a:pt x="12326" y="4394"/>
                  </a:lnTo>
                  <a:lnTo>
                    <a:pt x="12423" y="4705"/>
                  </a:lnTo>
                  <a:lnTo>
                    <a:pt x="12521" y="5016"/>
                  </a:lnTo>
                  <a:lnTo>
                    <a:pt x="12579" y="5327"/>
                  </a:lnTo>
                  <a:lnTo>
                    <a:pt x="12637" y="5658"/>
                  </a:lnTo>
                  <a:lnTo>
                    <a:pt x="12676" y="6008"/>
                  </a:lnTo>
                  <a:lnTo>
                    <a:pt x="12696" y="6338"/>
                  </a:lnTo>
                  <a:lnTo>
                    <a:pt x="12715" y="66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47">
              <a:extLst>
                <a:ext uri="{FF2B5EF4-FFF2-40B4-BE49-F238E27FC236}">
                  <a16:creationId xmlns:a16="http://schemas.microsoft.com/office/drawing/2014/main" id="{3DFD7ECD-E725-05BE-E639-B0283D4A0F0A}"/>
                </a:ext>
              </a:extLst>
            </p:cNvPr>
            <p:cNvSpPr/>
            <p:nvPr/>
          </p:nvSpPr>
          <p:spPr>
            <a:xfrm>
              <a:off x="3215094" y="-400603"/>
              <a:ext cx="301747" cy="71815"/>
            </a:xfrm>
            <a:custGeom>
              <a:avLst/>
              <a:gdLst/>
              <a:ahLst/>
              <a:cxnLst/>
              <a:rect l="l" t="t" r="r" b="b"/>
              <a:pathLst>
                <a:path w="9722" h="2314" extrusionOk="0">
                  <a:moveTo>
                    <a:pt x="1206" y="0"/>
                  </a:moveTo>
                  <a:lnTo>
                    <a:pt x="1090" y="19"/>
                  </a:lnTo>
                  <a:lnTo>
                    <a:pt x="1012" y="78"/>
                  </a:lnTo>
                  <a:lnTo>
                    <a:pt x="934" y="156"/>
                  </a:lnTo>
                  <a:lnTo>
                    <a:pt x="40" y="1555"/>
                  </a:lnTo>
                  <a:lnTo>
                    <a:pt x="20" y="1633"/>
                  </a:lnTo>
                  <a:lnTo>
                    <a:pt x="1" y="1711"/>
                  </a:lnTo>
                  <a:lnTo>
                    <a:pt x="1" y="1789"/>
                  </a:lnTo>
                  <a:lnTo>
                    <a:pt x="20" y="1866"/>
                  </a:lnTo>
                  <a:lnTo>
                    <a:pt x="59" y="1944"/>
                  </a:lnTo>
                  <a:lnTo>
                    <a:pt x="118" y="2002"/>
                  </a:lnTo>
                  <a:lnTo>
                    <a:pt x="195" y="2041"/>
                  </a:lnTo>
                  <a:lnTo>
                    <a:pt x="273" y="2061"/>
                  </a:lnTo>
                  <a:lnTo>
                    <a:pt x="1673" y="2313"/>
                  </a:lnTo>
                  <a:lnTo>
                    <a:pt x="8030" y="2313"/>
                  </a:lnTo>
                  <a:lnTo>
                    <a:pt x="9449" y="2061"/>
                  </a:lnTo>
                  <a:lnTo>
                    <a:pt x="9527" y="2041"/>
                  </a:lnTo>
                  <a:lnTo>
                    <a:pt x="9585" y="2002"/>
                  </a:lnTo>
                  <a:lnTo>
                    <a:pt x="9643" y="1944"/>
                  </a:lnTo>
                  <a:lnTo>
                    <a:pt x="9682" y="1866"/>
                  </a:lnTo>
                  <a:lnTo>
                    <a:pt x="9702" y="1789"/>
                  </a:lnTo>
                  <a:lnTo>
                    <a:pt x="9721" y="1711"/>
                  </a:lnTo>
                  <a:lnTo>
                    <a:pt x="9702" y="1633"/>
                  </a:lnTo>
                  <a:lnTo>
                    <a:pt x="9663" y="1555"/>
                  </a:lnTo>
                  <a:lnTo>
                    <a:pt x="8769" y="156"/>
                  </a:lnTo>
                  <a:lnTo>
                    <a:pt x="8710" y="78"/>
                  </a:lnTo>
                  <a:lnTo>
                    <a:pt x="8613" y="19"/>
                  </a:lnTo>
                  <a:lnTo>
                    <a:pt x="8516" y="0"/>
                  </a:lnTo>
                  <a:lnTo>
                    <a:pt x="8419" y="19"/>
                  </a:lnTo>
                  <a:lnTo>
                    <a:pt x="7174" y="311"/>
                  </a:lnTo>
                  <a:lnTo>
                    <a:pt x="2548" y="311"/>
                  </a:lnTo>
                  <a:lnTo>
                    <a:pt x="1303" y="19"/>
                  </a:lnTo>
                  <a:lnTo>
                    <a:pt x="12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7">
              <a:extLst>
                <a:ext uri="{FF2B5EF4-FFF2-40B4-BE49-F238E27FC236}">
                  <a16:creationId xmlns:a16="http://schemas.microsoft.com/office/drawing/2014/main" id="{C9034411-C446-ECB6-B4B3-BA675E9E92EB}"/>
                </a:ext>
              </a:extLst>
            </p:cNvPr>
            <p:cNvSpPr/>
            <p:nvPr/>
          </p:nvSpPr>
          <p:spPr>
            <a:xfrm>
              <a:off x="3215094" y="-400603"/>
              <a:ext cx="301747" cy="71815"/>
            </a:xfrm>
            <a:custGeom>
              <a:avLst/>
              <a:gdLst/>
              <a:ahLst/>
              <a:cxnLst/>
              <a:rect l="l" t="t" r="r" b="b"/>
              <a:pathLst>
                <a:path w="9722" h="2314" fill="none" extrusionOk="0">
                  <a:moveTo>
                    <a:pt x="9663" y="1555"/>
                  </a:moveTo>
                  <a:lnTo>
                    <a:pt x="8769" y="156"/>
                  </a:lnTo>
                  <a:lnTo>
                    <a:pt x="8769" y="156"/>
                  </a:lnTo>
                  <a:lnTo>
                    <a:pt x="8710" y="78"/>
                  </a:lnTo>
                  <a:lnTo>
                    <a:pt x="8613" y="19"/>
                  </a:lnTo>
                  <a:lnTo>
                    <a:pt x="8516" y="0"/>
                  </a:lnTo>
                  <a:lnTo>
                    <a:pt x="8419" y="19"/>
                  </a:lnTo>
                  <a:lnTo>
                    <a:pt x="7174" y="311"/>
                  </a:lnTo>
                  <a:lnTo>
                    <a:pt x="5055" y="311"/>
                  </a:lnTo>
                  <a:lnTo>
                    <a:pt x="4647" y="311"/>
                  </a:lnTo>
                  <a:lnTo>
                    <a:pt x="2548" y="311"/>
                  </a:lnTo>
                  <a:lnTo>
                    <a:pt x="1303" y="19"/>
                  </a:lnTo>
                  <a:lnTo>
                    <a:pt x="1303" y="19"/>
                  </a:lnTo>
                  <a:lnTo>
                    <a:pt x="1206" y="0"/>
                  </a:lnTo>
                  <a:lnTo>
                    <a:pt x="1090" y="19"/>
                  </a:lnTo>
                  <a:lnTo>
                    <a:pt x="1012" y="78"/>
                  </a:lnTo>
                  <a:lnTo>
                    <a:pt x="934" y="156"/>
                  </a:lnTo>
                  <a:lnTo>
                    <a:pt x="40" y="1555"/>
                  </a:lnTo>
                  <a:lnTo>
                    <a:pt x="40" y="1555"/>
                  </a:lnTo>
                  <a:lnTo>
                    <a:pt x="20" y="1633"/>
                  </a:lnTo>
                  <a:lnTo>
                    <a:pt x="1" y="1711"/>
                  </a:lnTo>
                  <a:lnTo>
                    <a:pt x="1" y="1789"/>
                  </a:lnTo>
                  <a:lnTo>
                    <a:pt x="20" y="1866"/>
                  </a:lnTo>
                  <a:lnTo>
                    <a:pt x="59" y="1944"/>
                  </a:lnTo>
                  <a:lnTo>
                    <a:pt x="118" y="2002"/>
                  </a:lnTo>
                  <a:lnTo>
                    <a:pt x="195" y="2041"/>
                  </a:lnTo>
                  <a:lnTo>
                    <a:pt x="273" y="2061"/>
                  </a:lnTo>
                  <a:lnTo>
                    <a:pt x="1673" y="2313"/>
                  </a:lnTo>
                  <a:lnTo>
                    <a:pt x="4647" y="2313"/>
                  </a:lnTo>
                  <a:lnTo>
                    <a:pt x="5055" y="2313"/>
                  </a:lnTo>
                  <a:lnTo>
                    <a:pt x="8030" y="2313"/>
                  </a:lnTo>
                  <a:lnTo>
                    <a:pt x="9449" y="2061"/>
                  </a:lnTo>
                  <a:lnTo>
                    <a:pt x="9449" y="2061"/>
                  </a:lnTo>
                  <a:lnTo>
                    <a:pt x="9527" y="2041"/>
                  </a:lnTo>
                  <a:lnTo>
                    <a:pt x="9585" y="2002"/>
                  </a:lnTo>
                  <a:lnTo>
                    <a:pt x="9643" y="1944"/>
                  </a:lnTo>
                  <a:lnTo>
                    <a:pt x="9682" y="1866"/>
                  </a:lnTo>
                  <a:lnTo>
                    <a:pt x="9702" y="1789"/>
                  </a:lnTo>
                  <a:lnTo>
                    <a:pt x="9721" y="1711"/>
                  </a:lnTo>
                  <a:lnTo>
                    <a:pt x="9702" y="1633"/>
                  </a:lnTo>
                  <a:lnTo>
                    <a:pt x="9663" y="15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7">
              <a:extLst>
                <a:ext uri="{FF2B5EF4-FFF2-40B4-BE49-F238E27FC236}">
                  <a16:creationId xmlns:a16="http://schemas.microsoft.com/office/drawing/2014/main" id="{33BA4ED8-41EE-1CD6-E83B-BBA3D3041322}"/>
                </a:ext>
              </a:extLst>
            </p:cNvPr>
            <p:cNvSpPr/>
            <p:nvPr/>
          </p:nvSpPr>
          <p:spPr>
            <a:xfrm>
              <a:off x="3168632" y="-348121"/>
              <a:ext cx="394673" cy="250421"/>
            </a:xfrm>
            <a:custGeom>
              <a:avLst/>
              <a:gdLst/>
              <a:ahLst/>
              <a:cxnLst/>
              <a:rect l="l" t="t" r="r" b="b"/>
              <a:pathLst>
                <a:path w="12716" h="8069" extrusionOk="0">
                  <a:moveTo>
                    <a:pt x="40" y="0"/>
                  </a:moveTo>
                  <a:lnTo>
                    <a:pt x="1" y="409"/>
                  </a:lnTo>
                  <a:lnTo>
                    <a:pt x="1" y="836"/>
                  </a:lnTo>
                  <a:lnTo>
                    <a:pt x="1" y="1167"/>
                  </a:lnTo>
                  <a:lnTo>
                    <a:pt x="20" y="1517"/>
                  </a:lnTo>
                  <a:lnTo>
                    <a:pt x="59" y="1867"/>
                  </a:lnTo>
                  <a:lnTo>
                    <a:pt x="118" y="2197"/>
                  </a:lnTo>
                  <a:lnTo>
                    <a:pt x="195" y="2528"/>
                  </a:lnTo>
                  <a:lnTo>
                    <a:pt x="273" y="2858"/>
                  </a:lnTo>
                  <a:lnTo>
                    <a:pt x="370" y="3189"/>
                  </a:lnTo>
                  <a:lnTo>
                    <a:pt x="487" y="3519"/>
                  </a:lnTo>
                  <a:lnTo>
                    <a:pt x="623" y="3830"/>
                  </a:lnTo>
                  <a:lnTo>
                    <a:pt x="759" y="4141"/>
                  </a:lnTo>
                  <a:lnTo>
                    <a:pt x="915" y="4452"/>
                  </a:lnTo>
                  <a:lnTo>
                    <a:pt x="1070" y="4744"/>
                  </a:lnTo>
                  <a:lnTo>
                    <a:pt x="1265" y="5035"/>
                  </a:lnTo>
                  <a:lnTo>
                    <a:pt x="1440" y="5308"/>
                  </a:lnTo>
                  <a:lnTo>
                    <a:pt x="1653" y="5580"/>
                  </a:lnTo>
                  <a:lnTo>
                    <a:pt x="1848" y="5833"/>
                  </a:lnTo>
                  <a:lnTo>
                    <a:pt x="2081" y="6085"/>
                  </a:lnTo>
                  <a:lnTo>
                    <a:pt x="2314" y="6319"/>
                  </a:lnTo>
                  <a:lnTo>
                    <a:pt x="2548" y="6532"/>
                  </a:lnTo>
                  <a:lnTo>
                    <a:pt x="2800" y="6746"/>
                  </a:lnTo>
                  <a:lnTo>
                    <a:pt x="3053" y="6960"/>
                  </a:lnTo>
                  <a:lnTo>
                    <a:pt x="3325" y="7135"/>
                  </a:lnTo>
                  <a:lnTo>
                    <a:pt x="3597" y="7310"/>
                  </a:lnTo>
                  <a:lnTo>
                    <a:pt x="3870" y="7466"/>
                  </a:lnTo>
                  <a:lnTo>
                    <a:pt x="4161" y="7602"/>
                  </a:lnTo>
                  <a:lnTo>
                    <a:pt x="4453" y="7718"/>
                  </a:lnTo>
                  <a:lnTo>
                    <a:pt x="4764" y="7835"/>
                  </a:lnTo>
                  <a:lnTo>
                    <a:pt x="5075" y="7913"/>
                  </a:lnTo>
                  <a:lnTo>
                    <a:pt x="5386" y="7990"/>
                  </a:lnTo>
                  <a:lnTo>
                    <a:pt x="5697" y="8029"/>
                  </a:lnTo>
                  <a:lnTo>
                    <a:pt x="6028" y="8068"/>
                  </a:lnTo>
                  <a:lnTo>
                    <a:pt x="6689" y="8068"/>
                  </a:lnTo>
                  <a:lnTo>
                    <a:pt x="7000" y="8029"/>
                  </a:lnTo>
                  <a:lnTo>
                    <a:pt x="7330" y="7990"/>
                  </a:lnTo>
                  <a:lnTo>
                    <a:pt x="7641" y="7913"/>
                  </a:lnTo>
                  <a:lnTo>
                    <a:pt x="7933" y="7835"/>
                  </a:lnTo>
                  <a:lnTo>
                    <a:pt x="8244" y="7718"/>
                  </a:lnTo>
                  <a:lnTo>
                    <a:pt x="8535" y="7602"/>
                  </a:lnTo>
                  <a:lnTo>
                    <a:pt x="8827" y="7466"/>
                  </a:lnTo>
                  <a:lnTo>
                    <a:pt x="9119" y="7310"/>
                  </a:lnTo>
                  <a:lnTo>
                    <a:pt x="9391" y="7135"/>
                  </a:lnTo>
                  <a:lnTo>
                    <a:pt x="9643" y="6960"/>
                  </a:lnTo>
                  <a:lnTo>
                    <a:pt x="9916" y="6746"/>
                  </a:lnTo>
                  <a:lnTo>
                    <a:pt x="10149" y="6532"/>
                  </a:lnTo>
                  <a:lnTo>
                    <a:pt x="10402" y="6319"/>
                  </a:lnTo>
                  <a:lnTo>
                    <a:pt x="10635" y="6085"/>
                  </a:lnTo>
                  <a:lnTo>
                    <a:pt x="10849" y="5833"/>
                  </a:lnTo>
                  <a:lnTo>
                    <a:pt x="11063" y="5580"/>
                  </a:lnTo>
                  <a:lnTo>
                    <a:pt x="11257" y="5308"/>
                  </a:lnTo>
                  <a:lnTo>
                    <a:pt x="11451" y="5035"/>
                  </a:lnTo>
                  <a:lnTo>
                    <a:pt x="11626" y="4744"/>
                  </a:lnTo>
                  <a:lnTo>
                    <a:pt x="11782" y="4452"/>
                  </a:lnTo>
                  <a:lnTo>
                    <a:pt x="11937" y="4141"/>
                  </a:lnTo>
                  <a:lnTo>
                    <a:pt x="12093" y="3830"/>
                  </a:lnTo>
                  <a:lnTo>
                    <a:pt x="12210" y="3519"/>
                  </a:lnTo>
                  <a:lnTo>
                    <a:pt x="12326" y="3189"/>
                  </a:lnTo>
                  <a:lnTo>
                    <a:pt x="12423" y="2858"/>
                  </a:lnTo>
                  <a:lnTo>
                    <a:pt x="12521" y="2528"/>
                  </a:lnTo>
                  <a:lnTo>
                    <a:pt x="12579" y="2197"/>
                  </a:lnTo>
                  <a:lnTo>
                    <a:pt x="12637" y="1867"/>
                  </a:lnTo>
                  <a:lnTo>
                    <a:pt x="12676" y="1517"/>
                  </a:lnTo>
                  <a:lnTo>
                    <a:pt x="12696" y="1167"/>
                  </a:lnTo>
                  <a:lnTo>
                    <a:pt x="12715" y="836"/>
                  </a:lnTo>
                  <a:lnTo>
                    <a:pt x="12696" y="409"/>
                  </a:lnTo>
                  <a:lnTo>
                    <a:pt x="12657" y="0"/>
                  </a:lnTo>
                  <a:lnTo>
                    <a:pt x="12618" y="311"/>
                  </a:lnTo>
                  <a:lnTo>
                    <a:pt x="12560" y="622"/>
                  </a:lnTo>
                  <a:lnTo>
                    <a:pt x="12501" y="934"/>
                  </a:lnTo>
                  <a:lnTo>
                    <a:pt x="12404" y="1245"/>
                  </a:lnTo>
                  <a:lnTo>
                    <a:pt x="12326" y="1556"/>
                  </a:lnTo>
                  <a:lnTo>
                    <a:pt x="12210" y="1847"/>
                  </a:lnTo>
                  <a:lnTo>
                    <a:pt x="12093" y="2139"/>
                  </a:lnTo>
                  <a:lnTo>
                    <a:pt x="11976" y="2430"/>
                  </a:lnTo>
                  <a:lnTo>
                    <a:pt x="11821" y="2703"/>
                  </a:lnTo>
                  <a:lnTo>
                    <a:pt x="11685" y="2975"/>
                  </a:lnTo>
                  <a:lnTo>
                    <a:pt x="11529" y="3247"/>
                  </a:lnTo>
                  <a:lnTo>
                    <a:pt x="11354" y="3500"/>
                  </a:lnTo>
                  <a:lnTo>
                    <a:pt x="11179" y="3752"/>
                  </a:lnTo>
                  <a:lnTo>
                    <a:pt x="10985" y="4005"/>
                  </a:lnTo>
                  <a:lnTo>
                    <a:pt x="10790" y="4238"/>
                  </a:lnTo>
                  <a:lnTo>
                    <a:pt x="10577" y="4472"/>
                  </a:lnTo>
                  <a:lnTo>
                    <a:pt x="10363" y="4686"/>
                  </a:lnTo>
                  <a:lnTo>
                    <a:pt x="10149" y="4880"/>
                  </a:lnTo>
                  <a:lnTo>
                    <a:pt x="9916" y="5094"/>
                  </a:lnTo>
                  <a:lnTo>
                    <a:pt x="9663" y="5269"/>
                  </a:lnTo>
                  <a:lnTo>
                    <a:pt x="9430" y="5444"/>
                  </a:lnTo>
                  <a:lnTo>
                    <a:pt x="9177" y="5599"/>
                  </a:lnTo>
                  <a:lnTo>
                    <a:pt x="8924" y="5755"/>
                  </a:lnTo>
                  <a:lnTo>
                    <a:pt x="8652" y="5871"/>
                  </a:lnTo>
                  <a:lnTo>
                    <a:pt x="8380" y="6007"/>
                  </a:lnTo>
                  <a:lnTo>
                    <a:pt x="8108" y="6105"/>
                  </a:lnTo>
                  <a:lnTo>
                    <a:pt x="7816" y="6202"/>
                  </a:lnTo>
                  <a:lnTo>
                    <a:pt x="7544" y="6260"/>
                  </a:lnTo>
                  <a:lnTo>
                    <a:pt x="7252" y="6338"/>
                  </a:lnTo>
                  <a:lnTo>
                    <a:pt x="6961" y="6377"/>
                  </a:lnTo>
                  <a:lnTo>
                    <a:pt x="6650" y="6396"/>
                  </a:lnTo>
                  <a:lnTo>
                    <a:pt x="6358" y="6416"/>
                  </a:lnTo>
                  <a:lnTo>
                    <a:pt x="6047" y="6396"/>
                  </a:lnTo>
                  <a:lnTo>
                    <a:pt x="5755" y="6377"/>
                  </a:lnTo>
                  <a:lnTo>
                    <a:pt x="5464" y="6338"/>
                  </a:lnTo>
                  <a:lnTo>
                    <a:pt x="5172" y="6260"/>
                  </a:lnTo>
                  <a:lnTo>
                    <a:pt x="4881" y="6202"/>
                  </a:lnTo>
                  <a:lnTo>
                    <a:pt x="4589" y="6105"/>
                  </a:lnTo>
                  <a:lnTo>
                    <a:pt x="4317" y="6007"/>
                  </a:lnTo>
                  <a:lnTo>
                    <a:pt x="4045" y="5871"/>
                  </a:lnTo>
                  <a:lnTo>
                    <a:pt x="3792" y="5755"/>
                  </a:lnTo>
                  <a:lnTo>
                    <a:pt x="3539" y="5599"/>
                  </a:lnTo>
                  <a:lnTo>
                    <a:pt x="3286" y="5444"/>
                  </a:lnTo>
                  <a:lnTo>
                    <a:pt x="3034" y="5269"/>
                  </a:lnTo>
                  <a:lnTo>
                    <a:pt x="2800" y="5094"/>
                  </a:lnTo>
                  <a:lnTo>
                    <a:pt x="2567" y="4880"/>
                  </a:lnTo>
                  <a:lnTo>
                    <a:pt x="2334" y="4686"/>
                  </a:lnTo>
                  <a:lnTo>
                    <a:pt x="2120" y="4472"/>
                  </a:lnTo>
                  <a:lnTo>
                    <a:pt x="1926" y="4238"/>
                  </a:lnTo>
                  <a:lnTo>
                    <a:pt x="1731" y="4005"/>
                  </a:lnTo>
                  <a:lnTo>
                    <a:pt x="1537" y="3752"/>
                  </a:lnTo>
                  <a:lnTo>
                    <a:pt x="1362" y="3500"/>
                  </a:lnTo>
                  <a:lnTo>
                    <a:pt x="1187" y="3247"/>
                  </a:lnTo>
                  <a:lnTo>
                    <a:pt x="1031" y="2975"/>
                  </a:lnTo>
                  <a:lnTo>
                    <a:pt x="876" y="2703"/>
                  </a:lnTo>
                  <a:lnTo>
                    <a:pt x="740" y="2430"/>
                  </a:lnTo>
                  <a:lnTo>
                    <a:pt x="604" y="2139"/>
                  </a:lnTo>
                  <a:lnTo>
                    <a:pt x="487" y="1847"/>
                  </a:lnTo>
                  <a:lnTo>
                    <a:pt x="390" y="1556"/>
                  </a:lnTo>
                  <a:lnTo>
                    <a:pt x="293" y="1245"/>
                  </a:lnTo>
                  <a:lnTo>
                    <a:pt x="215" y="934"/>
                  </a:lnTo>
                  <a:lnTo>
                    <a:pt x="137" y="622"/>
                  </a:lnTo>
                  <a:lnTo>
                    <a:pt x="79" y="311"/>
                  </a:lnTo>
                  <a:lnTo>
                    <a:pt x="4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7">
              <a:extLst>
                <a:ext uri="{FF2B5EF4-FFF2-40B4-BE49-F238E27FC236}">
                  <a16:creationId xmlns:a16="http://schemas.microsoft.com/office/drawing/2014/main" id="{C9C4E8F7-9FFE-5D98-E552-8E059A117B62}"/>
                </a:ext>
              </a:extLst>
            </p:cNvPr>
            <p:cNvSpPr/>
            <p:nvPr/>
          </p:nvSpPr>
          <p:spPr>
            <a:xfrm>
              <a:off x="3168632" y="-348121"/>
              <a:ext cx="394673" cy="250421"/>
            </a:xfrm>
            <a:custGeom>
              <a:avLst/>
              <a:gdLst/>
              <a:ahLst/>
              <a:cxnLst/>
              <a:rect l="l" t="t" r="r" b="b"/>
              <a:pathLst>
                <a:path w="12716" h="8069" fill="none" extrusionOk="0">
                  <a:moveTo>
                    <a:pt x="6358" y="6416"/>
                  </a:moveTo>
                  <a:lnTo>
                    <a:pt x="6358" y="6416"/>
                  </a:lnTo>
                  <a:lnTo>
                    <a:pt x="6047" y="6396"/>
                  </a:lnTo>
                  <a:lnTo>
                    <a:pt x="5755" y="6377"/>
                  </a:lnTo>
                  <a:lnTo>
                    <a:pt x="5464" y="6338"/>
                  </a:lnTo>
                  <a:lnTo>
                    <a:pt x="5172" y="6260"/>
                  </a:lnTo>
                  <a:lnTo>
                    <a:pt x="4881" y="6202"/>
                  </a:lnTo>
                  <a:lnTo>
                    <a:pt x="4589" y="6105"/>
                  </a:lnTo>
                  <a:lnTo>
                    <a:pt x="4317" y="6007"/>
                  </a:lnTo>
                  <a:lnTo>
                    <a:pt x="4045" y="5871"/>
                  </a:lnTo>
                  <a:lnTo>
                    <a:pt x="3792" y="5755"/>
                  </a:lnTo>
                  <a:lnTo>
                    <a:pt x="3539" y="5599"/>
                  </a:lnTo>
                  <a:lnTo>
                    <a:pt x="3286" y="5444"/>
                  </a:lnTo>
                  <a:lnTo>
                    <a:pt x="3034" y="5269"/>
                  </a:lnTo>
                  <a:lnTo>
                    <a:pt x="2800" y="5094"/>
                  </a:lnTo>
                  <a:lnTo>
                    <a:pt x="2567" y="4880"/>
                  </a:lnTo>
                  <a:lnTo>
                    <a:pt x="2334" y="4686"/>
                  </a:lnTo>
                  <a:lnTo>
                    <a:pt x="2120" y="4472"/>
                  </a:lnTo>
                  <a:lnTo>
                    <a:pt x="1926" y="4238"/>
                  </a:lnTo>
                  <a:lnTo>
                    <a:pt x="1731" y="4005"/>
                  </a:lnTo>
                  <a:lnTo>
                    <a:pt x="1537" y="3752"/>
                  </a:lnTo>
                  <a:lnTo>
                    <a:pt x="1362" y="3500"/>
                  </a:lnTo>
                  <a:lnTo>
                    <a:pt x="1187" y="3247"/>
                  </a:lnTo>
                  <a:lnTo>
                    <a:pt x="1031" y="2975"/>
                  </a:lnTo>
                  <a:lnTo>
                    <a:pt x="876" y="2703"/>
                  </a:lnTo>
                  <a:lnTo>
                    <a:pt x="740" y="2430"/>
                  </a:lnTo>
                  <a:lnTo>
                    <a:pt x="604" y="2139"/>
                  </a:lnTo>
                  <a:lnTo>
                    <a:pt x="487" y="1847"/>
                  </a:lnTo>
                  <a:lnTo>
                    <a:pt x="390" y="1556"/>
                  </a:lnTo>
                  <a:lnTo>
                    <a:pt x="293" y="1245"/>
                  </a:lnTo>
                  <a:lnTo>
                    <a:pt x="215" y="934"/>
                  </a:lnTo>
                  <a:lnTo>
                    <a:pt x="137" y="622"/>
                  </a:lnTo>
                  <a:lnTo>
                    <a:pt x="79" y="311"/>
                  </a:lnTo>
                  <a:lnTo>
                    <a:pt x="40" y="0"/>
                  </a:lnTo>
                  <a:lnTo>
                    <a:pt x="40" y="0"/>
                  </a:lnTo>
                  <a:lnTo>
                    <a:pt x="1" y="409"/>
                  </a:lnTo>
                  <a:lnTo>
                    <a:pt x="1" y="836"/>
                  </a:lnTo>
                  <a:lnTo>
                    <a:pt x="1" y="836"/>
                  </a:lnTo>
                  <a:lnTo>
                    <a:pt x="1" y="1167"/>
                  </a:lnTo>
                  <a:lnTo>
                    <a:pt x="20" y="1517"/>
                  </a:lnTo>
                  <a:lnTo>
                    <a:pt x="59" y="1867"/>
                  </a:lnTo>
                  <a:lnTo>
                    <a:pt x="118" y="2197"/>
                  </a:lnTo>
                  <a:lnTo>
                    <a:pt x="195" y="2528"/>
                  </a:lnTo>
                  <a:lnTo>
                    <a:pt x="273" y="2858"/>
                  </a:lnTo>
                  <a:lnTo>
                    <a:pt x="370" y="3189"/>
                  </a:lnTo>
                  <a:lnTo>
                    <a:pt x="487" y="3519"/>
                  </a:lnTo>
                  <a:lnTo>
                    <a:pt x="623" y="3830"/>
                  </a:lnTo>
                  <a:lnTo>
                    <a:pt x="759" y="4141"/>
                  </a:lnTo>
                  <a:lnTo>
                    <a:pt x="915" y="4452"/>
                  </a:lnTo>
                  <a:lnTo>
                    <a:pt x="1070" y="4744"/>
                  </a:lnTo>
                  <a:lnTo>
                    <a:pt x="1265" y="5035"/>
                  </a:lnTo>
                  <a:lnTo>
                    <a:pt x="1440" y="5308"/>
                  </a:lnTo>
                  <a:lnTo>
                    <a:pt x="1653" y="5580"/>
                  </a:lnTo>
                  <a:lnTo>
                    <a:pt x="1848" y="5833"/>
                  </a:lnTo>
                  <a:lnTo>
                    <a:pt x="2081" y="6085"/>
                  </a:lnTo>
                  <a:lnTo>
                    <a:pt x="2314" y="6319"/>
                  </a:lnTo>
                  <a:lnTo>
                    <a:pt x="2548" y="6532"/>
                  </a:lnTo>
                  <a:lnTo>
                    <a:pt x="2800" y="6746"/>
                  </a:lnTo>
                  <a:lnTo>
                    <a:pt x="3053" y="6960"/>
                  </a:lnTo>
                  <a:lnTo>
                    <a:pt x="3325" y="7135"/>
                  </a:lnTo>
                  <a:lnTo>
                    <a:pt x="3597" y="7310"/>
                  </a:lnTo>
                  <a:lnTo>
                    <a:pt x="3870" y="7466"/>
                  </a:lnTo>
                  <a:lnTo>
                    <a:pt x="4161" y="7602"/>
                  </a:lnTo>
                  <a:lnTo>
                    <a:pt x="4453" y="7718"/>
                  </a:lnTo>
                  <a:lnTo>
                    <a:pt x="4764" y="7835"/>
                  </a:lnTo>
                  <a:lnTo>
                    <a:pt x="5075" y="7913"/>
                  </a:lnTo>
                  <a:lnTo>
                    <a:pt x="5386" y="7990"/>
                  </a:lnTo>
                  <a:lnTo>
                    <a:pt x="5697" y="8029"/>
                  </a:lnTo>
                  <a:lnTo>
                    <a:pt x="6028" y="8068"/>
                  </a:lnTo>
                  <a:lnTo>
                    <a:pt x="6358" y="8068"/>
                  </a:lnTo>
                  <a:lnTo>
                    <a:pt x="6358" y="8068"/>
                  </a:lnTo>
                  <a:lnTo>
                    <a:pt x="6689" y="8068"/>
                  </a:lnTo>
                  <a:lnTo>
                    <a:pt x="7000" y="8029"/>
                  </a:lnTo>
                  <a:lnTo>
                    <a:pt x="7330" y="7990"/>
                  </a:lnTo>
                  <a:lnTo>
                    <a:pt x="7641" y="7913"/>
                  </a:lnTo>
                  <a:lnTo>
                    <a:pt x="7933" y="7835"/>
                  </a:lnTo>
                  <a:lnTo>
                    <a:pt x="8244" y="7718"/>
                  </a:lnTo>
                  <a:lnTo>
                    <a:pt x="8535" y="7602"/>
                  </a:lnTo>
                  <a:lnTo>
                    <a:pt x="8827" y="7466"/>
                  </a:lnTo>
                  <a:lnTo>
                    <a:pt x="9119" y="7310"/>
                  </a:lnTo>
                  <a:lnTo>
                    <a:pt x="9391" y="7135"/>
                  </a:lnTo>
                  <a:lnTo>
                    <a:pt x="9643" y="6960"/>
                  </a:lnTo>
                  <a:lnTo>
                    <a:pt x="9916" y="6746"/>
                  </a:lnTo>
                  <a:lnTo>
                    <a:pt x="10149" y="6532"/>
                  </a:lnTo>
                  <a:lnTo>
                    <a:pt x="10402" y="6319"/>
                  </a:lnTo>
                  <a:lnTo>
                    <a:pt x="10635" y="6085"/>
                  </a:lnTo>
                  <a:lnTo>
                    <a:pt x="10849" y="5833"/>
                  </a:lnTo>
                  <a:lnTo>
                    <a:pt x="11063" y="5580"/>
                  </a:lnTo>
                  <a:lnTo>
                    <a:pt x="11257" y="5308"/>
                  </a:lnTo>
                  <a:lnTo>
                    <a:pt x="11451" y="5035"/>
                  </a:lnTo>
                  <a:lnTo>
                    <a:pt x="11626" y="4744"/>
                  </a:lnTo>
                  <a:lnTo>
                    <a:pt x="11782" y="4452"/>
                  </a:lnTo>
                  <a:lnTo>
                    <a:pt x="11937" y="4141"/>
                  </a:lnTo>
                  <a:lnTo>
                    <a:pt x="12093" y="3830"/>
                  </a:lnTo>
                  <a:lnTo>
                    <a:pt x="12210" y="3519"/>
                  </a:lnTo>
                  <a:lnTo>
                    <a:pt x="12326" y="3189"/>
                  </a:lnTo>
                  <a:lnTo>
                    <a:pt x="12423" y="2858"/>
                  </a:lnTo>
                  <a:lnTo>
                    <a:pt x="12521" y="2528"/>
                  </a:lnTo>
                  <a:lnTo>
                    <a:pt x="12579" y="2197"/>
                  </a:lnTo>
                  <a:lnTo>
                    <a:pt x="12637" y="1867"/>
                  </a:lnTo>
                  <a:lnTo>
                    <a:pt x="12676" y="1517"/>
                  </a:lnTo>
                  <a:lnTo>
                    <a:pt x="12696" y="1167"/>
                  </a:lnTo>
                  <a:lnTo>
                    <a:pt x="12715" y="836"/>
                  </a:lnTo>
                  <a:lnTo>
                    <a:pt x="12715" y="836"/>
                  </a:lnTo>
                  <a:lnTo>
                    <a:pt x="12696" y="409"/>
                  </a:lnTo>
                  <a:lnTo>
                    <a:pt x="12657" y="0"/>
                  </a:lnTo>
                  <a:lnTo>
                    <a:pt x="12657" y="0"/>
                  </a:lnTo>
                  <a:lnTo>
                    <a:pt x="12618" y="311"/>
                  </a:lnTo>
                  <a:lnTo>
                    <a:pt x="12560" y="622"/>
                  </a:lnTo>
                  <a:lnTo>
                    <a:pt x="12501" y="934"/>
                  </a:lnTo>
                  <a:lnTo>
                    <a:pt x="12404" y="1245"/>
                  </a:lnTo>
                  <a:lnTo>
                    <a:pt x="12326" y="1556"/>
                  </a:lnTo>
                  <a:lnTo>
                    <a:pt x="12210" y="1847"/>
                  </a:lnTo>
                  <a:lnTo>
                    <a:pt x="12093" y="2139"/>
                  </a:lnTo>
                  <a:lnTo>
                    <a:pt x="11976" y="2430"/>
                  </a:lnTo>
                  <a:lnTo>
                    <a:pt x="11821" y="2703"/>
                  </a:lnTo>
                  <a:lnTo>
                    <a:pt x="11685" y="2975"/>
                  </a:lnTo>
                  <a:lnTo>
                    <a:pt x="11529" y="3247"/>
                  </a:lnTo>
                  <a:lnTo>
                    <a:pt x="11354" y="3500"/>
                  </a:lnTo>
                  <a:lnTo>
                    <a:pt x="11179" y="3752"/>
                  </a:lnTo>
                  <a:lnTo>
                    <a:pt x="10985" y="4005"/>
                  </a:lnTo>
                  <a:lnTo>
                    <a:pt x="10790" y="4238"/>
                  </a:lnTo>
                  <a:lnTo>
                    <a:pt x="10577" y="4472"/>
                  </a:lnTo>
                  <a:lnTo>
                    <a:pt x="10363" y="4686"/>
                  </a:lnTo>
                  <a:lnTo>
                    <a:pt x="10149" y="4880"/>
                  </a:lnTo>
                  <a:lnTo>
                    <a:pt x="9916" y="5094"/>
                  </a:lnTo>
                  <a:lnTo>
                    <a:pt x="9663" y="5269"/>
                  </a:lnTo>
                  <a:lnTo>
                    <a:pt x="9430" y="5444"/>
                  </a:lnTo>
                  <a:lnTo>
                    <a:pt x="9177" y="5599"/>
                  </a:lnTo>
                  <a:lnTo>
                    <a:pt x="8924" y="5755"/>
                  </a:lnTo>
                  <a:lnTo>
                    <a:pt x="8652" y="5871"/>
                  </a:lnTo>
                  <a:lnTo>
                    <a:pt x="8380" y="6007"/>
                  </a:lnTo>
                  <a:lnTo>
                    <a:pt x="8108" y="6105"/>
                  </a:lnTo>
                  <a:lnTo>
                    <a:pt x="7816" y="6202"/>
                  </a:lnTo>
                  <a:lnTo>
                    <a:pt x="7544" y="6260"/>
                  </a:lnTo>
                  <a:lnTo>
                    <a:pt x="7252" y="6338"/>
                  </a:lnTo>
                  <a:lnTo>
                    <a:pt x="6961" y="6377"/>
                  </a:lnTo>
                  <a:lnTo>
                    <a:pt x="6650" y="6396"/>
                  </a:lnTo>
                  <a:lnTo>
                    <a:pt x="6358" y="64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7">
              <a:extLst>
                <a:ext uri="{FF2B5EF4-FFF2-40B4-BE49-F238E27FC236}">
                  <a16:creationId xmlns:a16="http://schemas.microsoft.com/office/drawing/2014/main" id="{992CEAC5-ABD0-1AD0-F6AF-0738A4CF6848}"/>
                </a:ext>
              </a:extLst>
            </p:cNvPr>
            <p:cNvSpPr/>
            <p:nvPr/>
          </p:nvSpPr>
          <p:spPr>
            <a:xfrm>
              <a:off x="3359320" y="-437412"/>
              <a:ext cx="13284" cy="143009"/>
            </a:xfrm>
            <a:custGeom>
              <a:avLst/>
              <a:gdLst/>
              <a:ahLst/>
              <a:cxnLst/>
              <a:rect l="l" t="t" r="r" b="b"/>
              <a:pathLst>
                <a:path w="428" h="4608" extrusionOk="0">
                  <a:moveTo>
                    <a:pt x="0" y="0"/>
                  </a:moveTo>
                  <a:lnTo>
                    <a:pt x="0" y="4608"/>
                  </a:lnTo>
                  <a:lnTo>
                    <a:pt x="428" y="4608"/>
                  </a:lnTo>
                  <a:lnTo>
                    <a:pt x="428"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7">
              <a:extLst>
                <a:ext uri="{FF2B5EF4-FFF2-40B4-BE49-F238E27FC236}">
                  <a16:creationId xmlns:a16="http://schemas.microsoft.com/office/drawing/2014/main" id="{963BD605-32B0-56CD-54E7-E6B319B4614A}"/>
                </a:ext>
              </a:extLst>
            </p:cNvPr>
            <p:cNvSpPr/>
            <p:nvPr/>
          </p:nvSpPr>
          <p:spPr>
            <a:xfrm>
              <a:off x="3359320" y="-437412"/>
              <a:ext cx="13284" cy="143009"/>
            </a:xfrm>
            <a:custGeom>
              <a:avLst/>
              <a:gdLst/>
              <a:ahLst/>
              <a:cxnLst/>
              <a:rect l="l" t="t" r="r" b="b"/>
              <a:pathLst>
                <a:path w="428" h="4608" fill="none" extrusionOk="0">
                  <a:moveTo>
                    <a:pt x="428" y="4608"/>
                  </a:moveTo>
                  <a:lnTo>
                    <a:pt x="0" y="4608"/>
                  </a:lnTo>
                  <a:lnTo>
                    <a:pt x="0" y="0"/>
                  </a:lnTo>
                  <a:lnTo>
                    <a:pt x="428" y="0"/>
                  </a:lnTo>
                  <a:lnTo>
                    <a:pt x="428" y="46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7">
              <a:extLst>
                <a:ext uri="{FF2B5EF4-FFF2-40B4-BE49-F238E27FC236}">
                  <a16:creationId xmlns:a16="http://schemas.microsoft.com/office/drawing/2014/main" id="{CEDD6609-44C3-B1F9-36F0-76741330588C}"/>
                </a:ext>
              </a:extLst>
            </p:cNvPr>
            <p:cNvSpPr/>
            <p:nvPr/>
          </p:nvSpPr>
          <p:spPr>
            <a:xfrm>
              <a:off x="3264597" y="-435612"/>
              <a:ext cx="49505" cy="141830"/>
            </a:xfrm>
            <a:custGeom>
              <a:avLst/>
              <a:gdLst/>
              <a:ahLst/>
              <a:cxnLst/>
              <a:rect l="l" t="t" r="r" b="b"/>
              <a:pathLst>
                <a:path w="1595" h="4570" extrusionOk="0">
                  <a:moveTo>
                    <a:pt x="1186" y="0"/>
                  </a:moveTo>
                  <a:lnTo>
                    <a:pt x="0" y="4472"/>
                  </a:lnTo>
                  <a:lnTo>
                    <a:pt x="408" y="4569"/>
                  </a:lnTo>
                  <a:lnTo>
                    <a:pt x="1594" y="117"/>
                  </a:lnTo>
                  <a:lnTo>
                    <a:pt x="1186"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47">
              <a:extLst>
                <a:ext uri="{FF2B5EF4-FFF2-40B4-BE49-F238E27FC236}">
                  <a16:creationId xmlns:a16="http://schemas.microsoft.com/office/drawing/2014/main" id="{02A65252-D8C4-9B51-B85A-346FF737D4E5}"/>
                </a:ext>
              </a:extLst>
            </p:cNvPr>
            <p:cNvSpPr/>
            <p:nvPr/>
          </p:nvSpPr>
          <p:spPr>
            <a:xfrm>
              <a:off x="3264597" y="-435612"/>
              <a:ext cx="49505" cy="141830"/>
            </a:xfrm>
            <a:custGeom>
              <a:avLst/>
              <a:gdLst/>
              <a:ahLst/>
              <a:cxnLst/>
              <a:rect l="l" t="t" r="r" b="b"/>
              <a:pathLst>
                <a:path w="1595" h="4570" fill="none" extrusionOk="0">
                  <a:moveTo>
                    <a:pt x="408" y="4569"/>
                  </a:moveTo>
                  <a:lnTo>
                    <a:pt x="0" y="4472"/>
                  </a:lnTo>
                  <a:lnTo>
                    <a:pt x="1186" y="0"/>
                  </a:lnTo>
                  <a:lnTo>
                    <a:pt x="1594" y="117"/>
                  </a:lnTo>
                  <a:lnTo>
                    <a:pt x="408" y="4569"/>
                  </a:lnTo>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47">
              <a:extLst>
                <a:ext uri="{FF2B5EF4-FFF2-40B4-BE49-F238E27FC236}">
                  <a16:creationId xmlns:a16="http://schemas.microsoft.com/office/drawing/2014/main" id="{518DDBAC-427D-3745-3ADD-D5B441E11D0A}"/>
                </a:ext>
              </a:extLst>
            </p:cNvPr>
            <p:cNvSpPr/>
            <p:nvPr/>
          </p:nvSpPr>
          <p:spPr>
            <a:xfrm>
              <a:off x="3419034" y="-435612"/>
              <a:ext cx="49505" cy="141830"/>
            </a:xfrm>
            <a:custGeom>
              <a:avLst/>
              <a:gdLst/>
              <a:ahLst/>
              <a:cxnLst/>
              <a:rect l="l" t="t" r="r" b="b"/>
              <a:pathLst>
                <a:path w="1595" h="4570" extrusionOk="0">
                  <a:moveTo>
                    <a:pt x="409" y="0"/>
                  </a:moveTo>
                  <a:lnTo>
                    <a:pt x="1" y="117"/>
                  </a:lnTo>
                  <a:lnTo>
                    <a:pt x="1187" y="4569"/>
                  </a:lnTo>
                  <a:lnTo>
                    <a:pt x="1595" y="4472"/>
                  </a:lnTo>
                  <a:lnTo>
                    <a:pt x="409"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47">
              <a:extLst>
                <a:ext uri="{FF2B5EF4-FFF2-40B4-BE49-F238E27FC236}">
                  <a16:creationId xmlns:a16="http://schemas.microsoft.com/office/drawing/2014/main" id="{06C876E8-6AE8-25DD-2A9E-B17BF37A86E2}"/>
                </a:ext>
              </a:extLst>
            </p:cNvPr>
            <p:cNvSpPr/>
            <p:nvPr/>
          </p:nvSpPr>
          <p:spPr>
            <a:xfrm>
              <a:off x="3419034" y="-435612"/>
              <a:ext cx="49505" cy="141830"/>
            </a:xfrm>
            <a:custGeom>
              <a:avLst/>
              <a:gdLst/>
              <a:ahLst/>
              <a:cxnLst/>
              <a:rect l="l" t="t" r="r" b="b"/>
              <a:pathLst>
                <a:path w="1595" h="4570" fill="none" extrusionOk="0">
                  <a:moveTo>
                    <a:pt x="1187" y="4569"/>
                  </a:moveTo>
                  <a:lnTo>
                    <a:pt x="1" y="117"/>
                  </a:lnTo>
                  <a:lnTo>
                    <a:pt x="409" y="0"/>
                  </a:lnTo>
                  <a:lnTo>
                    <a:pt x="1595" y="4472"/>
                  </a:lnTo>
                  <a:lnTo>
                    <a:pt x="1187" y="45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47">
              <a:extLst>
                <a:ext uri="{FF2B5EF4-FFF2-40B4-BE49-F238E27FC236}">
                  <a16:creationId xmlns:a16="http://schemas.microsoft.com/office/drawing/2014/main" id="{D9637AD0-8C89-298A-C95C-87B980DB7B29}"/>
                </a:ext>
              </a:extLst>
            </p:cNvPr>
            <p:cNvSpPr/>
            <p:nvPr/>
          </p:nvSpPr>
          <p:spPr>
            <a:xfrm>
              <a:off x="3443180" y="-400603"/>
              <a:ext cx="73652" cy="59153"/>
            </a:xfrm>
            <a:custGeom>
              <a:avLst/>
              <a:gdLst/>
              <a:ahLst/>
              <a:cxnLst/>
              <a:rect l="l" t="t" r="r" b="b"/>
              <a:pathLst>
                <a:path w="2373" h="1906" extrusionOk="0">
                  <a:moveTo>
                    <a:pt x="1147" y="0"/>
                  </a:moveTo>
                  <a:lnTo>
                    <a:pt x="1070" y="19"/>
                  </a:lnTo>
                  <a:lnTo>
                    <a:pt x="0" y="272"/>
                  </a:lnTo>
                  <a:lnTo>
                    <a:pt x="78" y="564"/>
                  </a:lnTo>
                  <a:lnTo>
                    <a:pt x="1070" y="331"/>
                  </a:lnTo>
                  <a:lnTo>
                    <a:pt x="1147" y="311"/>
                  </a:lnTo>
                  <a:lnTo>
                    <a:pt x="1225" y="331"/>
                  </a:lnTo>
                  <a:lnTo>
                    <a:pt x="1303" y="350"/>
                  </a:lnTo>
                  <a:lnTo>
                    <a:pt x="1361" y="408"/>
                  </a:lnTo>
                  <a:lnTo>
                    <a:pt x="1420" y="467"/>
                  </a:lnTo>
                  <a:lnTo>
                    <a:pt x="2314" y="1866"/>
                  </a:lnTo>
                  <a:lnTo>
                    <a:pt x="2314" y="1905"/>
                  </a:lnTo>
                  <a:lnTo>
                    <a:pt x="2353" y="1808"/>
                  </a:lnTo>
                  <a:lnTo>
                    <a:pt x="2372" y="1730"/>
                  </a:lnTo>
                  <a:lnTo>
                    <a:pt x="2353" y="1652"/>
                  </a:lnTo>
                  <a:lnTo>
                    <a:pt x="2314" y="1555"/>
                  </a:lnTo>
                  <a:lnTo>
                    <a:pt x="1420" y="156"/>
                  </a:lnTo>
                  <a:lnTo>
                    <a:pt x="1361" y="97"/>
                  </a:lnTo>
                  <a:lnTo>
                    <a:pt x="1303" y="39"/>
                  </a:lnTo>
                  <a:lnTo>
                    <a:pt x="1225" y="19"/>
                  </a:lnTo>
                  <a:lnTo>
                    <a:pt x="11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47">
              <a:extLst>
                <a:ext uri="{FF2B5EF4-FFF2-40B4-BE49-F238E27FC236}">
                  <a16:creationId xmlns:a16="http://schemas.microsoft.com/office/drawing/2014/main" id="{5B94ED1C-3A09-6A03-8CF6-3D11E276C4CE}"/>
                </a:ext>
              </a:extLst>
            </p:cNvPr>
            <p:cNvSpPr/>
            <p:nvPr/>
          </p:nvSpPr>
          <p:spPr>
            <a:xfrm>
              <a:off x="3216304" y="-352342"/>
              <a:ext cx="31" cy="621"/>
            </a:xfrm>
            <a:custGeom>
              <a:avLst/>
              <a:gdLst/>
              <a:ahLst/>
              <a:cxnLst/>
              <a:rect l="l" t="t" r="r" b="b"/>
              <a:pathLst>
                <a:path w="1" h="20" extrusionOk="0">
                  <a:moveTo>
                    <a:pt x="1" y="20"/>
                  </a:moveTo>
                  <a:lnTo>
                    <a:pt x="1" y="20"/>
                  </a:lnTo>
                  <a:lnTo>
                    <a:pt x="1" y="20"/>
                  </a:lnTo>
                  <a:lnTo>
                    <a:pt x="1" y="20"/>
                  </a:lnTo>
                  <a:lnTo>
                    <a:pt x="1" y="20"/>
                  </a:lnTo>
                  <a:close/>
                  <a:moveTo>
                    <a:pt x="1" y="0"/>
                  </a:moveTo>
                  <a:lnTo>
                    <a:pt x="1" y="0"/>
                  </a:lnTo>
                  <a:lnTo>
                    <a:pt x="1" y="0"/>
                  </a:lnTo>
                  <a:lnTo>
                    <a:pt x="1" y="0"/>
                  </a:lnTo>
                  <a:lnTo>
                    <a:pt x="1" y="0"/>
                  </a:lnTo>
                  <a:close/>
                </a:path>
              </a:pathLst>
            </a:custGeom>
            <a:solidFill>
              <a:srgbClr val="2C72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47">
              <a:extLst>
                <a:ext uri="{FF2B5EF4-FFF2-40B4-BE49-F238E27FC236}">
                  <a16:creationId xmlns:a16="http://schemas.microsoft.com/office/drawing/2014/main" id="{F93C8857-5861-2703-E784-682FA45697B1}"/>
                </a:ext>
              </a:extLst>
            </p:cNvPr>
            <p:cNvSpPr/>
            <p:nvPr/>
          </p:nvSpPr>
          <p:spPr>
            <a:xfrm>
              <a:off x="3216304" y="-351753"/>
              <a:ext cx="31" cy="31"/>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47">
              <a:extLst>
                <a:ext uri="{FF2B5EF4-FFF2-40B4-BE49-F238E27FC236}">
                  <a16:creationId xmlns:a16="http://schemas.microsoft.com/office/drawing/2014/main" id="{4C82647C-35B9-1B3F-06EF-58BDD4D81BDB}"/>
                </a:ext>
              </a:extLst>
            </p:cNvPr>
            <p:cNvSpPr/>
            <p:nvPr/>
          </p:nvSpPr>
          <p:spPr>
            <a:xfrm>
              <a:off x="3216304" y="-352342"/>
              <a:ext cx="31" cy="31"/>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47">
              <a:extLst>
                <a:ext uri="{FF2B5EF4-FFF2-40B4-BE49-F238E27FC236}">
                  <a16:creationId xmlns:a16="http://schemas.microsoft.com/office/drawing/2014/main" id="{42866C22-6ACE-CD08-AAF1-FE5595103478}"/>
                </a:ext>
              </a:extLst>
            </p:cNvPr>
            <p:cNvSpPr/>
            <p:nvPr/>
          </p:nvSpPr>
          <p:spPr>
            <a:xfrm>
              <a:off x="3215094" y="-400603"/>
              <a:ext cx="74862" cy="59153"/>
            </a:xfrm>
            <a:custGeom>
              <a:avLst/>
              <a:gdLst/>
              <a:ahLst/>
              <a:cxnLst/>
              <a:rect l="l" t="t" r="r" b="b"/>
              <a:pathLst>
                <a:path w="2412" h="1906" extrusionOk="0">
                  <a:moveTo>
                    <a:pt x="1226" y="0"/>
                  </a:moveTo>
                  <a:lnTo>
                    <a:pt x="1148" y="19"/>
                  </a:lnTo>
                  <a:lnTo>
                    <a:pt x="1070" y="39"/>
                  </a:lnTo>
                  <a:lnTo>
                    <a:pt x="992" y="97"/>
                  </a:lnTo>
                  <a:lnTo>
                    <a:pt x="934" y="156"/>
                  </a:lnTo>
                  <a:lnTo>
                    <a:pt x="40" y="1555"/>
                  </a:lnTo>
                  <a:lnTo>
                    <a:pt x="40" y="1575"/>
                  </a:lnTo>
                  <a:lnTo>
                    <a:pt x="1" y="1652"/>
                  </a:lnTo>
                  <a:lnTo>
                    <a:pt x="1" y="1730"/>
                  </a:lnTo>
                  <a:lnTo>
                    <a:pt x="1" y="1808"/>
                  </a:lnTo>
                  <a:lnTo>
                    <a:pt x="40" y="1905"/>
                  </a:lnTo>
                  <a:lnTo>
                    <a:pt x="40" y="1866"/>
                  </a:lnTo>
                  <a:lnTo>
                    <a:pt x="934" y="467"/>
                  </a:lnTo>
                  <a:lnTo>
                    <a:pt x="992" y="408"/>
                  </a:lnTo>
                  <a:lnTo>
                    <a:pt x="1070" y="350"/>
                  </a:lnTo>
                  <a:lnTo>
                    <a:pt x="1148" y="331"/>
                  </a:lnTo>
                  <a:lnTo>
                    <a:pt x="1226" y="311"/>
                  </a:lnTo>
                  <a:lnTo>
                    <a:pt x="1303" y="331"/>
                  </a:lnTo>
                  <a:lnTo>
                    <a:pt x="2334" y="583"/>
                  </a:lnTo>
                  <a:lnTo>
                    <a:pt x="2412" y="292"/>
                  </a:lnTo>
                  <a:lnTo>
                    <a:pt x="1303" y="19"/>
                  </a:lnTo>
                  <a:lnTo>
                    <a:pt x="12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47">
              <a:extLst>
                <a:ext uri="{FF2B5EF4-FFF2-40B4-BE49-F238E27FC236}">
                  <a16:creationId xmlns:a16="http://schemas.microsoft.com/office/drawing/2014/main" id="{B4B364E1-95D3-5045-CDAE-72BD134A397A}"/>
                </a:ext>
              </a:extLst>
            </p:cNvPr>
            <p:cNvSpPr/>
            <p:nvPr/>
          </p:nvSpPr>
          <p:spPr>
            <a:xfrm>
              <a:off x="3372572" y="-390951"/>
              <a:ext cx="60368" cy="9683"/>
            </a:xfrm>
            <a:custGeom>
              <a:avLst/>
              <a:gdLst/>
              <a:ahLst/>
              <a:cxnLst/>
              <a:rect l="l" t="t" r="r" b="b"/>
              <a:pathLst>
                <a:path w="1945" h="312" extrusionOk="0">
                  <a:moveTo>
                    <a:pt x="1" y="0"/>
                  </a:moveTo>
                  <a:lnTo>
                    <a:pt x="1" y="311"/>
                  </a:lnTo>
                  <a:lnTo>
                    <a:pt x="1945" y="311"/>
                  </a:lnTo>
                  <a:lnTo>
                    <a:pt x="1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47">
              <a:extLst>
                <a:ext uri="{FF2B5EF4-FFF2-40B4-BE49-F238E27FC236}">
                  <a16:creationId xmlns:a16="http://schemas.microsoft.com/office/drawing/2014/main" id="{86AD5E44-0406-21CB-8168-5833564C3503}"/>
                </a:ext>
              </a:extLst>
            </p:cNvPr>
            <p:cNvSpPr/>
            <p:nvPr/>
          </p:nvSpPr>
          <p:spPr>
            <a:xfrm>
              <a:off x="3300785" y="-390951"/>
              <a:ext cx="58568" cy="9683"/>
            </a:xfrm>
            <a:custGeom>
              <a:avLst/>
              <a:gdLst/>
              <a:ahLst/>
              <a:cxnLst/>
              <a:rect l="l" t="t" r="r" b="b"/>
              <a:pathLst>
                <a:path w="1887" h="312" extrusionOk="0">
                  <a:moveTo>
                    <a:pt x="78" y="0"/>
                  </a:moveTo>
                  <a:lnTo>
                    <a:pt x="0" y="311"/>
                  </a:lnTo>
                  <a:lnTo>
                    <a:pt x="1886" y="311"/>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47">
              <a:extLst>
                <a:ext uri="{FF2B5EF4-FFF2-40B4-BE49-F238E27FC236}">
                  <a16:creationId xmlns:a16="http://schemas.microsoft.com/office/drawing/2014/main" id="{A075A129-3BE8-EE7E-A938-FA9DA6869D17}"/>
                </a:ext>
              </a:extLst>
            </p:cNvPr>
            <p:cNvSpPr/>
            <p:nvPr/>
          </p:nvSpPr>
          <p:spPr>
            <a:xfrm>
              <a:off x="3359320" y="-390951"/>
              <a:ext cx="13284" cy="9683"/>
            </a:xfrm>
            <a:custGeom>
              <a:avLst/>
              <a:gdLst/>
              <a:ahLst/>
              <a:cxnLst/>
              <a:rect l="l" t="t" r="r" b="b"/>
              <a:pathLst>
                <a:path w="428" h="312" extrusionOk="0">
                  <a:moveTo>
                    <a:pt x="0" y="0"/>
                  </a:moveTo>
                  <a:lnTo>
                    <a:pt x="0" y="311"/>
                  </a:lnTo>
                  <a:lnTo>
                    <a:pt x="428" y="311"/>
                  </a:lnTo>
                  <a:lnTo>
                    <a:pt x="4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47">
              <a:extLst>
                <a:ext uri="{FF2B5EF4-FFF2-40B4-BE49-F238E27FC236}">
                  <a16:creationId xmlns:a16="http://schemas.microsoft.com/office/drawing/2014/main" id="{EEC722E1-019C-FD70-3BA6-B5C3DA14278A}"/>
                </a:ext>
              </a:extLst>
            </p:cNvPr>
            <p:cNvSpPr/>
            <p:nvPr/>
          </p:nvSpPr>
          <p:spPr>
            <a:xfrm>
              <a:off x="3287502" y="-391572"/>
              <a:ext cx="15736" cy="10304"/>
            </a:xfrm>
            <a:custGeom>
              <a:avLst/>
              <a:gdLst/>
              <a:ahLst/>
              <a:cxnLst/>
              <a:rect l="l" t="t" r="r" b="b"/>
              <a:pathLst>
                <a:path w="507" h="332" extrusionOk="0">
                  <a:moveTo>
                    <a:pt x="79" y="1"/>
                  </a:moveTo>
                  <a:lnTo>
                    <a:pt x="1" y="292"/>
                  </a:lnTo>
                  <a:lnTo>
                    <a:pt x="215" y="331"/>
                  </a:lnTo>
                  <a:lnTo>
                    <a:pt x="428" y="331"/>
                  </a:lnTo>
                  <a:lnTo>
                    <a:pt x="506" y="20"/>
                  </a:lnTo>
                  <a:lnTo>
                    <a:pt x="215" y="20"/>
                  </a:lnTo>
                  <a:lnTo>
                    <a:pt x="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47">
              <a:extLst>
                <a:ext uri="{FF2B5EF4-FFF2-40B4-BE49-F238E27FC236}">
                  <a16:creationId xmlns:a16="http://schemas.microsoft.com/office/drawing/2014/main" id="{E0A3F25B-63CD-B4D2-A7F1-DC70369C54E9}"/>
                </a:ext>
              </a:extLst>
            </p:cNvPr>
            <p:cNvSpPr/>
            <p:nvPr/>
          </p:nvSpPr>
          <p:spPr>
            <a:xfrm>
              <a:off x="3429896" y="-392161"/>
              <a:ext cx="15736" cy="10893"/>
            </a:xfrm>
            <a:custGeom>
              <a:avLst/>
              <a:gdLst/>
              <a:ahLst/>
              <a:cxnLst/>
              <a:rect l="l" t="t" r="r" b="b"/>
              <a:pathLst>
                <a:path w="507" h="351" extrusionOk="0">
                  <a:moveTo>
                    <a:pt x="428" y="0"/>
                  </a:moveTo>
                  <a:lnTo>
                    <a:pt x="253" y="39"/>
                  </a:lnTo>
                  <a:lnTo>
                    <a:pt x="1" y="39"/>
                  </a:lnTo>
                  <a:lnTo>
                    <a:pt x="98" y="350"/>
                  </a:lnTo>
                  <a:lnTo>
                    <a:pt x="253" y="350"/>
                  </a:lnTo>
                  <a:lnTo>
                    <a:pt x="506" y="292"/>
                  </a:lnTo>
                  <a:lnTo>
                    <a:pt x="4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 name="מחבר ישר 1">
            <a:extLst>
              <a:ext uri="{FF2B5EF4-FFF2-40B4-BE49-F238E27FC236}">
                <a16:creationId xmlns:a16="http://schemas.microsoft.com/office/drawing/2014/main" id="{06A10478-D33D-B3DB-6D38-54DE4A2EBDF3}"/>
              </a:ext>
            </a:extLst>
          </p:cNvPr>
          <p:cNvCxnSpPr>
            <a:cxnSpLocks/>
          </p:cNvCxnSpPr>
          <p:nvPr/>
        </p:nvCxnSpPr>
        <p:spPr>
          <a:xfrm flipH="1">
            <a:off x="2743806" y="2677580"/>
            <a:ext cx="3362354" cy="0"/>
          </a:xfrm>
          <a:prstGeom prst="line">
            <a:avLst/>
          </a:prstGeom>
          <a:ln>
            <a:solidFill>
              <a:schemeClr val="tx2">
                <a:lumMod val="60000"/>
                <a:lumOff val="40000"/>
              </a:schemeClr>
            </a:solidFill>
          </a:ln>
        </p:spPr>
        <p:style>
          <a:lnRef idx="2">
            <a:schemeClr val="dk1"/>
          </a:lnRef>
          <a:fillRef idx="0">
            <a:schemeClr val="dk1"/>
          </a:fillRef>
          <a:effectRef idx="1">
            <a:schemeClr val="dk1"/>
          </a:effectRef>
          <a:fontRef idx="minor">
            <a:schemeClr val="tx1"/>
          </a:fontRef>
        </p:style>
      </p:cxnSp>
      <p:cxnSp>
        <p:nvCxnSpPr>
          <p:cNvPr id="3" name="מחבר ישר 2">
            <a:extLst>
              <a:ext uri="{FF2B5EF4-FFF2-40B4-BE49-F238E27FC236}">
                <a16:creationId xmlns:a16="http://schemas.microsoft.com/office/drawing/2014/main" id="{F3D45B68-D334-CFE3-B01F-7A33A5AB9BA8}"/>
              </a:ext>
            </a:extLst>
          </p:cNvPr>
          <p:cNvCxnSpPr/>
          <p:nvPr/>
        </p:nvCxnSpPr>
        <p:spPr>
          <a:xfrm>
            <a:off x="4328766" y="1136976"/>
            <a:ext cx="0" cy="3169920"/>
          </a:xfrm>
          <a:prstGeom prst="line">
            <a:avLst/>
          </a:prstGeom>
          <a:ln>
            <a:solidFill>
              <a:schemeClr val="tx2">
                <a:lumMod val="60000"/>
                <a:lumOff val="40000"/>
              </a:schemeClr>
            </a:solidFill>
          </a:ln>
        </p:spPr>
        <p:style>
          <a:lnRef idx="2">
            <a:schemeClr val="dk1"/>
          </a:lnRef>
          <a:fillRef idx="0">
            <a:schemeClr val="dk1"/>
          </a:fillRef>
          <a:effectRef idx="1">
            <a:schemeClr val="dk1"/>
          </a:effectRef>
          <a:fontRef idx="minor">
            <a:schemeClr val="tx1"/>
          </a:fontRef>
        </p:style>
      </p:cxnSp>
      <p:grpSp>
        <p:nvGrpSpPr>
          <p:cNvPr id="7" name="Google Shape;15794;p92">
            <a:extLst>
              <a:ext uri="{FF2B5EF4-FFF2-40B4-BE49-F238E27FC236}">
                <a16:creationId xmlns:a16="http://schemas.microsoft.com/office/drawing/2014/main" id="{64A03859-C28A-5F0B-AD8A-88ADBE571D9C}"/>
              </a:ext>
            </a:extLst>
          </p:cNvPr>
          <p:cNvGrpSpPr/>
          <p:nvPr/>
        </p:nvGrpSpPr>
        <p:grpSpPr>
          <a:xfrm>
            <a:off x="4689515" y="1400680"/>
            <a:ext cx="426462" cy="418363"/>
            <a:chOff x="-1183550" y="3586525"/>
            <a:chExt cx="296175" cy="290550"/>
          </a:xfrm>
          <a:solidFill>
            <a:schemeClr val="bg1"/>
          </a:solidFill>
        </p:grpSpPr>
        <p:sp>
          <p:nvSpPr>
            <p:cNvPr id="8" name="Google Shape;15795;p92">
              <a:extLst>
                <a:ext uri="{FF2B5EF4-FFF2-40B4-BE49-F238E27FC236}">
                  <a16:creationId xmlns:a16="http://schemas.microsoft.com/office/drawing/2014/main" id="{BF1D986C-ADB5-74EB-40CE-5CA3E40FC006}"/>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796;p92">
              <a:extLst>
                <a:ext uri="{FF2B5EF4-FFF2-40B4-BE49-F238E27FC236}">
                  <a16:creationId xmlns:a16="http://schemas.microsoft.com/office/drawing/2014/main" id="{C3C092C9-091E-33C8-478B-22B5F8649595}"/>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797;p92">
              <a:extLst>
                <a:ext uri="{FF2B5EF4-FFF2-40B4-BE49-F238E27FC236}">
                  <a16:creationId xmlns:a16="http://schemas.microsoft.com/office/drawing/2014/main" id="{C47D39FF-DA68-DC13-EEF8-407F6C41F368}"/>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798;p92">
              <a:extLst>
                <a:ext uri="{FF2B5EF4-FFF2-40B4-BE49-F238E27FC236}">
                  <a16:creationId xmlns:a16="http://schemas.microsoft.com/office/drawing/2014/main" id="{E78BC373-4FE9-2663-2AD0-4E1BDE9B2EB5}"/>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799;p92">
              <a:extLst>
                <a:ext uri="{FF2B5EF4-FFF2-40B4-BE49-F238E27FC236}">
                  <a16:creationId xmlns:a16="http://schemas.microsoft.com/office/drawing/2014/main" id="{7FD54069-73A3-3294-4E63-44EEA3ED7DA7}"/>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800;p92">
              <a:extLst>
                <a:ext uri="{FF2B5EF4-FFF2-40B4-BE49-F238E27FC236}">
                  <a16:creationId xmlns:a16="http://schemas.microsoft.com/office/drawing/2014/main" id="{FE51E9D2-2E55-CA54-50EE-56E090795078}"/>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801;p92">
              <a:extLst>
                <a:ext uri="{FF2B5EF4-FFF2-40B4-BE49-F238E27FC236}">
                  <a16:creationId xmlns:a16="http://schemas.microsoft.com/office/drawing/2014/main" id="{D3847D1C-9C72-CDB1-F6ED-1BE535C6BE23}"/>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802;p92">
              <a:extLst>
                <a:ext uri="{FF2B5EF4-FFF2-40B4-BE49-F238E27FC236}">
                  <a16:creationId xmlns:a16="http://schemas.microsoft.com/office/drawing/2014/main" id="{35AB7961-8A24-5A86-878C-CD53C9B4B4B0}"/>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803;p92">
              <a:extLst>
                <a:ext uri="{FF2B5EF4-FFF2-40B4-BE49-F238E27FC236}">
                  <a16:creationId xmlns:a16="http://schemas.microsoft.com/office/drawing/2014/main" id="{4FC6BDFA-DE9F-35AB-0866-09864A993E14}"/>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3108;p86">
            <a:extLst>
              <a:ext uri="{FF2B5EF4-FFF2-40B4-BE49-F238E27FC236}">
                <a16:creationId xmlns:a16="http://schemas.microsoft.com/office/drawing/2014/main" id="{5C3CB17E-A287-FA67-8AAB-E2AB77AE1295}"/>
              </a:ext>
            </a:extLst>
          </p:cNvPr>
          <p:cNvGrpSpPr/>
          <p:nvPr/>
        </p:nvGrpSpPr>
        <p:grpSpPr>
          <a:xfrm>
            <a:off x="4744412" y="3343787"/>
            <a:ext cx="339359" cy="339253"/>
            <a:chOff x="6235250" y="2620775"/>
            <a:chExt cx="481975" cy="481825"/>
          </a:xfrm>
          <a:solidFill>
            <a:schemeClr val="bg1"/>
          </a:solidFill>
        </p:grpSpPr>
        <p:sp>
          <p:nvSpPr>
            <p:cNvPr id="18" name="Google Shape;13109;p86">
              <a:extLst>
                <a:ext uri="{FF2B5EF4-FFF2-40B4-BE49-F238E27FC236}">
                  <a16:creationId xmlns:a16="http://schemas.microsoft.com/office/drawing/2014/main" id="{18364A0F-2289-4BB0-EFAB-2BB3BE4D3197}"/>
                </a:ext>
              </a:extLst>
            </p:cNvPr>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13110;p86">
              <a:extLst>
                <a:ext uri="{FF2B5EF4-FFF2-40B4-BE49-F238E27FC236}">
                  <a16:creationId xmlns:a16="http://schemas.microsoft.com/office/drawing/2014/main" id="{9114E91D-5ADE-43E8-0F2F-A96C06FC81A0}"/>
                </a:ext>
              </a:extLst>
            </p:cNvPr>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13111;p86">
              <a:extLst>
                <a:ext uri="{FF2B5EF4-FFF2-40B4-BE49-F238E27FC236}">
                  <a16:creationId xmlns:a16="http://schemas.microsoft.com/office/drawing/2014/main" id="{8674968C-F291-7E52-BBAE-6129222C1291}"/>
                </a:ext>
              </a:extLst>
            </p:cNvPr>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13112;p86">
              <a:extLst>
                <a:ext uri="{FF2B5EF4-FFF2-40B4-BE49-F238E27FC236}">
                  <a16:creationId xmlns:a16="http://schemas.microsoft.com/office/drawing/2014/main" id="{F23A0146-B6FC-5657-6538-7D48566DA9C2}"/>
                </a:ext>
              </a:extLst>
            </p:cNvPr>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13113;p86">
              <a:extLst>
                <a:ext uri="{FF2B5EF4-FFF2-40B4-BE49-F238E27FC236}">
                  <a16:creationId xmlns:a16="http://schemas.microsoft.com/office/drawing/2014/main" id="{3DC58795-3854-BBB5-76DA-DAABF9345A68}"/>
                </a:ext>
              </a:extLst>
            </p:cNvPr>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 name="Google Shape;13126;p86">
            <a:extLst>
              <a:ext uri="{FF2B5EF4-FFF2-40B4-BE49-F238E27FC236}">
                <a16:creationId xmlns:a16="http://schemas.microsoft.com/office/drawing/2014/main" id="{49DCE741-2603-4EB3-C699-A63C2D8B81F9}"/>
              </a:ext>
            </a:extLst>
          </p:cNvPr>
          <p:cNvGrpSpPr/>
          <p:nvPr/>
        </p:nvGrpSpPr>
        <p:grpSpPr>
          <a:xfrm>
            <a:off x="1727552" y="1450114"/>
            <a:ext cx="168931" cy="339253"/>
            <a:chOff x="3984950" y="3213600"/>
            <a:chExt cx="239925" cy="481825"/>
          </a:xfrm>
          <a:solidFill>
            <a:schemeClr val="bg1">
              <a:lumMod val="95000"/>
            </a:schemeClr>
          </a:solidFill>
        </p:grpSpPr>
        <p:sp>
          <p:nvSpPr>
            <p:cNvPr id="24" name="Google Shape;13127;p86">
              <a:extLst>
                <a:ext uri="{FF2B5EF4-FFF2-40B4-BE49-F238E27FC236}">
                  <a16:creationId xmlns:a16="http://schemas.microsoft.com/office/drawing/2014/main" id="{AA1E49FE-F2D3-CDA7-C36D-40F234BB54C3}"/>
                </a:ext>
              </a:extLst>
            </p:cNvPr>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13128;p86">
              <a:extLst>
                <a:ext uri="{FF2B5EF4-FFF2-40B4-BE49-F238E27FC236}">
                  <a16:creationId xmlns:a16="http://schemas.microsoft.com/office/drawing/2014/main" id="{9CE0D6BE-3874-7AFF-8573-FA9378D3D663}"/>
                </a:ext>
              </a:extLst>
            </p:cNvPr>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6" name="Google Shape;13803;p88">
            <a:extLst>
              <a:ext uri="{FF2B5EF4-FFF2-40B4-BE49-F238E27FC236}">
                <a16:creationId xmlns:a16="http://schemas.microsoft.com/office/drawing/2014/main" id="{5275994A-FA17-62D5-76C5-F45138591F74}"/>
              </a:ext>
            </a:extLst>
          </p:cNvPr>
          <p:cNvGrpSpPr/>
          <p:nvPr/>
        </p:nvGrpSpPr>
        <p:grpSpPr>
          <a:xfrm>
            <a:off x="1627925" y="3303398"/>
            <a:ext cx="368186" cy="366364"/>
            <a:chOff x="-62151950" y="4111775"/>
            <a:chExt cx="318225" cy="316650"/>
          </a:xfrm>
          <a:solidFill>
            <a:schemeClr val="bg1">
              <a:lumMod val="95000"/>
            </a:schemeClr>
          </a:solidFill>
        </p:grpSpPr>
        <p:sp>
          <p:nvSpPr>
            <p:cNvPr id="27" name="Google Shape;13804;p88">
              <a:extLst>
                <a:ext uri="{FF2B5EF4-FFF2-40B4-BE49-F238E27FC236}">
                  <a16:creationId xmlns:a16="http://schemas.microsoft.com/office/drawing/2014/main" id="{98789EC1-4ED9-3C7D-78B1-252369D84232}"/>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805;p88">
              <a:extLst>
                <a:ext uri="{FF2B5EF4-FFF2-40B4-BE49-F238E27FC236}">
                  <a16:creationId xmlns:a16="http://schemas.microsoft.com/office/drawing/2014/main" id="{CFB04F9F-FFC0-AF66-1FDD-F4F011C1EB98}"/>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806;p88">
              <a:extLst>
                <a:ext uri="{FF2B5EF4-FFF2-40B4-BE49-F238E27FC236}">
                  <a16:creationId xmlns:a16="http://schemas.microsoft.com/office/drawing/2014/main" id="{A31281FA-62BB-1FC1-79A1-F3ACDC849C2F}"/>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807;p88">
              <a:extLst>
                <a:ext uri="{FF2B5EF4-FFF2-40B4-BE49-F238E27FC236}">
                  <a16:creationId xmlns:a16="http://schemas.microsoft.com/office/drawing/2014/main" id="{10C0369D-9BE0-C0AC-F2AF-BF07BEEA5DCE}"/>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86963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60"/>
        <p:cNvGrpSpPr/>
        <p:nvPr/>
      </p:nvGrpSpPr>
      <p:grpSpPr>
        <a:xfrm>
          <a:off x="0" y="0"/>
          <a:ext cx="0" cy="0"/>
          <a:chOff x="0" y="0"/>
          <a:chExt cx="0" cy="0"/>
        </a:xfrm>
      </p:grpSpPr>
      <p:sp>
        <p:nvSpPr>
          <p:cNvPr id="7061" name="Google Shape;7061;p61"/>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BackGround</a:t>
            </a:r>
            <a:endParaRPr dirty="0"/>
          </a:p>
        </p:txBody>
      </p:sp>
      <p:sp>
        <p:nvSpPr>
          <p:cNvPr id="7062" name="Google Shape;7062;p61"/>
          <p:cNvSpPr txBox="1">
            <a:spLocks noGrp="1"/>
          </p:cNvSpPr>
          <p:nvPr>
            <p:ph type="subTitle" idx="4294967295"/>
          </p:nvPr>
        </p:nvSpPr>
        <p:spPr>
          <a:xfrm>
            <a:off x="3498535" y="3944236"/>
            <a:ext cx="2223150" cy="548700"/>
          </a:xfrm>
          <a:prstGeom prst="rect">
            <a:avLst/>
          </a:prstGeom>
          <a:ln>
            <a:noFill/>
          </a:ln>
        </p:spPr>
        <p:txBody>
          <a:bodyPr spcFirstLastPara="1" wrap="square" lIns="91425" tIns="91425" rIns="91425" bIns="91425" anchor="t" anchorCtr="0">
            <a:noAutofit/>
          </a:bodyPr>
          <a:lstStyle/>
          <a:p>
            <a:pPr marL="139700" indent="0" algn="l" rtl="0">
              <a:buNone/>
            </a:pPr>
            <a:r>
              <a:rPr lang="en-US" sz="800" dirty="0"/>
              <a:t>How does weather, including temperature, Wind strength, visibility and precipitation affect delays, and do certain weather patterns correlate with increased flight disruptions?</a:t>
            </a:r>
          </a:p>
        </p:txBody>
      </p:sp>
      <p:sp>
        <p:nvSpPr>
          <p:cNvPr id="7063" name="Google Shape;7063;p61"/>
          <p:cNvSpPr txBox="1">
            <a:spLocks noGrp="1"/>
          </p:cNvSpPr>
          <p:nvPr>
            <p:ph type="title" idx="4294967295"/>
          </p:nvPr>
        </p:nvSpPr>
        <p:spPr>
          <a:xfrm>
            <a:off x="3459072" y="3685073"/>
            <a:ext cx="2478078" cy="365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700" dirty="0">
                <a:solidFill>
                  <a:schemeClr val="dk2"/>
                </a:solidFill>
              </a:rPr>
              <a:t>Weather Conditions</a:t>
            </a:r>
            <a:endParaRPr sz="1700" dirty="0">
              <a:solidFill>
                <a:schemeClr val="dk2"/>
              </a:solidFill>
            </a:endParaRPr>
          </a:p>
        </p:txBody>
      </p:sp>
      <p:sp>
        <p:nvSpPr>
          <p:cNvPr id="7064" name="Google Shape;7064;p61"/>
          <p:cNvSpPr txBox="1">
            <a:spLocks noGrp="1"/>
          </p:cNvSpPr>
          <p:nvPr>
            <p:ph type="subTitle" idx="4294967295"/>
          </p:nvPr>
        </p:nvSpPr>
        <p:spPr>
          <a:xfrm>
            <a:off x="873300" y="3974523"/>
            <a:ext cx="1792200" cy="548700"/>
          </a:xfrm>
          <a:prstGeom prst="rect">
            <a:avLst/>
          </a:prstGeom>
          <a:ln>
            <a:noFill/>
          </a:ln>
        </p:spPr>
        <p:txBody>
          <a:bodyPr spcFirstLastPara="1" wrap="square" lIns="91425" tIns="91425" rIns="91425" bIns="91425" anchor="t" anchorCtr="0">
            <a:noAutofit/>
          </a:bodyPr>
          <a:lstStyle/>
          <a:p>
            <a:pPr marL="139700" indent="0" algn="l" rtl="0">
              <a:buNone/>
            </a:pPr>
            <a:r>
              <a:rPr lang="en-US" sz="800" dirty="0"/>
              <a:t>How do different airports perform in terms of flight volume, delay frequency, and peak congestion periods throughout the year?</a:t>
            </a:r>
          </a:p>
        </p:txBody>
      </p:sp>
      <p:sp>
        <p:nvSpPr>
          <p:cNvPr id="7065" name="Google Shape;7065;p61"/>
          <p:cNvSpPr txBox="1">
            <a:spLocks noGrp="1"/>
          </p:cNvSpPr>
          <p:nvPr>
            <p:ph type="title" idx="4294967295"/>
          </p:nvPr>
        </p:nvSpPr>
        <p:spPr>
          <a:xfrm>
            <a:off x="433950" y="3742787"/>
            <a:ext cx="2781300" cy="365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700" dirty="0">
                <a:solidFill>
                  <a:schemeClr val="dk2"/>
                </a:solidFill>
              </a:rPr>
              <a:t>Airport Operation</a:t>
            </a:r>
            <a:endParaRPr sz="1700" dirty="0">
              <a:solidFill>
                <a:schemeClr val="dk2"/>
              </a:solidFill>
            </a:endParaRPr>
          </a:p>
        </p:txBody>
      </p:sp>
      <p:sp>
        <p:nvSpPr>
          <p:cNvPr id="7068" name="Google Shape;7068;p61"/>
          <p:cNvSpPr txBox="1">
            <a:spLocks noGrp="1"/>
          </p:cNvSpPr>
          <p:nvPr>
            <p:ph type="subTitle" idx="4294967295"/>
          </p:nvPr>
        </p:nvSpPr>
        <p:spPr>
          <a:xfrm>
            <a:off x="5925689" y="3944236"/>
            <a:ext cx="2478078" cy="548700"/>
          </a:xfrm>
          <a:prstGeom prst="rect">
            <a:avLst/>
          </a:prstGeom>
          <a:ln>
            <a:noFill/>
          </a:ln>
        </p:spPr>
        <p:txBody>
          <a:bodyPr spcFirstLastPara="1" wrap="square" lIns="91425" tIns="91425" rIns="91425" bIns="91425" anchor="t" anchorCtr="0">
            <a:noAutofit/>
          </a:bodyPr>
          <a:lstStyle/>
          <a:p>
            <a:pPr algn="l" rtl="0">
              <a:buFont typeface="Arial" panose="020B0604020202020204" pitchFamily="34" charset="0"/>
              <a:buChar char="•"/>
            </a:pPr>
            <a:r>
              <a:rPr lang="en-US" sz="800" dirty="0"/>
              <a:t> How do different airlines compare in terms of delays and cancellations?</a:t>
            </a:r>
          </a:p>
          <a:p>
            <a:pPr algn="l" rtl="0">
              <a:buFont typeface="Arial" panose="020B0604020202020204" pitchFamily="34" charset="0"/>
              <a:buChar char="•"/>
            </a:pPr>
            <a:r>
              <a:rPr lang="en-US" sz="800" dirty="0"/>
              <a:t> What operational factors within the airlines (destinations, scheduling) influence delay rates?</a:t>
            </a:r>
          </a:p>
        </p:txBody>
      </p:sp>
      <p:sp>
        <p:nvSpPr>
          <p:cNvPr id="7069" name="Google Shape;7069;p61"/>
          <p:cNvSpPr txBox="1">
            <a:spLocks noGrp="1"/>
          </p:cNvSpPr>
          <p:nvPr>
            <p:ph type="title" idx="4294967295"/>
          </p:nvPr>
        </p:nvSpPr>
        <p:spPr>
          <a:xfrm>
            <a:off x="6092971" y="3741642"/>
            <a:ext cx="2478078" cy="365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700" dirty="0">
                <a:solidFill>
                  <a:schemeClr val="dk2"/>
                </a:solidFill>
              </a:rPr>
              <a:t>Airlines Performance</a:t>
            </a:r>
            <a:endParaRPr sz="1700" dirty="0">
              <a:solidFill>
                <a:schemeClr val="dk2"/>
              </a:solidFill>
            </a:endParaRPr>
          </a:p>
        </p:txBody>
      </p:sp>
      <p:sp>
        <p:nvSpPr>
          <p:cNvPr id="7071" name="Google Shape;7071;p61"/>
          <p:cNvSpPr txBox="1">
            <a:spLocks noGrp="1"/>
          </p:cNvSpPr>
          <p:nvPr>
            <p:ph type="title" idx="4294967295"/>
          </p:nvPr>
        </p:nvSpPr>
        <p:spPr>
          <a:xfrm>
            <a:off x="1586572" y="2217277"/>
            <a:ext cx="5809476" cy="438373"/>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dk2"/>
                </a:solidFill>
              </a:rPr>
              <a:t>What are the primary factors contributing to flight delays and cacellations?</a:t>
            </a:r>
            <a:endParaRPr sz="2000" dirty="0">
              <a:solidFill>
                <a:schemeClr val="dk2"/>
              </a:solidFill>
            </a:endParaRPr>
          </a:p>
        </p:txBody>
      </p:sp>
      <p:sp>
        <p:nvSpPr>
          <p:cNvPr id="7072" name="Google Shape;7072;p61"/>
          <p:cNvSpPr/>
          <p:nvPr/>
        </p:nvSpPr>
        <p:spPr>
          <a:xfrm>
            <a:off x="4192510" y="1147123"/>
            <a:ext cx="759000" cy="759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3" name="Google Shape;7073;p61"/>
          <p:cNvGrpSpPr/>
          <p:nvPr/>
        </p:nvGrpSpPr>
        <p:grpSpPr>
          <a:xfrm>
            <a:off x="4404263" y="1361502"/>
            <a:ext cx="335475" cy="312200"/>
            <a:chOff x="238125" y="2701400"/>
            <a:chExt cx="335475" cy="312200"/>
          </a:xfrm>
        </p:grpSpPr>
        <p:sp>
          <p:nvSpPr>
            <p:cNvPr id="7074" name="Google Shape;7074;p61"/>
            <p:cNvSpPr/>
            <p:nvPr/>
          </p:nvSpPr>
          <p:spPr>
            <a:xfrm>
              <a:off x="238125" y="2701400"/>
              <a:ext cx="335475" cy="312200"/>
            </a:xfrm>
            <a:custGeom>
              <a:avLst/>
              <a:gdLst/>
              <a:ahLst/>
              <a:cxnLst/>
              <a:rect l="l" t="t" r="r" b="b"/>
              <a:pathLst>
                <a:path w="13419" h="12488" extrusionOk="0">
                  <a:moveTo>
                    <a:pt x="6010" y="1"/>
                  </a:moveTo>
                  <a:lnTo>
                    <a:pt x="5358" y="140"/>
                  </a:lnTo>
                  <a:lnTo>
                    <a:pt x="4706" y="280"/>
                  </a:lnTo>
                  <a:lnTo>
                    <a:pt x="4100" y="513"/>
                  </a:lnTo>
                  <a:lnTo>
                    <a:pt x="3494" y="793"/>
                  </a:lnTo>
                  <a:lnTo>
                    <a:pt x="2982" y="1119"/>
                  </a:lnTo>
                  <a:lnTo>
                    <a:pt x="2469" y="1538"/>
                  </a:lnTo>
                  <a:lnTo>
                    <a:pt x="1957" y="1958"/>
                  </a:lnTo>
                  <a:lnTo>
                    <a:pt x="1538" y="2423"/>
                  </a:lnTo>
                  <a:lnTo>
                    <a:pt x="1165" y="2936"/>
                  </a:lnTo>
                  <a:lnTo>
                    <a:pt x="792" y="3495"/>
                  </a:lnTo>
                  <a:lnTo>
                    <a:pt x="513" y="4101"/>
                  </a:lnTo>
                  <a:lnTo>
                    <a:pt x="326" y="4706"/>
                  </a:lnTo>
                  <a:lnTo>
                    <a:pt x="140" y="5359"/>
                  </a:lnTo>
                  <a:lnTo>
                    <a:pt x="47" y="6011"/>
                  </a:lnTo>
                  <a:lnTo>
                    <a:pt x="0" y="6710"/>
                  </a:lnTo>
                  <a:lnTo>
                    <a:pt x="47" y="7549"/>
                  </a:lnTo>
                  <a:lnTo>
                    <a:pt x="186" y="8341"/>
                  </a:lnTo>
                  <a:lnTo>
                    <a:pt x="466" y="9133"/>
                  </a:lnTo>
                  <a:lnTo>
                    <a:pt x="792" y="9832"/>
                  </a:lnTo>
                  <a:lnTo>
                    <a:pt x="1211" y="10530"/>
                  </a:lnTo>
                  <a:lnTo>
                    <a:pt x="1724" y="11183"/>
                  </a:lnTo>
                  <a:lnTo>
                    <a:pt x="2330" y="11742"/>
                  </a:lnTo>
                  <a:lnTo>
                    <a:pt x="2982" y="12254"/>
                  </a:lnTo>
                  <a:lnTo>
                    <a:pt x="3401" y="11602"/>
                  </a:lnTo>
                  <a:lnTo>
                    <a:pt x="2842" y="11183"/>
                  </a:lnTo>
                  <a:lnTo>
                    <a:pt x="2330" y="10670"/>
                  </a:lnTo>
                  <a:lnTo>
                    <a:pt x="1864" y="10111"/>
                  </a:lnTo>
                  <a:lnTo>
                    <a:pt x="1491" y="9459"/>
                  </a:lnTo>
                  <a:lnTo>
                    <a:pt x="1211" y="8807"/>
                  </a:lnTo>
                  <a:lnTo>
                    <a:pt x="978" y="8154"/>
                  </a:lnTo>
                  <a:lnTo>
                    <a:pt x="839" y="7409"/>
                  </a:lnTo>
                  <a:lnTo>
                    <a:pt x="792" y="6710"/>
                  </a:lnTo>
                  <a:lnTo>
                    <a:pt x="839" y="6104"/>
                  </a:lnTo>
                  <a:lnTo>
                    <a:pt x="932" y="5499"/>
                  </a:lnTo>
                  <a:lnTo>
                    <a:pt x="1072" y="4939"/>
                  </a:lnTo>
                  <a:lnTo>
                    <a:pt x="1258" y="4380"/>
                  </a:lnTo>
                  <a:lnTo>
                    <a:pt x="1491" y="3868"/>
                  </a:lnTo>
                  <a:lnTo>
                    <a:pt x="1817" y="3402"/>
                  </a:lnTo>
                  <a:lnTo>
                    <a:pt x="2143" y="2936"/>
                  </a:lnTo>
                  <a:lnTo>
                    <a:pt x="2516" y="2517"/>
                  </a:lnTo>
                  <a:lnTo>
                    <a:pt x="2935" y="2144"/>
                  </a:lnTo>
                  <a:lnTo>
                    <a:pt x="3401" y="1771"/>
                  </a:lnTo>
                  <a:lnTo>
                    <a:pt x="3914" y="1492"/>
                  </a:lnTo>
                  <a:lnTo>
                    <a:pt x="4426" y="1259"/>
                  </a:lnTo>
                  <a:lnTo>
                    <a:pt x="4939" y="1026"/>
                  </a:lnTo>
                  <a:lnTo>
                    <a:pt x="5498" y="886"/>
                  </a:lnTo>
                  <a:lnTo>
                    <a:pt x="6104" y="793"/>
                  </a:lnTo>
                  <a:lnTo>
                    <a:pt x="7315" y="793"/>
                  </a:lnTo>
                  <a:lnTo>
                    <a:pt x="7921" y="886"/>
                  </a:lnTo>
                  <a:lnTo>
                    <a:pt x="8480" y="1026"/>
                  </a:lnTo>
                  <a:lnTo>
                    <a:pt x="8992" y="1259"/>
                  </a:lnTo>
                  <a:lnTo>
                    <a:pt x="9551" y="1492"/>
                  </a:lnTo>
                  <a:lnTo>
                    <a:pt x="10017" y="1771"/>
                  </a:lnTo>
                  <a:lnTo>
                    <a:pt x="10483" y="2144"/>
                  </a:lnTo>
                  <a:lnTo>
                    <a:pt x="10903" y="2517"/>
                  </a:lnTo>
                  <a:lnTo>
                    <a:pt x="11275" y="2936"/>
                  </a:lnTo>
                  <a:lnTo>
                    <a:pt x="11601" y="3402"/>
                  </a:lnTo>
                  <a:lnTo>
                    <a:pt x="11928" y="3868"/>
                  </a:lnTo>
                  <a:lnTo>
                    <a:pt x="12161" y="4380"/>
                  </a:lnTo>
                  <a:lnTo>
                    <a:pt x="12347" y="4939"/>
                  </a:lnTo>
                  <a:lnTo>
                    <a:pt x="12533" y="5499"/>
                  </a:lnTo>
                  <a:lnTo>
                    <a:pt x="12580" y="6104"/>
                  </a:lnTo>
                  <a:lnTo>
                    <a:pt x="12626" y="6710"/>
                  </a:lnTo>
                  <a:lnTo>
                    <a:pt x="12580" y="7316"/>
                  </a:lnTo>
                  <a:lnTo>
                    <a:pt x="12487" y="7921"/>
                  </a:lnTo>
                  <a:lnTo>
                    <a:pt x="12347" y="8527"/>
                  </a:lnTo>
                  <a:lnTo>
                    <a:pt x="12114" y="9086"/>
                  </a:lnTo>
                  <a:lnTo>
                    <a:pt x="11834" y="9645"/>
                  </a:lnTo>
                  <a:lnTo>
                    <a:pt x="11508" y="10158"/>
                  </a:lnTo>
                  <a:lnTo>
                    <a:pt x="11136" y="10624"/>
                  </a:lnTo>
                  <a:lnTo>
                    <a:pt x="10716" y="11090"/>
                  </a:lnTo>
                  <a:lnTo>
                    <a:pt x="10763" y="10065"/>
                  </a:lnTo>
                  <a:lnTo>
                    <a:pt x="9971" y="10018"/>
                  </a:lnTo>
                  <a:lnTo>
                    <a:pt x="9831" y="12301"/>
                  </a:lnTo>
                  <a:lnTo>
                    <a:pt x="12114" y="12487"/>
                  </a:lnTo>
                  <a:lnTo>
                    <a:pt x="12161" y="11695"/>
                  </a:lnTo>
                  <a:lnTo>
                    <a:pt x="11275" y="11602"/>
                  </a:lnTo>
                  <a:lnTo>
                    <a:pt x="11741" y="11136"/>
                  </a:lnTo>
                  <a:lnTo>
                    <a:pt x="12161" y="10577"/>
                  </a:lnTo>
                  <a:lnTo>
                    <a:pt x="12533" y="10018"/>
                  </a:lnTo>
                  <a:lnTo>
                    <a:pt x="12859" y="9412"/>
                  </a:lnTo>
                  <a:lnTo>
                    <a:pt x="13092" y="8760"/>
                  </a:lnTo>
                  <a:lnTo>
                    <a:pt x="13279" y="8061"/>
                  </a:lnTo>
                  <a:lnTo>
                    <a:pt x="13372" y="7409"/>
                  </a:lnTo>
                  <a:lnTo>
                    <a:pt x="13419" y="6710"/>
                  </a:lnTo>
                  <a:lnTo>
                    <a:pt x="13372" y="6011"/>
                  </a:lnTo>
                  <a:lnTo>
                    <a:pt x="13279" y="5359"/>
                  </a:lnTo>
                  <a:lnTo>
                    <a:pt x="13139" y="4706"/>
                  </a:lnTo>
                  <a:lnTo>
                    <a:pt x="12906" y="4101"/>
                  </a:lnTo>
                  <a:lnTo>
                    <a:pt x="12626" y="3495"/>
                  </a:lnTo>
                  <a:lnTo>
                    <a:pt x="12254" y="2936"/>
                  </a:lnTo>
                  <a:lnTo>
                    <a:pt x="11881" y="2423"/>
                  </a:lnTo>
                  <a:lnTo>
                    <a:pt x="11462" y="1958"/>
                  </a:lnTo>
                  <a:lnTo>
                    <a:pt x="10996" y="1538"/>
                  </a:lnTo>
                  <a:lnTo>
                    <a:pt x="10483" y="1119"/>
                  </a:lnTo>
                  <a:lnTo>
                    <a:pt x="9924" y="793"/>
                  </a:lnTo>
                  <a:lnTo>
                    <a:pt x="9318" y="513"/>
                  </a:lnTo>
                  <a:lnTo>
                    <a:pt x="8713" y="280"/>
                  </a:lnTo>
                  <a:lnTo>
                    <a:pt x="8060" y="140"/>
                  </a:lnTo>
                  <a:lnTo>
                    <a:pt x="74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1"/>
            <p:cNvSpPr/>
            <p:nvPr/>
          </p:nvSpPr>
          <p:spPr>
            <a:xfrm>
              <a:off x="438450" y="2763150"/>
              <a:ext cx="74575" cy="92025"/>
            </a:xfrm>
            <a:custGeom>
              <a:avLst/>
              <a:gdLst/>
              <a:ahLst/>
              <a:cxnLst/>
              <a:rect l="l" t="t" r="r" b="b"/>
              <a:pathLst>
                <a:path w="2983" h="3681" extrusionOk="0">
                  <a:moveTo>
                    <a:pt x="1" y="0"/>
                  </a:moveTo>
                  <a:lnTo>
                    <a:pt x="187" y="186"/>
                  </a:lnTo>
                  <a:lnTo>
                    <a:pt x="607" y="792"/>
                  </a:lnTo>
                  <a:lnTo>
                    <a:pt x="793" y="1165"/>
                  </a:lnTo>
                  <a:lnTo>
                    <a:pt x="979" y="1584"/>
                  </a:lnTo>
                  <a:lnTo>
                    <a:pt x="1119" y="2050"/>
                  </a:lnTo>
                  <a:lnTo>
                    <a:pt x="1259" y="2516"/>
                  </a:lnTo>
                  <a:lnTo>
                    <a:pt x="1352" y="3075"/>
                  </a:lnTo>
                  <a:lnTo>
                    <a:pt x="1445" y="3681"/>
                  </a:lnTo>
                  <a:lnTo>
                    <a:pt x="2983" y="3681"/>
                  </a:lnTo>
                  <a:lnTo>
                    <a:pt x="2843" y="3075"/>
                  </a:lnTo>
                  <a:lnTo>
                    <a:pt x="2657" y="2469"/>
                  </a:lnTo>
                  <a:lnTo>
                    <a:pt x="2377" y="1910"/>
                  </a:lnTo>
                  <a:lnTo>
                    <a:pt x="2051" y="1398"/>
                  </a:lnTo>
                  <a:lnTo>
                    <a:pt x="1632" y="932"/>
                  </a:lnTo>
                  <a:lnTo>
                    <a:pt x="1119" y="559"/>
                  </a:lnTo>
                  <a:lnTo>
                    <a:pt x="607" y="23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1"/>
            <p:cNvSpPr/>
            <p:nvPr/>
          </p:nvSpPr>
          <p:spPr>
            <a:xfrm>
              <a:off x="513000" y="2855150"/>
              <a:ext cx="25" cy="25"/>
            </a:xfrm>
            <a:custGeom>
              <a:avLst/>
              <a:gdLst/>
              <a:ahLst/>
              <a:cxnLst/>
              <a:rect l="l" t="t" r="r" b="b"/>
              <a:pathLst>
                <a:path w="1" h="1" extrusionOk="0">
                  <a:moveTo>
                    <a:pt x="1" y="1"/>
                  </a:moveTo>
                  <a:lnTo>
                    <a:pt x="1" y="1"/>
                  </a:lnTo>
                  <a:lnTo>
                    <a:pt x="1"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1"/>
            <p:cNvSpPr/>
            <p:nvPr/>
          </p:nvSpPr>
          <p:spPr>
            <a:xfrm>
              <a:off x="358075" y="2767800"/>
              <a:ext cx="38475" cy="87375"/>
            </a:xfrm>
            <a:custGeom>
              <a:avLst/>
              <a:gdLst/>
              <a:ahLst/>
              <a:cxnLst/>
              <a:rect l="l" t="t" r="r" b="b"/>
              <a:pathLst>
                <a:path w="1539" h="3495" extrusionOk="0">
                  <a:moveTo>
                    <a:pt x="1539" y="0"/>
                  </a:moveTo>
                  <a:lnTo>
                    <a:pt x="1306" y="233"/>
                  </a:lnTo>
                  <a:lnTo>
                    <a:pt x="1026" y="560"/>
                  </a:lnTo>
                  <a:lnTo>
                    <a:pt x="793" y="839"/>
                  </a:lnTo>
                  <a:lnTo>
                    <a:pt x="607" y="1165"/>
                  </a:lnTo>
                  <a:lnTo>
                    <a:pt x="420" y="1538"/>
                  </a:lnTo>
                  <a:lnTo>
                    <a:pt x="281" y="1911"/>
                  </a:lnTo>
                  <a:lnTo>
                    <a:pt x="187" y="2283"/>
                  </a:lnTo>
                  <a:lnTo>
                    <a:pt x="94" y="2656"/>
                  </a:lnTo>
                  <a:lnTo>
                    <a:pt x="1" y="3075"/>
                  </a:lnTo>
                  <a:lnTo>
                    <a:pt x="1" y="3495"/>
                  </a:lnTo>
                  <a:lnTo>
                    <a:pt x="1539" y="3495"/>
                  </a:lnTo>
                  <a:lnTo>
                    <a:pt x="1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1"/>
            <p:cNvSpPr/>
            <p:nvPr/>
          </p:nvSpPr>
          <p:spPr>
            <a:xfrm>
              <a:off x="358075" y="2874950"/>
              <a:ext cx="38475" cy="87400"/>
            </a:xfrm>
            <a:custGeom>
              <a:avLst/>
              <a:gdLst/>
              <a:ahLst/>
              <a:cxnLst/>
              <a:rect l="l" t="t" r="r" b="b"/>
              <a:pathLst>
                <a:path w="1539" h="3496" extrusionOk="0">
                  <a:moveTo>
                    <a:pt x="1" y="1"/>
                  </a:moveTo>
                  <a:lnTo>
                    <a:pt x="48" y="700"/>
                  </a:lnTo>
                  <a:lnTo>
                    <a:pt x="187" y="1259"/>
                  </a:lnTo>
                  <a:lnTo>
                    <a:pt x="374" y="1818"/>
                  </a:lnTo>
                  <a:lnTo>
                    <a:pt x="560" y="2284"/>
                  </a:lnTo>
                  <a:lnTo>
                    <a:pt x="793" y="2657"/>
                  </a:lnTo>
                  <a:lnTo>
                    <a:pt x="1026" y="2983"/>
                  </a:lnTo>
                  <a:lnTo>
                    <a:pt x="1306" y="3309"/>
                  </a:lnTo>
                  <a:lnTo>
                    <a:pt x="1539" y="3495"/>
                  </a:lnTo>
                  <a:lnTo>
                    <a:pt x="15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1"/>
            <p:cNvSpPr/>
            <p:nvPr/>
          </p:nvSpPr>
          <p:spPr>
            <a:xfrm>
              <a:off x="416325" y="2874950"/>
              <a:ext cx="38475" cy="87400"/>
            </a:xfrm>
            <a:custGeom>
              <a:avLst/>
              <a:gdLst/>
              <a:ahLst/>
              <a:cxnLst/>
              <a:rect l="l" t="t" r="r" b="b"/>
              <a:pathLst>
                <a:path w="1539" h="3496" extrusionOk="0">
                  <a:moveTo>
                    <a:pt x="1" y="1"/>
                  </a:moveTo>
                  <a:lnTo>
                    <a:pt x="1" y="3495"/>
                  </a:lnTo>
                  <a:lnTo>
                    <a:pt x="234" y="3262"/>
                  </a:lnTo>
                  <a:lnTo>
                    <a:pt x="467" y="2983"/>
                  </a:lnTo>
                  <a:lnTo>
                    <a:pt x="699" y="2657"/>
                  </a:lnTo>
                  <a:lnTo>
                    <a:pt x="886" y="2330"/>
                  </a:lnTo>
                  <a:lnTo>
                    <a:pt x="1072" y="2004"/>
                  </a:lnTo>
                  <a:lnTo>
                    <a:pt x="1212" y="1632"/>
                  </a:lnTo>
                  <a:lnTo>
                    <a:pt x="1352" y="1259"/>
                  </a:lnTo>
                  <a:lnTo>
                    <a:pt x="1398" y="840"/>
                  </a:lnTo>
                  <a:lnTo>
                    <a:pt x="1492" y="420"/>
                  </a:lnTo>
                  <a:lnTo>
                    <a:pt x="1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1"/>
            <p:cNvSpPr/>
            <p:nvPr/>
          </p:nvSpPr>
          <p:spPr>
            <a:xfrm>
              <a:off x="416325" y="2767800"/>
              <a:ext cx="38475" cy="87375"/>
            </a:xfrm>
            <a:custGeom>
              <a:avLst/>
              <a:gdLst/>
              <a:ahLst/>
              <a:cxnLst/>
              <a:rect l="l" t="t" r="r" b="b"/>
              <a:pathLst>
                <a:path w="1539" h="3495" extrusionOk="0">
                  <a:moveTo>
                    <a:pt x="1" y="0"/>
                  </a:moveTo>
                  <a:lnTo>
                    <a:pt x="1" y="3495"/>
                  </a:lnTo>
                  <a:lnTo>
                    <a:pt x="1538" y="3495"/>
                  </a:lnTo>
                  <a:lnTo>
                    <a:pt x="1445" y="2843"/>
                  </a:lnTo>
                  <a:lnTo>
                    <a:pt x="1305" y="2237"/>
                  </a:lnTo>
                  <a:lnTo>
                    <a:pt x="1165" y="1724"/>
                  </a:lnTo>
                  <a:lnTo>
                    <a:pt x="932" y="1258"/>
                  </a:lnTo>
                  <a:lnTo>
                    <a:pt x="699" y="886"/>
                  </a:lnTo>
                  <a:lnTo>
                    <a:pt x="467" y="513"/>
                  </a:lnTo>
                  <a:lnTo>
                    <a:pt x="234" y="23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1"/>
            <p:cNvSpPr/>
            <p:nvPr/>
          </p:nvSpPr>
          <p:spPr>
            <a:xfrm>
              <a:off x="299850" y="2763150"/>
              <a:ext cx="73400" cy="92025"/>
            </a:xfrm>
            <a:custGeom>
              <a:avLst/>
              <a:gdLst/>
              <a:ahLst/>
              <a:cxnLst/>
              <a:rect l="l" t="t" r="r" b="b"/>
              <a:pathLst>
                <a:path w="2936" h="3681" extrusionOk="0">
                  <a:moveTo>
                    <a:pt x="2936" y="0"/>
                  </a:moveTo>
                  <a:lnTo>
                    <a:pt x="2330" y="233"/>
                  </a:lnTo>
                  <a:lnTo>
                    <a:pt x="1817" y="559"/>
                  </a:lnTo>
                  <a:lnTo>
                    <a:pt x="1352" y="932"/>
                  </a:lnTo>
                  <a:lnTo>
                    <a:pt x="932" y="1398"/>
                  </a:lnTo>
                  <a:lnTo>
                    <a:pt x="559" y="1910"/>
                  </a:lnTo>
                  <a:lnTo>
                    <a:pt x="280" y="2469"/>
                  </a:lnTo>
                  <a:lnTo>
                    <a:pt x="94" y="3075"/>
                  </a:lnTo>
                  <a:lnTo>
                    <a:pt x="0" y="3681"/>
                  </a:lnTo>
                  <a:lnTo>
                    <a:pt x="1538" y="3681"/>
                  </a:lnTo>
                  <a:lnTo>
                    <a:pt x="1585" y="3075"/>
                  </a:lnTo>
                  <a:lnTo>
                    <a:pt x="1678" y="2516"/>
                  </a:lnTo>
                  <a:lnTo>
                    <a:pt x="1817" y="2050"/>
                  </a:lnTo>
                  <a:lnTo>
                    <a:pt x="1957" y="1584"/>
                  </a:lnTo>
                  <a:lnTo>
                    <a:pt x="2144" y="1165"/>
                  </a:lnTo>
                  <a:lnTo>
                    <a:pt x="2377" y="792"/>
                  </a:lnTo>
                  <a:lnTo>
                    <a:pt x="2749" y="186"/>
                  </a:lnTo>
                  <a:lnTo>
                    <a:pt x="29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1"/>
            <p:cNvSpPr/>
            <p:nvPr/>
          </p:nvSpPr>
          <p:spPr>
            <a:xfrm>
              <a:off x="299850" y="2874950"/>
              <a:ext cx="73400" cy="92050"/>
            </a:xfrm>
            <a:custGeom>
              <a:avLst/>
              <a:gdLst/>
              <a:ahLst/>
              <a:cxnLst/>
              <a:rect l="l" t="t" r="r" b="b"/>
              <a:pathLst>
                <a:path w="2936" h="3682" extrusionOk="0">
                  <a:moveTo>
                    <a:pt x="0" y="1"/>
                  </a:moveTo>
                  <a:lnTo>
                    <a:pt x="94" y="653"/>
                  </a:lnTo>
                  <a:lnTo>
                    <a:pt x="280" y="1259"/>
                  </a:lnTo>
                  <a:lnTo>
                    <a:pt x="559" y="1818"/>
                  </a:lnTo>
                  <a:lnTo>
                    <a:pt x="932" y="2330"/>
                  </a:lnTo>
                  <a:lnTo>
                    <a:pt x="1352" y="2750"/>
                  </a:lnTo>
                  <a:lnTo>
                    <a:pt x="1817" y="3169"/>
                  </a:lnTo>
                  <a:lnTo>
                    <a:pt x="2330" y="3449"/>
                  </a:lnTo>
                  <a:lnTo>
                    <a:pt x="2936" y="3682"/>
                  </a:lnTo>
                  <a:lnTo>
                    <a:pt x="2936" y="3682"/>
                  </a:lnTo>
                  <a:lnTo>
                    <a:pt x="2749" y="3495"/>
                  </a:lnTo>
                  <a:lnTo>
                    <a:pt x="2377" y="2936"/>
                  </a:lnTo>
                  <a:lnTo>
                    <a:pt x="2144" y="2563"/>
                  </a:lnTo>
                  <a:lnTo>
                    <a:pt x="1957" y="2144"/>
                  </a:lnTo>
                  <a:lnTo>
                    <a:pt x="1817" y="1678"/>
                  </a:lnTo>
                  <a:lnTo>
                    <a:pt x="1678" y="1166"/>
                  </a:lnTo>
                  <a:lnTo>
                    <a:pt x="1585" y="607"/>
                  </a:lnTo>
                  <a:lnTo>
                    <a:pt x="1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1"/>
            <p:cNvSpPr/>
            <p:nvPr/>
          </p:nvSpPr>
          <p:spPr>
            <a:xfrm>
              <a:off x="438450" y="2874950"/>
              <a:ext cx="74575" cy="92050"/>
            </a:xfrm>
            <a:custGeom>
              <a:avLst/>
              <a:gdLst/>
              <a:ahLst/>
              <a:cxnLst/>
              <a:rect l="l" t="t" r="r" b="b"/>
              <a:pathLst>
                <a:path w="2983" h="3682" extrusionOk="0">
                  <a:moveTo>
                    <a:pt x="1445" y="1"/>
                  </a:moveTo>
                  <a:lnTo>
                    <a:pt x="1352" y="607"/>
                  </a:lnTo>
                  <a:lnTo>
                    <a:pt x="1259" y="1166"/>
                  </a:lnTo>
                  <a:lnTo>
                    <a:pt x="1119" y="1678"/>
                  </a:lnTo>
                  <a:lnTo>
                    <a:pt x="979" y="2144"/>
                  </a:lnTo>
                  <a:lnTo>
                    <a:pt x="793" y="2563"/>
                  </a:lnTo>
                  <a:lnTo>
                    <a:pt x="607" y="2936"/>
                  </a:lnTo>
                  <a:lnTo>
                    <a:pt x="187" y="3495"/>
                  </a:lnTo>
                  <a:lnTo>
                    <a:pt x="1" y="3682"/>
                  </a:lnTo>
                  <a:lnTo>
                    <a:pt x="1" y="3682"/>
                  </a:lnTo>
                  <a:lnTo>
                    <a:pt x="607" y="3449"/>
                  </a:lnTo>
                  <a:lnTo>
                    <a:pt x="1119" y="3169"/>
                  </a:lnTo>
                  <a:lnTo>
                    <a:pt x="1632" y="2750"/>
                  </a:lnTo>
                  <a:lnTo>
                    <a:pt x="2051" y="2330"/>
                  </a:lnTo>
                  <a:lnTo>
                    <a:pt x="2377" y="1818"/>
                  </a:lnTo>
                  <a:lnTo>
                    <a:pt x="2657" y="1259"/>
                  </a:lnTo>
                  <a:lnTo>
                    <a:pt x="2843" y="653"/>
                  </a:lnTo>
                  <a:lnTo>
                    <a:pt x="29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4" name="Google Shape;7084;p61"/>
          <p:cNvSpPr/>
          <p:nvPr/>
        </p:nvSpPr>
        <p:spPr>
          <a:xfrm>
            <a:off x="4491310" y="2745673"/>
            <a:ext cx="118800" cy="1188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1"/>
          <p:cNvSpPr/>
          <p:nvPr/>
        </p:nvSpPr>
        <p:spPr>
          <a:xfrm>
            <a:off x="1710010" y="3566373"/>
            <a:ext cx="118800" cy="1188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1"/>
          <p:cNvSpPr/>
          <p:nvPr/>
        </p:nvSpPr>
        <p:spPr>
          <a:xfrm>
            <a:off x="7272610" y="3566373"/>
            <a:ext cx="118800" cy="1188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89" name="Google Shape;7089;p61"/>
          <p:cNvCxnSpPr>
            <a:stCxn id="7085" idx="0"/>
            <a:endCxn id="7084" idx="2"/>
          </p:cNvCxnSpPr>
          <p:nvPr/>
        </p:nvCxnSpPr>
        <p:spPr>
          <a:xfrm rot="-5400000">
            <a:off x="2809060" y="1824723"/>
            <a:ext cx="702000" cy="2781300"/>
          </a:xfrm>
          <a:prstGeom prst="bentConnector3">
            <a:avLst>
              <a:gd name="adj1" fmla="val 49993"/>
            </a:avLst>
          </a:prstGeom>
          <a:noFill/>
          <a:ln w="19050" cap="flat" cmpd="sng">
            <a:solidFill>
              <a:schemeClr val="accent6"/>
            </a:solidFill>
            <a:prstDash val="solid"/>
            <a:round/>
            <a:headEnd type="none" w="med" len="med"/>
            <a:tailEnd type="none" w="med" len="med"/>
          </a:ln>
        </p:spPr>
      </p:cxnSp>
      <p:cxnSp>
        <p:nvCxnSpPr>
          <p:cNvPr id="7090" name="Google Shape;7090;p61"/>
          <p:cNvCxnSpPr>
            <a:cxnSpLocks/>
          </p:cNvCxnSpPr>
          <p:nvPr/>
        </p:nvCxnSpPr>
        <p:spPr>
          <a:xfrm rot="5400000" flipH="1" flipV="1">
            <a:off x="4159167" y="3255915"/>
            <a:ext cx="790346" cy="7260"/>
          </a:xfrm>
          <a:prstGeom prst="bentConnector3">
            <a:avLst>
              <a:gd name="adj1" fmla="val 44310"/>
            </a:avLst>
          </a:prstGeom>
          <a:noFill/>
          <a:ln w="19050" cap="flat" cmpd="sng">
            <a:solidFill>
              <a:schemeClr val="accent6"/>
            </a:solidFill>
            <a:prstDash val="solid"/>
            <a:round/>
            <a:headEnd type="none" w="med" len="med"/>
            <a:tailEnd type="none" w="med" len="med"/>
          </a:ln>
        </p:spPr>
      </p:cxnSp>
      <p:cxnSp>
        <p:nvCxnSpPr>
          <p:cNvPr id="7092" name="Google Shape;7092;p61"/>
          <p:cNvCxnSpPr>
            <a:cxnSpLocks/>
            <a:stCxn id="7088" idx="0"/>
            <a:endCxn id="7084" idx="2"/>
          </p:cNvCxnSpPr>
          <p:nvPr/>
        </p:nvCxnSpPr>
        <p:spPr>
          <a:xfrm rot="5400000" flipH="1">
            <a:off x="5590360" y="1824723"/>
            <a:ext cx="702000" cy="2781300"/>
          </a:xfrm>
          <a:prstGeom prst="bentConnector3">
            <a:avLst>
              <a:gd name="adj1" fmla="val 49993"/>
            </a:avLst>
          </a:prstGeom>
          <a:noFill/>
          <a:ln w="19050" cap="flat" cmpd="sng">
            <a:solidFill>
              <a:schemeClr val="accent6"/>
            </a:solidFill>
            <a:prstDash val="solid"/>
            <a:round/>
            <a:headEnd type="none" w="med" len="med"/>
            <a:tailEnd type="none" w="med" len="med"/>
          </a:ln>
        </p:spPr>
      </p:cxnSp>
      <p:sp>
        <p:nvSpPr>
          <p:cNvPr id="13" name="Google Shape;7084;p61">
            <a:extLst>
              <a:ext uri="{FF2B5EF4-FFF2-40B4-BE49-F238E27FC236}">
                <a16:creationId xmlns:a16="http://schemas.microsoft.com/office/drawing/2014/main" id="{84801F6C-CB5F-87FA-A65F-18F20F625966}"/>
              </a:ext>
            </a:extLst>
          </p:cNvPr>
          <p:cNvSpPr/>
          <p:nvPr/>
        </p:nvSpPr>
        <p:spPr>
          <a:xfrm>
            <a:off x="4491310" y="3595268"/>
            <a:ext cx="118800" cy="1188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51">
          <a:extLst>
            <a:ext uri="{FF2B5EF4-FFF2-40B4-BE49-F238E27FC236}">
              <a16:creationId xmlns:a16="http://schemas.microsoft.com/office/drawing/2014/main" id="{81212C5D-FA22-F707-C4AF-22BCEA61A31A}"/>
            </a:ext>
          </a:extLst>
        </p:cNvPr>
        <p:cNvGrpSpPr/>
        <p:nvPr/>
      </p:nvGrpSpPr>
      <p:grpSpPr>
        <a:xfrm>
          <a:off x="0" y="0"/>
          <a:ext cx="0" cy="0"/>
          <a:chOff x="0" y="0"/>
          <a:chExt cx="0" cy="0"/>
        </a:xfrm>
      </p:grpSpPr>
      <p:sp>
        <p:nvSpPr>
          <p:cNvPr id="4952" name="Google Shape;4952;p47">
            <a:extLst>
              <a:ext uri="{FF2B5EF4-FFF2-40B4-BE49-F238E27FC236}">
                <a16:creationId xmlns:a16="http://schemas.microsoft.com/office/drawing/2014/main" id="{78BBE023-6979-7007-1527-A39D1C44672F}"/>
              </a:ext>
            </a:extLst>
          </p:cNvPr>
          <p:cNvSpPr txBox="1">
            <a:spLocks noGrp="1"/>
          </p:cNvSpPr>
          <p:nvPr>
            <p:ph type="title" idx="8"/>
          </p:nvPr>
        </p:nvSpPr>
        <p:spPr>
          <a:xfrm>
            <a:off x="243958" y="345907"/>
            <a:ext cx="8210637"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Key Insights: Airlines Performance</a:t>
            </a:r>
            <a:endParaRPr sz="2800" dirty="0"/>
          </a:p>
        </p:txBody>
      </p:sp>
      <p:sp>
        <p:nvSpPr>
          <p:cNvPr id="4953" name="Google Shape;4953;p47">
            <a:extLst>
              <a:ext uri="{FF2B5EF4-FFF2-40B4-BE49-F238E27FC236}">
                <a16:creationId xmlns:a16="http://schemas.microsoft.com/office/drawing/2014/main" id="{1323A725-A381-070B-CFFA-56544002F983}"/>
              </a:ext>
            </a:extLst>
          </p:cNvPr>
          <p:cNvSpPr txBox="1">
            <a:spLocks noGrp="1"/>
          </p:cNvSpPr>
          <p:nvPr>
            <p:ph type="title"/>
          </p:nvPr>
        </p:nvSpPr>
        <p:spPr>
          <a:xfrm>
            <a:off x="2133827" y="992652"/>
            <a:ext cx="19782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Averagr Delay</a:t>
            </a:r>
            <a:endParaRPr dirty="0"/>
          </a:p>
        </p:txBody>
      </p:sp>
      <p:sp>
        <p:nvSpPr>
          <p:cNvPr id="4954" name="Google Shape;4954;p47">
            <a:extLst>
              <a:ext uri="{FF2B5EF4-FFF2-40B4-BE49-F238E27FC236}">
                <a16:creationId xmlns:a16="http://schemas.microsoft.com/office/drawing/2014/main" id="{7C7D536C-7EA1-70AF-2919-6894BBD3DCF5}"/>
              </a:ext>
            </a:extLst>
          </p:cNvPr>
          <p:cNvSpPr txBox="1">
            <a:spLocks noGrp="1"/>
          </p:cNvSpPr>
          <p:nvPr>
            <p:ph type="subTitle" idx="1"/>
          </p:nvPr>
        </p:nvSpPr>
        <p:spPr>
          <a:xfrm>
            <a:off x="2123571" y="1385483"/>
            <a:ext cx="2140987" cy="548700"/>
          </a:xfrm>
          <a:prstGeom prst="rect">
            <a:avLst/>
          </a:prstGeom>
        </p:spPr>
        <p:txBody>
          <a:bodyPr spcFirstLastPara="1" wrap="square" lIns="91425" tIns="91425" rIns="91425" bIns="91425" anchor="t" anchorCtr="0">
            <a:noAutofit/>
          </a:bodyPr>
          <a:lstStyle/>
          <a:p>
            <a:pPr marL="139700" indent="0" algn="l" rtl="0"/>
            <a:r>
              <a:rPr lang="en-US" sz="800" dirty="0"/>
              <a:t> The average delay caused by airlines is approximately </a:t>
            </a:r>
            <a:r>
              <a:rPr lang="en-US" sz="800" b="1" dirty="0"/>
              <a:t>15 minutes</a:t>
            </a:r>
            <a:r>
              <a:rPr lang="en-US" sz="800" dirty="0"/>
              <a:t>, compared to the </a:t>
            </a:r>
            <a:r>
              <a:rPr lang="en-US" sz="800" b="1" dirty="0"/>
              <a:t>40-minute average delay</a:t>
            </a:r>
            <a:r>
              <a:rPr lang="en-US" sz="800" dirty="0"/>
              <a:t> associated with airport operations. This indicates that airline-related delays have a relatively minor impact, with airport operations being the primary cause of flight disruptions.</a:t>
            </a:r>
          </a:p>
        </p:txBody>
      </p:sp>
      <p:sp>
        <p:nvSpPr>
          <p:cNvPr id="4955" name="Google Shape;4955;p47">
            <a:extLst>
              <a:ext uri="{FF2B5EF4-FFF2-40B4-BE49-F238E27FC236}">
                <a16:creationId xmlns:a16="http://schemas.microsoft.com/office/drawing/2014/main" id="{12621BCF-FB04-B8DD-17E7-CA097240F613}"/>
              </a:ext>
            </a:extLst>
          </p:cNvPr>
          <p:cNvSpPr txBox="1">
            <a:spLocks noGrp="1"/>
          </p:cNvSpPr>
          <p:nvPr>
            <p:ph type="title" idx="2"/>
          </p:nvPr>
        </p:nvSpPr>
        <p:spPr>
          <a:xfrm>
            <a:off x="5344204" y="1369983"/>
            <a:ext cx="2579511"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Cancellation Rates</a:t>
            </a:r>
            <a:endParaRPr dirty="0"/>
          </a:p>
        </p:txBody>
      </p:sp>
      <p:sp>
        <p:nvSpPr>
          <p:cNvPr id="4956" name="Google Shape;4956;p47">
            <a:extLst>
              <a:ext uri="{FF2B5EF4-FFF2-40B4-BE49-F238E27FC236}">
                <a16:creationId xmlns:a16="http://schemas.microsoft.com/office/drawing/2014/main" id="{7FC68233-5A48-3711-550E-C46A213277CB}"/>
              </a:ext>
            </a:extLst>
          </p:cNvPr>
          <p:cNvSpPr txBox="1">
            <a:spLocks noGrp="1"/>
          </p:cNvSpPr>
          <p:nvPr>
            <p:ph type="subTitle" idx="3"/>
          </p:nvPr>
        </p:nvSpPr>
        <p:spPr>
          <a:xfrm>
            <a:off x="5709446" y="1733206"/>
            <a:ext cx="2579511" cy="548700"/>
          </a:xfrm>
          <a:prstGeom prst="rect">
            <a:avLst/>
          </a:prstGeom>
        </p:spPr>
        <p:txBody>
          <a:bodyPr spcFirstLastPara="1" wrap="square" lIns="91425" tIns="91425" rIns="91425" bIns="91425" anchor="t" anchorCtr="0">
            <a:noAutofit/>
          </a:bodyPr>
          <a:lstStyle/>
          <a:p>
            <a:pPr marL="139700" indent="0" algn="l" rtl="0"/>
            <a:r>
              <a:rPr lang="en-US" sz="1000" dirty="0"/>
              <a:t> A few airlines showed high cancellation rates, reaching approximately </a:t>
            </a:r>
            <a:r>
              <a:rPr lang="en-US" sz="1000" b="1" dirty="0"/>
              <a:t>9%</a:t>
            </a:r>
            <a:r>
              <a:rPr lang="en-US" sz="1000" dirty="0"/>
              <a:t>.</a:t>
            </a:r>
          </a:p>
        </p:txBody>
      </p:sp>
      <p:sp>
        <p:nvSpPr>
          <p:cNvPr id="4957" name="Google Shape;4957;p47">
            <a:extLst>
              <a:ext uri="{FF2B5EF4-FFF2-40B4-BE49-F238E27FC236}">
                <a16:creationId xmlns:a16="http://schemas.microsoft.com/office/drawing/2014/main" id="{C5CD7D3D-35F7-1CA1-5009-CD33E131A16E}"/>
              </a:ext>
            </a:extLst>
          </p:cNvPr>
          <p:cNvSpPr txBox="1">
            <a:spLocks noGrp="1"/>
          </p:cNvSpPr>
          <p:nvPr>
            <p:ph type="title" idx="4"/>
          </p:nvPr>
        </p:nvSpPr>
        <p:spPr>
          <a:xfrm>
            <a:off x="2059362" y="2849099"/>
            <a:ext cx="2289915"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Destinations</a:t>
            </a:r>
            <a:endParaRPr dirty="0"/>
          </a:p>
        </p:txBody>
      </p:sp>
      <p:sp>
        <p:nvSpPr>
          <p:cNvPr id="4958" name="Google Shape;4958;p47">
            <a:extLst>
              <a:ext uri="{FF2B5EF4-FFF2-40B4-BE49-F238E27FC236}">
                <a16:creationId xmlns:a16="http://schemas.microsoft.com/office/drawing/2014/main" id="{FD73AA4A-E5C4-63EF-8418-6A3F2FDA9C46}"/>
              </a:ext>
            </a:extLst>
          </p:cNvPr>
          <p:cNvSpPr txBox="1">
            <a:spLocks noGrp="1"/>
          </p:cNvSpPr>
          <p:nvPr>
            <p:ph type="subTitle" idx="5"/>
          </p:nvPr>
        </p:nvSpPr>
        <p:spPr>
          <a:xfrm>
            <a:off x="2220824" y="3212230"/>
            <a:ext cx="2107942" cy="548700"/>
          </a:xfrm>
          <a:prstGeom prst="rect">
            <a:avLst/>
          </a:prstGeom>
        </p:spPr>
        <p:txBody>
          <a:bodyPr spcFirstLastPara="1" wrap="square" lIns="91425" tIns="91425" rIns="91425" bIns="91425" anchor="t" anchorCtr="0">
            <a:noAutofit/>
          </a:bodyPr>
          <a:lstStyle/>
          <a:p>
            <a:pPr marL="139700" indent="0" algn="l" rtl="0"/>
            <a:r>
              <a:rPr lang="en-US" sz="1000" dirty="0"/>
              <a:t>The number of destinations operated by an airline does not influence flight delays or cancellations.</a:t>
            </a:r>
          </a:p>
        </p:txBody>
      </p:sp>
      <p:sp>
        <p:nvSpPr>
          <p:cNvPr id="4959" name="Google Shape;4959;p47">
            <a:extLst>
              <a:ext uri="{FF2B5EF4-FFF2-40B4-BE49-F238E27FC236}">
                <a16:creationId xmlns:a16="http://schemas.microsoft.com/office/drawing/2014/main" id="{CC925B48-BDEC-0911-5A83-AD74AECDC06E}"/>
              </a:ext>
            </a:extLst>
          </p:cNvPr>
          <p:cNvSpPr txBox="1">
            <a:spLocks noGrp="1"/>
          </p:cNvSpPr>
          <p:nvPr>
            <p:ph type="title" idx="6"/>
          </p:nvPr>
        </p:nvSpPr>
        <p:spPr>
          <a:xfrm>
            <a:off x="5609070" y="3025303"/>
            <a:ext cx="19782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Aircraft Age</a:t>
            </a:r>
            <a:endParaRPr dirty="0"/>
          </a:p>
        </p:txBody>
      </p:sp>
      <p:sp>
        <p:nvSpPr>
          <p:cNvPr id="4960" name="Google Shape;4960;p47">
            <a:extLst>
              <a:ext uri="{FF2B5EF4-FFF2-40B4-BE49-F238E27FC236}">
                <a16:creationId xmlns:a16="http://schemas.microsoft.com/office/drawing/2014/main" id="{E07B1585-47A4-0564-0B0F-ECE9A1BC6108}"/>
              </a:ext>
            </a:extLst>
          </p:cNvPr>
          <p:cNvSpPr txBox="1">
            <a:spLocks noGrp="1"/>
          </p:cNvSpPr>
          <p:nvPr>
            <p:ph type="subTitle" idx="7"/>
          </p:nvPr>
        </p:nvSpPr>
        <p:spPr>
          <a:xfrm>
            <a:off x="5462906" y="3298848"/>
            <a:ext cx="2520155" cy="548700"/>
          </a:xfrm>
          <a:prstGeom prst="rect">
            <a:avLst/>
          </a:prstGeom>
        </p:spPr>
        <p:txBody>
          <a:bodyPr spcFirstLastPara="1" wrap="square" lIns="91425" tIns="91425" rIns="91425" bIns="91425" anchor="t" anchorCtr="0">
            <a:noAutofit/>
          </a:bodyPr>
          <a:lstStyle/>
          <a:p>
            <a:pPr marL="139700" indent="0" algn="l" rtl="0"/>
            <a:r>
              <a:rPr lang="en-US" sz="1000" dirty="0"/>
              <a:t>No relationship was found between the age of an aircraft and flight delays.</a:t>
            </a:r>
          </a:p>
        </p:txBody>
      </p:sp>
      <p:sp>
        <p:nvSpPr>
          <p:cNvPr id="4961" name="Google Shape;4961;p47">
            <a:extLst>
              <a:ext uri="{FF2B5EF4-FFF2-40B4-BE49-F238E27FC236}">
                <a16:creationId xmlns:a16="http://schemas.microsoft.com/office/drawing/2014/main" id="{E13FF879-BE24-1695-152B-300A12F33150}"/>
              </a:ext>
            </a:extLst>
          </p:cNvPr>
          <p:cNvSpPr/>
          <p:nvPr/>
        </p:nvSpPr>
        <p:spPr>
          <a:xfrm>
            <a:off x="1465837" y="1313150"/>
            <a:ext cx="759000" cy="759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47">
            <a:extLst>
              <a:ext uri="{FF2B5EF4-FFF2-40B4-BE49-F238E27FC236}">
                <a16:creationId xmlns:a16="http://schemas.microsoft.com/office/drawing/2014/main" id="{5DC6EC76-D131-2312-495D-1B670963FAD6}"/>
              </a:ext>
            </a:extLst>
          </p:cNvPr>
          <p:cNvSpPr/>
          <p:nvPr/>
        </p:nvSpPr>
        <p:spPr>
          <a:xfrm>
            <a:off x="4613414" y="1309107"/>
            <a:ext cx="759000" cy="759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47">
            <a:extLst>
              <a:ext uri="{FF2B5EF4-FFF2-40B4-BE49-F238E27FC236}">
                <a16:creationId xmlns:a16="http://schemas.microsoft.com/office/drawing/2014/main" id="{AC3E3AB8-8867-89DE-BF1B-D21FE350F885}"/>
              </a:ext>
            </a:extLst>
          </p:cNvPr>
          <p:cNvSpPr/>
          <p:nvPr/>
        </p:nvSpPr>
        <p:spPr>
          <a:xfrm>
            <a:off x="4661851" y="3096124"/>
            <a:ext cx="759000" cy="759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7">
            <a:extLst>
              <a:ext uri="{FF2B5EF4-FFF2-40B4-BE49-F238E27FC236}">
                <a16:creationId xmlns:a16="http://schemas.microsoft.com/office/drawing/2014/main" id="{4FF7F463-6FC2-BBE7-BE9F-DF9DD1CCCBA5}"/>
              </a:ext>
            </a:extLst>
          </p:cNvPr>
          <p:cNvSpPr/>
          <p:nvPr/>
        </p:nvSpPr>
        <p:spPr>
          <a:xfrm>
            <a:off x="1461824" y="3133914"/>
            <a:ext cx="759000" cy="759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47">
            <a:extLst>
              <a:ext uri="{FF2B5EF4-FFF2-40B4-BE49-F238E27FC236}">
                <a16:creationId xmlns:a16="http://schemas.microsoft.com/office/drawing/2014/main" id="{6A78420C-B58B-92C5-566E-3DB10D25DCC6}"/>
              </a:ext>
            </a:extLst>
          </p:cNvPr>
          <p:cNvSpPr/>
          <p:nvPr/>
        </p:nvSpPr>
        <p:spPr>
          <a:xfrm>
            <a:off x="1671186" y="1496758"/>
            <a:ext cx="335475" cy="326150"/>
          </a:xfrm>
          <a:custGeom>
            <a:avLst/>
            <a:gdLst/>
            <a:ahLst/>
            <a:cxnLst/>
            <a:rect l="l" t="t" r="r" b="b"/>
            <a:pathLst>
              <a:path w="13419" h="13046" extrusionOk="0">
                <a:moveTo>
                  <a:pt x="2330" y="1491"/>
                </a:moveTo>
                <a:lnTo>
                  <a:pt x="2423" y="1538"/>
                </a:lnTo>
                <a:lnTo>
                  <a:pt x="2656" y="1677"/>
                </a:lnTo>
                <a:lnTo>
                  <a:pt x="2796" y="1910"/>
                </a:lnTo>
                <a:lnTo>
                  <a:pt x="2843" y="2050"/>
                </a:lnTo>
                <a:lnTo>
                  <a:pt x="2843" y="2190"/>
                </a:lnTo>
                <a:lnTo>
                  <a:pt x="2843" y="2330"/>
                </a:lnTo>
                <a:lnTo>
                  <a:pt x="2796" y="2423"/>
                </a:lnTo>
                <a:lnTo>
                  <a:pt x="2656" y="2656"/>
                </a:lnTo>
                <a:lnTo>
                  <a:pt x="2423" y="2796"/>
                </a:lnTo>
                <a:lnTo>
                  <a:pt x="2330" y="2842"/>
                </a:lnTo>
                <a:lnTo>
                  <a:pt x="2051" y="2842"/>
                </a:lnTo>
                <a:lnTo>
                  <a:pt x="1911" y="2796"/>
                </a:lnTo>
                <a:lnTo>
                  <a:pt x="1678" y="2656"/>
                </a:lnTo>
                <a:lnTo>
                  <a:pt x="1538" y="2423"/>
                </a:lnTo>
                <a:lnTo>
                  <a:pt x="1491" y="2330"/>
                </a:lnTo>
                <a:lnTo>
                  <a:pt x="1491" y="2190"/>
                </a:lnTo>
                <a:lnTo>
                  <a:pt x="1491" y="2050"/>
                </a:lnTo>
                <a:lnTo>
                  <a:pt x="1538" y="1910"/>
                </a:lnTo>
                <a:lnTo>
                  <a:pt x="1678" y="1677"/>
                </a:lnTo>
                <a:lnTo>
                  <a:pt x="1911" y="1538"/>
                </a:lnTo>
                <a:lnTo>
                  <a:pt x="2051" y="1491"/>
                </a:lnTo>
                <a:close/>
                <a:moveTo>
                  <a:pt x="11369" y="8061"/>
                </a:moveTo>
                <a:lnTo>
                  <a:pt x="11462" y="8107"/>
                </a:lnTo>
                <a:lnTo>
                  <a:pt x="11695" y="8247"/>
                </a:lnTo>
                <a:lnTo>
                  <a:pt x="11835" y="8480"/>
                </a:lnTo>
                <a:lnTo>
                  <a:pt x="11881" y="8620"/>
                </a:lnTo>
                <a:lnTo>
                  <a:pt x="11881" y="8759"/>
                </a:lnTo>
                <a:lnTo>
                  <a:pt x="11881" y="8899"/>
                </a:lnTo>
                <a:lnTo>
                  <a:pt x="11835" y="9039"/>
                </a:lnTo>
                <a:lnTo>
                  <a:pt x="11695" y="9225"/>
                </a:lnTo>
                <a:lnTo>
                  <a:pt x="11462" y="9365"/>
                </a:lnTo>
                <a:lnTo>
                  <a:pt x="11369" y="9412"/>
                </a:lnTo>
                <a:lnTo>
                  <a:pt x="11229" y="9458"/>
                </a:lnTo>
                <a:lnTo>
                  <a:pt x="11089" y="9412"/>
                </a:lnTo>
                <a:lnTo>
                  <a:pt x="10950" y="9365"/>
                </a:lnTo>
                <a:lnTo>
                  <a:pt x="10717" y="9225"/>
                </a:lnTo>
                <a:lnTo>
                  <a:pt x="10577" y="9039"/>
                </a:lnTo>
                <a:lnTo>
                  <a:pt x="10530" y="8899"/>
                </a:lnTo>
                <a:lnTo>
                  <a:pt x="10530" y="8759"/>
                </a:lnTo>
                <a:lnTo>
                  <a:pt x="10530" y="8620"/>
                </a:lnTo>
                <a:lnTo>
                  <a:pt x="10577" y="8480"/>
                </a:lnTo>
                <a:lnTo>
                  <a:pt x="10717" y="8247"/>
                </a:lnTo>
                <a:lnTo>
                  <a:pt x="10950" y="8107"/>
                </a:lnTo>
                <a:lnTo>
                  <a:pt x="11089" y="8061"/>
                </a:lnTo>
                <a:close/>
                <a:moveTo>
                  <a:pt x="2190" y="0"/>
                </a:moveTo>
                <a:lnTo>
                  <a:pt x="1771" y="47"/>
                </a:lnTo>
                <a:lnTo>
                  <a:pt x="1352" y="140"/>
                </a:lnTo>
                <a:lnTo>
                  <a:pt x="979" y="373"/>
                </a:lnTo>
                <a:lnTo>
                  <a:pt x="653" y="652"/>
                </a:lnTo>
                <a:lnTo>
                  <a:pt x="420" y="932"/>
                </a:lnTo>
                <a:lnTo>
                  <a:pt x="233" y="1212"/>
                </a:lnTo>
                <a:lnTo>
                  <a:pt x="94" y="1538"/>
                </a:lnTo>
                <a:lnTo>
                  <a:pt x="0" y="1910"/>
                </a:lnTo>
                <a:lnTo>
                  <a:pt x="0" y="2237"/>
                </a:lnTo>
                <a:lnTo>
                  <a:pt x="47" y="2609"/>
                </a:lnTo>
                <a:lnTo>
                  <a:pt x="140" y="2935"/>
                </a:lnTo>
                <a:lnTo>
                  <a:pt x="327" y="3262"/>
                </a:lnTo>
                <a:lnTo>
                  <a:pt x="2190" y="6430"/>
                </a:lnTo>
                <a:lnTo>
                  <a:pt x="6523" y="6430"/>
                </a:lnTo>
                <a:lnTo>
                  <a:pt x="6803" y="6476"/>
                </a:lnTo>
                <a:lnTo>
                  <a:pt x="7036" y="6523"/>
                </a:lnTo>
                <a:lnTo>
                  <a:pt x="7222" y="6663"/>
                </a:lnTo>
                <a:lnTo>
                  <a:pt x="7409" y="6803"/>
                </a:lnTo>
                <a:lnTo>
                  <a:pt x="7548" y="6989"/>
                </a:lnTo>
                <a:lnTo>
                  <a:pt x="7688" y="7222"/>
                </a:lnTo>
                <a:lnTo>
                  <a:pt x="7735" y="7455"/>
                </a:lnTo>
                <a:lnTo>
                  <a:pt x="7781" y="7688"/>
                </a:lnTo>
                <a:lnTo>
                  <a:pt x="7735" y="7921"/>
                </a:lnTo>
                <a:lnTo>
                  <a:pt x="7688" y="8154"/>
                </a:lnTo>
                <a:lnTo>
                  <a:pt x="7548" y="8387"/>
                </a:lnTo>
                <a:lnTo>
                  <a:pt x="7409" y="8573"/>
                </a:lnTo>
                <a:lnTo>
                  <a:pt x="7222" y="8713"/>
                </a:lnTo>
                <a:lnTo>
                  <a:pt x="7036" y="8853"/>
                </a:lnTo>
                <a:lnTo>
                  <a:pt x="6803" y="8899"/>
                </a:lnTo>
                <a:lnTo>
                  <a:pt x="6523" y="8946"/>
                </a:lnTo>
                <a:lnTo>
                  <a:pt x="2749" y="8946"/>
                </a:lnTo>
                <a:lnTo>
                  <a:pt x="2377" y="8992"/>
                </a:lnTo>
                <a:lnTo>
                  <a:pt x="1957" y="9086"/>
                </a:lnTo>
                <a:lnTo>
                  <a:pt x="1631" y="9272"/>
                </a:lnTo>
                <a:lnTo>
                  <a:pt x="1352" y="9551"/>
                </a:lnTo>
                <a:lnTo>
                  <a:pt x="1072" y="9831"/>
                </a:lnTo>
                <a:lnTo>
                  <a:pt x="886" y="10204"/>
                </a:lnTo>
                <a:lnTo>
                  <a:pt x="793" y="10577"/>
                </a:lnTo>
                <a:lnTo>
                  <a:pt x="746" y="10996"/>
                </a:lnTo>
                <a:lnTo>
                  <a:pt x="793" y="11369"/>
                </a:lnTo>
                <a:lnTo>
                  <a:pt x="886" y="11788"/>
                </a:lnTo>
                <a:lnTo>
                  <a:pt x="1072" y="12114"/>
                </a:lnTo>
                <a:lnTo>
                  <a:pt x="1352" y="12440"/>
                </a:lnTo>
                <a:lnTo>
                  <a:pt x="1631" y="12673"/>
                </a:lnTo>
                <a:lnTo>
                  <a:pt x="1957" y="12860"/>
                </a:lnTo>
                <a:lnTo>
                  <a:pt x="2377" y="12953"/>
                </a:lnTo>
                <a:lnTo>
                  <a:pt x="2749" y="12999"/>
                </a:lnTo>
                <a:lnTo>
                  <a:pt x="11229" y="12999"/>
                </a:lnTo>
                <a:lnTo>
                  <a:pt x="11229" y="13046"/>
                </a:lnTo>
                <a:lnTo>
                  <a:pt x="13093" y="9878"/>
                </a:lnTo>
                <a:lnTo>
                  <a:pt x="13279" y="9551"/>
                </a:lnTo>
                <a:lnTo>
                  <a:pt x="13372" y="9179"/>
                </a:lnTo>
                <a:lnTo>
                  <a:pt x="13419" y="8853"/>
                </a:lnTo>
                <a:lnTo>
                  <a:pt x="13419" y="8480"/>
                </a:lnTo>
                <a:lnTo>
                  <a:pt x="13326" y="8154"/>
                </a:lnTo>
                <a:lnTo>
                  <a:pt x="13186" y="7781"/>
                </a:lnTo>
                <a:lnTo>
                  <a:pt x="13000" y="7501"/>
                </a:lnTo>
                <a:lnTo>
                  <a:pt x="12767" y="7222"/>
                </a:lnTo>
                <a:lnTo>
                  <a:pt x="12441" y="6942"/>
                </a:lnTo>
                <a:lnTo>
                  <a:pt x="12068" y="6709"/>
                </a:lnTo>
                <a:lnTo>
                  <a:pt x="11649" y="6616"/>
                </a:lnTo>
                <a:lnTo>
                  <a:pt x="11229" y="6570"/>
                </a:lnTo>
                <a:lnTo>
                  <a:pt x="10810" y="6616"/>
                </a:lnTo>
                <a:lnTo>
                  <a:pt x="10437" y="6709"/>
                </a:lnTo>
                <a:lnTo>
                  <a:pt x="10064" y="6942"/>
                </a:lnTo>
                <a:lnTo>
                  <a:pt x="9692" y="7222"/>
                </a:lnTo>
                <a:lnTo>
                  <a:pt x="9459" y="7501"/>
                </a:lnTo>
                <a:lnTo>
                  <a:pt x="9272" y="7781"/>
                </a:lnTo>
                <a:lnTo>
                  <a:pt x="9133" y="8154"/>
                </a:lnTo>
                <a:lnTo>
                  <a:pt x="9086" y="8480"/>
                </a:lnTo>
                <a:lnTo>
                  <a:pt x="9086" y="8853"/>
                </a:lnTo>
                <a:lnTo>
                  <a:pt x="9086" y="9179"/>
                </a:lnTo>
                <a:lnTo>
                  <a:pt x="9226" y="9551"/>
                </a:lnTo>
                <a:lnTo>
                  <a:pt x="9365" y="9878"/>
                </a:lnTo>
                <a:lnTo>
                  <a:pt x="10763" y="12207"/>
                </a:lnTo>
                <a:lnTo>
                  <a:pt x="2516" y="12207"/>
                </a:lnTo>
                <a:lnTo>
                  <a:pt x="2283" y="12114"/>
                </a:lnTo>
                <a:lnTo>
                  <a:pt x="2051" y="12021"/>
                </a:lnTo>
                <a:lnTo>
                  <a:pt x="1864" y="11881"/>
                </a:lnTo>
                <a:lnTo>
                  <a:pt x="1724" y="11695"/>
                </a:lnTo>
                <a:lnTo>
                  <a:pt x="1631" y="11462"/>
                </a:lnTo>
                <a:lnTo>
                  <a:pt x="1538" y="11229"/>
                </a:lnTo>
                <a:lnTo>
                  <a:pt x="1538" y="10996"/>
                </a:lnTo>
                <a:lnTo>
                  <a:pt x="1538" y="10716"/>
                </a:lnTo>
                <a:lnTo>
                  <a:pt x="1631" y="10483"/>
                </a:lnTo>
                <a:lnTo>
                  <a:pt x="1724" y="10297"/>
                </a:lnTo>
                <a:lnTo>
                  <a:pt x="1864" y="10111"/>
                </a:lnTo>
                <a:lnTo>
                  <a:pt x="2051" y="9924"/>
                </a:lnTo>
                <a:lnTo>
                  <a:pt x="2283" y="9831"/>
                </a:lnTo>
                <a:lnTo>
                  <a:pt x="2516" y="9738"/>
                </a:lnTo>
                <a:lnTo>
                  <a:pt x="6523" y="9738"/>
                </a:lnTo>
                <a:lnTo>
                  <a:pt x="6943" y="9691"/>
                </a:lnTo>
                <a:lnTo>
                  <a:pt x="7315" y="9551"/>
                </a:lnTo>
                <a:lnTo>
                  <a:pt x="7688" y="9365"/>
                </a:lnTo>
                <a:lnTo>
                  <a:pt x="7968" y="9132"/>
                </a:lnTo>
                <a:lnTo>
                  <a:pt x="8201" y="8806"/>
                </a:lnTo>
                <a:lnTo>
                  <a:pt x="8387" y="8480"/>
                </a:lnTo>
                <a:lnTo>
                  <a:pt x="8527" y="8107"/>
                </a:lnTo>
                <a:lnTo>
                  <a:pt x="8573" y="7688"/>
                </a:lnTo>
                <a:lnTo>
                  <a:pt x="8527" y="7268"/>
                </a:lnTo>
                <a:lnTo>
                  <a:pt x="8387" y="6896"/>
                </a:lnTo>
                <a:lnTo>
                  <a:pt x="8201" y="6570"/>
                </a:lnTo>
                <a:lnTo>
                  <a:pt x="7968" y="6243"/>
                </a:lnTo>
                <a:lnTo>
                  <a:pt x="7688" y="6010"/>
                </a:lnTo>
                <a:lnTo>
                  <a:pt x="7315" y="5824"/>
                </a:lnTo>
                <a:lnTo>
                  <a:pt x="6943" y="5684"/>
                </a:lnTo>
                <a:lnTo>
                  <a:pt x="6523" y="5638"/>
                </a:lnTo>
                <a:lnTo>
                  <a:pt x="2656" y="5638"/>
                </a:lnTo>
                <a:lnTo>
                  <a:pt x="4054" y="3262"/>
                </a:lnTo>
                <a:lnTo>
                  <a:pt x="4194" y="2935"/>
                </a:lnTo>
                <a:lnTo>
                  <a:pt x="4334" y="2609"/>
                </a:lnTo>
                <a:lnTo>
                  <a:pt x="4334" y="2237"/>
                </a:lnTo>
                <a:lnTo>
                  <a:pt x="4334" y="1910"/>
                </a:lnTo>
                <a:lnTo>
                  <a:pt x="4287" y="1538"/>
                </a:lnTo>
                <a:lnTo>
                  <a:pt x="4147" y="1212"/>
                </a:lnTo>
                <a:lnTo>
                  <a:pt x="3961" y="932"/>
                </a:lnTo>
                <a:lnTo>
                  <a:pt x="3728" y="652"/>
                </a:lnTo>
                <a:lnTo>
                  <a:pt x="3355" y="373"/>
                </a:lnTo>
                <a:lnTo>
                  <a:pt x="2982" y="140"/>
                </a:lnTo>
                <a:lnTo>
                  <a:pt x="2610" y="47"/>
                </a:lnTo>
                <a:lnTo>
                  <a:pt x="21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6" name="Google Shape;4986;p47">
            <a:extLst>
              <a:ext uri="{FF2B5EF4-FFF2-40B4-BE49-F238E27FC236}">
                <a16:creationId xmlns:a16="http://schemas.microsoft.com/office/drawing/2014/main" id="{CE24B5A0-2FC2-E727-6EA3-76C906141E0A}"/>
              </a:ext>
            </a:extLst>
          </p:cNvPr>
          <p:cNvGrpSpPr/>
          <p:nvPr/>
        </p:nvGrpSpPr>
        <p:grpSpPr>
          <a:xfrm>
            <a:off x="7676560" y="916885"/>
            <a:ext cx="1537580" cy="406948"/>
            <a:chOff x="2199025" y="-704725"/>
            <a:chExt cx="2325438" cy="615468"/>
          </a:xfrm>
        </p:grpSpPr>
        <p:sp>
          <p:nvSpPr>
            <p:cNvPr id="4987" name="Google Shape;4987;p47">
              <a:extLst>
                <a:ext uri="{FF2B5EF4-FFF2-40B4-BE49-F238E27FC236}">
                  <a16:creationId xmlns:a16="http://schemas.microsoft.com/office/drawing/2014/main" id="{A99AF47E-143B-C916-2343-8234088FBBC8}"/>
                </a:ext>
              </a:extLst>
            </p:cNvPr>
            <p:cNvSpPr/>
            <p:nvPr/>
          </p:nvSpPr>
          <p:spPr>
            <a:xfrm>
              <a:off x="3316458" y="-704725"/>
              <a:ext cx="98389" cy="207003"/>
            </a:xfrm>
            <a:custGeom>
              <a:avLst/>
              <a:gdLst/>
              <a:ahLst/>
              <a:cxnLst/>
              <a:rect l="l" t="t" r="r" b="b"/>
              <a:pathLst>
                <a:path w="3170" h="6670" extrusionOk="0">
                  <a:moveTo>
                    <a:pt x="1517" y="1"/>
                  </a:moveTo>
                  <a:lnTo>
                    <a:pt x="1459" y="40"/>
                  </a:lnTo>
                  <a:lnTo>
                    <a:pt x="1420" y="79"/>
                  </a:lnTo>
                  <a:lnTo>
                    <a:pt x="1381" y="156"/>
                  </a:lnTo>
                  <a:lnTo>
                    <a:pt x="1" y="6669"/>
                  </a:lnTo>
                  <a:lnTo>
                    <a:pt x="3170" y="6669"/>
                  </a:lnTo>
                  <a:lnTo>
                    <a:pt x="1789" y="156"/>
                  </a:lnTo>
                  <a:lnTo>
                    <a:pt x="1770" y="79"/>
                  </a:lnTo>
                  <a:lnTo>
                    <a:pt x="1712" y="40"/>
                  </a:lnTo>
                  <a:lnTo>
                    <a:pt x="16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47">
              <a:extLst>
                <a:ext uri="{FF2B5EF4-FFF2-40B4-BE49-F238E27FC236}">
                  <a16:creationId xmlns:a16="http://schemas.microsoft.com/office/drawing/2014/main" id="{53FCB84D-2C87-17C2-BD5E-B7614673336A}"/>
                </a:ext>
              </a:extLst>
            </p:cNvPr>
            <p:cNvSpPr/>
            <p:nvPr/>
          </p:nvSpPr>
          <p:spPr>
            <a:xfrm>
              <a:off x="3316458" y="-539396"/>
              <a:ext cx="98389" cy="41680"/>
            </a:xfrm>
            <a:custGeom>
              <a:avLst/>
              <a:gdLst/>
              <a:ahLst/>
              <a:cxnLst/>
              <a:rect l="l" t="t" r="r" b="b"/>
              <a:pathLst>
                <a:path w="3170" h="1343" extrusionOk="0">
                  <a:moveTo>
                    <a:pt x="740" y="1"/>
                  </a:moveTo>
                  <a:lnTo>
                    <a:pt x="293" y="20"/>
                  </a:lnTo>
                  <a:lnTo>
                    <a:pt x="1" y="1342"/>
                  </a:lnTo>
                  <a:lnTo>
                    <a:pt x="3170" y="1342"/>
                  </a:lnTo>
                  <a:lnTo>
                    <a:pt x="2975" y="428"/>
                  </a:lnTo>
                  <a:lnTo>
                    <a:pt x="2723" y="331"/>
                  </a:lnTo>
                  <a:lnTo>
                    <a:pt x="2450" y="253"/>
                  </a:lnTo>
                  <a:lnTo>
                    <a:pt x="2178" y="176"/>
                  </a:lnTo>
                  <a:lnTo>
                    <a:pt x="1887" y="117"/>
                  </a:lnTo>
                  <a:lnTo>
                    <a:pt x="1614" y="59"/>
                  </a:lnTo>
                  <a:lnTo>
                    <a:pt x="1323" y="40"/>
                  </a:lnTo>
                  <a:lnTo>
                    <a:pt x="103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7">
              <a:extLst>
                <a:ext uri="{FF2B5EF4-FFF2-40B4-BE49-F238E27FC236}">
                  <a16:creationId xmlns:a16="http://schemas.microsoft.com/office/drawing/2014/main" id="{C22953B7-BDB7-D06B-E507-620130DB53AA}"/>
                </a:ext>
              </a:extLst>
            </p:cNvPr>
            <p:cNvSpPr/>
            <p:nvPr/>
          </p:nvSpPr>
          <p:spPr>
            <a:xfrm>
              <a:off x="2199025" y="-377699"/>
              <a:ext cx="1056579" cy="182238"/>
            </a:xfrm>
            <a:custGeom>
              <a:avLst/>
              <a:gdLst/>
              <a:ahLst/>
              <a:cxnLst/>
              <a:rect l="l" t="t" r="r" b="b"/>
              <a:pathLst>
                <a:path w="34042" h="5872" extrusionOk="0">
                  <a:moveTo>
                    <a:pt x="468" y="1"/>
                  </a:moveTo>
                  <a:lnTo>
                    <a:pt x="390" y="20"/>
                  </a:lnTo>
                  <a:lnTo>
                    <a:pt x="254" y="59"/>
                  </a:lnTo>
                  <a:lnTo>
                    <a:pt x="137" y="156"/>
                  </a:lnTo>
                  <a:lnTo>
                    <a:pt x="79" y="195"/>
                  </a:lnTo>
                  <a:lnTo>
                    <a:pt x="59" y="273"/>
                  </a:lnTo>
                  <a:lnTo>
                    <a:pt x="20" y="331"/>
                  </a:lnTo>
                  <a:lnTo>
                    <a:pt x="1" y="409"/>
                  </a:lnTo>
                  <a:lnTo>
                    <a:pt x="1" y="506"/>
                  </a:lnTo>
                  <a:lnTo>
                    <a:pt x="20" y="584"/>
                  </a:lnTo>
                  <a:lnTo>
                    <a:pt x="59" y="720"/>
                  </a:lnTo>
                  <a:lnTo>
                    <a:pt x="98" y="856"/>
                  </a:lnTo>
                  <a:lnTo>
                    <a:pt x="156" y="1012"/>
                  </a:lnTo>
                  <a:lnTo>
                    <a:pt x="293" y="1284"/>
                  </a:lnTo>
                  <a:lnTo>
                    <a:pt x="468" y="1537"/>
                  </a:lnTo>
                  <a:lnTo>
                    <a:pt x="681" y="1750"/>
                  </a:lnTo>
                  <a:lnTo>
                    <a:pt x="934" y="1925"/>
                  </a:lnTo>
                  <a:lnTo>
                    <a:pt x="1187" y="2081"/>
                  </a:lnTo>
                  <a:lnTo>
                    <a:pt x="1478" y="2178"/>
                  </a:lnTo>
                  <a:lnTo>
                    <a:pt x="1634" y="2217"/>
                  </a:lnTo>
                  <a:lnTo>
                    <a:pt x="1790" y="2236"/>
                  </a:lnTo>
                  <a:lnTo>
                    <a:pt x="7641" y="2995"/>
                  </a:lnTo>
                  <a:lnTo>
                    <a:pt x="11743" y="3500"/>
                  </a:lnTo>
                  <a:lnTo>
                    <a:pt x="16292" y="4044"/>
                  </a:lnTo>
                  <a:lnTo>
                    <a:pt x="21055" y="4589"/>
                  </a:lnTo>
                  <a:lnTo>
                    <a:pt x="25760" y="5094"/>
                  </a:lnTo>
                  <a:lnTo>
                    <a:pt x="28015" y="5327"/>
                  </a:lnTo>
                  <a:lnTo>
                    <a:pt x="30173" y="5541"/>
                  </a:lnTo>
                  <a:lnTo>
                    <a:pt x="32175" y="5736"/>
                  </a:lnTo>
                  <a:lnTo>
                    <a:pt x="34041" y="5872"/>
                  </a:lnTo>
                  <a:lnTo>
                    <a:pt x="33419" y="1848"/>
                  </a:lnTo>
                  <a:lnTo>
                    <a:pt x="2703" y="1031"/>
                  </a:lnTo>
                  <a:lnTo>
                    <a:pt x="2431" y="1012"/>
                  </a:lnTo>
                  <a:lnTo>
                    <a:pt x="2159" y="973"/>
                  </a:lnTo>
                  <a:lnTo>
                    <a:pt x="1906" y="895"/>
                  </a:lnTo>
                  <a:lnTo>
                    <a:pt x="1673" y="798"/>
                  </a:lnTo>
                  <a:lnTo>
                    <a:pt x="1440" y="662"/>
                  </a:lnTo>
                  <a:lnTo>
                    <a:pt x="1206" y="526"/>
                  </a:lnTo>
                  <a:lnTo>
                    <a:pt x="1012" y="351"/>
                  </a:lnTo>
                  <a:lnTo>
                    <a:pt x="817" y="156"/>
                  </a:lnTo>
                  <a:lnTo>
                    <a:pt x="759" y="98"/>
                  </a:lnTo>
                  <a:lnTo>
                    <a:pt x="681" y="59"/>
                  </a:lnTo>
                  <a:lnTo>
                    <a:pt x="604" y="20"/>
                  </a:lnTo>
                  <a:lnTo>
                    <a:pt x="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7">
              <a:extLst>
                <a:ext uri="{FF2B5EF4-FFF2-40B4-BE49-F238E27FC236}">
                  <a16:creationId xmlns:a16="http://schemas.microsoft.com/office/drawing/2014/main" id="{F888745C-6974-3014-175B-4F0E03989F29}"/>
                </a:ext>
              </a:extLst>
            </p:cNvPr>
            <p:cNvSpPr/>
            <p:nvPr/>
          </p:nvSpPr>
          <p:spPr>
            <a:xfrm>
              <a:off x="2199025" y="-377699"/>
              <a:ext cx="1056579" cy="182238"/>
            </a:xfrm>
            <a:custGeom>
              <a:avLst/>
              <a:gdLst/>
              <a:ahLst/>
              <a:cxnLst/>
              <a:rect l="l" t="t" r="r" b="b"/>
              <a:pathLst>
                <a:path w="34042" h="5872" fill="none" extrusionOk="0">
                  <a:moveTo>
                    <a:pt x="33419" y="1848"/>
                  </a:moveTo>
                  <a:lnTo>
                    <a:pt x="2703" y="1031"/>
                  </a:lnTo>
                  <a:lnTo>
                    <a:pt x="2703" y="1031"/>
                  </a:lnTo>
                  <a:lnTo>
                    <a:pt x="2431" y="1012"/>
                  </a:lnTo>
                  <a:lnTo>
                    <a:pt x="2159" y="973"/>
                  </a:lnTo>
                  <a:lnTo>
                    <a:pt x="1906" y="895"/>
                  </a:lnTo>
                  <a:lnTo>
                    <a:pt x="1673" y="798"/>
                  </a:lnTo>
                  <a:lnTo>
                    <a:pt x="1440" y="662"/>
                  </a:lnTo>
                  <a:lnTo>
                    <a:pt x="1206" y="526"/>
                  </a:lnTo>
                  <a:lnTo>
                    <a:pt x="1012" y="351"/>
                  </a:lnTo>
                  <a:lnTo>
                    <a:pt x="817" y="156"/>
                  </a:lnTo>
                  <a:lnTo>
                    <a:pt x="817" y="156"/>
                  </a:lnTo>
                  <a:lnTo>
                    <a:pt x="759" y="98"/>
                  </a:lnTo>
                  <a:lnTo>
                    <a:pt x="681" y="59"/>
                  </a:lnTo>
                  <a:lnTo>
                    <a:pt x="604" y="20"/>
                  </a:lnTo>
                  <a:lnTo>
                    <a:pt x="545" y="1"/>
                  </a:lnTo>
                  <a:lnTo>
                    <a:pt x="468" y="1"/>
                  </a:lnTo>
                  <a:lnTo>
                    <a:pt x="390" y="20"/>
                  </a:lnTo>
                  <a:lnTo>
                    <a:pt x="254" y="59"/>
                  </a:lnTo>
                  <a:lnTo>
                    <a:pt x="137" y="156"/>
                  </a:lnTo>
                  <a:lnTo>
                    <a:pt x="79" y="195"/>
                  </a:lnTo>
                  <a:lnTo>
                    <a:pt x="59" y="273"/>
                  </a:lnTo>
                  <a:lnTo>
                    <a:pt x="20" y="331"/>
                  </a:lnTo>
                  <a:lnTo>
                    <a:pt x="1" y="409"/>
                  </a:lnTo>
                  <a:lnTo>
                    <a:pt x="1" y="506"/>
                  </a:lnTo>
                  <a:lnTo>
                    <a:pt x="20" y="584"/>
                  </a:lnTo>
                  <a:lnTo>
                    <a:pt x="59" y="720"/>
                  </a:lnTo>
                  <a:lnTo>
                    <a:pt x="59" y="720"/>
                  </a:lnTo>
                  <a:lnTo>
                    <a:pt x="98" y="856"/>
                  </a:lnTo>
                  <a:lnTo>
                    <a:pt x="156" y="1012"/>
                  </a:lnTo>
                  <a:lnTo>
                    <a:pt x="293" y="1284"/>
                  </a:lnTo>
                  <a:lnTo>
                    <a:pt x="468" y="1537"/>
                  </a:lnTo>
                  <a:lnTo>
                    <a:pt x="681" y="1750"/>
                  </a:lnTo>
                  <a:lnTo>
                    <a:pt x="934" y="1925"/>
                  </a:lnTo>
                  <a:lnTo>
                    <a:pt x="1187" y="2081"/>
                  </a:lnTo>
                  <a:lnTo>
                    <a:pt x="1478" y="2178"/>
                  </a:lnTo>
                  <a:lnTo>
                    <a:pt x="1634" y="2217"/>
                  </a:lnTo>
                  <a:lnTo>
                    <a:pt x="1790" y="2236"/>
                  </a:lnTo>
                  <a:lnTo>
                    <a:pt x="1790" y="2236"/>
                  </a:lnTo>
                  <a:lnTo>
                    <a:pt x="7641" y="2995"/>
                  </a:lnTo>
                  <a:lnTo>
                    <a:pt x="11743" y="3500"/>
                  </a:lnTo>
                  <a:lnTo>
                    <a:pt x="16292" y="4044"/>
                  </a:lnTo>
                  <a:lnTo>
                    <a:pt x="21055" y="4589"/>
                  </a:lnTo>
                  <a:lnTo>
                    <a:pt x="25760" y="5094"/>
                  </a:lnTo>
                  <a:lnTo>
                    <a:pt x="28015" y="5327"/>
                  </a:lnTo>
                  <a:lnTo>
                    <a:pt x="30173" y="5541"/>
                  </a:lnTo>
                  <a:lnTo>
                    <a:pt x="32175" y="5736"/>
                  </a:lnTo>
                  <a:lnTo>
                    <a:pt x="34041" y="5872"/>
                  </a:lnTo>
                  <a:lnTo>
                    <a:pt x="33419" y="18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7">
              <a:extLst>
                <a:ext uri="{FF2B5EF4-FFF2-40B4-BE49-F238E27FC236}">
                  <a16:creationId xmlns:a16="http://schemas.microsoft.com/office/drawing/2014/main" id="{88862908-C7AF-6549-CF1F-B6AA7E73A9AC}"/>
                </a:ext>
              </a:extLst>
            </p:cNvPr>
            <p:cNvSpPr/>
            <p:nvPr/>
          </p:nvSpPr>
          <p:spPr>
            <a:xfrm>
              <a:off x="2396944" y="-342690"/>
              <a:ext cx="858652" cy="147230"/>
            </a:xfrm>
            <a:custGeom>
              <a:avLst/>
              <a:gdLst/>
              <a:ahLst/>
              <a:cxnLst/>
              <a:rect l="l" t="t" r="r" b="b"/>
              <a:pathLst>
                <a:path w="27665" h="4744" extrusionOk="0">
                  <a:moveTo>
                    <a:pt x="0" y="0"/>
                  </a:moveTo>
                  <a:lnTo>
                    <a:pt x="27042" y="1925"/>
                  </a:lnTo>
                  <a:lnTo>
                    <a:pt x="27334" y="4724"/>
                  </a:lnTo>
                  <a:lnTo>
                    <a:pt x="27664" y="4744"/>
                  </a:lnTo>
                  <a:lnTo>
                    <a:pt x="27042" y="720"/>
                  </a:lnTo>
                  <a:lnTo>
                    <a:pt x="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7">
              <a:extLst>
                <a:ext uri="{FF2B5EF4-FFF2-40B4-BE49-F238E27FC236}">
                  <a16:creationId xmlns:a16="http://schemas.microsoft.com/office/drawing/2014/main" id="{3D8AA884-EF27-7993-0AD9-2AE95376F3DF}"/>
                </a:ext>
              </a:extLst>
            </p:cNvPr>
            <p:cNvSpPr/>
            <p:nvPr/>
          </p:nvSpPr>
          <p:spPr>
            <a:xfrm>
              <a:off x="2396944" y="-342690"/>
              <a:ext cx="858652" cy="147230"/>
            </a:xfrm>
            <a:custGeom>
              <a:avLst/>
              <a:gdLst/>
              <a:ahLst/>
              <a:cxnLst/>
              <a:rect l="l" t="t" r="r" b="b"/>
              <a:pathLst>
                <a:path w="27665" h="4744" fill="none" extrusionOk="0">
                  <a:moveTo>
                    <a:pt x="27334" y="4724"/>
                  </a:moveTo>
                  <a:lnTo>
                    <a:pt x="27334" y="4724"/>
                  </a:lnTo>
                  <a:lnTo>
                    <a:pt x="27664" y="4744"/>
                  </a:lnTo>
                  <a:lnTo>
                    <a:pt x="27042" y="720"/>
                  </a:lnTo>
                  <a:lnTo>
                    <a:pt x="0" y="0"/>
                  </a:lnTo>
                  <a:lnTo>
                    <a:pt x="27042" y="1925"/>
                  </a:lnTo>
                  <a:lnTo>
                    <a:pt x="27334" y="4724"/>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7">
              <a:extLst>
                <a:ext uri="{FF2B5EF4-FFF2-40B4-BE49-F238E27FC236}">
                  <a16:creationId xmlns:a16="http://schemas.microsoft.com/office/drawing/2014/main" id="{FDA11199-A765-B641-6710-55EE9EB02580}"/>
                </a:ext>
              </a:extLst>
            </p:cNvPr>
            <p:cNvSpPr/>
            <p:nvPr/>
          </p:nvSpPr>
          <p:spPr>
            <a:xfrm>
              <a:off x="3132444" y="-290208"/>
              <a:ext cx="70641" cy="90529"/>
            </a:xfrm>
            <a:custGeom>
              <a:avLst/>
              <a:gdLst/>
              <a:ahLst/>
              <a:cxnLst/>
              <a:rect l="l" t="t" r="r" b="b"/>
              <a:pathLst>
                <a:path w="2276" h="2917" extrusionOk="0">
                  <a:moveTo>
                    <a:pt x="1" y="1"/>
                  </a:moveTo>
                  <a:lnTo>
                    <a:pt x="78" y="370"/>
                  </a:lnTo>
                  <a:lnTo>
                    <a:pt x="156" y="739"/>
                  </a:lnTo>
                  <a:lnTo>
                    <a:pt x="253" y="1109"/>
                  </a:lnTo>
                  <a:lnTo>
                    <a:pt x="370" y="1459"/>
                  </a:lnTo>
                  <a:lnTo>
                    <a:pt x="487" y="1809"/>
                  </a:lnTo>
                  <a:lnTo>
                    <a:pt x="642" y="2159"/>
                  </a:lnTo>
                  <a:lnTo>
                    <a:pt x="798" y="2489"/>
                  </a:lnTo>
                  <a:lnTo>
                    <a:pt x="992" y="2800"/>
                  </a:lnTo>
                  <a:lnTo>
                    <a:pt x="2275" y="2917"/>
                  </a:lnTo>
                  <a:lnTo>
                    <a:pt x="2100" y="2625"/>
                  </a:lnTo>
                  <a:lnTo>
                    <a:pt x="1945" y="2295"/>
                  </a:lnTo>
                  <a:lnTo>
                    <a:pt x="1789" y="1984"/>
                  </a:lnTo>
                  <a:lnTo>
                    <a:pt x="1653" y="1653"/>
                  </a:lnTo>
                  <a:lnTo>
                    <a:pt x="1536" y="1303"/>
                  </a:lnTo>
                  <a:lnTo>
                    <a:pt x="1439" y="973"/>
                  </a:lnTo>
                  <a:lnTo>
                    <a:pt x="1342" y="623"/>
                  </a:lnTo>
                  <a:lnTo>
                    <a:pt x="1284" y="273"/>
                  </a:lnTo>
                  <a:lnTo>
                    <a:pt x="1245" y="98"/>
                  </a:lnTo>
                  <a:lnTo>
                    <a:pt x="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47">
              <a:extLst>
                <a:ext uri="{FF2B5EF4-FFF2-40B4-BE49-F238E27FC236}">
                  <a16:creationId xmlns:a16="http://schemas.microsoft.com/office/drawing/2014/main" id="{24EB3FFE-29A8-F3EF-666C-310302CCE80D}"/>
                </a:ext>
              </a:extLst>
            </p:cNvPr>
            <p:cNvSpPr/>
            <p:nvPr/>
          </p:nvSpPr>
          <p:spPr>
            <a:xfrm>
              <a:off x="3132444" y="-290208"/>
              <a:ext cx="70641" cy="90529"/>
            </a:xfrm>
            <a:custGeom>
              <a:avLst/>
              <a:gdLst/>
              <a:ahLst/>
              <a:cxnLst/>
              <a:rect l="l" t="t" r="r" b="b"/>
              <a:pathLst>
                <a:path w="2276" h="2917" fill="none" extrusionOk="0">
                  <a:moveTo>
                    <a:pt x="1" y="1"/>
                  </a:moveTo>
                  <a:lnTo>
                    <a:pt x="1" y="1"/>
                  </a:lnTo>
                  <a:lnTo>
                    <a:pt x="78" y="370"/>
                  </a:lnTo>
                  <a:lnTo>
                    <a:pt x="156" y="739"/>
                  </a:lnTo>
                  <a:lnTo>
                    <a:pt x="253" y="1109"/>
                  </a:lnTo>
                  <a:lnTo>
                    <a:pt x="370" y="1459"/>
                  </a:lnTo>
                  <a:lnTo>
                    <a:pt x="487" y="1809"/>
                  </a:lnTo>
                  <a:lnTo>
                    <a:pt x="642" y="2159"/>
                  </a:lnTo>
                  <a:lnTo>
                    <a:pt x="798" y="2489"/>
                  </a:lnTo>
                  <a:lnTo>
                    <a:pt x="992" y="2800"/>
                  </a:lnTo>
                  <a:lnTo>
                    <a:pt x="992" y="2800"/>
                  </a:lnTo>
                  <a:lnTo>
                    <a:pt x="2275" y="2917"/>
                  </a:lnTo>
                  <a:lnTo>
                    <a:pt x="2275" y="2917"/>
                  </a:lnTo>
                  <a:lnTo>
                    <a:pt x="2100" y="2625"/>
                  </a:lnTo>
                  <a:lnTo>
                    <a:pt x="1945" y="2295"/>
                  </a:lnTo>
                  <a:lnTo>
                    <a:pt x="1789" y="1984"/>
                  </a:lnTo>
                  <a:lnTo>
                    <a:pt x="1653" y="1653"/>
                  </a:lnTo>
                  <a:lnTo>
                    <a:pt x="1536" y="1303"/>
                  </a:lnTo>
                  <a:lnTo>
                    <a:pt x="1439" y="973"/>
                  </a:lnTo>
                  <a:lnTo>
                    <a:pt x="1342" y="623"/>
                  </a:lnTo>
                  <a:lnTo>
                    <a:pt x="1284" y="273"/>
                  </a:lnTo>
                  <a:lnTo>
                    <a:pt x="1284" y="273"/>
                  </a:lnTo>
                  <a:lnTo>
                    <a:pt x="1245" y="98"/>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47">
              <a:extLst>
                <a:ext uri="{FF2B5EF4-FFF2-40B4-BE49-F238E27FC236}">
                  <a16:creationId xmlns:a16="http://schemas.microsoft.com/office/drawing/2014/main" id="{380022A7-442C-0EF1-8948-60332198DBAB}"/>
                </a:ext>
              </a:extLst>
            </p:cNvPr>
            <p:cNvSpPr/>
            <p:nvPr/>
          </p:nvSpPr>
          <p:spPr>
            <a:xfrm>
              <a:off x="3130644" y="-323386"/>
              <a:ext cx="40442" cy="36218"/>
            </a:xfrm>
            <a:custGeom>
              <a:avLst/>
              <a:gdLst/>
              <a:ahLst/>
              <a:cxnLst/>
              <a:rect l="l" t="t" r="r" b="b"/>
              <a:pathLst>
                <a:path w="1303" h="1167" extrusionOk="0">
                  <a:moveTo>
                    <a:pt x="0" y="0"/>
                  </a:moveTo>
                  <a:lnTo>
                    <a:pt x="0" y="39"/>
                  </a:lnTo>
                  <a:lnTo>
                    <a:pt x="20" y="545"/>
                  </a:lnTo>
                  <a:lnTo>
                    <a:pt x="59" y="1070"/>
                  </a:lnTo>
                  <a:lnTo>
                    <a:pt x="1303" y="1167"/>
                  </a:lnTo>
                  <a:lnTo>
                    <a:pt x="1244" y="603"/>
                  </a:lnTo>
                  <a:lnTo>
                    <a:pt x="1225" y="39"/>
                  </a:lnTo>
                  <a:lnTo>
                    <a:pt x="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7">
              <a:extLst>
                <a:ext uri="{FF2B5EF4-FFF2-40B4-BE49-F238E27FC236}">
                  <a16:creationId xmlns:a16="http://schemas.microsoft.com/office/drawing/2014/main" id="{8591DC0E-DB15-2D5A-AE9C-99DC67FF4716}"/>
                </a:ext>
              </a:extLst>
            </p:cNvPr>
            <p:cNvSpPr/>
            <p:nvPr/>
          </p:nvSpPr>
          <p:spPr>
            <a:xfrm>
              <a:off x="3130644" y="-323386"/>
              <a:ext cx="40442" cy="36218"/>
            </a:xfrm>
            <a:custGeom>
              <a:avLst/>
              <a:gdLst/>
              <a:ahLst/>
              <a:cxnLst/>
              <a:rect l="l" t="t" r="r" b="b"/>
              <a:pathLst>
                <a:path w="1303" h="1167" fill="none" extrusionOk="0">
                  <a:moveTo>
                    <a:pt x="0" y="0"/>
                  </a:moveTo>
                  <a:lnTo>
                    <a:pt x="0" y="0"/>
                  </a:lnTo>
                  <a:lnTo>
                    <a:pt x="0" y="39"/>
                  </a:lnTo>
                  <a:lnTo>
                    <a:pt x="0" y="39"/>
                  </a:lnTo>
                  <a:lnTo>
                    <a:pt x="20" y="545"/>
                  </a:lnTo>
                  <a:lnTo>
                    <a:pt x="59" y="1070"/>
                  </a:lnTo>
                  <a:lnTo>
                    <a:pt x="1303" y="1167"/>
                  </a:lnTo>
                  <a:lnTo>
                    <a:pt x="1303" y="1167"/>
                  </a:lnTo>
                  <a:lnTo>
                    <a:pt x="1244" y="603"/>
                  </a:lnTo>
                  <a:lnTo>
                    <a:pt x="1225" y="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7">
              <a:extLst>
                <a:ext uri="{FF2B5EF4-FFF2-40B4-BE49-F238E27FC236}">
                  <a16:creationId xmlns:a16="http://schemas.microsoft.com/office/drawing/2014/main" id="{DE6553B8-46E1-48E3-1CDE-727FDA159C08}"/>
                </a:ext>
              </a:extLst>
            </p:cNvPr>
            <p:cNvSpPr/>
            <p:nvPr/>
          </p:nvSpPr>
          <p:spPr>
            <a:xfrm>
              <a:off x="2980986" y="-301071"/>
              <a:ext cx="110462" cy="91150"/>
            </a:xfrm>
            <a:custGeom>
              <a:avLst/>
              <a:gdLst/>
              <a:ahLst/>
              <a:cxnLst/>
              <a:rect l="l" t="t" r="r" b="b"/>
              <a:pathLst>
                <a:path w="3559" h="2937" extrusionOk="0">
                  <a:moveTo>
                    <a:pt x="1" y="1"/>
                  </a:moveTo>
                  <a:lnTo>
                    <a:pt x="293" y="40"/>
                  </a:lnTo>
                  <a:lnTo>
                    <a:pt x="565" y="98"/>
                  </a:lnTo>
                  <a:lnTo>
                    <a:pt x="837" y="195"/>
                  </a:lnTo>
                  <a:lnTo>
                    <a:pt x="1109" y="292"/>
                  </a:lnTo>
                  <a:lnTo>
                    <a:pt x="1362" y="428"/>
                  </a:lnTo>
                  <a:lnTo>
                    <a:pt x="1595" y="564"/>
                  </a:lnTo>
                  <a:lnTo>
                    <a:pt x="1828" y="739"/>
                  </a:lnTo>
                  <a:lnTo>
                    <a:pt x="2042" y="914"/>
                  </a:lnTo>
                  <a:lnTo>
                    <a:pt x="2237" y="1128"/>
                  </a:lnTo>
                  <a:lnTo>
                    <a:pt x="2412" y="1342"/>
                  </a:lnTo>
                  <a:lnTo>
                    <a:pt x="2567" y="1556"/>
                  </a:lnTo>
                  <a:lnTo>
                    <a:pt x="2703" y="1809"/>
                  </a:lnTo>
                  <a:lnTo>
                    <a:pt x="2839" y="2061"/>
                  </a:lnTo>
                  <a:lnTo>
                    <a:pt x="2936" y="2334"/>
                  </a:lnTo>
                  <a:lnTo>
                    <a:pt x="3014" y="2606"/>
                  </a:lnTo>
                  <a:lnTo>
                    <a:pt x="3073" y="2897"/>
                  </a:lnTo>
                  <a:lnTo>
                    <a:pt x="3559" y="2936"/>
                  </a:lnTo>
                  <a:lnTo>
                    <a:pt x="3481" y="2664"/>
                  </a:lnTo>
                  <a:lnTo>
                    <a:pt x="3384" y="2392"/>
                  </a:lnTo>
                  <a:lnTo>
                    <a:pt x="3286" y="2139"/>
                  </a:lnTo>
                  <a:lnTo>
                    <a:pt x="3150" y="1886"/>
                  </a:lnTo>
                  <a:lnTo>
                    <a:pt x="3014" y="1653"/>
                  </a:lnTo>
                  <a:lnTo>
                    <a:pt x="2839" y="1439"/>
                  </a:lnTo>
                  <a:lnTo>
                    <a:pt x="2664" y="1225"/>
                  </a:lnTo>
                  <a:lnTo>
                    <a:pt x="2470" y="1031"/>
                  </a:lnTo>
                  <a:lnTo>
                    <a:pt x="2275" y="837"/>
                  </a:lnTo>
                  <a:lnTo>
                    <a:pt x="2042" y="681"/>
                  </a:lnTo>
                  <a:lnTo>
                    <a:pt x="1809" y="526"/>
                  </a:lnTo>
                  <a:lnTo>
                    <a:pt x="1576" y="390"/>
                  </a:lnTo>
                  <a:lnTo>
                    <a:pt x="1323" y="273"/>
                  </a:lnTo>
                  <a:lnTo>
                    <a:pt x="1051" y="176"/>
                  </a:lnTo>
                  <a:lnTo>
                    <a:pt x="779" y="98"/>
                  </a:lnTo>
                  <a:lnTo>
                    <a:pt x="506" y="40"/>
                  </a:lnTo>
                  <a:lnTo>
                    <a:pt x="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7">
              <a:extLst>
                <a:ext uri="{FF2B5EF4-FFF2-40B4-BE49-F238E27FC236}">
                  <a16:creationId xmlns:a16="http://schemas.microsoft.com/office/drawing/2014/main" id="{EB49684E-C40C-C7DE-08D0-EEC9B40AB3EA}"/>
                </a:ext>
              </a:extLst>
            </p:cNvPr>
            <p:cNvSpPr/>
            <p:nvPr/>
          </p:nvSpPr>
          <p:spPr>
            <a:xfrm>
              <a:off x="2980986" y="-301071"/>
              <a:ext cx="110462" cy="91150"/>
            </a:xfrm>
            <a:custGeom>
              <a:avLst/>
              <a:gdLst/>
              <a:ahLst/>
              <a:cxnLst/>
              <a:rect l="l" t="t" r="r" b="b"/>
              <a:pathLst>
                <a:path w="3559" h="2937" fill="none" extrusionOk="0">
                  <a:moveTo>
                    <a:pt x="1" y="1"/>
                  </a:moveTo>
                  <a:lnTo>
                    <a:pt x="1" y="1"/>
                  </a:lnTo>
                  <a:lnTo>
                    <a:pt x="293" y="40"/>
                  </a:lnTo>
                  <a:lnTo>
                    <a:pt x="565" y="98"/>
                  </a:lnTo>
                  <a:lnTo>
                    <a:pt x="837" y="195"/>
                  </a:lnTo>
                  <a:lnTo>
                    <a:pt x="1109" y="292"/>
                  </a:lnTo>
                  <a:lnTo>
                    <a:pt x="1362" y="428"/>
                  </a:lnTo>
                  <a:lnTo>
                    <a:pt x="1595" y="564"/>
                  </a:lnTo>
                  <a:lnTo>
                    <a:pt x="1828" y="739"/>
                  </a:lnTo>
                  <a:lnTo>
                    <a:pt x="2042" y="914"/>
                  </a:lnTo>
                  <a:lnTo>
                    <a:pt x="2237" y="1128"/>
                  </a:lnTo>
                  <a:lnTo>
                    <a:pt x="2412" y="1342"/>
                  </a:lnTo>
                  <a:lnTo>
                    <a:pt x="2567" y="1556"/>
                  </a:lnTo>
                  <a:lnTo>
                    <a:pt x="2703" y="1809"/>
                  </a:lnTo>
                  <a:lnTo>
                    <a:pt x="2839" y="2061"/>
                  </a:lnTo>
                  <a:lnTo>
                    <a:pt x="2936" y="2334"/>
                  </a:lnTo>
                  <a:lnTo>
                    <a:pt x="3014" y="2606"/>
                  </a:lnTo>
                  <a:lnTo>
                    <a:pt x="3073" y="2897"/>
                  </a:lnTo>
                  <a:lnTo>
                    <a:pt x="3073" y="2897"/>
                  </a:lnTo>
                  <a:lnTo>
                    <a:pt x="3559" y="2936"/>
                  </a:lnTo>
                  <a:lnTo>
                    <a:pt x="3559" y="2936"/>
                  </a:lnTo>
                  <a:lnTo>
                    <a:pt x="3481" y="2664"/>
                  </a:lnTo>
                  <a:lnTo>
                    <a:pt x="3384" y="2392"/>
                  </a:lnTo>
                  <a:lnTo>
                    <a:pt x="3286" y="2139"/>
                  </a:lnTo>
                  <a:lnTo>
                    <a:pt x="3150" y="1886"/>
                  </a:lnTo>
                  <a:lnTo>
                    <a:pt x="3014" y="1653"/>
                  </a:lnTo>
                  <a:lnTo>
                    <a:pt x="2839" y="1439"/>
                  </a:lnTo>
                  <a:lnTo>
                    <a:pt x="2664" y="1225"/>
                  </a:lnTo>
                  <a:lnTo>
                    <a:pt x="2470" y="1031"/>
                  </a:lnTo>
                  <a:lnTo>
                    <a:pt x="2275" y="837"/>
                  </a:lnTo>
                  <a:lnTo>
                    <a:pt x="2042" y="681"/>
                  </a:lnTo>
                  <a:lnTo>
                    <a:pt x="1809" y="526"/>
                  </a:lnTo>
                  <a:lnTo>
                    <a:pt x="1576" y="390"/>
                  </a:lnTo>
                  <a:lnTo>
                    <a:pt x="1323" y="273"/>
                  </a:lnTo>
                  <a:lnTo>
                    <a:pt x="1051" y="176"/>
                  </a:lnTo>
                  <a:lnTo>
                    <a:pt x="779" y="98"/>
                  </a:lnTo>
                  <a:lnTo>
                    <a:pt x="506" y="40"/>
                  </a:lnTo>
                  <a:lnTo>
                    <a:pt x="1" y="1"/>
                  </a:lnTo>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7">
              <a:extLst>
                <a:ext uri="{FF2B5EF4-FFF2-40B4-BE49-F238E27FC236}">
                  <a16:creationId xmlns:a16="http://schemas.microsoft.com/office/drawing/2014/main" id="{EAA11529-57EF-7DD5-A60C-EEE53BDFDA2F}"/>
                </a:ext>
              </a:extLst>
            </p:cNvPr>
            <p:cNvSpPr/>
            <p:nvPr/>
          </p:nvSpPr>
          <p:spPr>
            <a:xfrm>
              <a:off x="2974376" y="-301071"/>
              <a:ext cx="3042" cy="31"/>
            </a:xfrm>
            <a:custGeom>
              <a:avLst/>
              <a:gdLst/>
              <a:ahLst/>
              <a:cxnLst/>
              <a:rect l="l" t="t" r="r" b="b"/>
              <a:pathLst>
                <a:path w="98" h="1" fill="none" extrusionOk="0">
                  <a:moveTo>
                    <a:pt x="39" y="1"/>
                  </a:moveTo>
                  <a:lnTo>
                    <a:pt x="39" y="1"/>
                  </a:lnTo>
                  <a:lnTo>
                    <a:pt x="0" y="1"/>
                  </a:lnTo>
                  <a:lnTo>
                    <a:pt x="0" y="1"/>
                  </a:lnTo>
                  <a:lnTo>
                    <a:pt x="97" y="1"/>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7">
              <a:extLst>
                <a:ext uri="{FF2B5EF4-FFF2-40B4-BE49-F238E27FC236}">
                  <a16:creationId xmlns:a16="http://schemas.microsoft.com/office/drawing/2014/main" id="{9FA9E8A3-CFEB-7E53-9B20-8717FD8D2C1F}"/>
                </a:ext>
              </a:extLst>
            </p:cNvPr>
            <p:cNvSpPr/>
            <p:nvPr/>
          </p:nvSpPr>
          <p:spPr>
            <a:xfrm>
              <a:off x="2975555" y="-301660"/>
              <a:ext cx="21168" cy="1831"/>
            </a:xfrm>
            <a:custGeom>
              <a:avLst/>
              <a:gdLst/>
              <a:ahLst/>
              <a:cxnLst/>
              <a:rect l="l" t="t" r="r" b="b"/>
              <a:pathLst>
                <a:path w="682" h="59" extrusionOk="0">
                  <a:moveTo>
                    <a:pt x="59" y="0"/>
                  </a:moveTo>
                  <a:lnTo>
                    <a:pt x="1" y="20"/>
                  </a:lnTo>
                  <a:lnTo>
                    <a:pt x="176" y="20"/>
                  </a:lnTo>
                  <a:lnTo>
                    <a:pt x="681" y="59"/>
                  </a:lnTo>
                  <a:lnTo>
                    <a:pt x="370" y="20"/>
                  </a:lnTo>
                  <a:lnTo>
                    <a:pt x="59" y="0"/>
                  </a:lnTo>
                  <a:close/>
                </a:path>
              </a:pathLst>
            </a:custGeom>
            <a:solidFill>
              <a:srgbClr val="AFC6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7">
              <a:extLst>
                <a:ext uri="{FF2B5EF4-FFF2-40B4-BE49-F238E27FC236}">
                  <a16:creationId xmlns:a16="http://schemas.microsoft.com/office/drawing/2014/main" id="{5F5984AF-5365-A367-16E9-CA3FDEB2316A}"/>
                </a:ext>
              </a:extLst>
            </p:cNvPr>
            <p:cNvSpPr/>
            <p:nvPr/>
          </p:nvSpPr>
          <p:spPr>
            <a:xfrm>
              <a:off x="2975555" y="-301660"/>
              <a:ext cx="21168" cy="1831"/>
            </a:xfrm>
            <a:custGeom>
              <a:avLst/>
              <a:gdLst/>
              <a:ahLst/>
              <a:cxnLst/>
              <a:rect l="l" t="t" r="r" b="b"/>
              <a:pathLst>
                <a:path w="682" h="59" fill="none" extrusionOk="0">
                  <a:moveTo>
                    <a:pt x="59" y="0"/>
                  </a:moveTo>
                  <a:lnTo>
                    <a:pt x="59" y="0"/>
                  </a:lnTo>
                  <a:lnTo>
                    <a:pt x="1" y="20"/>
                  </a:lnTo>
                  <a:lnTo>
                    <a:pt x="59" y="20"/>
                  </a:lnTo>
                  <a:lnTo>
                    <a:pt x="59" y="20"/>
                  </a:lnTo>
                  <a:lnTo>
                    <a:pt x="176" y="20"/>
                  </a:lnTo>
                  <a:lnTo>
                    <a:pt x="681" y="59"/>
                  </a:lnTo>
                  <a:lnTo>
                    <a:pt x="681" y="59"/>
                  </a:lnTo>
                  <a:lnTo>
                    <a:pt x="370" y="20"/>
                  </a:lnTo>
                  <a:lnTo>
                    <a:pt x="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47">
              <a:extLst>
                <a:ext uri="{FF2B5EF4-FFF2-40B4-BE49-F238E27FC236}">
                  <a16:creationId xmlns:a16="http://schemas.microsoft.com/office/drawing/2014/main" id="{ADA9ADAF-0F73-5B7F-159E-FB517262F458}"/>
                </a:ext>
              </a:extLst>
            </p:cNvPr>
            <p:cNvSpPr/>
            <p:nvPr/>
          </p:nvSpPr>
          <p:spPr>
            <a:xfrm>
              <a:off x="2871800" y="-237726"/>
              <a:ext cx="2421" cy="4872"/>
            </a:xfrm>
            <a:custGeom>
              <a:avLst/>
              <a:gdLst/>
              <a:ahLst/>
              <a:cxnLst/>
              <a:rect l="l" t="t" r="r" b="b"/>
              <a:pathLst>
                <a:path w="78" h="157" extrusionOk="0">
                  <a:moveTo>
                    <a:pt x="78" y="1"/>
                  </a:moveTo>
                  <a:lnTo>
                    <a:pt x="0" y="157"/>
                  </a:lnTo>
                  <a:lnTo>
                    <a:pt x="20" y="157"/>
                  </a:lnTo>
                  <a:lnTo>
                    <a:pt x="78" y="1"/>
                  </a:lnTo>
                  <a:close/>
                </a:path>
              </a:pathLst>
            </a:custGeom>
            <a:solidFill>
              <a:srgbClr val="9BB9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7">
              <a:extLst>
                <a:ext uri="{FF2B5EF4-FFF2-40B4-BE49-F238E27FC236}">
                  <a16:creationId xmlns:a16="http://schemas.microsoft.com/office/drawing/2014/main" id="{86AC56B2-0B8C-9A5D-2D1D-E0F432691658}"/>
                </a:ext>
              </a:extLst>
            </p:cNvPr>
            <p:cNvSpPr/>
            <p:nvPr/>
          </p:nvSpPr>
          <p:spPr>
            <a:xfrm>
              <a:off x="2871800" y="-237726"/>
              <a:ext cx="2421" cy="4872"/>
            </a:xfrm>
            <a:custGeom>
              <a:avLst/>
              <a:gdLst/>
              <a:ahLst/>
              <a:cxnLst/>
              <a:rect l="l" t="t" r="r" b="b"/>
              <a:pathLst>
                <a:path w="78" h="157" fill="none" extrusionOk="0">
                  <a:moveTo>
                    <a:pt x="78" y="1"/>
                  </a:moveTo>
                  <a:lnTo>
                    <a:pt x="78" y="1"/>
                  </a:lnTo>
                  <a:lnTo>
                    <a:pt x="0" y="157"/>
                  </a:lnTo>
                  <a:lnTo>
                    <a:pt x="0" y="157"/>
                  </a:lnTo>
                  <a:lnTo>
                    <a:pt x="20" y="157"/>
                  </a:lnTo>
                  <a:lnTo>
                    <a:pt x="20" y="157"/>
                  </a:lnTo>
                  <a:lnTo>
                    <a:pt x="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47">
              <a:extLst>
                <a:ext uri="{FF2B5EF4-FFF2-40B4-BE49-F238E27FC236}">
                  <a16:creationId xmlns:a16="http://schemas.microsoft.com/office/drawing/2014/main" id="{DCC0719A-9A97-26C7-2F00-46812211253B}"/>
                </a:ext>
              </a:extLst>
            </p:cNvPr>
            <p:cNvSpPr/>
            <p:nvPr/>
          </p:nvSpPr>
          <p:spPr>
            <a:xfrm>
              <a:off x="2865159" y="-301660"/>
              <a:ext cx="212421" cy="212404"/>
            </a:xfrm>
            <a:custGeom>
              <a:avLst/>
              <a:gdLst/>
              <a:ahLst/>
              <a:cxnLst/>
              <a:rect l="l" t="t" r="r" b="b"/>
              <a:pathLst>
                <a:path w="6844" h="6844" extrusionOk="0">
                  <a:moveTo>
                    <a:pt x="3422" y="0"/>
                  </a:moveTo>
                  <a:lnTo>
                    <a:pt x="3072" y="20"/>
                  </a:lnTo>
                  <a:lnTo>
                    <a:pt x="2741" y="78"/>
                  </a:lnTo>
                  <a:lnTo>
                    <a:pt x="2411" y="156"/>
                  </a:lnTo>
                  <a:lnTo>
                    <a:pt x="2080" y="272"/>
                  </a:lnTo>
                  <a:lnTo>
                    <a:pt x="1789" y="428"/>
                  </a:lnTo>
                  <a:lnTo>
                    <a:pt x="1517" y="603"/>
                  </a:lnTo>
                  <a:lnTo>
                    <a:pt x="1245" y="797"/>
                  </a:lnTo>
                  <a:lnTo>
                    <a:pt x="1011" y="1011"/>
                  </a:lnTo>
                  <a:lnTo>
                    <a:pt x="778" y="1264"/>
                  </a:lnTo>
                  <a:lnTo>
                    <a:pt x="584" y="1517"/>
                  </a:lnTo>
                  <a:lnTo>
                    <a:pt x="409" y="1808"/>
                  </a:lnTo>
                  <a:lnTo>
                    <a:pt x="273" y="2100"/>
                  </a:lnTo>
                  <a:lnTo>
                    <a:pt x="156" y="2411"/>
                  </a:lnTo>
                  <a:lnTo>
                    <a:pt x="78" y="2741"/>
                  </a:lnTo>
                  <a:lnTo>
                    <a:pt x="20" y="3072"/>
                  </a:lnTo>
                  <a:lnTo>
                    <a:pt x="0" y="3422"/>
                  </a:lnTo>
                  <a:lnTo>
                    <a:pt x="20" y="3772"/>
                  </a:lnTo>
                  <a:lnTo>
                    <a:pt x="78" y="4122"/>
                  </a:lnTo>
                  <a:lnTo>
                    <a:pt x="156" y="4452"/>
                  </a:lnTo>
                  <a:lnTo>
                    <a:pt x="273" y="4763"/>
                  </a:lnTo>
                  <a:lnTo>
                    <a:pt x="409" y="5055"/>
                  </a:lnTo>
                  <a:lnTo>
                    <a:pt x="584" y="5346"/>
                  </a:lnTo>
                  <a:lnTo>
                    <a:pt x="778" y="5599"/>
                  </a:lnTo>
                  <a:lnTo>
                    <a:pt x="1011" y="5852"/>
                  </a:lnTo>
                  <a:lnTo>
                    <a:pt x="1245" y="6066"/>
                  </a:lnTo>
                  <a:lnTo>
                    <a:pt x="1517" y="6260"/>
                  </a:lnTo>
                  <a:lnTo>
                    <a:pt x="1789" y="6435"/>
                  </a:lnTo>
                  <a:lnTo>
                    <a:pt x="2080" y="6591"/>
                  </a:lnTo>
                  <a:lnTo>
                    <a:pt x="2411" y="6707"/>
                  </a:lnTo>
                  <a:lnTo>
                    <a:pt x="2741" y="6785"/>
                  </a:lnTo>
                  <a:lnTo>
                    <a:pt x="3072" y="6843"/>
                  </a:lnTo>
                  <a:lnTo>
                    <a:pt x="3772" y="6843"/>
                  </a:lnTo>
                  <a:lnTo>
                    <a:pt x="4102" y="6785"/>
                  </a:lnTo>
                  <a:lnTo>
                    <a:pt x="4433" y="6707"/>
                  </a:lnTo>
                  <a:lnTo>
                    <a:pt x="4763" y="6591"/>
                  </a:lnTo>
                  <a:lnTo>
                    <a:pt x="5055" y="6435"/>
                  </a:lnTo>
                  <a:lnTo>
                    <a:pt x="5327" y="6260"/>
                  </a:lnTo>
                  <a:lnTo>
                    <a:pt x="5599" y="6066"/>
                  </a:lnTo>
                  <a:lnTo>
                    <a:pt x="5833" y="5852"/>
                  </a:lnTo>
                  <a:lnTo>
                    <a:pt x="6066" y="5599"/>
                  </a:lnTo>
                  <a:lnTo>
                    <a:pt x="6260" y="5346"/>
                  </a:lnTo>
                  <a:lnTo>
                    <a:pt x="6435" y="5055"/>
                  </a:lnTo>
                  <a:lnTo>
                    <a:pt x="6571" y="4763"/>
                  </a:lnTo>
                  <a:lnTo>
                    <a:pt x="6688" y="4452"/>
                  </a:lnTo>
                  <a:lnTo>
                    <a:pt x="6766" y="4122"/>
                  </a:lnTo>
                  <a:lnTo>
                    <a:pt x="6824" y="3772"/>
                  </a:lnTo>
                  <a:lnTo>
                    <a:pt x="6843" y="3422"/>
                  </a:lnTo>
                  <a:lnTo>
                    <a:pt x="6824" y="3072"/>
                  </a:lnTo>
                  <a:lnTo>
                    <a:pt x="6766" y="2741"/>
                  </a:lnTo>
                  <a:lnTo>
                    <a:pt x="6688" y="2411"/>
                  </a:lnTo>
                  <a:lnTo>
                    <a:pt x="6571" y="2100"/>
                  </a:lnTo>
                  <a:lnTo>
                    <a:pt x="6435" y="1808"/>
                  </a:lnTo>
                  <a:lnTo>
                    <a:pt x="6260" y="1517"/>
                  </a:lnTo>
                  <a:lnTo>
                    <a:pt x="6066" y="1264"/>
                  </a:lnTo>
                  <a:lnTo>
                    <a:pt x="5833" y="1011"/>
                  </a:lnTo>
                  <a:lnTo>
                    <a:pt x="5599" y="797"/>
                  </a:lnTo>
                  <a:lnTo>
                    <a:pt x="5327" y="603"/>
                  </a:lnTo>
                  <a:lnTo>
                    <a:pt x="5055" y="428"/>
                  </a:lnTo>
                  <a:lnTo>
                    <a:pt x="4763" y="272"/>
                  </a:lnTo>
                  <a:lnTo>
                    <a:pt x="4433" y="156"/>
                  </a:lnTo>
                  <a:lnTo>
                    <a:pt x="4102" y="78"/>
                  </a:lnTo>
                  <a:lnTo>
                    <a:pt x="3772" y="20"/>
                  </a:lnTo>
                  <a:lnTo>
                    <a:pt x="3422"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7">
              <a:extLst>
                <a:ext uri="{FF2B5EF4-FFF2-40B4-BE49-F238E27FC236}">
                  <a16:creationId xmlns:a16="http://schemas.microsoft.com/office/drawing/2014/main" id="{0467ECC6-8CB0-73EB-DA2F-4ED85DDBA686}"/>
                </a:ext>
              </a:extLst>
            </p:cNvPr>
            <p:cNvSpPr/>
            <p:nvPr/>
          </p:nvSpPr>
          <p:spPr>
            <a:xfrm>
              <a:off x="2865159" y="-301660"/>
              <a:ext cx="212421" cy="212404"/>
            </a:xfrm>
            <a:custGeom>
              <a:avLst/>
              <a:gdLst/>
              <a:ahLst/>
              <a:cxnLst/>
              <a:rect l="l" t="t" r="r" b="b"/>
              <a:pathLst>
                <a:path w="6844" h="6844" fill="none" extrusionOk="0">
                  <a:moveTo>
                    <a:pt x="6843" y="3422"/>
                  </a:moveTo>
                  <a:lnTo>
                    <a:pt x="6843" y="3422"/>
                  </a:lnTo>
                  <a:lnTo>
                    <a:pt x="6824" y="3772"/>
                  </a:lnTo>
                  <a:lnTo>
                    <a:pt x="6766" y="4122"/>
                  </a:lnTo>
                  <a:lnTo>
                    <a:pt x="6688" y="4452"/>
                  </a:lnTo>
                  <a:lnTo>
                    <a:pt x="6571" y="4763"/>
                  </a:lnTo>
                  <a:lnTo>
                    <a:pt x="6435" y="5055"/>
                  </a:lnTo>
                  <a:lnTo>
                    <a:pt x="6260" y="5346"/>
                  </a:lnTo>
                  <a:lnTo>
                    <a:pt x="6066" y="5599"/>
                  </a:lnTo>
                  <a:lnTo>
                    <a:pt x="5833" y="5852"/>
                  </a:lnTo>
                  <a:lnTo>
                    <a:pt x="5599" y="6066"/>
                  </a:lnTo>
                  <a:lnTo>
                    <a:pt x="5327" y="6260"/>
                  </a:lnTo>
                  <a:lnTo>
                    <a:pt x="5055" y="6435"/>
                  </a:lnTo>
                  <a:lnTo>
                    <a:pt x="4763" y="6591"/>
                  </a:lnTo>
                  <a:lnTo>
                    <a:pt x="4433" y="6707"/>
                  </a:lnTo>
                  <a:lnTo>
                    <a:pt x="4102" y="6785"/>
                  </a:lnTo>
                  <a:lnTo>
                    <a:pt x="3772" y="6843"/>
                  </a:lnTo>
                  <a:lnTo>
                    <a:pt x="3422" y="6843"/>
                  </a:lnTo>
                  <a:lnTo>
                    <a:pt x="3422" y="6843"/>
                  </a:lnTo>
                  <a:lnTo>
                    <a:pt x="3072" y="6843"/>
                  </a:lnTo>
                  <a:lnTo>
                    <a:pt x="2741" y="6785"/>
                  </a:lnTo>
                  <a:lnTo>
                    <a:pt x="2411" y="6707"/>
                  </a:lnTo>
                  <a:lnTo>
                    <a:pt x="2080" y="6591"/>
                  </a:lnTo>
                  <a:lnTo>
                    <a:pt x="1789" y="6435"/>
                  </a:lnTo>
                  <a:lnTo>
                    <a:pt x="1517" y="6260"/>
                  </a:lnTo>
                  <a:lnTo>
                    <a:pt x="1245" y="6066"/>
                  </a:lnTo>
                  <a:lnTo>
                    <a:pt x="1011" y="5852"/>
                  </a:lnTo>
                  <a:lnTo>
                    <a:pt x="778" y="5599"/>
                  </a:lnTo>
                  <a:lnTo>
                    <a:pt x="584" y="5346"/>
                  </a:lnTo>
                  <a:lnTo>
                    <a:pt x="409" y="5055"/>
                  </a:lnTo>
                  <a:lnTo>
                    <a:pt x="273" y="4763"/>
                  </a:lnTo>
                  <a:lnTo>
                    <a:pt x="156" y="4452"/>
                  </a:lnTo>
                  <a:lnTo>
                    <a:pt x="78" y="4122"/>
                  </a:lnTo>
                  <a:lnTo>
                    <a:pt x="20" y="3772"/>
                  </a:lnTo>
                  <a:lnTo>
                    <a:pt x="0" y="3422"/>
                  </a:lnTo>
                  <a:lnTo>
                    <a:pt x="0" y="3422"/>
                  </a:lnTo>
                  <a:lnTo>
                    <a:pt x="20" y="3072"/>
                  </a:lnTo>
                  <a:lnTo>
                    <a:pt x="78" y="2741"/>
                  </a:lnTo>
                  <a:lnTo>
                    <a:pt x="156" y="2411"/>
                  </a:lnTo>
                  <a:lnTo>
                    <a:pt x="273" y="2100"/>
                  </a:lnTo>
                  <a:lnTo>
                    <a:pt x="409" y="1808"/>
                  </a:lnTo>
                  <a:lnTo>
                    <a:pt x="584" y="1517"/>
                  </a:lnTo>
                  <a:lnTo>
                    <a:pt x="778" y="1264"/>
                  </a:lnTo>
                  <a:lnTo>
                    <a:pt x="1011" y="1011"/>
                  </a:lnTo>
                  <a:lnTo>
                    <a:pt x="1245" y="797"/>
                  </a:lnTo>
                  <a:lnTo>
                    <a:pt x="1517" y="603"/>
                  </a:lnTo>
                  <a:lnTo>
                    <a:pt x="1789" y="428"/>
                  </a:lnTo>
                  <a:lnTo>
                    <a:pt x="2080" y="272"/>
                  </a:lnTo>
                  <a:lnTo>
                    <a:pt x="2411" y="156"/>
                  </a:lnTo>
                  <a:lnTo>
                    <a:pt x="2741" y="78"/>
                  </a:lnTo>
                  <a:lnTo>
                    <a:pt x="3072" y="20"/>
                  </a:lnTo>
                  <a:lnTo>
                    <a:pt x="3422" y="0"/>
                  </a:lnTo>
                  <a:lnTo>
                    <a:pt x="3422" y="0"/>
                  </a:lnTo>
                  <a:lnTo>
                    <a:pt x="3772" y="20"/>
                  </a:lnTo>
                  <a:lnTo>
                    <a:pt x="4102" y="78"/>
                  </a:lnTo>
                  <a:lnTo>
                    <a:pt x="4433" y="156"/>
                  </a:lnTo>
                  <a:lnTo>
                    <a:pt x="4763" y="272"/>
                  </a:lnTo>
                  <a:lnTo>
                    <a:pt x="5055" y="428"/>
                  </a:lnTo>
                  <a:lnTo>
                    <a:pt x="5327" y="603"/>
                  </a:lnTo>
                  <a:lnTo>
                    <a:pt x="5599" y="797"/>
                  </a:lnTo>
                  <a:lnTo>
                    <a:pt x="5833" y="1011"/>
                  </a:lnTo>
                  <a:lnTo>
                    <a:pt x="6066" y="1264"/>
                  </a:lnTo>
                  <a:lnTo>
                    <a:pt x="6260" y="1517"/>
                  </a:lnTo>
                  <a:lnTo>
                    <a:pt x="6435" y="1808"/>
                  </a:lnTo>
                  <a:lnTo>
                    <a:pt x="6571" y="2100"/>
                  </a:lnTo>
                  <a:lnTo>
                    <a:pt x="6688" y="2411"/>
                  </a:lnTo>
                  <a:lnTo>
                    <a:pt x="6766" y="2741"/>
                  </a:lnTo>
                  <a:lnTo>
                    <a:pt x="6824" y="3072"/>
                  </a:lnTo>
                  <a:lnTo>
                    <a:pt x="6843" y="34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7">
              <a:extLst>
                <a:ext uri="{FF2B5EF4-FFF2-40B4-BE49-F238E27FC236}">
                  <a16:creationId xmlns:a16="http://schemas.microsoft.com/office/drawing/2014/main" id="{9E007BCB-440E-2C96-29BE-78AB03C6FC19}"/>
                </a:ext>
              </a:extLst>
            </p:cNvPr>
            <p:cNvSpPr/>
            <p:nvPr/>
          </p:nvSpPr>
          <p:spPr>
            <a:xfrm>
              <a:off x="2889274" y="-277545"/>
              <a:ext cx="164157" cy="164765"/>
            </a:xfrm>
            <a:custGeom>
              <a:avLst/>
              <a:gdLst/>
              <a:ahLst/>
              <a:cxnLst/>
              <a:rect l="l" t="t" r="r" b="b"/>
              <a:pathLst>
                <a:path w="5289" h="5309" extrusionOk="0">
                  <a:moveTo>
                    <a:pt x="2645" y="1"/>
                  </a:moveTo>
                  <a:lnTo>
                    <a:pt x="2373" y="20"/>
                  </a:lnTo>
                  <a:lnTo>
                    <a:pt x="2120" y="59"/>
                  </a:lnTo>
                  <a:lnTo>
                    <a:pt x="1848" y="118"/>
                  </a:lnTo>
                  <a:lnTo>
                    <a:pt x="1615" y="215"/>
                  </a:lnTo>
                  <a:lnTo>
                    <a:pt x="1381" y="331"/>
                  </a:lnTo>
                  <a:lnTo>
                    <a:pt x="1167" y="448"/>
                  </a:lnTo>
                  <a:lnTo>
                    <a:pt x="954" y="604"/>
                  </a:lnTo>
                  <a:lnTo>
                    <a:pt x="779" y="779"/>
                  </a:lnTo>
                  <a:lnTo>
                    <a:pt x="604" y="973"/>
                  </a:lnTo>
                  <a:lnTo>
                    <a:pt x="448" y="1167"/>
                  </a:lnTo>
                  <a:lnTo>
                    <a:pt x="312" y="1401"/>
                  </a:lnTo>
                  <a:lnTo>
                    <a:pt x="195" y="1614"/>
                  </a:lnTo>
                  <a:lnTo>
                    <a:pt x="118" y="1867"/>
                  </a:lnTo>
                  <a:lnTo>
                    <a:pt x="40" y="2120"/>
                  </a:lnTo>
                  <a:lnTo>
                    <a:pt x="1" y="2392"/>
                  </a:lnTo>
                  <a:lnTo>
                    <a:pt x="1" y="2645"/>
                  </a:lnTo>
                  <a:lnTo>
                    <a:pt x="1" y="2917"/>
                  </a:lnTo>
                  <a:lnTo>
                    <a:pt x="40" y="3189"/>
                  </a:lnTo>
                  <a:lnTo>
                    <a:pt x="118" y="3442"/>
                  </a:lnTo>
                  <a:lnTo>
                    <a:pt x="195" y="3695"/>
                  </a:lnTo>
                  <a:lnTo>
                    <a:pt x="312" y="3908"/>
                  </a:lnTo>
                  <a:lnTo>
                    <a:pt x="448" y="4142"/>
                  </a:lnTo>
                  <a:lnTo>
                    <a:pt x="604" y="4336"/>
                  </a:lnTo>
                  <a:lnTo>
                    <a:pt x="779" y="4531"/>
                  </a:lnTo>
                  <a:lnTo>
                    <a:pt x="954" y="4706"/>
                  </a:lnTo>
                  <a:lnTo>
                    <a:pt x="1167" y="4861"/>
                  </a:lnTo>
                  <a:lnTo>
                    <a:pt x="1381" y="4978"/>
                  </a:lnTo>
                  <a:lnTo>
                    <a:pt x="1615" y="5094"/>
                  </a:lnTo>
                  <a:lnTo>
                    <a:pt x="1848" y="5192"/>
                  </a:lnTo>
                  <a:lnTo>
                    <a:pt x="2120" y="5250"/>
                  </a:lnTo>
                  <a:lnTo>
                    <a:pt x="2373" y="5289"/>
                  </a:lnTo>
                  <a:lnTo>
                    <a:pt x="2645" y="5308"/>
                  </a:lnTo>
                  <a:lnTo>
                    <a:pt x="2917" y="5289"/>
                  </a:lnTo>
                  <a:lnTo>
                    <a:pt x="3170" y="5250"/>
                  </a:lnTo>
                  <a:lnTo>
                    <a:pt x="3442" y="5192"/>
                  </a:lnTo>
                  <a:lnTo>
                    <a:pt x="3675" y="5094"/>
                  </a:lnTo>
                  <a:lnTo>
                    <a:pt x="3909" y="4978"/>
                  </a:lnTo>
                  <a:lnTo>
                    <a:pt x="4122" y="4861"/>
                  </a:lnTo>
                  <a:lnTo>
                    <a:pt x="4336" y="4706"/>
                  </a:lnTo>
                  <a:lnTo>
                    <a:pt x="4511" y="4531"/>
                  </a:lnTo>
                  <a:lnTo>
                    <a:pt x="4686" y="4336"/>
                  </a:lnTo>
                  <a:lnTo>
                    <a:pt x="4842" y="4142"/>
                  </a:lnTo>
                  <a:lnTo>
                    <a:pt x="4978" y="3908"/>
                  </a:lnTo>
                  <a:lnTo>
                    <a:pt x="5094" y="3695"/>
                  </a:lnTo>
                  <a:lnTo>
                    <a:pt x="5172" y="3442"/>
                  </a:lnTo>
                  <a:lnTo>
                    <a:pt x="5250" y="3189"/>
                  </a:lnTo>
                  <a:lnTo>
                    <a:pt x="5289" y="2917"/>
                  </a:lnTo>
                  <a:lnTo>
                    <a:pt x="5289" y="2645"/>
                  </a:lnTo>
                  <a:lnTo>
                    <a:pt x="5289" y="2392"/>
                  </a:lnTo>
                  <a:lnTo>
                    <a:pt x="5250" y="2120"/>
                  </a:lnTo>
                  <a:lnTo>
                    <a:pt x="5172" y="1867"/>
                  </a:lnTo>
                  <a:lnTo>
                    <a:pt x="5094" y="1614"/>
                  </a:lnTo>
                  <a:lnTo>
                    <a:pt x="4978" y="1401"/>
                  </a:lnTo>
                  <a:lnTo>
                    <a:pt x="4842" y="1167"/>
                  </a:lnTo>
                  <a:lnTo>
                    <a:pt x="4686" y="973"/>
                  </a:lnTo>
                  <a:lnTo>
                    <a:pt x="4511" y="779"/>
                  </a:lnTo>
                  <a:lnTo>
                    <a:pt x="4336" y="604"/>
                  </a:lnTo>
                  <a:lnTo>
                    <a:pt x="4122" y="448"/>
                  </a:lnTo>
                  <a:lnTo>
                    <a:pt x="3909" y="331"/>
                  </a:lnTo>
                  <a:lnTo>
                    <a:pt x="3675" y="215"/>
                  </a:lnTo>
                  <a:lnTo>
                    <a:pt x="3442" y="118"/>
                  </a:lnTo>
                  <a:lnTo>
                    <a:pt x="3170" y="59"/>
                  </a:lnTo>
                  <a:lnTo>
                    <a:pt x="2917" y="20"/>
                  </a:lnTo>
                  <a:lnTo>
                    <a:pt x="2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7">
              <a:extLst>
                <a:ext uri="{FF2B5EF4-FFF2-40B4-BE49-F238E27FC236}">
                  <a16:creationId xmlns:a16="http://schemas.microsoft.com/office/drawing/2014/main" id="{08879C63-F63E-AB4E-FA71-AC99B5D8FDC4}"/>
                </a:ext>
              </a:extLst>
            </p:cNvPr>
            <p:cNvSpPr/>
            <p:nvPr/>
          </p:nvSpPr>
          <p:spPr>
            <a:xfrm>
              <a:off x="2889274" y="-277545"/>
              <a:ext cx="164157" cy="164765"/>
            </a:xfrm>
            <a:custGeom>
              <a:avLst/>
              <a:gdLst/>
              <a:ahLst/>
              <a:cxnLst/>
              <a:rect l="l" t="t" r="r" b="b"/>
              <a:pathLst>
                <a:path w="5289" h="5309" fill="none" extrusionOk="0">
                  <a:moveTo>
                    <a:pt x="5289" y="2645"/>
                  </a:moveTo>
                  <a:lnTo>
                    <a:pt x="5289" y="2645"/>
                  </a:lnTo>
                  <a:lnTo>
                    <a:pt x="5289" y="2917"/>
                  </a:lnTo>
                  <a:lnTo>
                    <a:pt x="5250" y="3189"/>
                  </a:lnTo>
                  <a:lnTo>
                    <a:pt x="5172" y="3442"/>
                  </a:lnTo>
                  <a:lnTo>
                    <a:pt x="5094" y="3695"/>
                  </a:lnTo>
                  <a:lnTo>
                    <a:pt x="4978" y="3908"/>
                  </a:lnTo>
                  <a:lnTo>
                    <a:pt x="4842" y="4142"/>
                  </a:lnTo>
                  <a:lnTo>
                    <a:pt x="4686" y="4336"/>
                  </a:lnTo>
                  <a:lnTo>
                    <a:pt x="4511" y="4531"/>
                  </a:lnTo>
                  <a:lnTo>
                    <a:pt x="4336" y="4706"/>
                  </a:lnTo>
                  <a:lnTo>
                    <a:pt x="4122" y="4861"/>
                  </a:lnTo>
                  <a:lnTo>
                    <a:pt x="3909" y="4978"/>
                  </a:lnTo>
                  <a:lnTo>
                    <a:pt x="3675" y="5094"/>
                  </a:lnTo>
                  <a:lnTo>
                    <a:pt x="3442" y="5192"/>
                  </a:lnTo>
                  <a:lnTo>
                    <a:pt x="3170" y="5250"/>
                  </a:lnTo>
                  <a:lnTo>
                    <a:pt x="2917" y="5289"/>
                  </a:lnTo>
                  <a:lnTo>
                    <a:pt x="2645" y="5308"/>
                  </a:lnTo>
                  <a:lnTo>
                    <a:pt x="2645" y="5308"/>
                  </a:lnTo>
                  <a:lnTo>
                    <a:pt x="2373" y="5289"/>
                  </a:lnTo>
                  <a:lnTo>
                    <a:pt x="2120" y="5250"/>
                  </a:lnTo>
                  <a:lnTo>
                    <a:pt x="1848" y="5192"/>
                  </a:lnTo>
                  <a:lnTo>
                    <a:pt x="1615" y="5094"/>
                  </a:lnTo>
                  <a:lnTo>
                    <a:pt x="1381" y="4978"/>
                  </a:lnTo>
                  <a:lnTo>
                    <a:pt x="1167" y="4861"/>
                  </a:lnTo>
                  <a:lnTo>
                    <a:pt x="954" y="4706"/>
                  </a:lnTo>
                  <a:lnTo>
                    <a:pt x="779" y="4531"/>
                  </a:lnTo>
                  <a:lnTo>
                    <a:pt x="604" y="4336"/>
                  </a:lnTo>
                  <a:lnTo>
                    <a:pt x="448" y="4142"/>
                  </a:lnTo>
                  <a:lnTo>
                    <a:pt x="312" y="3908"/>
                  </a:lnTo>
                  <a:lnTo>
                    <a:pt x="195" y="3695"/>
                  </a:lnTo>
                  <a:lnTo>
                    <a:pt x="118" y="3442"/>
                  </a:lnTo>
                  <a:lnTo>
                    <a:pt x="40" y="3189"/>
                  </a:lnTo>
                  <a:lnTo>
                    <a:pt x="1" y="2917"/>
                  </a:lnTo>
                  <a:lnTo>
                    <a:pt x="1" y="2645"/>
                  </a:lnTo>
                  <a:lnTo>
                    <a:pt x="1" y="2645"/>
                  </a:lnTo>
                  <a:lnTo>
                    <a:pt x="1" y="2392"/>
                  </a:lnTo>
                  <a:lnTo>
                    <a:pt x="40" y="2120"/>
                  </a:lnTo>
                  <a:lnTo>
                    <a:pt x="118" y="1867"/>
                  </a:lnTo>
                  <a:lnTo>
                    <a:pt x="195" y="1614"/>
                  </a:lnTo>
                  <a:lnTo>
                    <a:pt x="312" y="1401"/>
                  </a:lnTo>
                  <a:lnTo>
                    <a:pt x="448" y="1167"/>
                  </a:lnTo>
                  <a:lnTo>
                    <a:pt x="604" y="973"/>
                  </a:lnTo>
                  <a:lnTo>
                    <a:pt x="779" y="779"/>
                  </a:lnTo>
                  <a:lnTo>
                    <a:pt x="954" y="604"/>
                  </a:lnTo>
                  <a:lnTo>
                    <a:pt x="1167" y="448"/>
                  </a:lnTo>
                  <a:lnTo>
                    <a:pt x="1381" y="331"/>
                  </a:lnTo>
                  <a:lnTo>
                    <a:pt x="1615" y="215"/>
                  </a:lnTo>
                  <a:lnTo>
                    <a:pt x="1848" y="118"/>
                  </a:lnTo>
                  <a:lnTo>
                    <a:pt x="2120" y="59"/>
                  </a:lnTo>
                  <a:lnTo>
                    <a:pt x="2373" y="20"/>
                  </a:lnTo>
                  <a:lnTo>
                    <a:pt x="2645" y="1"/>
                  </a:lnTo>
                  <a:lnTo>
                    <a:pt x="2645" y="1"/>
                  </a:lnTo>
                  <a:lnTo>
                    <a:pt x="2917" y="20"/>
                  </a:lnTo>
                  <a:lnTo>
                    <a:pt x="3170" y="59"/>
                  </a:lnTo>
                  <a:lnTo>
                    <a:pt x="3442" y="118"/>
                  </a:lnTo>
                  <a:lnTo>
                    <a:pt x="3675" y="215"/>
                  </a:lnTo>
                  <a:lnTo>
                    <a:pt x="3909" y="331"/>
                  </a:lnTo>
                  <a:lnTo>
                    <a:pt x="4122" y="448"/>
                  </a:lnTo>
                  <a:lnTo>
                    <a:pt x="4336" y="604"/>
                  </a:lnTo>
                  <a:lnTo>
                    <a:pt x="4511" y="779"/>
                  </a:lnTo>
                  <a:lnTo>
                    <a:pt x="4686" y="973"/>
                  </a:lnTo>
                  <a:lnTo>
                    <a:pt x="4842" y="1167"/>
                  </a:lnTo>
                  <a:lnTo>
                    <a:pt x="4978" y="1401"/>
                  </a:lnTo>
                  <a:lnTo>
                    <a:pt x="5094" y="1614"/>
                  </a:lnTo>
                  <a:lnTo>
                    <a:pt x="5172" y="1867"/>
                  </a:lnTo>
                  <a:lnTo>
                    <a:pt x="5250" y="2120"/>
                  </a:lnTo>
                  <a:lnTo>
                    <a:pt x="5289" y="2392"/>
                  </a:lnTo>
                  <a:lnTo>
                    <a:pt x="5289" y="2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7">
              <a:extLst>
                <a:ext uri="{FF2B5EF4-FFF2-40B4-BE49-F238E27FC236}">
                  <a16:creationId xmlns:a16="http://schemas.microsoft.com/office/drawing/2014/main" id="{618D7997-4393-1245-AB03-ADDEA306B016}"/>
                </a:ext>
              </a:extLst>
            </p:cNvPr>
            <p:cNvSpPr/>
            <p:nvPr/>
          </p:nvSpPr>
          <p:spPr>
            <a:xfrm>
              <a:off x="2922483" y="-243747"/>
              <a:ext cx="97768" cy="97171"/>
            </a:xfrm>
            <a:custGeom>
              <a:avLst/>
              <a:gdLst/>
              <a:ahLst/>
              <a:cxnLst/>
              <a:rect l="l" t="t" r="r" b="b"/>
              <a:pathLst>
                <a:path w="3150" h="3131" extrusionOk="0">
                  <a:moveTo>
                    <a:pt x="1419" y="1"/>
                  </a:moveTo>
                  <a:lnTo>
                    <a:pt x="1264" y="39"/>
                  </a:lnTo>
                  <a:lnTo>
                    <a:pt x="1108" y="78"/>
                  </a:lnTo>
                  <a:lnTo>
                    <a:pt x="972" y="117"/>
                  </a:lnTo>
                  <a:lnTo>
                    <a:pt x="836" y="195"/>
                  </a:lnTo>
                  <a:lnTo>
                    <a:pt x="700" y="273"/>
                  </a:lnTo>
                  <a:lnTo>
                    <a:pt x="583" y="351"/>
                  </a:lnTo>
                  <a:lnTo>
                    <a:pt x="467" y="467"/>
                  </a:lnTo>
                  <a:lnTo>
                    <a:pt x="370" y="564"/>
                  </a:lnTo>
                  <a:lnTo>
                    <a:pt x="272" y="681"/>
                  </a:lnTo>
                  <a:lnTo>
                    <a:pt x="195" y="817"/>
                  </a:lnTo>
                  <a:lnTo>
                    <a:pt x="136" y="953"/>
                  </a:lnTo>
                  <a:lnTo>
                    <a:pt x="78" y="1109"/>
                  </a:lnTo>
                  <a:lnTo>
                    <a:pt x="39" y="1245"/>
                  </a:lnTo>
                  <a:lnTo>
                    <a:pt x="20" y="1400"/>
                  </a:lnTo>
                  <a:lnTo>
                    <a:pt x="0" y="1556"/>
                  </a:lnTo>
                  <a:lnTo>
                    <a:pt x="20" y="1731"/>
                  </a:lnTo>
                  <a:lnTo>
                    <a:pt x="39" y="1886"/>
                  </a:lnTo>
                  <a:lnTo>
                    <a:pt x="78" y="2022"/>
                  </a:lnTo>
                  <a:lnTo>
                    <a:pt x="136" y="2178"/>
                  </a:lnTo>
                  <a:lnTo>
                    <a:pt x="195" y="2314"/>
                  </a:lnTo>
                  <a:lnTo>
                    <a:pt x="272" y="2450"/>
                  </a:lnTo>
                  <a:lnTo>
                    <a:pt x="370" y="2567"/>
                  </a:lnTo>
                  <a:lnTo>
                    <a:pt x="467" y="2664"/>
                  </a:lnTo>
                  <a:lnTo>
                    <a:pt x="583" y="2781"/>
                  </a:lnTo>
                  <a:lnTo>
                    <a:pt x="700" y="2858"/>
                  </a:lnTo>
                  <a:lnTo>
                    <a:pt x="836" y="2936"/>
                  </a:lnTo>
                  <a:lnTo>
                    <a:pt x="972" y="3014"/>
                  </a:lnTo>
                  <a:lnTo>
                    <a:pt x="1108" y="3053"/>
                  </a:lnTo>
                  <a:lnTo>
                    <a:pt x="1264" y="3092"/>
                  </a:lnTo>
                  <a:lnTo>
                    <a:pt x="1419" y="3131"/>
                  </a:lnTo>
                  <a:lnTo>
                    <a:pt x="1730" y="3131"/>
                  </a:lnTo>
                  <a:lnTo>
                    <a:pt x="1886" y="3092"/>
                  </a:lnTo>
                  <a:lnTo>
                    <a:pt x="2041" y="3053"/>
                  </a:lnTo>
                  <a:lnTo>
                    <a:pt x="2178" y="3014"/>
                  </a:lnTo>
                  <a:lnTo>
                    <a:pt x="2314" y="2936"/>
                  </a:lnTo>
                  <a:lnTo>
                    <a:pt x="2450" y="2858"/>
                  </a:lnTo>
                  <a:lnTo>
                    <a:pt x="2566" y="2781"/>
                  </a:lnTo>
                  <a:lnTo>
                    <a:pt x="2683" y="2664"/>
                  </a:lnTo>
                  <a:lnTo>
                    <a:pt x="2780" y="2567"/>
                  </a:lnTo>
                  <a:lnTo>
                    <a:pt x="2877" y="2450"/>
                  </a:lnTo>
                  <a:lnTo>
                    <a:pt x="2955" y="2314"/>
                  </a:lnTo>
                  <a:lnTo>
                    <a:pt x="3013" y="2178"/>
                  </a:lnTo>
                  <a:lnTo>
                    <a:pt x="3072" y="2022"/>
                  </a:lnTo>
                  <a:lnTo>
                    <a:pt x="3111" y="1886"/>
                  </a:lnTo>
                  <a:lnTo>
                    <a:pt x="3130" y="1731"/>
                  </a:lnTo>
                  <a:lnTo>
                    <a:pt x="3150" y="1556"/>
                  </a:lnTo>
                  <a:lnTo>
                    <a:pt x="3130" y="1400"/>
                  </a:lnTo>
                  <a:lnTo>
                    <a:pt x="3111" y="1245"/>
                  </a:lnTo>
                  <a:lnTo>
                    <a:pt x="3072" y="1109"/>
                  </a:lnTo>
                  <a:lnTo>
                    <a:pt x="3013" y="953"/>
                  </a:lnTo>
                  <a:lnTo>
                    <a:pt x="2955" y="817"/>
                  </a:lnTo>
                  <a:lnTo>
                    <a:pt x="2877" y="681"/>
                  </a:lnTo>
                  <a:lnTo>
                    <a:pt x="2780" y="564"/>
                  </a:lnTo>
                  <a:lnTo>
                    <a:pt x="2683" y="467"/>
                  </a:lnTo>
                  <a:lnTo>
                    <a:pt x="2566" y="351"/>
                  </a:lnTo>
                  <a:lnTo>
                    <a:pt x="2450" y="273"/>
                  </a:lnTo>
                  <a:lnTo>
                    <a:pt x="2314" y="195"/>
                  </a:lnTo>
                  <a:lnTo>
                    <a:pt x="2178" y="117"/>
                  </a:lnTo>
                  <a:lnTo>
                    <a:pt x="2041" y="78"/>
                  </a:lnTo>
                  <a:lnTo>
                    <a:pt x="1886" y="39"/>
                  </a:lnTo>
                  <a:lnTo>
                    <a:pt x="17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7">
              <a:extLst>
                <a:ext uri="{FF2B5EF4-FFF2-40B4-BE49-F238E27FC236}">
                  <a16:creationId xmlns:a16="http://schemas.microsoft.com/office/drawing/2014/main" id="{ABC03791-EAAD-0658-3056-E33458CB6FA3}"/>
                </a:ext>
              </a:extLst>
            </p:cNvPr>
            <p:cNvSpPr/>
            <p:nvPr/>
          </p:nvSpPr>
          <p:spPr>
            <a:xfrm>
              <a:off x="2922483" y="-243747"/>
              <a:ext cx="97768" cy="97171"/>
            </a:xfrm>
            <a:custGeom>
              <a:avLst/>
              <a:gdLst/>
              <a:ahLst/>
              <a:cxnLst/>
              <a:rect l="l" t="t" r="r" b="b"/>
              <a:pathLst>
                <a:path w="3150" h="3131" fill="none" extrusionOk="0">
                  <a:moveTo>
                    <a:pt x="1575" y="1"/>
                  </a:moveTo>
                  <a:lnTo>
                    <a:pt x="1575" y="1"/>
                  </a:lnTo>
                  <a:lnTo>
                    <a:pt x="1419" y="1"/>
                  </a:lnTo>
                  <a:lnTo>
                    <a:pt x="1264" y="39"/>
                  </a:lnTo>
                  <a:lnTo>
                    <a:pt x="1108" y="78"/>
                  </a:lnTo>
                  <a:lnTo>
                    <a:pt x="972" y="117"/>
                  </a:lnTo>
                  <a:lnTo>
                    <a:pt x="836" y="195"/>
                  </a:lnTo>
                  <a:lnTo>
                    <a:pt x="700" y="273"/>
                  </a:lnTo>
                  <a:lnTo>
                    <a:pt x="583" y="351"/>
                  </a:lnTo>
                  <a:lnTo>
                    <a:pt x="467" y="467"/>
                  </a:lnTo>
                  <a:lnTo>
                    <a:pt x="370" y="564"/>
                  </a:lnTo>
                  <a:lnTo>
                    <a:pt x="272" y="681"/>
                  </a:lnTo>
                  <a:lnTo>
                    <a:pt x="195" y="817"/>
                  </a:lnTo>
                  <a:lnTo>
                    <a:pt x="136" y="953"/>
                  </a:lnTo>
                  <a:lnTo>
                    <a:pt x="78" y="1109"/>
                  </a:lnTo>
                  <a:lnTo>
                    <a:pt x="39" y="1245"/>
                  </a:lnTo>
                  <a:lnTo>
                    <a:pt x="20" y="1400"/>
                  </a:lnTo>
                  <a:lnTo>
                    <a:pt x="0" y="1556"/>
                  </a:lnTo>
                  <a:lnTo>
                    <a:pt x="0" y="1556"/>
                  </a:lnTo>
                  <a:lnTo>
                    <a:pt x="20" y="1731"/>
                  </a:lnTo>
                  <a:lnTo>
                    <a:pt x="39" y="1886"/>
                  </a:lnTo>
                  <a:lnTo>
                    <a:pt x="78" y="2022"/>
                  </a:lnTo>
                  <a:lnTo>
                    <a:pt x="136" y="2178"/>
                  </a:lnTo>
                  <a:lnTo>
                    <a:pt x="195" y="2314"/>
                  </a:lnTo>
                  <a:lnTo>
                    <a:pt x="272" y="2450"/>
                  </a:lnTo>
                  <a:lnTo>
                    <a:pt x="370" y="2567"/>
                  </a:lnTo>
                  <a:lnTo>
                    <a:pt x="467" y="2664"/>
                  </a:lnTo>
                  <a:lnTo>
                    <a:pt x="583" y="2781"/>
                  </a:lnTo>
                  <a:lnTo>
                    <a:pt x="700" y="2858"/>
                  </a:lnTo>
                  <a:lnTo>
                    <a:pt x="836" y="2936"/>
                  </a:lnTo>
                  <a:lnTo>
                    <a:pt x="972" y="3014"/>
                  </a:lnTo>
                  <a:lnTo>
                    <a:pt x="1108" y="3053"/>
                  </a:lnTo>
                  <a:lnTo>
                    <a:pt x="1264" y="3092"/>
                  </a:lnTo>
                  <a:lnTo>
                    <a:pt x="1419" y="3131"/>
                  </a:lnTo>
                  <a:lnTo>
                    <a:pt x="1575" y="3131"/>
                  </a:lnTo>
                  <a:lnTo>
                    <a:pt x="1575" y="3131"/>
                  </a:lnTo>
                  <a:lnTo>
                    <a:pt x="1730" y="3131"/>
                  </a:lnTo>
                  <a:lnTo>
                    <a:pt x="1886" y="3092"/>
                  </a:lnTo>
                  <a:lnTo>
                    <a:pt x="2041" y="3053"/>
                  </a:lnTo>
                  <a:lnTo>
                    <a:pt x="2178" y="3014"/>
                  </a:lnTo>
                  <a:lnTo>
                    <a:pt x="2314" y="2936"/>
                  </a:lnTo>
                  <a:lnTo>
                    <a:pt x="2450" y="2858"/>
                  </a:lnTo>
                  <a:lnTo>
                    <a:pt x="2566" y="2781"/>
                  </a:lnTo>
                  <a:lnTo>
                    <a:pt x="2683" y="2664"/>
                  </a:lnTo>
                  <a:lnTo>
                    <a:pt x="2780" y="2567"/>
                  </a:lnTo>
                  <a:lnTo>
                    <a:pt x="2877" y="2450"/>
                  </a:lnTo>
                  <a:lnTo>
                    <a:pt x="2955" y="2314"/>
                  </a:lnTo>
                  <a:lnTo>
                    <a:pt x="3013" y="2178"/>
                  </a:lnTo>
                  <a:lnTo>
                    <a:pt x="3072" y="2022"/>
                  </a:lnTo>
                  <a:lnTo>
                    <a:pt x="3111" y="1886"/>
                  </a:lnTo>
                  <a:lnTo>
                    <a:pt x="3130" y="1731"/>
                  </a:lnTo>
                  <a:lnTo>
                    <a:pt x="3150" y="1556"/>
                  </a:lnTo>
                  <a:lnTo>
                    <a:pt x="3150" y="1556"/>
                  </a:lnTo>
                  <a:lnTo>
                    <a:pt x="3130" y="1400"/>
                  </a:lnTo>
                  <a:lnTo>
                    <a:pt x="3111" y="1245"/>
                  </a:lnTo>
                  <a:lnTo>
                    <a:pt x="3072" y="1109"/>
                  </a:lnTo>
                  <a:lnTo>
                    <a:pt x="3013" y="953"/>
                  </a:lnTo>
                  <a:lnTo>
                    <a:pt x="2955" y="817"/>
                  </a:lnTo>
                  <a:lnTo>
                    <a:pt x="2877" y="681"/>
                  </a:lnTo>
                  <a:lnTo>
                    <a:pt x="2780" y="564"/>
                  </a:lnTo>
                  <a:lnTo>
                    <a:pt x="2683" y="467"/>
                  </a:lnTo>
                  <a:lnTo>
                    <a:pt x="2566" y="351"/>
                  </a:lnTo>
                  <a:lnTo>
                    <a:pt x="2450" y="273"/>
                  </a:lnTo>
                  <a:lnTo>
                    <a:pt x="2314" y="195"/>
                  </a:lnTo>
                  <a:lnTo>
                    <a:pt x="2178" y="117"/>
                  </a:lnTo>
                  <a:lnTo>
                    <a:pt x="2041" y="78"/>
                  </a:lnTo>
                  <a:lnTo>
                    <a:pt x="1886" y="39"/>
                  </a:lnTo>
                  <a:lnTo>
                    <a:pt x="1730" y="1"/>
                  </a:lnTo>
                  <a:lnTo>
                    <a:pt x="157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47">
              <a:extLst>
                <a:ext uri="{FF2B5EF4-FFF2-40B4-BE49-F238E27FC236}">
                  <a16:creationId xmlns:a16="http://schemas.microsoft.com/office/drawing/2014/main" id="{0E663C01-3D00-A3FC-85C8-1AF918D01BB9}"/>
                </a:ext>
              </a:extLst>
            </p:cNvPr>
            <p:cNvSpPr/>
            <p:nvPr/>
          </p:nvSpPr>
          <p:spPr>
            <a:xfrm>
              <a:off x="2626210" y="-301660"/>
              <a:ext cx="84515" cy="50090"/>
            </a:xfrm>
            <a:custGeom>
              <a:avLst/>
              <a:gdLst/>
              <a:ahLst/>
              <a:cxnLst/>
              <a:rect l="l" t="t" r="r" b="b"/>
              <a:pathLst>
                <a:path w="2723" h="1614" extrusionOk="0">
                  <a:moveTo>
                    <a:pt x="176" y="0"/>
                  </a:moveTo>
                  <a:lnTo>
                    <a:pt x="1" y="20"/>
                  </a:lnTo>
                  <a:lnTo>
                    <a:pt x="176" y="39"/>
                  </a:lnTo>
                  <a:lnTo>
                    <a:pt x="351" y="59"/>
                  </a:lnTo>
                  <a:lnTo>
                    <a:pt x="526" y="97"/>
                  </a:lnTo>
                  <a:lnTo>
                    <a:pt x="681" y="156"/>
                  </a:lnTo>
                  <a:lnTo>
                    <a:pt x="856" y="234"/>
                  </a:lnTo>
                  <a:lnTo>
                    <a:pt x="1012" y="292"/>
                  </a:lnTo>
                  <a:lnTo>
                    <a:pt x="1148" y="389"/>
                  </a:lnTo>
                  <a:lnTo>
                    <a:pt x="1303" y="486"/>
                  </a:lnTo>
                  <a:lnTo>
                    <a:pt x="1556" y="700"/>
                  </a:lnTo>
                  <a:lnTo>
                    <a:pt x="1789" y="953"/>
                  </a:lnTo>
                  <a:lnTo>
                    <a:pt x="1887" y="1089"/>
                  </a:lnTo>
                  <a:lnTo>
                    <a:pt x="1984" y="1225"/>
                  </a:lnTo>
                  <a:lnTo>
                    <a:pt x="2062" y="1381"/>
                  </a:lnTo>
                  <a:lnTo>
                    <a:pt x="2139" y="1536"/>
                  </a:lnTo>
                  <a:lnTo>
                    <a:pt x="2723" y="1614"/>
                  </a:lnTo>
                  <a:lnTo>
                    <a:pt x="2625" y="1439"/>
                  </a:lnTo>
                  <a:lnTo>
                    <a:pt x="2528" y="1264"/>
                  </a:lnTo>
                  <a:lnTo>
                    <a:pt x="2412" y="1108"/>
                  </a:lnTo>
                  <a:lnTo>
                    <a:pt x="2275" y="953"/>
                  </a:lnTo>
                  <a:lnTo>
                    <a:pt x="2159" y="817"/>
                  </a:lnTo>
                  <a:lnTo>
                    <a:pt x="2003" y="681"/>
                  </a:lnTo>
                  <a:lnTo>
                    <a:pt x="1848" y="564"/>
                  </a:lnTo>
                  <a:lnTo>
                    <a:pt x="1692" y="447"/>
                  </a:lnTo>
                  <a:lnTo>
                    <a:pt x="1517" y="350"/>
                  </a:lnTo>
                  <a:lnTo>
                    <a:pt x="1342" y="272"/>
                  </a:lnTo>
                  <a:lnTo>
                    <a:pt x="1167" y="195"/>
                  </a:lnTo>
                  <a:lnTo>
                    <a:pt x="973" y="117"/>
                  </a:lnTo>
                  <a:lnTo>
                    <a:pt x="779" y="78"/>
                  </a:lnTo>
                  <a:lnTo>
                    <a:pt x="584" y="39"/>
                  </a:lnTo>
                  <a:lnTo>
                    <a:pt x="390" y="20"/>
                  </a:lnTo>
                  <a:lnTo>
                    <a:pt x="176"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7">
              <a:extLst>
                <a:ext uri="{FF2B5EF4-FFF2-40B4-BE49-F238E27FC236}">
                  <a16:creationId xmlns:a16="http://schemas.microsoft.com/office/drawing/2014/main" id="{DE6DB2D3-D9E4-CD04-6A5E-E0E740F7691B}"/>
                </a:ext>
              </a:extLst>
            </p:cNvPr>
            <p:cNvSpPr/>
            <p:nvPr/>
          </p:nvSpPr>
          <p:spPr>
            <a:xfrm>
              <a:off x="2543560" y="-301660"/>
              <a:ext cx="155094" cy="155082"/>
            </a:xfrm>
            <a:custGeom>
              <a:avLst/>
              <a:gdLst/>
              <a:ahLst/>
              <a:cxnLst/>
              <a:rect l="l" t="t" r="r" b="b"/>
              <a:pathLst>
                <a:path w="4997" h="4997" extrusionOk="0">
                  <a:moveTo>
                    <a:pt x="2489" y="0"/>
                  </a:moveTo>
                  <a:lnTo>
                    <a:pt x="2236" y="20"/>
                  </a:lnTo>
                  <a:lnTo>
                    <a:pt x="2003" y="59"/>
                  </a:lnTo>
                  <a:lnTo>
                    <a:pt x="1750" y="117"/>
                  </a:lnTo>
                  <a:lnTo>
                    <a:pt x="1536" y="214"/>
                  </a:lnTo>
                  <a:lnTo>
                    <a:pt x="1303" y="311"/>
                  </a:lnTo>
                  <a:lnTo>
                    <a:pt x="1109" y="428"/>
                  </a:lnTo>
                  <a:lnTo>
                    <a:pt x="914" y="583"/>
                  </a:lnTo>
                  <a:lnTo>
                    <a:pt x="739" y="739"/>
                  </a:lnTo>
                  <a:lnTo>
                    <a:pt x="584" y="914"/>
                  </a:lnTo>
                  <a:lnTo>
                    <a:pt x="428" y="1108"/>
                  </a:lnTo>
                  <a:lnTo>
                    <a:pt x="312" y="1322"/>
                  </a:lnTo>
                  <a:lnTo>
                    <a:pt x="195" y="1536"/>
                  </a:lnTo>
                  <a:lnTo>
                    <a:pt x="117" y="1769"/>
                  </a:lnTo>
                  <a:lnTo>
                    <a:pt x="59" y="2003"/>
                  </a:lnTo>
                  <a:lnTo>
                    <a:pt x="20" y="2255"/>
                  </a:lnTo>
                  <a:lnTo>
                    <a:pt x="1" y="2508"/>
                  </a:lnTo>
                  <a:lnTo>
                    <a:pt x="20" y="2761"/>
                  </a:lnTo>
                  <a:lnTo>
                    <a:pt x="59" y="3014"/>
                  </a:lnTo>
                  <a:lnTo>
                    <a:pt x="117" y="3247"/>
                  </a:lnTo>
                  <a:lnTo>
                    <a:pt x="195" y="3480"/>
                  </a:lnTo>
                  <a:lnTo>
                    <a:pt x="312" y="3694"/>
                  </a:lnTo>
                  <a:lnTo>
                    <a:pt x="428" y="3888"/>
                  </a:lnTo>
                  <a:lnTo>
                    <a:pt x="584" y="4083"/>
                  </a:lnTo>
                  <a:lnTo>
                    <a:pt x="739" y="4258"/>
                  </a:lnTo>
                  <a:lnTo>
                    <a:pt x="914" y="4433"/>
                  </a:lnTo>
                  <a:lnTo>
                    <a:pt x="1109" y="4569"/>
                  </a:lnTo>
                  <a:lnTo>
                    <a:pt x="1303" y="4705"/>
                  </a:lnTo>
                  <a:lnTo>
                    <a:pt x="1536" y="4802"/>
                  </a:lnTo>
                  <a:lnTo>
                    <a:pt x="1750" y="4880"/>
                  </a:lnTo>
                  <a:lnTo>
                    <a:pt x="2003" y="4938"/>
                  </a:lnTo>
                  <a:lnTo>
                    <a:pt x="2236" y="4977"/>
                  </a:lnTo>
                  <a:lnTo>
                    <a:pt x="2489" y="4997"/>
                  </a:lnTo>
                  <a:lnTo>
                    <a:pt x="2761" y="4977"/>
                  </a:lnTo>
                  <a:lnTo>
                    <a:pt x="2994" y="4938"/>
                  </a:lnTo>
                  <a:lnTo>
                    <a:pt x="3247" y="4880"/>
                  </a:lnTo>
                  <a:lnTo>
                    <a:pt x="3461" y="4802"/>
                  </a:lnTo>
                  <a:lnTo>
                    <a:pt x="3694" y="4705"/>
                  </a:lnTo>
                  <a:lnTo>
                    <a:pt x="3889" y="4569"/>
                  </a:lnTo>
                  <a:lnTo>
                    <a:pt x="4083" y="4433"/>
                  </a:lnTo>
                  <a:lnTo>
                    <a:pt x="4258" y="4258"/>
                  </a:lnTo>
                  <a:lnTo>
                    <a:pt x="4414" y="4083"/>
                  </a:lnTo>
                  <a:lnTo>
                    <a:pt x="4569" y="3888"/>
                  </a:lnTo>
                  <a:lnTo>
                    <a:pt x="4686" y="3694"/>
                  </a:lnTo>
                  <a:lnTo>
                    <a:pt x="4802" y="3480"/>
                  </a:lnTo>
                  <a:lnTo>
                    <a:pt x="4880" y="3247"/>
                  </a:lnTo>
                  <a:lnTo>
                    <a:pt x="4938" y="3014"/>
                  </a:lnTo>
                  <a:lnTo>
                    <a:pt x="4977" y="2761"/>
                  </a:lnTo>
                  <a:lnTo>
                    <a:pt x="4997" y="2508"/>
                  </a:lnTo>
                  <a:lnTo>
                    <a:pt x="4977" y="2255"/>
                  </a:lnTo>
                  <a:lnTo>
                    <a:pt x="4938" y="2003"/>
                  </a:lnTo>
                  <a:lnTo>
                    <a:pt x="4880" y="1769"/>
                  </a:lnTo>
                  <a:lnTo>
                    <a:pt x="4802" y="1536"/>
                  </a:lnTo>
                  <a:lnTo>
                    <a:pt x="4686" y="1322"/>
                  </a:lnTo>
                  <a:lnTo>
                    <a:pt x="4569" y="1108"/>
                  </a:lnTo>
                  <a:lnTo>
                    <a:pt x="4414" y="914"/>
                  </a:lnTo>
                  <a:lnTo>
                    <a:pt x="4258" y="739"/>
                  </a:lnTo>
                  <a:lnTo>
                    <a:pt x="4083" y="583"/>
                  </a:lnTo>
                  <a:lnTo>
                    <a:pt x="3889" y="428"/>
                  </a:lnTo>
                  <a:lnTo>
                    <a:pt x="3694" y="311"/>
                  </a:lnTo>
                  <a:lnTo>
                    <a:pt x="3461" y="214"/>
                  </a:lnTo>
                  <a:lnTo>
                    <a:pt x="3247" y="117"/>
                  </a:lnTo>
                  <a:lnTo>
                    <a:pt x="2994" y="59"/>
                  </a:lnTo>
                  <a:lnTo>
                    <a:pt x="2761" y="20"/>
                  </a:lnTo>
                  <a:lnTo>
                    <a:pt x="2489"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7">
              <a:extLst>
                <a:ext uri="{FF2B5EF4-FFF2-40B4-BE49-F238E27FC236}">
                  <a16:creationId xmlns:a16="http://schemas.microsoft.com/office/drawing/2014/main" id="{ED620598-9DBB-A5D3-9976-F7401508BC63}"/>
                </a:ext>
              </a:extLst>
            </p:cNvPr>
            <p:cNvSpPr/>
            <p:nvPr/>
          </p:nvSpPr>
          <p:spPr>
            <a:xfrm>
              <a:off x="2543560" y="-301660"/>
              <a:ext cx="155094" cy="155082"/>
            </a:xfrm>
            <a:custGeom>
              <a:avLst/>
              <a:gdLst/>
              <a:ahLst/>
              <a:cxnLst/>
              <a:rect l="l" t="t" r="r" b="b"/>
              <a:pathLst>
                <a:path w="4997" h="4997" fill="none" extrusionOk="0">
                  <a:moveTo>
                    <a:pt x="4997" y="2508"/>
                  </a:moveTo>
                  <a:lnTo>
                    <a:pt x="4997" y="2508"/>
                  </a:lnTo>
                  <a:lnTo>
                    <a:pt x="4977" y="2761"/>
                  </a:lnTo>
                  <a:lnTo>
                    <a:pt x="4938" y="3014"/>
                  </a:lnTo>
                  <a:lnTo>
                    <a:pt x="4880" y="3247"/>
                  </a:lnTo>
                  <a:lnTo>
                    <a:pt x="4802" y="3480"/>
                  </a:lnTo>
                  <a:lnTo>
                    <a:pt x="4686" y="3694"/>
                  </a:lnTo>
                  <a:lnTo>
                    <a:pt x="4569" y="3888"/>
                  </a:lnTo>
                  <a:lnTo>
                    <a:pt x="4414" y="4083"/>
                  </a:lnTo>
                  <a:lnTo>
                    <a:pt x="4258" y="4258"/>
                  </a:lnTo>
                  <a:lnTo>
                    <a:pt x="4083" y="4433"/>
                  </a:lnTo>
                  <a:lnTo>
                    <a:pt x="3889" y="4569"/>
                  </a:lnTo>
                  <a:lnTo>
                    <a:pt x="3694" y="4705"/>
                  </a:lnTo>
                  <a:lnTo>
                    <a:pt x="3461" y="4802"/>
                  </a:lnTo>
                  <a:lnTo>
                    <a:pt x="3247" y="4880"/>
                  </a:lnTo>
                  <a:lnTo>
                    <a:pt x="2994" y="4938"/>
                  </a:lnTo>
                  <a:lnTo>
                    <a:pt x="2761" y="4977"/>
                  </a:lnTo>
                  <a:lnTo>
                    <a:pt x="2489" y="4997"/>
                  </a:lnTo>
                  <a:lnTo>
                    <a:pt x="2489" y="4997"/>
                  </a:lnTo>
                  <a:lnTo>
                    <a:pt x="2236" y="4977"/>
                  </a:lnTo>
                  <a:lnTo>
                    <a:pt x="2003" y="4938"/>
                  </a:lnTo>
                  <a:lnTo>
                    <a:pt x="1750" y="4880"/>
                  </a:lnTo>
                  <a:lnTo>
                    <a:pt x="1536" y="4802"/>
                  </a:lnTo>
                  <a:lnTo>
                    <a:pt x="1303" y="4705"/>
                  </a:lnTo>
                  <a:lnTo>
                    <a:pt x="1109" y="4569"/>
                  </a:lnTo>
                  <a:lnTo>
                    <a:pt x="914" y="4433"/>
                  </a:lnTo>
                  <a:lnTo>
                    <a:pt x="739" y="4258"/>
                  </a:lnTo>
                  <a:lnTo>
                    <a:pt x="584" y="4083"/>
                  </a:lnTo>
                  <a:lnTo>
                    <a:pt x="428" y="3888"/>
                  </a:lnTo>
                  <a:lnTo>
                    <a:pt x="312" y="3694"/>
                  </a:lnTo>
                  <a:lnTo>
                    <a:pt x="195" y="3480"/>
                  </a:lnTo>
                  <a:lnTo>
                    <a:pt x="117" y="3247"/>
                  </a:lnTo>
                  <a:lnTo>
                    <a:pt x="59" y="3014"/>
                  </a:lnTo>
                  <a:lnTo>
                    <a:pt x="20" y="2761"/>
                  </a:lnTo>
                  <a:lnTo>
                    <a:pt x="1" y="2508"/>
                  </a:lnTo>
                  <a:lnTo>
                    <a:pt x="1" y="2508"/>
                  </a:lnTo>
                  <a:lnTo>
                    <a:pt x="20" y="2255"/>
                  </a:lnTo>
                  <a:lnTo>
                    <a:pt x="59" y="2003"/>
                  </a:lnTo>
                  <a:lnTo>
                    <a:pt x="117" y="1769"/>
                  </a:lnTo>
                  <a:lnTo>
                    <a:pt x="195" y="1536"/>
                  </a:lnTo>
                  <a:lnTo>
                    <a:pt x="312" y="1322"/>
                  </a:lnTo>
                  <a:lnTo>
                    <a:pt x="428" y="1108"/>
                  </a:lnTo>
                  <a:lnTo>
                    <a:pt x="584" y="914"/>
                  </a:lnTo>
                  <a:lnTo>
                    <a:pt x="739" y="739"/>
                  </a:lnTo>
                  <a:lnTo>
                    <a:pt x="914" y="583"/>
                  </a:lnTo>
                  <a:lnTo>
                    <a:pt x="1109" y="428"/>
                  </a:lnTo>
                  <a:lnTo>
                    <a:pt x="1303" y="311"/>
                  </a:lnTo>
                  <a:lnTo>
                    <a:pt x="1536" y="214"/>
                  </a:lnTo>
                  <a:lnTo>
                    <a:pt x="1750" y="117"/>
                  </a:lnTo>
                  <a:lnTo>
                    <a:pt x="2003" y="59"/>
                  </a:lnTo>
                  <a:lnTo>
                    <a:pt x="2236" y="20"/>
                  </a:lnTo>
                  <a:lnTo>
                    <a:pt x="2489" y="0"/>
                  </a:lnTo>
                  <a:lnTo>
                    <a:pt x="2489" y="0"/>
                  </a:lnTo>
                  <a:lnTo>
                    <a:pt x="2761" y="20"/>
                  </a:lnTo>
                  <a:lnTo>
                    <a:pt x="2994" y="59"/>
                  </a:lnTo>
                  <a:lnTo>
                    <a:pt x="3247" y="117"/>
                  </a:lnTo>
                  <a:lnTo>
                    <a:pt x="3461" y="214"/>
                  </a:lnTo>
                  <a:lnTo>
                    <a:pt x="3694" y="311"/>
                  </a:lnTo>
                  <a:lnTo>
                    <a:pt x="3889" y="428"/>
                  </a:lnTo>
                  <a:lnTo>
                    <a:pt x="4083" y="583"/>
                  </a:lnTo>
                  <a:lnTo>
                    <a:pt x="4258" y="739"/>
                  </a:lnTo>
                  <a:lnTo>
                    <a:pt x="4414" y="914"/>
                  </a:lnTo>
                  <a:lnTo>
                    <a:pt x="4569" y="1108"/>
                  </a:lnTo>
                  <a:lnTo>
                    <a:pt x="4686" y="1322"/>
                  </a:lnTo>
                  <a:lnTo>
                    <a:pt x="4802" y="1536"/>
                  </a:lnTo>
                  <a:lnTo>
                    <a:pt x="4880" y="1769"/>
                  </a:lnTo>
                  <a:lnTo>
                    <a:pt x="4938" y="2003"/>
                  </a:lnTo>
                  <a:lnTo>
                    <a:pt x="4977" y="2255"/>
                  </a:lnTo>
                  <a:lnTo>
                    <a:pt x="4997" y="25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7">
              <a:extLst>
                <a:ext uri="{FF2B5EF4-FFF2-40B4-BE49-F238E27FC236}">
                  <a16:creationId xmlns:a16="http://schemas.microsoft.com/office/drawing/2014/main" id="{11EC8E10-638D-BDFB-713A-706224871A99}"/>
                </a:ext>
              </a:extLst>
            </p:cNvPr>
            <p:cNvSpPr/>
            <p:nvPr/>
          </p:nvSpPr>
          <p:spPr>
            <a:xfrm>
              <a:off x="2561064" y="-284156"/>
              <a:ext cx="120084" cy="120074"/>
            </a:xfrm>
            <a:custGeom>
              <a:avLst/>
              <a:gdLst/>
              <a:ahLst/>
              <a:cxnLst/>
              <a:rect l="l" t="t" r="r" b="b"/>
              <a:pathLst>
                <a:path w="3869" h="3869" extrusionOk="0">
                  <a:moveTo>
                    <a:pt x="1925" y="0"/>
                  </a:moveTo>
                  <a:lnTo>
                    <a:pt x="1731" y="19"/>
                  </a:lnTo>
                  <a:lnTo>
                    <a:pt x="1536" y="39"/>
                  </a:lnTo>
                  <a:lnTo>
                    <a:pt x="1361" y="97"/>
                  </a:lnTo>
                  <a:lnTo>
                    <a:pt x="1186" y="156"/>
                  </a:lnTo>
                  <a:lnTo>
                    <a:pt x="1011" y="233"/>
                  </a:lnTo>
                  <a:lnTo>
                    <a:pt x="856" y="331"/>
                  </a:lnTo>
                  <a:lnTo>
                    <a:pt x="700" y="447"/>
                  </a:lnTo>
                  <a:lnTo>
                    <a:pt x="564" y="583"/>
                  </a:lnTo>
                  <a:lnTo>
                    <a:pt x="447" y="719"/>
                  </a:lnTo>
                  <a:lnTo>
                    <a:pt x="331" y="855"/>
                  </a:lnTo>
                  <a:lnTo>
                    <a:pt x="234" y="1011"/>
                  </a:lnTo>
                  <a:lnTo>
                    <a:pt x="156" y="1186"/>
                  </a:lnTo>
                  <a:lnTo>
                    <a:pt x="98" y="1361"/>
                  </a:lnTo>
                  <a:lnTo>
                    <a:pt x="39" y="1555"/>
                  </a:lnTo>
                  <a:lnTo>
                    <a:pt x="20" y="1750"/>
                  </a:lnTo>
                  <a:lnTo>
                    <a:pt x="0" y="1944"/>
                  </a:lnTo>
                  <a:lnTo>
                    <a:pt x="20" y="2139"/>
                  </a:lnTo>
                  <a:lnTo>
                    <a:pt x="39" y="2333"/>
                  </a:lnTo>
                  <a:lnTo>
                    <a:pt x="98" y="2508"/>
                  </a:lnTo>
                  <a:lnTo>
                    <a:pt x="156" y="2683"/>
                  </a:lnTo>
                  <a:lnTo>
                    <a:pt x="234" y="2858"/>
                  </a:lnTo>
                  <a:lnTo>
                    <a:pt x="331" y="3013"/>
                  </a:lnTo>
                  <a:lnTo>
                    <a:pt x="447" y="3169"/>
                  </a:lnTo>
                  <a:lnTo>
                    <a:pt x="564" y="3305"/>
                  </a:lnTo>
                  <a:lnTo>
                    <a:pt x="700" y="3422"/>
                  </a:lnTo>
                  <a:lnTo>
                    <a:pt x="856" y="3538"/>
                  </a:lnTo>
                  <a:lnTo>
                    <a:pt x="1011" y="3635"/>
                  </a:lnTo>
                  <a:lnTo>
                    <a:pt x="1186" y="3713"/>
                  </a:lnTo>
                  <a:lnTo>
                    <a:pt x="1361" y="3791"/>
                  </a:lnTo>
                  <a:lnTo>
                    <a:pt x="1536" y="3830"/>
                  </a:lnTo>
                  <a:lnTo>
                    <a:pt x="1731" y="3869"/>
                  </a:lnTo>
                  <a:lnTo>
                    <a:pt x="2139" y="3869"/>
                  </a:lnTo>
                  <a:lnTo>
                    <a:pt x="2333" y="3830"/>
                  </a:lnTo>
                  <a:lnTo>
                    <a:pt x="2508" y="3791"/>
                  </a:lnTo>
                  <a:lnTo>
                    <a:pt x="2683" y="3713"/>
                  </a:lnTo>
                  <a:lnTo>
                    <a:pt x="2858" y="3635"/>
                  </a:lnTo>
                  <a:lnTo>
                    <a:pt x="3014" y="3538"/>
                  </a:lnTo>
                  <a:lnTo>
                    <a:pt x="3169" y="3422"/>
                  </a:lnTo>
                  <a:lnTo>
                    <a:pt x="3305" y="3305"/>
                  </a:lnTo>
                  <a:lnTo>
                    <a:pt x="3422" y="3169"/>
                  </a:lnTo>
                  <a:lnTo>
                    <a:pt x="3538" y="3013"/>
                  </a:lnTo>
                  <a:lnTo>
                    <a:pt x="3636" y="2858"/>
                  </a:lnTo>
                  <a:lnTo>
                    <a:pt x="3713" y="2683"/>
                  </a:lnTo>
                  <a:lnTo>
                    <a:pt x="3772" y="2508"/>
                  </a:lnTo>
                  <a:lnTo>
                    <a:pt x="3830" y="2333"/>
                  </a:lnTo>
                  <a:lnTo>
                    <a:pt x="3850" y="2139"/>
                  </a:lnTo>
                  <a:lnTo>
                    <a:pt x="3869" y="1944"/>
                  </a:lnTo>
                  <a:lnTo>
                    <a:pt x="3850" y="1750"/>
                  </a:lnTo>
                  <a:lnTo>
                    <a:pt x="3830" y="1555"/>
                  </a:lnTo>
                  <a:lnTo>
                    <a:pt x="3772" y="1361"/>
                  </a:lnTo>
                  <a:lnTo>
                    <a:pt x="3713" y="1186"/>
                  </a:lnTo>
                  <a:lnTo>
                    <a:pt x="3636" y="1011"/>
                  </a:lnTo>
                  <a:lnTo>
                    <a:pt x="3538" y="855"/>
                  </a:lnTo>
                  <a:lnTo>
                    <a:pt x="3422" y="719"/>
                  </a:lnTo>
                  <a:lnTo>
                    <a:pt x="3305" y="583"/>
                  </a:lnTo>
                  <a:lnTo>
                    <a:pt x="3169" y="447"/>
                  </a:lnTo>
                  <a:lnTo>
                    <a:pt x="3014" y="331"/>
                  </a:lnTo>
                  <a:lnTo>
                    <a:pt x="2858" y="233"/>
                  </a:lnTo>
                  <a:lnTo>
                    <a:pt x="2683" y="156"/>
                  </a:lnTo>
                  <a:lnTo>
                    <a:pt x="2508" y="97"/>
                  </a:lnTo>
                  <a:lnTo>
                    <a:pt x="2333" y="39"/>
                  </a:lnTo>
                  <a:lnTo>
                    <a:pt x="2139" y="19"/>
                  </a:lnTo>
                  <a:lnTo>
                    <a:pt x="19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7">
              <a:extLst>
                <a:ext uri="{FF2B5EF4-FFF2-40B4-BE49-F238E27FC236}">
                  <a16:creationId xmlns:a16="http://schemas.microsoft.com/office/drawing/2014/main" id="{35209299-30A4-7407-6B3C-CA46446B8DDE}"/>
                </a:ext>
              </a:extLst>
            </p:cNvPr>
            <p:cNvSpPr/>
            <p:nvPr/>
          </p:nvSpPr>
          <p:spPr>
            <a:xfrm>
              <a:off x="2561064" y="-284156"/>
              <a:ext cx="120084" cy="120074"/>
            </a:xfrm>
            <a:custGeom>
              <a:avLst/>
              <a:gdLst/>
              <a:ahLst/>
              <a:cxnLst/>
              <a:rect l="l" t="t" r="r" b="b"/>
              <a:pathLst>
                <a:path w="3869" h="3869" fill="none" extrusionOk="0">
                  <a:moveTo>
                    <a:pt x="3869" y="1944"/>
                  </a:moveTo>
                  <a:lnTo>
                    <a:pt x="3869" y="1944"/>
                  </a:lnTo>
                  <a:lnTo>
                    <a:pt x="3850" y="2139"/>
                  </a:lnTo>
                  <a:lnTo>
                    <a:pt x="3830" y="2333"/>
                  </a:lnTo>
                  <a:lnTo>
                    <a:pt x="3772" y="2508"/>
                  </a:lnTo>
                  <a:lnTo>
                    <a:pt x="3713" y="2683"/>
                  </a:lnTo>
                  <a:lnTo>
                    <a:pt x="3636" y="2858"/>
                  </a:lnTo>
                  <a:lnTo>
                    <a:pt x="3538" y="3013"/>
                  </a:lnTo>
                  <a:lnTo>
                    <a:pt x="3422" y="3169"/>
                  </a:lnTo>
                  <a:lnTo>
                    <a:pt x="3305" y="3305"/>
                  </a:lnTo>
                  <a:lnTo>
                    <a:pt x="3169" y="3422"/>
                  </a:lnTo>
                  <a:lnTo>
                    <a:pt x="3014" y="3538"/>
                  </a:lnTo>
                  <a:lnTo>
                    <a:pt x="2858" y="3635"/>
                  </a:lnTo>
                  <a:lnTo>
                    <a:pt x="2683" y="3713"/>
                  </a:lnTo>
                  <a:lnTo>
                    <a:pt x="2508" y="3791"/>
                  </a:lnTo>
                  <a:lnTo>
                    <a:pt x="2333" y="3830"/>
                  </a:lnTo>
                  <a:lnTo>
                    <a:pt x="2139" y="3869"/>
                  </a:lnTo>
                  <a:lnTo>
                    <a:pt x="1925" y="3869"/>
                  </a:lnTo>
                  <a:lnTo>
                    <a:pt x="1925" y="3869"/>
                  </a:lnTo>
                  <a:lnTo>
                    <a:pt x="1731" y="3869"/>
                  </a:lnTo>
                  <a:lnTo>
                    <a:pt x="1536" y="3830"/>
                  </a:lnTo>
                  <a:lnTo>
                    <a:pt x="1361" y="3791"/>
                  </a:lnTo>
                  <a:lnTo>
                    <a:pt x="1186" y="3713"/>
                  </a:lnTo>
                  <a:lnTo>
                    <a:pt x="1011" y="3635"/>
                  </a:lnTo>
                  <a:lnTo>
                    <a:pt x="856" y="3538"/>
                  </a:lnTo>
                  <a:lnTo>
                    <a:pt x="700" y="3422"/>
                  </a:lnTo>
                  <a:lnTo>
                    <a:pt x="564" y="3305"/>
                  </a:lnTo>
                  <a:lnTo>
                    <a:pt x="447" y="3169"/>
                  </a:lnTo>
                  <a:lnTo>
                    <a:pt x="331" y="3013"/>
                  </a:lnTo>
                  <a:lnTo>
                    <a:pt x="234" y="2858"/>
                  </a:lnTo>
                  <a:lnTo>
                    <a:pt x="156" y="2683"/>
                  </a:lnTo>
                  <a:lnTo>
                    <a:pt x="98" y="2508"/>
                  </a:lnTo>
                  <a:lnTo>
                    <a:pt x="39" y="2333"/>
                  </a:lnTo>
                  <a:lnTo>
                    <a:pt x="20" y="2139"/>
                  </a:lnTo>
                  <a:lnTo>
                    <a:pt x="0" y="1944"/>
                  </a:lnTo>
                  <a:lnTo>
                    <a:pt x="0" y="1944"/>
                  </a:lnTo>
                  <a:lnTo>
                    <a:pt x="20" y="1750"/>
                  </a:lnTo>
                  <a:lnTo>
                    <a:pt x="39" y="1555"/>
                  </a:lnTo>
                  <a:lnTo>
                    <a:pt x="98" y="1361"/>
                  </a:lnTo>
                  <a:lnTo>
                    <a:pt x="156" y="1186"/>
                  </a:lnTo>
                  <a:lnTo>
                    <a:pt x="234" y="1011"/>
                  </a:lnTo>
                  <a:lnTo>
                    <a:pt x="331" y="855"/>
                  </a:lnTo>
                  <a:lnTo>
                    <a:pt x="447" y="719"/>
                  </a:lnTo>
                  <a:lnTo>
                    <a:pt x="564" y="583"/>
                  </a:lnTo>
                  <a:lnTo>
                    <a:pt x="700" y="447"/>
                  </a:lnTo>
                  <a:lnTo>
                    <a:pt x="856" y="331"/>
                  </a:lnTo>
                  <a:lnTo>
                    <a:pt x="1011" y="233"/>
                  </a:lnTo>
                  <a:lnTo>
                    <a:pt x="1186" y="156"/>
                  </a:lnTo>
                  <a:lnTo>
                    <a:pt x="1361" y="97"/>
                  </a:lnTo>
                  <a:lnTo>
                    <a:pt x="1536" y="39"/>
                  </a:lnTo>
                  <a:lnTo>
                    <a:pt x="1731" y="19"/>
                  </a:lnTo>
                  <a:lnTo>
                    <a:pt x="1925" y="0"/>
                  </a:lnTo>
                  <a:lnTo>
                    <a:pt x="1925" y="0"/>
                  </a:lnTo>
                  <a:lnTo>
                    <a:pt x="2139" y="19"/>
                  </a:lnTo>
                  <a:lnTo>
                    <a:pt x="2333" y="39"/>
                  </a:lnTo>
                  <a:lnTo>
                    <a:pt x="2508" y="97"/>
                  </a:lnTo>
                  <a:lnTo>
                    <a:pt x="2683" y="156"/>
                  </a:lnTo>
                  <a:lnTo>
                    <a:pt x="2858" y="233"/>
                  </a:lnTo>
                  <a:lnTo>
                    <a:pt x="3014" y="331"/>
                  </a:lnTo>
                  <a:lnTo>
                    <a:pt x="3169" y="447"/>
                  </a:lnTo>
                  <a:lnTo>
                    <a:pt x="3305" y="583"/>
                  </a:lnTo>
                  <a:lnTo>
                    <a:pt x="3422" y="719"/>
                  </a:lnTo>
                  <a:lnTo>
                    <a:pt x="3538" y="855"/>
                  </a:lnTo>
                  <a:lnTo>
                    <a:pt x="3636" y="1011"/>
                  </a:lnTo>
                  <a:lnTo>
                    <a:pt x="3713" y="1186"/>
                  </a:lnTo>
                  <a:lnTo>
                    <a:pt x="3772" y="1361"/>
                  </a:lnTo>
                  <a:lnTo>
                    <a:pt x="3830" y="1555"/>
                  </a:lnTo>
                  <a:lnTo>
                    <a:pt x="3850" y="1750"/>
                  </a:lnTo>
                  <a:lnTo>
                    <a:pt x="3869" y="19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7">
              <a:extLst>
                <a:ext uri="{FF2B5EF4-FFF2-40B4-BE49-F238E27FC236}">
                  <a16:creationId xmlns:a16="http://schemas.microsoft.com/office/drawing/2014/main" id="{79360709-1658-CF2E-F713-5F3927027ED4}"/>
                </a:ext>
              </a:extLst>
            </p:cNvPr>
            <p:cNvSpPr/>
            <p:nvPr/>
          </p:nvSpPr>
          <p:spPr>
            <a:xfrm>
              <a:off x="2585800" y="-259420"/>
              <a:ext cx="70610" cy="70605"/>
            </a:xfrm>
            <a:custGeom>
              <a:avLst/>
              <a:gdLst/>
              <a:ahLst/>
              <a:cxnLst/>
              <a:rect l="l" t="t" r="r" b="b"/>
              <a:pathLst>
                <a:path w="2275" h="2275" extrusionOk="0">
                  <a:moveTo>
                    <a:pt x="1011" y="0"/>
                  </a:moveTo>
                  <a:lnTo>
                    <a:pt x="914" y="20"/>
                  </a:lnTo>
                  <a:lnTo>
                    <a:pt x="700" y="97"/>
                  </a:lnTo>
                  <a:lnTo>
                    <a:pt x="506" y="195"/>
                  </a:lnTo>
                  <a:lnTo>
                    <a:pt x="331" y="331"/>
                  </a:lnTo>
                  <a:lnTo>
                    <a:pt x="195" y="506"/>
                  </a:lnTo>
                  <a:lnTo>
                    <a:pt x="78" y="700"/>
                  </a:lnTo>
                  <a:lnTo>
                    <a:pt x="20" y="914"/>
                  </a:lnTo>
                  <a:lnTo>
                    <a:pt x="0" y="1030"/>
                  </a:lnTo>
                  <a:lnTo>
                    <a:pt x="0" y="1147"/>
                  </a:lnTo>
                  <a:lnTo>
                    <a:pt x="0" y="1264"/>
                  </a:lnTo>
                  <a:lnTo>
                    <a:pt x="20" y="1380"/>
                  </a:lnTo>
                  <a:lnTo>
                    <a:pt x="78" y="1594"/>
                  </a:lnTo>
                  <a:lnTo>
                    <a:pt x="195" y="1789"/>
                  </a:lnTo>
                  <a:lnTo>
                    <a:pt x="331" y="1944"/>
                  </a:lnTo>
                  <a:lnTo>
                    <a:pt x="506" y="2080"/>
                  </a:lnTo>
                  <a:lnTo>
                    <a:pt x="700" y="2197"/>
                  </a:lnTo>
                  <a:lnTo>
                    <a:pt x="914" y="2255"/>
                  </a:lnTo>
                  <a:lnTo>
                    <a:pt x="1011" y="2275"/>
                  </a:lnTo>
                  <a:lnTo>
                    <a:pt x="1245" y="2275"/>
                  </a:lnTo>
                  <a:lnTo>
                    <a:pt x="1361" y="2255"/>
                  </a:lnTo>
                  <a:lnTo>
                    <a:pt x="1575" y="2197"/>
                  </a:lnTo>
                  <a:lnTo>
                    <a:pt x="1769" y="2080"/>
                  </a:lnTo>
                  <a:lnTo>
                    <a:pt x="1944" y="1944"/>
                  </a:lnTo>
                  <a:lnTo>
                    <a:pt x="2081" y="1789"/>
                  </a:lnTo>
                  <a:lnTo>
                    <a:pt x="2197" y="1594"/>
                  </a:lnTo>
                  <a:lnTo>
                    <a:pt x="2255" y="1380"/>
                  </a:lnTo>
                  <a:lnTo>
                    <a:pt x="2275" y="1264"/>
                  </a:lnTo>
                  <a:lnTo>
                    <a:pt x="2275" y="1147"/>
                  </a:lnTo>
                  <a:lnTo>
                    <a:pt x="2275" y="1030"/>
                  </a:lnTo>
                  <a:lnTo>
                    <a:pt x="2255" y="914"/>
                  </a:lnTo>
                  <a:lnTo>
                    <a:pt x="2197" y="700"/>
                  </a:lnTo>
                  <a:lnTo>
                    <a:pt x="2081" y="506"/>
                  </a:lnTo>
                  <a:lnTo>
                    <a:pt x="1944" y="331"/>
                  </a:lnTo>
                  <a:lnTo>
                    <a:pt x="1769" y="195"/>
                  </a:lnTo>
                  <a:lnTo>
                    <a:pt x="1575" y="97"/>
                  </a:lnTo>
                  <a:lnTo>
                    <a:pt x="1361" y="20"/>
                  </a:lnTo>
                  <a:lnTo>
                    <a:pt x="1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7">
              <a:extLst>
                <a:ext uri="{FF2B5EF4-FFF2-40B4-BE49-F238E27FC236}">
                  <a16:creationId xmlns:a16="http://schemas.microsoft.com/office/drawing/2014/main" id="{EFD89C67-B4C4-3DAB-8C36-B3D46FE2D6AD}"/>
                </a:ext>
              </a:extLst>
            </p:cNvPr>
            <p:cNvSpPr/>
            <p:nvPr/>
          </p:nvSpPr>
          <p:spPr>
            <a:xfrm>
              <a:off x="2585800" y="-259420"/>
              <a:ext cx="70610" cy="70605"/>
            </a:xfrm>
            <a:custGeom>
              <a:avLst/>
              <a:gdLst/>
              <a:ahLst/>
              <a:cxnLst/>
              <a:rect l="l" t="t" r="r" b="b"/>
              <a:pathLst>
                <a:path w="2275" h="2275" fill="none" extrusionOk="0">
                  <a:moveTo>
                    <a:pt x="1128" y="0"/>
                  </a:moveTo>
                  <a:lnTo>
                    <a:pt x="1128" y="0"/>
                  </a:lnTo>
                  <a:lnTo>
                    <a:pt x="1011" y="0"/>
                  </a:lnTo>
                  <a:lnTo>
                    <a:pt x="914" y="20"/>
                  </a:lnTo>
                  <a:lnTo>
                    <a:pt x="700" y="97"/>
                  </a:lnTo>
                  <a:lnTo>
                    <a:pt x="506" y="195"/>
                  </a:lnTo>
                  <a:lnTo>
                    <a:pt x="331" y="331"/>
                  </a:lnTo>
                  <a:lnTo>
                    <a:pt x="195" y="506"/>
                  </a:lnTo>
                  <a:lnTo>
                    <a:pt x="78" y="700"/>
                  </a:lnTo>
                  <a:lnTo>
                    <a:pt x="20" y="914"/>
                  </a:lnTo>
                  <a:lnTo>
                    <a:pt x="0" y="1030"/>
                  </a:lnTo>
                  <a:lnTo>
                    <a:pt x="0" y="1147"/>
                  </a:lnTo>
                  <a:lnTo>
                    <a:pt x="0" y="1147"/>
                  </a:lnTo>
                  <a:lnTo>
                    <a:pt x="0" y="1264"/>
                  </a:lnTo>
                  <a:lnTo>
                    <a:pt x="20" y="1380"/>
                  </a:lnTo>
                  <a:lnTo>
                    <a:pt x="78" y="1594"/>
                  </a:lnTo>
                  <a:lnTo>
                    <a:pt x="195" y="1789"/>
                  </a:lnTo>
                  <a:lnTo>
                    <a:pt x="331" y="1944"/>
                  </a:lnTo>
                  <a:lnTo>
                    <a:pt x="506" y="2080"/>
                  </a:lnTo>
                  <a:lnTo>
                    <a:pt x="700" y="2197"/>
                  </a:lnTo>
                  <a:lnTo>
                    <a:pt x="914" y="2255"/>
                  </a:lnTo>
                  <a:lnTo>
                    <a:pt x="1011" y="2275"/>
                  </a:lnTo>
                  <a:lnTo>
                    <a:pt x="1128" y="2275"/>
                  </a:lnTo>
                  <a:lnTo>
                    <a:pt x="1128" y="2275"/>
                  </a:lnTo>
                  <a:lnTo>
                    <a:pt x="1245" y="2275"/>
                  </a:lnTo>
                  <a:lnTo>
                    <a:pt x="1361" y="2255"/>
                  </a:lnTo>
                  <a:lnTo>
                    <a:pt x="1575" y="2197"/>
                  </a:lnTo>
                  <a:lnTo>
                    <a:pt x="1769" y="2080"/>
                  </a:lnTo>
                  <a:lnTo>
                    <a:pt x="1944" y="1944"/>
                  </a:lnTo>
                  <a:lnTo>
                    <a:pt x="2081" y="1789"/>
                  </a:lnTo>
                  <a:lnTo>
                    <a:pt x="2197" y="1594"/>
                  </a:lnTo>
                  <a:lnTo>
                    <a:pt x="2255" y="1380"/>
                  </a:lnTo>
                  <a:lnTo>
                    <a:pt x="2275" y="1264"/>
                  </a:lnTo>
                  <a:lnTo>
                    <a:pt x="2275" y="1147"/>
                  </a:lnTo>
                  <a:lnTo>
                    <a:pt x="2275" y="1147"/>
                  </a:lnTo>
                  <a:lnTo>
                    <a:pt x="2275" y="1030"/>
                  </a:lnTo>
                  <a:lnTo>
                    <a:pt x="2255" y="914"/>
                  </a:lnTo>
                  <a:lnTo>
                    <a:pt x="2197" y="700"/>
                  </a:lnTo>
                  <a:lnTo>
                    <a:pt x="2081" y="506"/>
                  </a:lnTo>
                  <a:lnTo>
                    <a:pt x="1944" y="331"/>
                  </a:lnTo>
                  <a:lnTo>
                    <a:pt x="1769" y="195"/>
                  </a:lnTo>
                  <a:lnTo>
                    <a:pt x="1575" y="97"/>
                  </a:lnTo>
                  <a:lnTo>
                    <a:pt x="1361" y="20"/>
                  </a:lnTo>
                  <a:lnTo>
                    <a:pt x="1245" y="0"/>
                  </a:lnTo>
                  <a:lnTo>
                    <a:pt x="112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47">
              <a:extLst>
                <a:ext uri="{FF2B5EF4-FFF2-40B4-BE49-F238E27FC236}">
                  <a16:creationId xmlns:a16="http://schemas.microsoft.com/office/drawing/2014/main" id="{C5191BDE-04F0-DF9C-E4BA-ECE8F7CE4040}"/>
                </a:ext>
              </a:extLst>
            </p:cNvPr>
            <p:cNvSpPr/>
            <p:nvPr/>
          </p:nvSpPr>
          <p:spPr>
            <a:xfrm>
              <a:off x="3468506" y="-377699"/>
              <a:ext cx="1055958" cy="182238"/>
            </a:xfrm>
            <a:custGeom>
              <a:avLst/>
              <a:gdLst/>
              <a:ahLst/>
              <a:cxnLst/>
              <a:rect l="l" t="t" r="r" b="b"/>
              <a:pathLst>
                <a:path w="34022" h="5872" extrusionOk="0">
                  <a:moveTo>
                    <a:pt x="33497" y="1"/>
                  </a:moveTo>
                  <a:lnTo>
                    <a:pt x="33419" y="20"/>
                  </a:lnTo>
                  <a:lnTo>
                    <a:pt x="33361" y="59"/>
                  </a:lnTo>
                  <a:lnTo>
                    <a:pt x="33283" y="98"/>
                  </a:lnTo>
                  <a:lnTo>
                    <a:pt x="33225" y="156"/>
                  </a:lnTo>
                  <a:lnTo>
                    <a:pt x="33030" y="351"/>
                  </a:lnTo>
                  <a:lnTo>
                    <a:pt x="32817" y="526"/>
                  </a:lnTo>
                  <a:lnTo>
                    <a:pt x="32603" y="662"/>
                  </a:lnTo>
                  <a:lnTo>
                    <a:pt x="32369" y="798"/>
                  </a:lnTo>
                  <a:lnTo>
                    <a:pt x="32117" y="895"/>
                  </a:lnTo>
                  <a:lnTo>
                    <a:pt x="31864" y="973"/>
                  </a:lnTo>
                  <a:lnTo>
                    <a:pt x="31611" y="1012"/>
                  </a:lnTo>
                  <a:lnTo>
                    <a:pt x="31339" y="1031"/>
                  </a:lnTo>
                  <a:lnTo>
                    <a:pt x="623" y="1848"/>
                  </a:lnTo>
                  <a:lnTo>
                    <a:pt x="1" y="5872"/>
                  </a:lnTo>
                  <a:lnTo>
                    <a:pt x="1" y="5872"/>
                  </a:lnTo>
                  <a:lnTo>
                    <a:pt x="1848" y="5736"/>
                  </a:lnTo>
                  <a:lnTo>
                    <a:pt x="3870" y="5541"/>
                  </a:lnTo>
                  <a:lnTo>
                    <a:pt x="6027" y="5327"/>
                  </a:lnTo>
                  <a:lnTo>
                    <a:pt x="8283" y="5094"/>
                  </a:lnTo>
                  <a:lnTo>
                    <a:pt x="12987" y="4589"/>
                  </a:lnTo>
                  <a:lnTo>
                    <a:pt x="17731" y="4044"/>
                  </a:lnTo>
                  <a:lnTo>
                    <a:pt x="22280" y="3500"/>
                  </a:lnTo>
                  <a:lnTo>
                    <a:pt x="26382" y="2995"/>
                  </a:lnTo>
                  <a:lnTo>
                    <a:pt x="32253" y="2236"/>
                  </a:lnTo>
                  <a:lnTo>
                    <a:pt x="32408" y="2217"/>
                  </a:lnTo>
                  <a:lnTo>
                    <a:pt x="32544" y="2178"/>
                  </a:lnTo>
                  <a:lnTo>
                    <a:pt x="32836" y="2081"/>
                  </a:lnTo>
                  <a:lnTo>
                    <a:pt x="33108" y="1925"/>
                  </a:lnTo>
                  <a:lnTo>
                    <a:pt x="33341" y="1750"/>
                  </a:lnTo>
                  <a:lnTo>
                    <a:pt x="33555" y="1537"/>
                  </a:lnTo>
                  <a:lnTo>
                    <a:pt x="33730" y="1284"/>
                  </a:lnTo>
                  <a:lnTo>
                    <a:pt x="33886" y="1012"/>
                  </a:lnTo>
                  <a:lnTo>
                    <a:pt x="33944" y="856"/>
                  </a:lnTo>
                  <a:lnTo>
                    <a:pt x="33983" y="720"/>
                  </a:lnTo>
                  <a:lnTo>
                    <a:pt x="34022" y="584"/>
                  </a:lnTo>
                  <a:lnTo>
                    <a:pt x="34022" y="506"/>
                  </a:lnTo>
                  <a:lnTo>
                    <a:pt x="34022" y="409"/>
                  </a:lnTo>
                  <a:lnTo>
                    <a:pt x="34002" y="331"/>
                  </a:lnTo>
                  <a:lnTo>
                    <a:pt x="33983" y="273"/>
                  </a:lnTo>
                  <a:lnTo>
                    <a:pt x="33944" y="195"/>
                  </a:lnTo>
                  <a:lnTo>
                    <a:pt x="33905" y="156"/>
                  </a:lnTo>
                  <a:lnTo>
                    <a:pt x="33789" y="59"/>
                  </a:lnTo>
                  <a:lnTo>
                    <a:pt x="33653" y="20"/>
                  </a:lnTo>
                  <a:lnTo>
                    <a:pt x="335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7">
              <a:extLst>
                <a:ext uri="{FF2B5EF4-FFF2-40B4-BE49-F238E27FC236}">
                  <a16:creationId xmlns:a16="http://schemas.microsoft.com/office/drawing/2014/main" id="{AE9E1E8E-FBDA-AFBB-86FB-8DCFBB19A0DD}"/>
                </a:ext>
              </a:extLst>
            </p:cNvPr>
            <p:cNvSpPr/>
            <p:nvPr/>
          </p:nvSpPr>
          <p:spPr>
            <a:xfrm>
              <a:off x="3468506" y="-377699"/>
              <a:ext cx="1055958" cy="182238"/>
            </a:xfrm>
            <a:custGeom>
              <a:avLst/>
              <a:gdLst/>
              <a:ahLst/>
              <a:cxnLst/>
              <a:rect l="l" t="t" r="r" b="b"/>
              <a:pathLst>
                <a:path w="34022" h="5872" fill="none" extrusionOk="0">
                  <a:moveTo>
                    <a:pt x="623" y="1848"/>
                  </a:moveTo>
                  <a:lnTo>
                    <a:pt x="31339" y="1031"/>
                  </a:lnTo>
                  <a:lnTo>
                    <a:pt x="31339" y="1031"/>
                  </a:lnTo>
                  <a:lnTo>
                    <a:pt x="31611" y="1012"/>
                  </a:lnTo>
                  <a:lnTo>
                    <a:pt x="31864" y="973"/>
                  </a:lnTo>
                  <a:lnTo>
                    <a:pt x="32117" y="895"/>
                  </a:lnTo>
                  <a:lnTo>
                    <a:pt x="32369" y="798"/>
                  </a:lnTo>
                  <a:lnTo>
                    <a:pt x="32603" y="662"/>
                  </a:lnTo>
                  <a:lnTo>
                    <a:pt x="32817" y="526"/>
                  </a:lnTo>
                  <a:lnTo>
                    <a:pt x="33030" y="351"/>
                  </a:lnTo>
                  <a:lnTo>
                    <a:pt x="33225" y="156"/>
                  </a:lnTo>
                  <a:lnTo>
                    <a:pt x="33225" y="156"/>
                  </a:lnTo>
                  <a:lnTo>
                    <a:pt x="33283" y="98"/>
                  </a:lnTo>
                  <a:lnTo>
                    <a:pt x="33361" y="59"/>
                  </a:lnTo>
                  <a:lnTo>
                    <a:pt x="33419" y="20"/>
                  </a:lnTo>
                  <a:lnTo>
                    <a:pt x="33497" y="1"/>
                  </a:lnTo>
                  <a:lnTo>
                    <a:pt x="33575" y="1"/>
                  </a:lnTo>
                  <a:lnTo>
                    <a:pt x="33653" y="20"/>
                  </a:lnTo>
                  <a:lnTo>
                    <a:pt x="33789" y="59"/>
                  </a:lnTo>
                  <a:lnTo>
                    <a:pt x="33905" y="156"/>
                  </a:lnTo>
                  <a:lnTo>
                    <a:pt x="33944" y="195"/>
                  </a:lnTo>
                  <a:lnTo>
                    <a:pt x="33983" y="273"/>
                  </a:lnTo>
                  <a:lnTo>
                    <a:pt x="34002" y="331"/>
                  </a:lnTo>
                  <a:lnTo>
                    <a:pt x="34022" y="409"/>
                  </a:lnTo>
                  <a:lnTo>
                    <a:pt x="34022" y="506"/>
                  </a:lnTo>
                  <a:lnTo>
                    <a:pt x="34022" y="584"/>
                  </a:lnTo>
                  <a:lnTo>
                    <a:pt x="33983" y="720"/>
                  </a:lnTo>
                  <a:lnTo>
                    <a:pt x="33983" y="720"/>
                  </a:lnTo>
                  <a:lnTo>
                    <a:pt x="33944" y="856"/>
                  </a:lnTo>
                  <a:lnTo>
                    <a:pt x="33886" y="1012"/>
                  </a:lnTo>
                  <a:lnTo>
                    <a:pt x="33730" y="1284"/>
                  </a:lnTo>
                  <a:lnTo>
                    <a:pt x="33555" y="1537"/>
                  </a:lnTo>
                  <a:lnTo>
                    <a:pt x="33341" y="1750"/>
                  </a:lnTo>
                  <a:lnTo>
                    <a:pt x="33108" y="1925"/>
                  </a:lnTo>
                  <a:lnTo>
                    <a:pt x="32836" y="2081"/>
                  </a:lnTo>
                  <a:lnTo>
                    <a:pt x="32544" y="2178"/>
                  </a:lnTo>
                  <a:lnTo>
                    <a:pt x="32408" y="2217"/>
                  </a:lnTo>
                  <a:lnTo>
                    <a:pt x="32253" y="2236"/>
                  </a:lnTo>
                  <a:lnTo>
                    <a:pt x="32253" y="2236"/>
                  </a:lnTo>
                  <a:lnTo>
                    <a:pt x="26382" y="2995"/>
                  </a:lnTo>
                  <a:lnTo>
                    <a:pt x="22280" y="3500"/>
                  </a:lnTo>
                  <a:lnTo>
                    <a:pt x="17731" y="4044"/>
                  </a:lnTo>
                  <a:lnTo>
                    <a:pt x="12987" y="4589"/>
                  </a:lnTo>
                  <a:lnTo>
                    <a:pt x="8283" y="5094"/>
                  </a:lnTo>
                  <a:lnTo>
                    <a:pt x="6027" y="5327"/>
                  </a:lnTo>
                  <a:lnTo>
                    <a:pt x="3870" y="5541"/>
                  </a:lnTo>
                  <a:lnTo>
                    <a:pt x="1848" y="5736"/>
                  </a:lnTo>
                  <a:lnTo>
                    <a:pt x="1" y="5872"/>
                  </a:lnTo>
                  <a:lnTo>
                    <a:pt x="623" y="18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47">
              <a:extLst>
                <a:ext uri="{FF2B5EF4-FFF2-40B4-BE49-F238E27FC236}">
                  <a16:creationId xmlns:a16="http://schemas.microsoft.com/office/drawing/2014/main" id="{D7C9656B-6AC2-1325-22D0-65DDE4FF1910}"/>
                </a:ext>
              </a:extLst>
            </p:cNvPr>
            <p:cNvSpPr/>
            <p:nvPr/>
          </p:nvSpPr>
          <p:spPr>
            <a:xfrm>
              <a:off x="3468506" y="-342690"/>
              <a:ext cx="858652" cy="147230"/>
            </a:xfrm>
            <a:custGeom>
              <a:avLst/>
              <a:gdLst/>
              <a:ahLst/>
              <a:cxnLst/>
              <a:rect l="l" t="t" r="r" b="b"/>
              <a:pathLst>
                <a:path w="27665" h="4744" extrusionOk="0">
                  <a:moveTo>
                    <a:pt x="27665" y="0"/>
                  </a:moveTo>
                  <a:lnTo>
                    <a:pt x="623" y="720"/>
                  </a:lnTo>
                  <a:lnTo>
                    <a:pt x="1" y="4744"/>
                  </a:lnTo>
                  <a:lnTo>
                    <a:pt x="1" y="4744"/>
                  </a:lnTo>
                  <a:lnTo>
                    <a:pt x="312" y="4724"/>
                  </a:lnTo>
                  <a:lnTo>
                    <a:pt x="623" y="1925"/>
                  </a:lnTo>
                  <a:lnTo>
                    <a:pt x="27665"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7">
              <a:extLst>
                <a:ext uri="{FF2B5EF4-FFF2-40B4-BE49-F238E27FC236}">
                  <a16:creationId xmlns:a16="http://schemas.microsoft.com/office/drawing/2014/main" id="{97C6F1F1-5F9C-9C65-9E6F-5222942C03C4}"/>
                </a:ext>
              </a:extLst>
            </p:cNvPr>
            <p:cNvSpPr/>
            <p:nvPr/>
          </p:nvSpPr>
          <p:spPr>
            <a:xfrm>
              <a:off x="3468506" y="-342690"/>
              <a:ext cx="858652" cy="147230"/>
            </a:xfrm>
            <a:custGeom>
              <a:avLst/>
              <a:gdLst/>
              <a:ahLst/>
              <a:cxnLst/>
              <a:rect l="l" t="t" r="r" b="b"/>
              <a:pathLst>
                <a:path w="27665" h="4744" fill="none" extrusionOk="0">
                  <a:moveTo>
                    <a:pt x="312" y="4724"/>
                  </a:moveTo>
                  <a:lnTo>
                    <a:pt x="312" y="4724"/>
                  </a:lnTo>
                  <a:lnTo>
                    <a:pt x="1" y="4744"/>
                  </a:lnTo>
                  <a:lnTo>
                    <a:pt x="623" y="720"/>
                  </a:lnTo>
                  <a:lnTo>
                    <a:pt x="27665" y="0"/>
                  </a:lnTo>
                  <a:lnTo>
                    <a:pt x="623" y="1925"/>
                  </a:lnTo>
                  <a:lnTo>
                    <a:pt x="312" y="47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7">
              <a:extLst>
                <a:ext uri="{FF2B5EF4-FFF2-40B4-BE49-F238E27FC236}">
                  <a16:creationId xmlns:a16="http://schemas.microsoft.com/office/drawing/2014/main" id="{923BD7F1-C76F-105E-6E10-F857470068E3}"/>
                </a:ext>
              </a:extLst>
            </p:cNvPr>
            <p:cNvSpPr/>
            <p:nvPr/>
          </p:nvSpPr>
          <p:spPr>
            <a:xfrm>
              <a:off x="3528840" y="-290208"/>
              <a:ext cx="62199" cy="89939"/>
            </a:xfrm>
            <a:custGeom>
              <a:avLst/>
              <a:gdLst/>
              <a:ahLst/>
              <a:cxnLst/>
              <a:rect l="l" t="t" r="r" b="b"/>
              <a:pathLst>
                <a:path w="2004" h="2898" extrusionOk="0">
                  <a:moveTo>
                    <a:pt x="2003" y="1"/>
                  </a:moveTo>
                  <a:lnTo>
                    <a:pt x="1012" y="78"/>
                  </a:lnTo>
                  <a:lnTo>
                    <a:pt x="954" y="448"/>
                  </a:lnTo>
                  <a:lnTo>
                    <a:pt x="876" y="817"/>
                  </a:lnTo>
                  <a:lnTo>
                    <a:pt x="759" y="1187"/>
                  </a:lnTo>
                  <a:lnTo>
                    <a:pt x="643" y="1536"/>
                  </a:lnTo>
                  <a:lnTo>
                    <a:pt x="506" y="1886"/>
                  </a:lnTo>
                  <a:lnTo>
                    <a:pt x="351" y="2236"/>
                  </a:lnTo>
                  <a:lnTo>
                    <a:pt x="195" y="2567"/>
                  </a:lnTo>
                  <a:lnTo>
                    <a:pt x="1" y="2897"/>
                  </a:lnTo>
                  <a:lnTo>
                    <a:pt x="1" y="2897"/>
                  </a:lnTo>
                  <a:lnTo>
                    <a:pt x="1031" y="2800"/>
                  </a:lnTo>
                  <a:lnTo>
                    <a:pt x="1206" y="2489"/>
                  </a:lnTo>
                  <a:lnTo>
                    <a:pt x="1381" y="2159"/>
                  </a:lnTo>
                  <a:lnTo>
                    <a:pt x="1517" y="1809"/>
                  </a:lnTo>
                  <a:lnTo>
                    <a:pt x="1653" y="1459"/>
                  </a:lnTo>
                  <a:lnTo>
                    <a:pt x="1770" y="1109"/>
                  </a:lnTo>
                  <a:lnTo>
                    <a:pt x="1867" y="739"/>
                  </a:lnTo>
                  <a:lnTo>
                    <a:pt x="1945" y="370"/>
                  </a:lnTo>
                  <a:lnTo>
                    <a:pt x="2003"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7">
              <a:extLst>
                <a:ext uri="{FF2B5EF4-FFF2-40B4-BE49-F238E27FC236}">
                  <a16:creationId xmlns:a16="http://schemas.microsoft.com/office/drawing/2014/main" id="{1E7C7991-C51A-58F4-CA24-3BEAE08D9635}"/>
                </a:ext>
              </a:extLst>
            </p:cNvPr>
            <p:cNvSpPr/>
            <p:nvPr/>
          </p:nvSpPr>
          <p:spPr>
            <a:xfrm>
              <a:off x="3528840" y="-290208"/>
              <a:ext cx="62199" cy="89939"/>
            </a:xfrm>
            <a:custGeom>
              <a:avLst/>
              <a:gdLst/>
              <a:ahLst/>
              <a:cxnLst/>
              <a:rect l="l" t="t" r="r" b="b"/>
              <a:pathLst>
                <a:path w="2004" h="2898" fill="none" extrusionOk="0">
                  <a:moveTo>
                    <a:pt x="2003" y="1"/>
                  </a:moveTo>
                  <a:lnTo>
                    <a:pt x="1012" y="78"/>
                  </a:lnTo>
                  <a:lnTo>
                    <a:pt x="1012" y="78"/>
                  </a:lnTo>
                  <a:lnTo>
                    <a:pt x="954" y="448"/>
                  </a:lnTo>
                  <a:lnTo>
                    <a:pt x="876" y="817"/>
                  </a:lnTo>
                  <a:lnTo>
                    <a:pt x="759" y="1187"/>
                  </a:lnTo>
                  <a:lnTo>
                    <a:pt x="643" y="1536"/>
                  </a:lnTo>
                  <a:lnTo>
                    <a:pt x="506" y="1886"/>
                  </a:lnTo>
                  <a:lnTo>
                    <a:pt x="351" y="2236"/>
                  </a:lnTo>
                  <a:lnTo>
                    <a:pt x="195" y="2567"/>
                  </a:lnTo>
                  <a:lnTo>
                    <a:pt x="1" y="2897"/>
                  </a:lnTo>
                  <a:lnTo>
                    <a:pt x="1" y="2897"/>
                  </a:lnTo>
                  <a:lnTo>
                    <a:pt x="1031" y="2800"/>
                  </a:lnTo>
                  <a:lnTo>
                    <a:pt x="1031" y="2800"/>
                  </a:lnTo>
                  <a:lnTo>
                    <a:pt x="1206" y="2489"/>
                  </a:lnTo>
                  <a:lnTo>
                    <a:pt x="1381" y="2159"/>
                  </a:lnTo>
                  <a:lnTo>
                    <a:pt x="1517" y="1809"/>
                  </a:lnTo>
                  <a:lnTo>
                    <a:pt x="1653" y="1459"/>
                  </a:lnTo>
                  <a:lnTo>
                    <a:pt x="1770" y="1109"/>
                  </a:lnTo>
                  <a:lnTo>
                    <a:pt x="1867" y="739"/>
                  </a:lnTo>
                  <a:lnTo>
                    <a:pt x="1945" y="370"/>
                  </a:lnTo>
                  <a:lnTo>
                    <a:pt x="200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7">
              <a:extLst>
                <a:ext uri="{FF2B5EF4-FFF2-40B4-BE49-F238E27FC236}">
                  <a16:creationId xmlns:a16="http://schemas.microsoft.com/office/drawing/2014/main" id="{6A37F55F-56D0-7FD5-7444-3EC55E8D3B63}"/>
                </a:ext>
              </a:extLst>
            </p:cNvPr>
            <p:cNvSpPr/>
            <p:nvPr/>
          </p:nvSpPr>
          <p:spPr>
            <a:xfrm>
              <a:off x="3560218" y="-323386"/>
              <a:ext cx="33241" cy="35628"/>
            </a:xfrm>
            <a:custGeom>
              <a:avLst/>
              <a:gdLst/>
              <a:ahLst/>
              <a:cxnLst/>
              <a:rect l="l" t="t" r="r" b="b"/>
              <a:pathLst>
                <a:path w="1071" h="1148" extrusionOk="0">
                  <a:moveTo>
                    <a:pt x="1070" y="0"/>
                  </a:moveTo>
                  <a:lnTo>
                    <a:pt x="98" y="20"/>
                  </a:lnTo>
                  <a:lnTo>
                    <a:pt x="98" y="39"/>
                  </a:lnTo>
                  <a:lnTo>
                    <a:pt x="79" y="584"/>
                  </a:lnTo>
                  <a:lnTo>
                    <a:pt x="1" y="1147"/>
                  </a:lnTo>
                  <a:lnTo>
                    <a:pt x="992" y="1070"/>
                  </a:lnTo>
                  <a:lnTo>
                    <a:pt x="1051" y="545"/>
                  </a:lnTo>
                  <a:lnTo>
                    <a:pt x="1070" y="39"/>
                  </a:lnTo>
                  <a:lnTo>
                    <a:pt x="107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7">
              <a:extLst>
                <a:ext uri="{FF2B5EF4-FFF2-40B4-BE49-F238E27FC236}">
                  <a16:creationId xmlns:a16="http://schemas.microsoft.com/office/drawing/2014/main" id="{D5ACF1CD-425A-9326-076F-79B2C66585EE}"/>
                </a:ext>
              </a:extLst>
            </p:cNvPr>
            <p:cNvSpPr/>
            <p:nvPr/>
          </p:nvSpPr>
          <p:spPr>
            <a:xfrm>
              <a:off x="3560218" y="-323386"/>
              <a:ext cx="33241" cy="35628"/>
            </a:xfrm>
            <a:custGeom>
              <a:avLst/>
              <a:gdLst/>
              <a:ahLst/>
              <a:cxnLst/>
              <a:rect l="l" t="t" r="r" b="b"/>
              <a:pathLst>
                <a:path w="1071" h="1148" fill="none" extrusionOk="0">
                  <a:moveTo>
                    <a:pt x="1070" y="0"/>
                  </a:moveTo>
                  <a:lnTo>
                    <a:pt x="98" y="20"/>
                  </a:lnTo>
                  <a:lnTo>
                    <a:pt x="98" y="20"/>
                  </a:lnTo>
                  <a:lnTo>
                    <a:pt x="98" y="39"/>
                  </a:lnTo>
                  <a:lnTo>
                    <a:pt x="98" y="39"/>
                  </a:lnTo>
                  <a:lnTo>
                    <a:pt x="98" y="39"/>
                  </a:lnTo>
                  <a:lnTo>
                    <a:pt x="98" y="39"/>
                  </a:lnTo>
                  <a:lnTo>
                    <a:pt x="98" y="39"/>
                  </a:lnTo>
                  <a:lnTo>
                    <a:pt x="98" y="39"/>
                  </a:lnTo>
                  <a:lnTo>
                    <a:pt x="98" y="39"/>
                  </a:lnTo>
                  <a:lnTo>
                    <a:pt x="79" y="584"/>
                  </a:lnTo>
                  <a:lnTo>
                    <a:pt x="1" y="1147"/>
                  </a:lnTo>
                  <a:lnTo>
                    <a:pt x="992" y="1070"/>
                  </a:lnTo>
                  <a:lnTo>
                    <a:pt x="992" y="1070"/>
                  </a:lnTo>
                  <a:lnTo>
                    <a:pt x="1051" y="545"/>
                  </a:lnTo>
                  <a:lnTo>
                    <a:pt x="1070" y="39"/>
                  </a:lnTo>
                  <a:lnTo>
                    <a:pt x="1070" y="39"/>
                  </a:lnTo>
                  <a:lnTo>
                    <a:pt x="107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47">
              <a:extLst>
                <a:ext uri="{FF2B5EF4-FFF2-40B4-BE49-F238E27FC236}">
                  <a16:creationId xmlns:a16="http://schemas.microsoft.com/office/drawing/2014/main" id="{CE90FE91-B731-336E-3661-67FE73C364D8}"/>
                </a:ext>
              </a:extLst>
            </p:cNvPr>
            <p:cNvSpPr/>
            <p:nvPr/>
          </p:nvSpPr>
          <p:spPr>
            <a:xfrm>
              <a:off x="3632626" y="-301071"/>
              <a:ext cx="110462" cy="91150"/>
            </a:xfrm>
            <a:custGeom>
              <a:avLst/>
              <a:gdLst/>
              <a:ahLst/>
              <a:cxnLst/>
              <a:rect l="l" t="t" r="r" b="b"/>
              <a:pathLst>
                <a:path w="3559" h="2937" extrusionOk="0">
                  <a:moveTo>
                    <a:pt x="3558" y="1"/>
                  </a:moveTo>
                  <a:lnTo>
                    <a:pt x="3053" y="40"/>
                  </a:lnTo>
                  <a:lnTo>
                    <a:pt x="2761" y="98"/>
                  </a:lnTo>
                  <a:lnTo>
                    <a:pt x="2489" y="176"/>
                  </a:lnTo>
                  <a:lnTo>
                    <a:pt x="2236" y="273"/>
                  </a:lnTo>
                  <a:lnTo>
                    <a:pt x="1984" y="390"/>
                  </a:lnTo>
                  <a:lnTo>
                    <a:pt x="1731" y="526"/>
                  </a:lnTo>
                  <a:lnTo>
                    <a:pt x="1498" y="681"/>
                  </a:lnTo>
                  <a:lnTo>
                    <a:pt x="1284" y="837"/>
                  </a:lnTo>
                  <a:lnTo>
                    <a:pt x="1070" y="1031"/>
                  </a:lnTo>
                  <a:lnTo>
                    <a:pt x="876" y="1225"/>
                  </a:lnTo>
                  <a:lnTo>
                    <a:pt x="701" y="1439"/>
                  </a:lnTo>
                  <a:lnTo>
                    <a:pt x="545" y="1653"/>
                  </a:lnTo>
                  <a:lnTo>
                    <a:pt x="390" y="1886"/>
                  </a:lnTo>
                  <a:lnTo>
                    <a:pt x="273" y="2139"/>
                  </a:lnTo>
                  <a:lnTo>
                    <a:pt x="156" y="2392"/>
                  </a:lnTo>
                  <a:lnTo>
                    <a:pt x="79" y="2664"/>
                  </a:lnTo>
                  <a:lnTo>
                    <a:pt x="1" y="2936"/>
                  </a:lnTo>
                  <a:lnTo>
                    <a:pt x="487" y="2897"/>
                  </a:lnTo>
                  <a:lnTo>
                    <a:pt x="545" y="2606"/>
                  </a:lnTo>
                  <a:lnTo>
                    <a:pt x="623" y="2334"/>
                  </a:lnTo>
                  <a:lnTo>
                    <a:pt x="720" y="2061"/>
                  </a:lnTo>
                  <a:lnTo>
                    <a:pt x="837" y="1809"/>
                  </a:lnTo>
                  <a:lnTo>
                    <a:pt x="973" y="1556"/>
                  </a:lnTo>
                  <a:lnTo>
                    <a:pt x="1148" y="1342"/>
                  </a:lnTo>
                  <a:lnTo>
                    <a:pt x="1323" y="1128"/>
                  </a:lnTo>
                  <a:lnTo>
                    <a:pt x="1517" y="914"/>
                  </a:lnTo>
                  <a:lnTo>
                    <a:pt x="1731" y="739"/>
                  </a:lnTo>
                  <a:lnTo>
                    <a:pt x="1964" y="564"/>
                  </a:lnTo>
                  <a:lnTo>
                    <a:pt x="2198" y="428"/>
                  </a:lnTo>
                  <a:lnTo>
                    <a:pt x="2450" y="292"/>
                  </a:lnTo>
                  <a:lnTo>
                    <a:pt x="2703" y="195"/>
                  </a:lnTo>
                  <a:lnTo>
                    <a:pt x="2975" y="98"/>
                  </a:lnTo>
                  <a:lnTo>
                    <a:pt x="3267" y="40"/>
                  </a:lnTo>
                  <a:lnTo>
                    <a:pt x="3558"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7">
              <a:extLst>
                <a:ext uri="{FF2B5EF4-FFF2-40B4-BE49-F238E27FC236}">
                  <a16:creationId xmlns:a16="http://schemas.microsoft.com/office/drawing/2014/main" id="{8B73C53E-FCB5-1A9D-E939-2B76D185762E}"/>
                </a:ext>
              </a:extLst>
            </p:cNvPr>
            <p:cNvSpPr/>
            <p:nvPr/>
          </p:nvSpPr>
          <p:spPr>
            <a:xfrm>
              <a:off x="3632626" y="-301071"/>
              <a:ext cx="110462" cy="91150"/>
            </a:xfrm>
            <a:custGeom>
              <a:avLst/>
              <a:gdLst/>
              <a:ahLst/>
              <a:cxnLst/>
              <a:rect l="l" t="t" r="r" b="b"/>
              <a:pathLst>
                <a:path w="3559" h="2937" fill="none" extrusionOk="0">
                  <a:moveTo>
                    <a:pt x="3558" y="1"/>
                  </a:moveTo>
                  <a:lnTo>
                    <a:pt x="3053" y="40"/>
                  </a:lnTo>
                  <a:lnTo>
                    <a:pt x="3053" y="40"/>
                  </a:lnTo>
                  <a:lnTo>
                    <a:pt x="2761" y="98"/>
                  </a:lnTo>
                  <a:lnTo>
                    <a:pt x="2489" y="176"/>
                  </a:lnTo>
                  <a:lnTo>
                    <a:pt x="2236" y="273"/>
                  </a:lnTo>
                  <a:lnTo>
                    <a:pt x="1984" y="390"/>
                  </a:lnTo>
                  <a:lnTo>
                    <a:pt x="1731" y="526"/>
                  </a:lnTo>
                  <a:lnTo>
                    <a:pt x="1498" y="681"/>
                  </a:lnTo>
                  <a:lnTo>
                    <a:pt x="1284" y="837"/>
                  </a:lnTo>
                  <a:lnTo>
                    <a:pt x="1070" y="1031"/>
                  </a:lnTo>
                  <a:lnTo>
                    <a:pt x="876" y="1225"/>
                  </a:lnTo>
                  <a:lnTo>
                    <a:pt x="701" y="1439"/>
                  </a:lnTo>
                  <a:lnTo>
                    <a:pt x="545" y="1653"/>
                  </a:lnTo>
                  <a:lnTo>
                    <a:pt x="390" y="1886"/>
                  </a:lnTo>
                  <a:lnTo>
                    <a:pt x="273" y="2139"/>
                  </a:lnTo>
                  <a:lnTo>
                    <a:pt x="156" y="2392"/>
                  </a:lnTo>
                  <a:lnTo>
                    <a:pt x="79" y="2664"/>
                  </a:lnTo>
                  <a:lnTo>
                    <a:pt x="1" y="2936"/>
                  </a:lnTo>
                  <a:lnTo>
                    <a:pt x="1" y="2936"/>
                  </a:lnTo>
                  <a:lnTo>
                    <a:pt x="487" y="2897"/>
                  </a:lnTo>
                  <a:lnTo>
                    <a:pt x="487" y="2897"/>
                  </a:lnTo>
                  <a:lnTo>
                    <a:pt x="545" y="2606"/>
                  </a:lnTo>
                  <a:lnTo>
                    <a:pt x="623" y="2334"/>
                  </a:lnTo>
                  <a:lnTo>
                    <a:pt x="720" y="2061"/>
                  </a:lnTo>
                  <a:lnTo>
                    <a:pt x="837" y="1809"/>
                  </a:lnTo>
                  <a:lnTo>
                    <a:pt x="973" y="1556"/>
                  </a:lnTo>
                  <a:lnTo>
                    <a:pt x="1148" y="1342"/>
                  </a:lnTo>
                  <a:lnTo>
                    <a:pt x="1323" y="1128"/>
                  </a:lnTo>
                  <a:lnTo>
                    <a:pt x="1517" y="914"/>
                  </a:lnTo>
                  <a:lnTo>
                    <a:pt x="1731" y="739"/>
                  </a:lnTo>
                  <a:lnTo>
                    <a:pt x="1964" y="564"/>
                  </a:lnTo>
                  <a:lnTo>
                    <a:pt x="2198" y="428"/>
                  </a:lnTo>
                  <a:lnTo>
                    <a:pt x="2450" y="292"/>
                  </a:lnTo>
                  <a:lnTo>
                    <a:pt x="2703" y="195"/>
                  </a:lnTo>
                  <a:lnTo>
                    <a:pt x="2975" y="98"/>
                  </a:lnTo>
                  <a:lnTo>
                    <a:pt x="3267" y="40"/>
                  </a:lnTo>
                  <a:lnTo>
                    <a:pt x="355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7">
              <a:extLst>
                <a:ext uri="{FF2B5EF4-FFF2-40B4-BE49-F238E27FC236}">
                  <a16:creationId xmlns:a16="http://schemas.microsoft.com/office/drawing/2014/main" id="{5503E8BB-1587-23DF-6590-CB22215D900D}"/>
                </a:ext>
              </a:extLst>
            </p:cNvPr>
            <p:cNvSpPr/>
            <p:nvPr/>
          </p:nvSpPr>
          <p:spPr>
            <a:xfrm>
              <a:off x="3746685" y="-301071"/>
              <a:ext cx="3042" cy="31"/>
            </a:xfrm>
            <a:custGeom>
              <a:avLst/>
              <a:gdLst/>
              <a:ahLst/>
              <a:cxnLst/>
              <a:rect l="l" t="t" r="r" b="b"/>
              <a:pathLst>
                <a:path w="98" h="1" fill="none" extrusionOk="0">
                  <a:moveTo>
                    <a:pt x="58" y="1"/>
                  </a:moveTo>
                  <a:lnTo>
                    <a:pt x="0" y="1"/>
                  </a:lnTo>
                  <a:lnTo>
                    <a:pt x="0" y="1"/>
                  </a:lnTo>
                  <a:lnTo>
                    <a:pt x="97" y="1"/>
                  </a:lnTo>
                  <a:lnTo>
                    <a:pt x="97" y="1"/>
                  </a:lnTo>
                  <a:lnTo>
                    <a:pt x="5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7">
              <a:extLst>
                <a:ext uri="{FF2B5EF4-FFF2-40B4-BE49-F238E27FC236}">
                  <a16:creationId xmlns:a16="http://schemas.microsoft.com/office/drawing/2014/main" id="{698D5CED-03BA-999F-19ED-CA27DBE60EDF}"/>
                </a:ext>
              </a:extLst>
            </p:cNvPr>
            <p:cNvSpPr/>
            <p:nvPr/>
          </p:nvSpPr>
          <p:spPr>
            <a:xfrm>
              <a:off x="3727349" y="-301660"/>
              <a:ext cx="21168" cy="1831"/>
            </a:xfrm>
            <a:custGeom>
              <a:avLst/>
              <a:gdLst/>
              <a:ahLst/>
              <a:cxnLst/>
              <a:rect l="l" t="t" r="r" b="b"/>
              <a:pathLst>
                <a:path w="682" h="59" extrusionOk="0">
                  <a:moveTo>
                    <a:pt x="604" y="0"/>
                  </a:moveTo>
                  <a:lnTo>
                    <a:pt x="293" y="20"/>
                  </a:lnTo>
                  <a:lnTo>
                    <a:pt x="1" y="59"/>
                  </a:lnTo>
                  <a:lnTo>
                    <a:pt x="506" y="20"/>
                  </a:lnTo>
                  <a:lnTo>
                    <a:pt x="681" y="20"/>
                  </a:lnTo>
                  <a:lnTo>
                    <a:pt x="604" y="0"/>
                  </a:lnTo>
                  <a:close/>
                </a:path>
              </a:pathLst>
            </a:custGeom>
            <a:solidFill>
              <a:srgbClr val="AFC6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7">
              <a:extLst>
                <a:ext uri="{FF2B5EF4-FFF2-40B4-BE49-F238E27FC236}">
                  <a16:creationId xmlns:a16="http://schemas.microsoft.com/office/drawing/2014/main" id="{4BB85982-12D1-0629-C683-EDE8666B801C}"/>
                </a:ext>
              </a:extLst>
            </p:cNvPr>
            <p:cNvSpPr/>
            <p:nvPr/>
          </p:nvSpPr>
          <p:spPr>
            <a:xfrm>
              <a:off x="3727349" y="-301660"/>
              <a:ext cx="21168" cy="1831"/>
            </a:xfrm>
            <a:custGeom>
              <a:avLst/>
              <a:gdLst/>
              <a:ahLst/>
              <a:cxnLst/>
              <a:rect l="l" t="t" r="r" b="b"/>
              <a:pathLst>
                <a:path w="682" h="59" fill="none" extrusionOk="0">
                  <a:moveTo>
                    <a:pt x="604" y="0"/>
                  </a:moveTo>
                  <a:lnTo>
                    <a:pt x="604" y="0"/>
                  </a:lnTo>
                  <a:lnTo>
                    <a:pt x="293" y="20"/>
                  </a:lnTo>
                  <a:lnTo>
                    <a:pt x="1" y="59"/>
                  </a:lnTo>
                  <a:lnTo>
                    <a:pt x="506" y="20"/>
                  </a:lnTo>
                  <a:lnTo>
                    <a:pt x="506" y="20"/>
                  </a:lnTo>
                  <a:lnTo>
                    <a:pt x="623" y="20"/>
                  </a:lnTo>
                  <a:lnTo>
                    <a:pt x="681" y="20"/>
                  </a:lnTo>
                  <a:lnTo>
                    <a:pt x="681" y="20"/>
                  </a:lnTo>
                  <a:lnTo>
                    <a:pt x="6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7">
              <a:extLst>
                <a:ext uri="{FF2B5EF4-FFF2-40B4-BE49-F238E27FC236}">
                  <a16:creationId xmlns:a16="http://schemas.microsoft.com/office/drawing/2014/main" id="{6B963EDE-210B-09FB-76BD-41519775397E}"/>
                </a:ext>
              </a:extLst>
            </p:cNvPr>
            <p:cNvSpPr/>
            <p:nvPr/>
          </p:nvSpPr>
          <p:spPr>
            <a:xfrm>
              <a:off x="3849850" y="-237726"/>
              <a:ext cx="2452" cy="4872"/>
            </a:xfrm>
            <a:custGeom>
              <a:avLst/>
              <a:gdLst/>
              <a:ahLst/>
              <a:cxnLst/>
              <a:rect l="l" t="t" r="r" b="b"/>
              <a:pathLst>
                <a:path w="79" h="157" extrusionOk="0">
                  <a:moveTo>
                    <a:pt x="0" y="1"/>
                  </a:moveTo>
                  <a:lnTo>
                    <a:pt x="59" y="157"/>
                  </a:lnTo>
                  <a:lnTo>
                    <a:pt x="78" y="157"/>
                  </a:lnTo>
                  <a:lnTo>
                    <a:pt x="0" y="1"/>
                  </a:lnTo>
                  <a:close/>
                </a:path>
              </a:pathLst>
            </a:custGeom>
            <a:solidFill>
              <a:srgbClr val="9BB9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7">
              <a:extLst>
                <a:ext uri="{FF2B5EF4-FFF2-40B4-BE49-F238E27FC236}">
                  <a16:creationId xmlns:a16="http://schemas.microsoft.com/office/drawing/2014/main" id="{788C522F-F843-E695-EF0B-3E7015310EDC}"/>
                </a:ext>
              </a:extLst>
            </p:cNvPr>
            <p:cNvSpPr/>
            <p:nvPr/>
          </p:nvSpPr>
          <p:spPr>
            <a:xfrm>
              <a:off x="3849850" y="-237726"/>
              <a:ext cx="2452" cy="4872"/>
            </a:xfrm>
            <a:custGeom>
              <a:avLst/>
              <a:gdLst/>
              <a:ahLst/>
              <a:cxnLst/>
              <a:rect l="l" t="t" r="r" b="b"/>
              <a:pathLst>
                <a:path w="79" h="157" fill="none" extrusionOk="0">
                  <a:moveTo>
                    <a:pt x="0" y="1"/>
                  </a:moveTo>
                  <a:lnTo>
                    <a:pt x="0" y="1"/>
                  </a:lnTo>
                  <a:lnTo>
                    <a:pt x="59" y="157"/>
                  </a:lnTo>
                  <a:lnTo>
                    <a:pt x="59" y="157"/>
                  </a:lnTo>
                  <a:lnTo>
                    <a:pt x="78" y="157"/>
                  </a:lnTo>
                  <a:lnTo>
                    <a:pt x="78" y="157"/>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47">
              <a:extLst>
                <a:ext uri="{FF2B5EF4-FFF2-40B4-BE49-F238E27FC236}">
                  <a16:creationId xmlns:a16="http://schemas.microsoft.com/office/drawing/2014/main" id="{3ADCDEEC-E13C-97F6-E176-9D6CE9D531E3}"/>
                </a:ext>
              </a:extLst>
            </p:cNvPr>
            <p:cNvSpPr/>
            <p:nvPr/>
          </p:nvSpPr>
          <p:spPr>
            <a:xfrm>
              <a:off x="3646499" y="-301660"/>
              <a:ext cx="212421" cy="212404"/>
            </a:xfrm>
            <a:custGeom>
              <a:avLst/>
              <a:gdLst/>
              <a:ahLst/>
              <a:cxnLst/>
              <a:rect l="l" t="t" r="r" b="b"/>
              <a:pathLst>
                <a:path w="6844" h="6844" extrusionOk="0">
                  <a:moveTo>
                    <a:pt x="3422" y="0"/>
                  </a:moveTo>
                  <a:lnTo>
                    <a:pt x="3072" y="20"/>
                  </a:lnTo>
                  <a:lnTo>
                    <a:pt x="2723" y="78"/>
                  </a:lnTo>
                  <a:lnTo>
                    <a:pt x="2392" y="156"/>
                  </a:lnTo>
                  <a:lnTo>
                    <a:pt x="2081" y="272"/>
                  </a:lnTo>
                  <a:lnTo>
                    <a:pt x="1789" y="428"/>
                  </a:lnTo>
                  <a:lnTo>
                    <a:pt x="1498" y="603"/>
                  </a:lnTo>
                  <a:lnTo>
                    <a:pt x="1245" y="797"/>
                  </a:lnTo>
                  <a:lnTo>
                    <a:pt x="992" y="1011"/>
                  </a:lnTo>
                  <a:lnTo>
                    <a:pt x="779" y="1264"/>
                  </a:lnTo>
                  <a:lnTo>
                    <a:pt x="584" y="1517"/>
                  </a:lnTo>
                  <a:lnTo>
                    <a:pt x="409" y="1808"/>
                  </a:lnTo>
                  <a:lnTo>
                    <a:pt x="254" y="2100"/>
                  </a:lnTo>
                  <a:lnTo>
                    <a:pt x="156" y="2411"/>
                  </a:lnTo>
                  <a:lnTo>
                    <a:pt x="59" y="2741"/>
                  </a:lnTo>
                  <a:lnTo>
                    <a:pt x="20" y="3072"/>
                  </a:lnTo>
                  <a:lnTo>
                    <a:pt x="1" y="3422"/>
                  </a:lnTo>
                  <a:lnTo>
                    <a:pt x="20" y="3772"/>
                  </a:lnTo>
                  <a:lnTo>
                    <a:pt x="59" y="4122"/>
                  </a:lnTo>
                  <a:lnTo>
                    <a:pt x="156" y="4452"/>
                  </a:lnTo>
                  <a:lnTo>
                    <a:pt x="254" y="4763"/>
                  </a:lnTo>
                  <a:lnTo>
                    <a:pt x="409" y="5055"/>
                  </a:lnTo>
                  <a:lnTo>
                    <a:pt x="584" y="5346"/>
                  </a:lnTo>
                  <a:lnTo>
                    <a:pt x="779" y="5599"/>
                  </a:lnTo>
                  <a:lnTo>
                    <a:pt x="992" y="5852"/>
                  </a:lnTo>
                  <a:lnTo>
                    <a:pt x="1245" y="6066"/>
                  </a:lnTo>
                  <a:lnTo>
                    <a:pt x="1498" y="6260"/>
                  </a:lnTo>
                  <a:lnTo>
                    <a:pt x="1789" y="6435"/>
                  </a:lnTo>
                  <a:lnTo>
                    <a:pt x="2081" y="6591"/>
                  </a:lnTo>
                  <a:lnTo>
                    <a:pt x="2392" y="6707"/>
                  </a:lnTo>
                  <a:lnTo>
                    <a:pt x="2723" y="6785"/>
                  </a:lnTo>
                  <a:lnTo>
                    <a:pt x="3072" y="6843"/>
                  </a:lnTo>
                  <a:lnTo>
                    <a:pt x="3772" y="6843"/>
                  </a:lnTo>
                  <a:lnTo>
                    <a:pt x="4103" y="6785"/>
                  </a:lnTo>
                  <a:lnTo>
                    <a:pt x="4433" y="6707"/>
                  </a:lnTo>
                  <a:lnTo>
                    <a:pt x="4744" y="6591"/>
                  </a:lnTo>
                  <a:lnTo>
                    <a:pt x="5055" y="6435"/>
                  </a:lnTo>
                  <a:lnTo>
                    <a:pt x="5328" y="6260"/>
                  </a:lnTo>
                  <a:lnTo>
                    <a:pt x="5600" y="6066"/>
                  </a:lnTo>
                  <a:lnTo>
                    <a:pt x="5833" y="5852"/>
                  </a:lnTo>
                  <a:lnTo>
                    <a:pt x="6047" y="5599"/>
                  </a:lnTo>
                  <a:lnTo>
                    <a:pt x="6261" y="5346"/>
                  </a:lnTo>
                  <a:lnTo>
                    <a:pt x="6416" y="5055"/>
                  </a:lnTo>
                  <a:lnTo>
                    <a:pt x="6572" y="4763"/>
                  </a:lnTo>
                  <a:lnTo>
                    <a:pt x="6688" y="4452"/>
                  </a:lnTo>
                  <a:lnTo>
                    <a:pt x="6766" y="4122"/>
                  </a:lnTo>
                  <a:lnTo>
                    <a:pt x="6825" y="3772"/>
                  </a:lnTo>
                  <a:lnTo>
                    <a:pt x="6844" y="3422"/>
                  </a:lnTo>
                  <a:lnTo>
                    <a:pt x="6825" y="3072"/>
                  </a:lnTo>
                  <a:lnTo>
                    <a:pt x="6766" y="2741"/>
                  </a:lnTo>
                  <a:lnTo>
                    <a:pt x="6688" y="2411"/>
                  </a:lnTo>
                  <a:lnTo>
                    <a:pt x="6572" y="2100"/>
                  </a:lnTo>
                  <a:lnTo>
                    <a:pt x="6416" y="1808"/>
                  </a:lnTo>
                  <a:lnTo>
                    <a:pt x="6261" y="1517"/>
                  </a:lnTo>
                  <a:lnTo>
                    <a:pt x="6047" y="1264"/>
                  </a:lnTo>
                  <a:lnTo>
                    <a:pt x="5833" y="1011"/>
                  </a:lnTo>
                  <a:lnTo>
                    <a:pt x="5600" y="797"/>
                  </a:lnTo>
                  <a:lnTo>
                    <a:pt x="5328" y="603"/>
                  </a:lnTo>
                  <a:lnTo>
                    <a:pt x="5055" y="428"/>
                  </a:lnTo>
                  <a:lnTo>
                    <a:pt x="4744" y="272"/>
                  </a:lnTo>
                  <a:lnTo>
                    <a:pt x="4433" y="156"/>
                  </a:lnTo>
                  <a:lnTo>
                    <a:pt x="4103" y="78"/>
                  </a:lnTo>
                  <a:lnTo>
                    <a:pt x="3772" y="20"/>
                  </a:lnTo>
                  <a:lnTo>
                    <a:pt x="3422"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7">
              <a:extLst>
                <a:ext uri="{FF2B5EF4-FFF2-40B4-BE49-F238E27FC236}">
                  <a16:creationId xmlns:a16="http://schemas.microsoft.com/office/drawing/2014/main" id="{5E3242BC-AF6C-8E20-2452-26DFB87C73BC}"/>
                </a:ext>
              </a:extLst>
            </p:cNvPr>
            <p:cNvSpPr/>
            <p:nvPr/>
          </p:nvSpPr>
          <p:spPr>
            <a:xfrm>
              <a:off x="3646499" y="-301660"/>
              <a:ext cx="212421" cy="212404"/>
            </a:xfrm>
            <a:custGeom>
              <a:avLst/>
              <a:gdLst/>
              <a:ahLst/>
              <a:cxnLst/>
              <a:rect l="l" t="t" r="r" b="b"/>
              <a:pathLst>
                <a:path w="6844" h="6844" fill="none" extrusionOk="0">
                  <a:moveTo>
                    <a:pt x="1" y="3422"/>
                  </a:moveTo>
                  <a:lnTo>
                    <a:pt x="1" y="3422"/>
                  </a:lnTo>
                  <a:lnTo>
                    <a:pt x="20" y="3772"/>
                  </a:lnTo>
                  <a:lnTo>
                    <a:pt x="59" y="4122"/>
                  </a:lnTo>
                  <a:lnTo>
                    <a:pt x="156" y="4452"/>
                  </a:lnTo>
                  <a:lnTo>
                    <a:pt x="254" y="4763"/>
                  </a:lnTo>
                  <a:lnTo>
                    <a:pt x="409" y="5055"/>
                  </a:lnTo>
                  <a:lnTo>
                    <a:pt x="584" y="5346"/>
                  </a:lnTo>
                  <a:lnTo>
                    <a:pt x="779" y="5599"/>
                  </a:lnTo>
                  <a:lnTo>
                    <a:pt x="992" y="5852"/>
                  </a:lnTo>
                  <a:lnTo>
                    <a:pt x="1245" y="6066"/>
                  </a:lnTo>
                  <a:lnTo>
                    <a:pt x="1498" y="6260"/>
                  </a:lnTo>
                  <a:lnTo>
                    <a:pt x="1789" y="6435"/>
                  </a:lnTo>
                  <a:lnTo>
                    <a:pt x="2081" y="6591"/>
                  </a:lnTo>
                  <a:lnTo>
                    <a:pt x="2392" y="6707"/>
                  </a:lnTo>
                  <a:lnTo>
                    <a:pt x="2723" y="6785"/>
                  </a:lnTo>
                  <a:lnTo>
                    <a:pt x="3072" y="6843"/>
                  </a:lnTo>
                  <a:lnTo>
                    <a:pt x="3422" y="6843"/>
                  </a:lnTo>
                  <a:lnTo>
                    <a:pt x="3422" y="6843"/>
                  </a:lnTo>
                  <a:lnTo>
                    <a:pt x="3772" y="6843"/>
                  </a:lnTo>
                  <a:lnTo>
                    <a:pt x="4103" y="6785"/>
                  </a:lnTo>
                  <a:lnTo>
                    <a:pt x="4433" y="6707"/>
                  </a:lnTo>
                  <a:lnTo>
                    <a:pt x="4744" y="6591"/>
                  </a:lnTo>
                  <a:lnTo>
                    <a:pt x="5055" y="6435"/>
                  </a:lnTo>
                  <a:lnTo>
                    <a:pt x="5328" y="6260"/>
                  </a:lnTo>
                  <a:lnTo>
                    <a:pt x="5600" y="6066"/>
                  </a:lnTo>
                  <a:lnTo>
                    <a:pt x="5833" y="5852"/>
                  </a:lnTo>
                  <a:lnTo>
                    <a:pt x="6047" y="5599"/>
                  </a:lnTo>
                  <a:lnTo>
                    <a:pt x="6261" y="5346"/>
                  </a:lnTo>
                  <a:lnTo>
                    <a:pt x="6416" y="5055"/>
                  </a:lnTo>
                  <a:lnTo>
                    <a:pt x="6572" y="4763"/>
                  </a:lnTo>
                  <a:lnTo>
                    <a:pt x="6688" y="4452"/>
                  </a:lnTo>
                  <a:lnTo>
                    <a:pt x="6766" y="4122"/>
                  </a:lnTo>
                  <a:lnTo>
                    <a:pt x="6825" y="3772"/>
                  </a:lnTo>
                  <a:lnTo>
                    <a:pt x="6844" y="3422"/>
                  </a:lnTo>
                  <a:lnTo>
                    <a:pt x="6844" y="3422"/>
                  </a:lnTo>
                  <a:lnTo>
                    <a:pt x="6825" y="3072"/>
                  </a:lnTo>
                  <a:lnTo>
                    <a:pt x="6766" y="2741"/>
                  </a:lnTo>
                  <a:lnTo>
                    <a:pt x="6688" y="2411"/>
                  </a:lnTo>
                  <a:lnTo>
                    <a:pt x="6572" y="2100"/>
                  </a:lnTo>
                  <a:lnTo>
                    <a:pt x="6416" y="1808"/>
                  </a:lnTo>
                  <a:lnTo>
                    <a:pt x="6261" y="1517"/>
                  </a:lnTo>
                  <a:lnTo>
                    <a:pt x="6047" y="1264"/>
                  </a:lnTo>
                  <a:lnTo>
                    <a:pt x="5833" y="1011"/>
                  </a:lnTo>
                  <a:lnTo>
                    <a:pt x="5600" y="797"/>
                  </a:lnTo>
                  <a:lnTo>
                    <a:pt x="5328" y="603"/>
                  </a:lnTo>
                  <a:lnTo>
                    <a:pt x="5055" y="428"/>
                  </a:lnTo>
                  <a:lnTo>
                    <a:pt x="4744" y="272"/>
                  </a:lnTo>
                  <a:lnTo>
                    <a:pt x="4433" y="156"/>
                  </a:lnTo>
                  <a:lnTo>
                    <a:pt x="4103" y="78"/>
                  </a:lnTo>
                  <a:lnTo>
                    <a:pt x="3772" y="20"/>
                  </a:lnTo>
                  <a:lnTo>
                    <a:pt x="3422" y="0"/>
                  </a:lnTo>
                  <a:lnTo>
                    <a:pt x="3422" y="0"/>
                  </a:lnTo>
                  <a:lnTo>
                    <a:pt x="3072" y="20"/>
                  </a:lnTo>
                  <a:lnTo>
                    <a:pt x="2723" y="78"/>
                  </a:lnTo>
                  <a:lnTo>
                    <a:pt x="2392" y="156"/>
                  </a:lnTo>
                  <a:lnTo>
                    <a:pt x="2081" y="272"/>
                  </a:lnTo>
                  <a:lnTo>
                    <a:pt x="1789" y="428"/>
                  </a:lnTo>
                  <a:lnTo>
                    <a:pt x="1498" y="603"/>
                  </a:lnTo>
                  <a:lnTo>
                    <a:pt x="1245" y="797"/>
                  </a:lnTo>
                  <a:lnTo>
                    <a:pt x="992" y="1011"/>
                  </a:lnTo>
                  <a:lnTo>
                    <a:pt x="779" y="1264"/>
                  </a:lnTo>
                  <a:lnTo>
                    <a:pt x="584" y="1517"/>
                  </a:lnTo>
                  <a:lnTo>
                    <a:pt x="409" y="1808"/>
                  </a:lnTo>
                  <a:lnTo>
                    <a:pt x="254" y="2100"/>
                  </a:lnTo>
                  <a:lnTo>
                    <a:pt x="156" y="2411"/>
                  </a:lnTo>
                  <a:lnTo>
                    <a:pt x="59" y="2741"/>
                  </a:lnTo>
                  <a:lnTo>
                    <a:pt x="20" y="3072"/>
                  </a:lnTo>
                  <a:lnTo>
                    <a:pt x="1" y="34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7">
              <a:extLst>
                <a:ext uri="{FF2B5EF4-FFF2-40B4-BE49-F238E27FC236}">
                  <a16:creationId xmlns:a16="http://schemas.microsoft.com/office/drawing/2014/main" id="{955B39F7-E8EF-8420-94F0-86E610CC6BA5}"/>
                </a:ext>
              </a:extLst>
            </p:cNvPr>
            <p:cNvSpPr/>
            <p:nvPr/>
          </p:nvSpPr>
          <p:spPr>
            <a:xfrm>
              <a:off x="3670056" y="-277545"/>
              <a:ext cx="164747" cy="164765"/>
            </a:xfrm>
            <a:custGeom>
              <a:avLst/>
              <a:gdLst/>
              <a:ahLst/>
              <a:cxnLst/>
              <a:rect l="l" t="t" r="r" b="b"/>
              <a:pathLst>
                <a:path w="5308" h="5309" extrusionOk="0">
                  <a:moveTo>
                    <a:pt x="2663" y="1"/>
                  </a:moveTo>
                  <a:lnTo>
                    <a:pt x="2391" y="20"/>
                  </a:lnTo>
                  <a:lnTo>
                    <a:pt x="2119" y="59"/>
                  </a:lnTo>
                  <a:lnTo>
                    <a:pt x="1866" y="118"/>
                  </a:lnTo>
                  <a:lnTo>
                    <a:pt x="1633" y="215"/>
                  </a:lnTo>
                  <a:lnTo>
                    <a:pt x="1400" y="331"/>
                  </a:lnTo>
                  <a:lnTo>
                    <a:pt x="1166" y="448"/>
                  </a:lnTo>
                  <a:lnTo>
                    <a:pt x="972" y="604"/>
                  </a:lnTo>
                  <a:lnTo>
                    <a:pt x="778" y="779"/>
                  </a:lnTo>
                  <a:lnTo>
                    <a:pt x="603" y="973"/>
                  </a:lnTo>
                  <a:lnTo>
                    <a:pt x="467" y="1167"/>
                  </a:lnTo>
                  <a:lnTo>
                    <a:pt x="331" y="1401"/>
                  </a:lnTo>
                  <a:lnTo>
                    <a:pt x="214" y="1614"/>
                  </a:lnTo>
                  <a:lnTo>
                    <a:pt x="117" y="1867"/>
                  </a:lnTo>
                  <a:lnTo>
                    <a:pt x="58" y="2120"/>
                  </a:lnTo>
                  <a:lnTo>
                    <a:pt x="20" y="2392"/>
                  </a:lnTo>
                  <a:lnTo>
                    <a:pt x="0" y="2645"/>
                  </a:lnTo>
                  <a:lnTo>
                    <a:pt x="20" y="2917"/>
                  </a:lnTo>
                  <a:lnTo>
                    <a:pt x="58" y="3189"/>
                  </a:lnTo>
                  <a:lnTo>
                    <a:pt x="117" y="3442"/>
                  </a:lnTo>
                  <a:lnTo>
                    <a:pt x="214" y="3695"/>
                  </a:lnTo>
                  <a:lnTo>
                    <a:pt x="331" y="3908"/>
                  </a:lnTo>
                  <a:lnTo>
                    <a:pt x="467" y="4142"/>
                  </a:lnTo>
                  <a:lnTo>
                    <a:pt x="603" y="4336"/>
                  </a:lnTo>
                  <a:lnTo>
                    <a:pt x="778" y="4531"/>
                  </a:lnTo>
                  <a:lnTo>
                    <a:pt x="972" y="4706"/>
                  </a:lnTo>
                  <a:lnTo>
                    <a:pt x="1166" y="4861"/>
                  </a:lnTo>
                  <a:lnTo>
                    <a:pt x="1400" y="4978"/>
                  </a:lnTo>
                  <a:lnTo>
                    <a:pt x="1633" y="5094"/>
                  </a:lnTo>
                  <a:lnTo>
                    <a:pt x="1866" y="5192"/>
                  </a:lnTo>
                  <a:lnTo>
                    <a:pt x="2119" y="5250"/>
                  </a:lnTo>
                  <a:lnTo>
                    <a:pt x="2391" y="5289"/>
                  </a:lnTo>
                  <a:lnTo>
                    <a:pt x="2663" y="5308"/>
                  </a:lnTo>
                  <a:lnTo>
                    <a:pt x="2936" y="5289"/>
                  </a:lnTo>
                  <a:lnTo>
                    <a:pt x="3188" y="5250"/>
                  </a:lnTo>
                  <a:lnTo>
                    <a:pt x="3441" y="5192"/>
                  </a:lnTo>
                  <a:lnTo>
                    <a:pt x="3694" y="5094"/>
                  </a:lnTo>
                  <a:lnTo>
                    <a:pt x="3927" y="4978"/>
                  </a:lnTo>
                  <a:lnTo>
                    <a:pt x="4141" y="4861"/>
                  </a:lnTo>
                  <a:lnTo>
                    <a:pt x="4335" y="4706"/>
                  </a:lnTo>
                  <a:lnTo>
                    <a:pt x="4530" y="4531"/>
                  </a:lnTo>
                  <a:lnTo>
                    <a:pt x="4705" y="4336"/>
                  </a:lnTo>
                  <a:lnTo>
                    <a:pt x="4860" y="4142"/>
                  </a:lnTo>
                  <a:lnTo>
                    <a:pt x="4977" y="3908"/>
                  </a:lnTo>
                  <a:lnTo>
                    <a:pt x="5093" y="3695"/>
                  </a:lnTo>
                  <a:lnTo>
                    <a:pt x="5191" y="3442"/>
                  </a:lnTo>
                  <a:lnTo>
                    <a:pt x="5249" y="3189"/>
                  </a:lnTo>
                  <a:lnTo>
                    <a:pt x="5288" y="2917"/>
                  </a:lnTo>
                  <a:lnTo>
                    <a:pt x="5307" y="2645"/>
                  </a:lnTo>
                  <a:lnTo>
                    <a:pt x="5288" y="2392"/>
                  </a:lnTo>
                  <a:lnTo>
                    <a:pt x="5249" y="2120"/>
                  </a:lnTo>
                  <a:lnTo>
                    <a:pt x="5191" y="1867"/>
                  </a:lnTo>
                  <a:lnTo>
                    <a:pt x="5093" y="1614"/>
                  </a:lnTo>
                  <a:lnTo>
                    <a:pt x="4977" y="1401"/>
                  </a:lnTo>
                  <a:lnTo>
                    <a:pt x="4860" y="1167"/>
                  </a:lnTo>
                  <a:lnTo>
                    <a:pt x="4705" y="973"/>
                  </a:lnTo>
                  <a:lnTo>
                    <a:pt x="4530" y="779"/>
                  </a:lnTo>
                  <a:lnTo>
                    <a:pt x="4335" y="604"/>
                  </a:lnTo>
                  <a:lnTo>
                    <a:pt x="4141" y="448"/>
                  </a:lnTo>
                  <a:lnTo>
                    <a:pt x="3927" y="331"/>
                  </a:lnTo>
                  <a:lnTo>
                    <a:pt x="3694" y="215"/>
                  </a:lnTo>
                  <a:lnTo>
                    <a:pt x="3441" y="118"/>
                  </a:lnTo>
                  <a:lnTo>
                    <a:pt x="3188" y="59"/>
                  </a:lnTo>
                  <a:lnTo>
                    <a:pt x="2936" y="20"/>
                  </a:lnTo>
                  <a:lnTo>
                    <a:pt x="26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7">
              <a:extLst>
                <a:ext uri="{FF2B5EF4-FFF2-40B4-BE49-F238E27FC236}">
                  <a16:creationId xmlns:a16="http://schemas.microsoft.com/office/drawing/2014/main" id="{B4654DAE-6CE4-2712-D25B-23BBB5097C02}"/>
                </a:ext>
              </a:extLst>
            </p:cNvPr>
            <p:cNvSpPr/>
            <p:nvPr/>
          </p:nvSpPr>
          <p:spPr>
            <a:xfrm>
              <a:off x="3670056" y="-277545"/>
              <a:ext cx="164747" cy="164765"/>
            </a:xfrm>
            <a:custGeom>
              <a:avLst/>
              <a:gdLst/>
              <a:ahLst/>
              <a:cxnLst/>
              <a:rect l="l" t="t" r="r" b="b"/>
              <a:pathLst>
                <a:path w="5308" h="5309" fill="none" extrusionOk="0">
                  <a:moveTo>
                    <a:pt x="0" y="2645"/>
                  </a:moveTo>
                  <a:lnTo>
                    <a:pt x="0" y="2645"/>
                  </a:lnTo>
                  <a:lnTo>
                    <a:pt x="20" y="2917"/>
                  </a:lnTo>
                  <a:lnTo>
                    <a:pt x="58" y="3189"/>
                  </a:lnTo>
                  <a:lnTo>
                    <a:pt x="117" y="3442"/>
                  </a:lnTo>
                  <a:lnTo>
                    <a:pt x="214" y="3695"/>
                  </a:lnTo>
                  <a:lnTo>
                    <a:pt x="331" y="3908"/>
                  </a:lnTo>
                  <a:lnTo>
                    <a:pt x="467" y="4142"/>
                  </a:lnTo>
                  <a:lnTo>
                    <a:pt x="603" y="4336"/>
                  </a:lnTo>
                  <a:lnTo>
                    <a:pt x="778" y="4531"/>
                  </a:lnTo>
                  <a:lnTo>
                    <a:pt x="972" y="4706"/>
                  </a:lnTo>
                  <a:lnTo>
                    <a:pt x="1166" y="4861"/>
                  </a:lnTo>
                  <a:lnTo>
                    <a:pt x="1400" y="4978"/>
                  </a:lnTo>
                  <a:lnTo>
                    <a:pt x="1633" y="5094"/>
                  </a:lnTo>
                  <a:lnTo>
                    <a:pt x="1866" y="5192"/>
                  </a:lnTo>
                  <a:lnTo>
                    <a:pt x="2119" y="5250"/>
                  </a:lnTo>
                  <a:lnTo>
                    <a:pt x="2391" y="5289"/>
                  </a:lnTo>
                  <a:lnTo>
                    <a:pt x="2663" y="5308"/>
                  </a:lnTo>
                  <a:lnTo>
                    <a:pt x="2663" y="5308"/>
                  </a:lnTo>
                  <a:lnTo>
                    <a:pt x="2936" y="5289"/>
                  </a:lnTo>
                  <a:lnTo>
                    <a:pt x="3188" y="5250"/>
                  </a:lnTo>
                  <a:lnTo>
                    <a:pt x="3441" y="5192"/>
                  </a:lnTo>
                  <a:lnTo>
                    <a:pt x="3694" y="5094"/>
                  </a:lnTo>
                  <a:lnTo>
                    <a:pt x="3927" y="4978"/>
                  </a:lnTo>
                  <a:lnTo>
                    <a:pt x="4141" y="4861"/>
                  </a:lnTo>
                  <a:lnTo>
                    <a:pt x="4335" y="4706"/>
                  </a:lnTo>
                  <a:lnTo>
                    <a:pt x="4530" y="4531"/>
                  </a:lnTo>
                  <a:lnTo>
                    <a:pt x="4705" y="4336"/>
                  </a:lnTo>
                  <a:lnTo>
                    <a:pt x="4860" y="4142"/>
                  </a:lnTo>
                  <a:lnTo>
                    <a:pt x="4977" y="3908"/>
                  </a:lnTo>
                  <a:lnTo>
                    <a:pt x="5093" y="3695"/>
                  </a:lnTo>
                  <a:lnTo>
                    <a:pt x="5191" y="3442"/>
                  </a:lnTo>
                  <a:lnTo>
                    <a:pt x="5249" y="3189"/>
                  </a:lnTo>
                  <a:lnTo>
                    <a:pt x="5288" y="2917"/>
                  </a:lnTo>
                  <a:lnTo>
                    <a:pt x="5307" y="2645"/>
                  </a:lnTo>
                  <a:lnTo>
                    <a:pt x="5307" y="2645"/>
                  </a:lnTo>
                  <a:lnTo>
                    <a:pt x="5288" y="2392"/>
                  </a:lnTo>
                  <a:lnTo>
                    <a:pt x="5249" y="2120"/>
                  </a:lnTo>
                  <a:lnTo>
                    <a:pt x="5191" y="1867"/>
                  </a:lnTo>
                  <a:lnTo>
                    <a:pt x="5093" y="1614"/>
                  </a:lnTo>
                  <a:lnTo>
                    <a:pt x="4977" y="1401"/>
                  </a:lnTo>
                  <a:lnTo>
                    <a:pt x="4860" y="1167"/>
                  </a:lnTo>
                  <a:lnTo>
                    <a:pt x="4705" y="973"/>
                  </a:lnTo>
                  <a:lnTo>
                    <a:pt x="4530" y="779"/>
                  </a:lnTo>
                  <a:lnTo>
                    <a:pt x="4335" y="604"/>
                  </a:lnTo>
                  <a:lnTo>
                    <a:pt x="4141" y="448"/>
                  </a:lnTo>
                  <a:lnTo>
                    <a:pt x="3927" y="331"/>
                  </a:lnTo>
                  <a:lnTo>
                    <a:pt x="3694" y="215"/>
                  </a:lnTo>
                  <a:lnTo>
                    <a:pt x="3441" y="118"/>
                  </a:lnTo>
                  <a:lnTo>
                    <a:pt x="3188" y="59"/>
                  </a:lnTo>
                  <a:lnTo>
                    <a:pt x="2936" y="20"/>
                  </a:lnTo>
                  <a:lnTo>
                    <a:pt x="2663" y="1"/>
                  </a:lnTo>
                  <a:lnTo>
                    <a:pt x="2663" y="1"/>
                  </a:lnTo>
                  <a:lnTo>
                    <a:pt x="2391" y="20"/>
                  </a:lnTo>
                  <a:lnTo>
                    <a:pt x="2119" y="59"/>
                  </a:lnTo>
                  <a:lnTo>
                    <a:pt x="1866" y="118"/>
                  </a:lnTo>
                  <a:lnTo>
                    <a:pt x="1633" y="215"/>
                  </a:lnTo>
                  <a:lnTo>
                    <a:pt x="1400" y="331"/>
                  </a:lnTo>
                  <a:lnTo>
                    <a:pt x="1166" y="448"/>
                  </a:lnTo>
                  <a:lnTo>
                    <a:pt x="972" y="604"/>
                  </a:lnTo>
                  <a:lnTo>
                    <a:pt x="778" y="779"/>
                  </a:lnTo>
                  <a:lnTo>
                    <a:pt x="603" y="973"/>
                  </a:lnTo>
                  <a:lnTo>
                    <a:pt x="467" y="1167"/>
                  </a:lnTo>
                  <a:lnTo>
                    <a:pt x="331" y="1401"/>
                  </a:lnTo>
                  <a:lnTo>
                    <a:pt x="214" y="1614"/>
                  </a:lnTo>
                  <a:lnTo>
                    <a:pt x="117" y="1867"/>
                  </a:lnTo>
                  <a:lnTo>
                    <a:pt x="58" y="2120"/>
                  </a:lnTo>
                  <a:lnTo>
                    <a:pt x="20" y="2392"/>
                  </a:lnTo>
                  <a:lnTo>
                    <a:pt x="0" y="2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7">
              <a:extLst>
                <a:ext uri="{FF2B5EF4-FFF2-40B4-BE49-F238E27FC236}">
                  <a16:creationId xmlns:a16="http://schemas.microsoft.com/office/drawing/2014/main" id="{511EE184-7E97-AAD4-D474-D98CD8D90833}"/>
                </a:ext>
              </a:extLst>
            </p:cNvPr>
            <p:cNvSpPr/>
            <p:nvPr/>
          </p:nvSpPr>
          <p:spPr>
            <a:xfrm>
              <a:off x="3703823" y="-243747"/>
              <a:ext cx="97178" cy="97171"/>
            </a:xfrm>
            <a:custGeom>
              <a:avLst/>
              <a:gdLst/>
              <a:ahLst/>
              <a:cxnLst/>
              <a:rect l="l" t="t" r="r" b="b"/>
              <a:pathLst>
                <a:path w="3131" h="3131" extrusionOk="0">
                  <a:moveTo>
                    <a:pt x="1400" y="1"/>
                  </a:moveTo>
                  <a:lnTo>
                    <a:pt x="1245" y="39"/>
                  </a:lnTo>
                  <a:lnTo>
                    <a:pt x="1109" y="78"/>
                  </a:lnTo>
                  <a:lnTo>
                    <a:pt x="953" y="117"/>
                  </a:lnTo>
                  <a:lnTo>
                    <a:pt x="817" y="195"/>
                  </a:lnTo>
                  <a:lnTo>
                    <a:pt x="701" y="273"/>
                  </a:lnTo>
                  <a:lnTo>
                    <a:pt x="565" y="351"/>
                  </a:lnTo>
                  <a:lnTo>
                    <a:pt x="467" y="467"/>
                  </a:lnTo>
                  <a:lnTo>
                    <a:pt x="351" y="564"/>
                  </a:lnTo>
                  <a:lnTo>
                    <a:pt x="273" y="681"/>
                  </a:lnTo>
                  <a:lnTo>
                    <a:pt x="195" y="817"/>
                  </a:lnTo>
                  <a:lnTo>
                    <a:pt x="117" y="953"/>
                  </a:lnTo>
                  <a:lnTo>
                    <a:pt x="78" y="1109"/>
                  </a:lnTo>
                  <a:lnTo>
                    <a:pt x="40" y="1245"/>
                  </a:lnTo>
                  <a:lnTo>
                    <a:pt x="20" y="1400"/>
                  </a:lnTo>
                  <a:lnTo>
                    <a:pt x="1" y="1556"/>
                  </a:lnTo>
                  <a:lnTo>
                    <a:pt x="20" y="1731"/>
                  </a:lnTo>
                  <a:lnTo>
                    <a:pt x="40" y="1886"/>
                  </a:lnTo>
                  <a:lnTo>
                    <a:pt x="78" y="2022"/>
                  </a:lnTo>
                  <a:lnTo>
                    <a:pt x="117" y="2178"/>
                  </a:lnTo>
                  <a:lnTo>
                    <a:pt x="195" y="2314"/>
                  </a:lnTo>
                  <a:lnTo>
                    <a:pt x="273" y="2450"/>
                  </a:lnTo>
                  <a:lnTo>
                    <a:pt x="351" y="2567"/>
                  </a:lnTo>
                  <a:lnTo>
                    <a:pt x="467" y="2664"/>
                  </a:lnTo>
                  <a:lnTo>
                    <a:pt x="565" y="2781"/>
                  </a:lnTo>
                  <a:lnTo>
                    <a:pt x="701" y="2858"/>
                  </a:lnTo>
                  <a:lnTo>
                    <a:pt x="817" y="2936"/>
                  </a:lnTo>
                  <a:lnTo>
                    <a:pt x="953" y="3014"/>
                  </a:lnTo>
                  <a:lnTo>
                    <a:pt x="1109" y="3053"/>
                  </a:lnTo>
                  <a:lnTo>
                    <a:pt x="1245" y="3092"/>
                  </a:lnTo>
                  <a:lnTo>
                    <a:pt x="1400" y="3131"/>
                  </a:lnTo>
                  <a:lnTo>
                    <a:pt x="1731" y="3131"/>
                  </a:lnTo>
                  <a:lnTo>
                    <a:pt x="1886" y="3092"/>
                  </a:lnTo>
                  <a:lnTo>
                    <a:pt x="2042" y="3053"/>
                  </a:lnTo>
                  <a:lnTo>
                    <a:pt x="2178" y="3014"/>
                  </a:lnTo>
                  <a:lnTo>
                    <a:pt x="2314" y="2936"/>
                  </a:lnTo>
                  <a:lnTo>
                    <a:pt x="2450" y="2858"/>
                  </a:lnTo>
                  <a:lnTo>
                    <a:pt x="2567" y="2781"/>
                  </a:lnTo>
                  <a:lnTo>
                    <a:pt x="2684" y="2664"/>
                  </a:lnTo>
                  <a:lnTo>
                    <a:pt x="2781" y="2567"/>
                  </a:lnTo>
                  <a:lnTo>
                    <a:pt x="2858" y="2450"/>
                  </a:lnTo>
                  <a:lnTo>
                    <a:pt x="2936" y="2314"/>
                  </a:lnTo>
                  <a:lnTo>
                    <a:pt x="3014" y="2178"/>
                  </a:lnTo>
                  <a:lnTo>
                    <a:pt x="3072" y="2022"/>
                  </a:lnTo>
                  <a:lnTo>
                    <a:pt x="3111" y="1886"/>
                  </a:lnTo>
                  <a:lnTo>
                    <a:pt x="3131" y="1731"/>
                  </a:lnTo>
                  <a:lnTo>
                    <a:pt x="3131" y="1556"/>
                  </a:lnTo>
                  <a:lnTo>
                    <a:pt x="3131" y="1400"/>
                  </a:lnTo>
                  <a:lnTo>
                    <a:pt x="3111" y="1245"/>
                  </a:lnTo>
                  <a:lnTo>
                    <a:pt x="3072" y="1109"/>
                  </a:lnTo>
                  <a:lnTo>
                    <a:pt x="3014" y="953"/>
                  </a:lnTo>
                  <a:lnTo>
                    <a:pt x="2936" y="817"/>
                  </a:lnTo>
                  <a:lnTo>
                    <a:pt x="2858" y="681"/>
                  </a:lnTo>
                  <a:lnTo>
                    <a:pt x="2781" y="564"/>
                  </a:lnTo>
                  <a:lnTo>
                    <a:pt x="2684" y="467"/>
                  </a:lnTo>
                  <a:lnTo>
                    <a:pt x="2567" y="351"/>
                  </a:lnTo>
                  <a:lnTo>
                    <a:pt x="2450" y="273"/>
                  </a:lnTo>
                  <a:lnTo>
                    <a:pt x="2314" y="195"/>
                  </a:lnTo>
                  <a:lnTo>
                    <a:pt x="2178" y="117"/>
                  </a:lnTo>
                  <a:lnTo>
                    <a:pt x="2042" y="78"/>
                  </a:lnTo>
                  <a:lnTo>
                    <a:pt x="1886" y="39"/>
                  </a:lnTo>
                  <a:lnTo>
                    <a:pt x="17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7">
              <a:extLst>
                <a:ext uri="{FF2B5EF4-FFF2-40B4-BE49-F238E27FC236}">
                  <a16:creationId xmlns:a16="http://schemas.microsoft.com/office/drawing/2014/main" id="{8BA4ABEF-B35C-C80D-3BDA-3FB9475AB118}"/>
                </a:ext>
              </a:extLst>
            </p:cNvPr>
            <p:cNvSpPr/>
            <p:nvPr/>
          </p:nvSpPr>
          <p:spPr>
            <a:xfrm>
              <a:off x="3703823" y="-243747"/>
              <a:ext cx="97178" cy="97171"/>
            </a:xfrm>
            <a:custGeom>
              <a:avLst/>
              <a:gdLst/>
              <a:ahLst/>
              <a:cxnLst/>
              <a:rect l="l" t="t" r="r" b="b"/>
              <a:pathLst>
                <a:path w="3131" h="3131" fill="none" extrusionOk="0">
                  <a:moveTo>
                    <a:pt x="1575" y="1"/>
                  </a:moveTo>
                  <a:lnTo>
                    <a:pt x="1575" y="1"/>
                  </a:lnTo>
                  <a:lnTo>
                    <a:pt x="1400" y="1"/>
                  </a:lnTo>
                  <a:lnTo>
                    <a:pt x="1245" y="39"/>
                  </a:lnTo>
                  <a:lnTo>
                    <a:pt x="1109" y="78"/>
                  </a:lnTo>
                  <a:lnTo>
                    <a:pt x="953" y="117"/>
                  </a:lnTo>
                  <a:lnTo>
                    <a:pt x="817" y="195"/>
                  </a:lnTo>
                  <a:lnTo>
                    <a:pt x="701" y="273"/>
                  </a:lnTo>
                  <a:lnTo>
                    <a:pt x="565" y="351"/>
                  </a:lnTo>
                  <a:lnTo>
                    <a:pt x="467" y="467"/>
                  </a:lnTo>
                  <a:lnTo>
                    <a:pt x="351" y="564"/>
                  </a:lnTo>
                  <a:lnTo>
                    <a:pt x="273" y="681"/>
                  </a:lnTo>
                  <a:lnTo>
                    <a:pt x="195" y="817"/>
                  </a:lnTo>
                  <a:lnTo>
                    <a:pt x="117" y="953"/>
                  </a:lnTo>
                  <a:lnTo>
                    <a:pt x="78" y="1109"/>
                  </a:lnTo>
                  <a:lnTo>
                    <a:pt x="40" y="1245"/>
                  </a:lnTo>
                  <a:lnTo>
                    <a:pt x="20" y="1400"/>
                  </a:lnTo>
                  <a:lnTo>
                    <a:pt x="1" y="1556"/>
                  </a:lnTo>
                  <a:lnTo>
                    <a:pt x="1" y="1556"/>
                  </a:lnTo>
                  <a:lnTo>
                    <a:pt x="20" y="1731"/>
                  </a:lnTo>
                  <a:lnTo>
                    <a:pt x="40" y="1886"/>
                  </a:lnTo>
                  <a:lnTo>
                    <a:pt x="78" y="2022"/>
                  </a:lnTo>
                  <a:lnTo>
                    <a:pt x="117" y="2178"/>
                  </a:lnTo>
                  <a:lnTo>
                    <a:pt x="195" y="2314"/>
                  </a:lnTo>
                  <a:lnTo>
                    <a:pt x="273" y="2450"/>
                  </a:lnTo>
                  <a:lnTo>
                    <a:pt x="351" y="2567"/>
                  </a:lnTo>
                  <a:lnTo>
                    <a:pt x="467" y="2664"/>
                  </a:lnTo>
                  <a:lnTo>
                    <a:pt x="565" y="2781"/>
                  </a:lnTo>
                  <a:lnTo>
                    <a:pt x="701" y="2858"/>
                  </a:lnTo>
                  <a:lnTo>
                    <a:pt x="817" y="2936"/>
                  </a:lnTo>
                  <a:lnTo>
                    <a:pt x="953" y="3014"/>
                  </a:lnTo>
                  <a:lnTo>
                    <a:pt x="1109" y="3053"/>
                  </a:lnTo>
                  <a:lnTo>
                    <a:pt x="1245" y="3092"/>
                  </a:lnTo>
                  <a:lnTo>
                    <a:pt x="1400" y="3131"/>
                  </a:lnTo>
                  <a:lnTo>
                    <a:pt x="1575" y="3131"/>
                  </a:lnTo>
                  <a:lnTo>
                    <a:pt x="1575" y="3131"/>
                  </a:lnTo>
                  <a:lnTo>
                    <a:pt x="1731" y="3131"/>
                  </a:lnTo>
                  <a:lnTo>
                    <a:pt x="1886" y="3092"/>
                  </a:lnTo>
                  <a:lnTo>
                    <a:pt x="2042" y="3053"/>
                  </a:lnTo>
                  <a:lnTo>
                    <a:pt x="2178" y="3014"/>
                  </a:lnTo>
                  <a:lnTo>
                    <a:pt x="2314" y="2936"/>
                  </a:lnTo>
                  <a:lnTo>
                    <a:pt x="2450" y="2858"/>
                  </a:lnTo>
                  <a:lnTo>
                    <a:pt x="2567" y="2781"/>
                  </a:lnTo>
                  <a:lnTo>
                    <a:pt x="2684" y="2664"/>
                  </a:lnTo>
                  <a:lnTo>
                    <a:pt x="2781" y="2567"/>
                  </a:lnTo>
                  <a:lnTo>
                    <a:pt x="2858" y="2450"/>
                  </a:lnTo>
                  <a:lnTo>
                    <a:pt x="2936" y="2314"/>
                  </a:lnTo>
                  <a:lnTo>
                    <a:pt x="3014" y="2178"/>
                  </a:lnTo>
                  <a:lnTo>
                    <a:pt x="3072" y="2022"/>
                  </a:lnTo>
                  <a:lnTo>
                    <a:pt x="3111" y="1886"/>
                  </a:lnTo>
                  <a:lnTo>
                    <a:pt x="3131" y="1731"/>
                  </a:lnTo>
                  <a:lnTo>
                    <a:pt x="3131" y="1556"/>
                  </a:lnTo>
                  <a:lnTo>
                    <a:pt x="3131" y="1556"/>
                  </a:lnTo>
                  <a:lnTo>
                    <a:pt x="3131" y="1400"/>
                  </a:lnTo>
                  <a:lnTo>
                    <a:pt x="3111" y="1245"/>
                  </a:lnTo>
                  <a:lnTo>
                    <a:pt x="3072" y="1109"/>
                  </a:lnTo>
                  <a:lnTo>
                    <a:pt x="3014" y="953"/>
                  </a:lnTo>
                  <a:lnTo>
                    <a:pt x="2936" y="817"/>
                  </a:lnTo>
                  <a:lnTo>
                    <a:pt x="2858" y="681"/>
                  </a:lnTo>
                  <a:lnTo>
                    <a:pt x="2781" y="564"/>
                  </a:lnTo>
                  <a:lnTo>
                    <a:pt x="2684" y="467"/>
                  </a:lnTo>
                  <a:lnTo>
                    <a:pt x="2567" y="351"/>
                  </a:lnTo>
                  <a:lnTo>
                    <a:pt x="2450" y="273"/>
                  </a:lnTo>
                  <a:lnTo>
                    <a:pt x="2314" y="195"/>
                  </a:lnTo>
                  <a:lnTo>
                    <a:pt x="2178" y="117"/>
                  </a:lnTo>
                  <a:lnTo>
                    <a:pt x="2042" y="78"/>
                  </a:lnTo>
                  <a:lnTo>
                    <a:pt x="1886" y="39"/>
                  </a:lnTo>
                  <a:lnTo>
                    <a:pt x="1731" y="1"/>
                  </a:lnTo>
                  <a:lnTo>
                    <a:pt x="157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7">
              <a:extLst>
                <a:ext uri="{FF2B5EF4-FFF2-40B4-BE49-F238E27FC236}">
                  <a16:creationId xmlns:a16="http://schemas.microsoft.com/office/drawing/2014/main" id="{B652D71D-D255-78D7-DA5C-E3D80792E5B3}"/>
                </a:ext>
              </a:extLst>
            </p:cNvPr>
            <p:cNvSpPr/>
            <p:nvPr/>
          </p:nvSpPr>
          <p:spPr>
            <a:xfrm>
              <a:off x="4013349" y="-301660"/>
              <a:ext cx="84515" cy="50090"/>
            </a:xfrm>
            <a:custGeom>
              <a:avLst/>
              <a:gdLst/>
              <a:ahLst/>
              <a:cxnLst/>
              <a:rect l="l" t="t" r="r" b="b"/>
              <a:pathLst>
                <a:path w="2723" h="1614" extrusionOk="0">
                  <a:moveTo>
                    <a:pt x="2547" y="0"/>
                  </a:moveTo>
                  <a:lnTo>
                    <a:pt x="2334" y="20"/>
                  </a:lnTo>
                  <a:lnTo>
                    <a:pt x="2139" y="39"/>
                  </a:lnTo>
                  <a:lnTo>
                    <a:pt x="1925" y="78"/>
                  </a:lnTo>
                  <a:lnTo>
                    <a:pt x="1731" y="117"/>
                  </a:lnTo>
                  <a:lnTo>
                    <a:pt x="1556" y="195"/>
                  </a:lnTo>
                  <a:lnTo>
                    <a:pt x="1362" y="272"/>
                  </a:lnTo>
                  <a:lnTo>
                    <a:pt x="1187" y="350"/>
                  </a:lnTo>
                  <a:lnTo>
                    <a:pt x="1031" y="447"/>
                  </a:lnTo>
                  <a:lnTo>
                    <a:pt x="856" y="564"/>
                  </a:lnTo>
                  <a:lnTo>
                    <a:pt x="701" y="681"/>
                  </a:lnTo>
                  <a:lnTo>
                    <a:pt x="565" y="817"/>
                  </a:lnTo>
                  <a:lnTo>
                    <a:pt x="428" y="953"/>
                  </a:lnTo>
                  <a:lnTo>
                    <a:pt x="312" y="1108"/>
                  </a:lnTo>
                  <a:lnTo>
                    <a:pt x="195" y="1264"/>
                  </a:lnTo>
                  <a:lnTo>
                    <a:pt x="98" y="1439"/>
                  </a:lnTo>
                  <a:lnTo>
                    <a:pt x="1" y="1614"/>
                  </a:lnTo>
                  <a:lnTo>
                    <a:pt x="1" y="1614"/>
                  </a:lnTo>
                  <a:lnTo>
                    <a:pt x="584" y="1536"/>
                  </a:lnTo>
                  <a:lnTo>
                    <a:pt x="642" y="1381"/>
                  </a:lnTo>
                  <a:lnTo>
                    <a:pt x="739" y="1225"/>
                  </a:lnTo>
                  <a:lnTo>
                    <a:pt x="817" y="1089"/>
                  </a:lnTo>
                  <a:lnTo>
                    <a:pt x="934" y="953"/>
                  </a:lnTo>
                  <a:lnTo>
                    <a:pt x="1167" y="700"/>
                  </a:lnTo>
                  <a:lnTo>
                    <a:pt x="1420" y="486"/>
                  </a:lnTo>
                  <a:lnTo>
                    <a:pt x="1556" y="389"/>
                  </a:lnTo>
                  <a:lnTo>
                    <a:pt x="1712" y="292"/>
                  </a:lnTo>
                  <a:lnTo>
                    <a:pt x="1867" y="234"/>
                  </a:lnTo>
                  <a:lnTo>
                    <a:pt x="2023" y="156"/>
                  </a:lnTo>
                  <a:lnTo>
                    <a:pt x="2198" y="97"/>
                  </a:lnTo>
                  <a:lnTo>
                    <a:pt x="2372" y="59"/>
                  </a:lnTo>
                  <a:lnTo>
                    <a:pt x="2547" y="39"/>
                  </a:lnTo>
                  <a:lnTo>
                    <a:pt x="2722" y="20"/>
                  </a:lnTo>
                  <a:lnTo>
                    <a:pt x="2547"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7">
              <a:extLst>
                <a:ext uri="{FF2B5EF4-FFF2-40B4-BE49-F238E27FC236}">
                  <a16:creationId xmlns:a16="http://schemas.microsoft.com/office/drawing/2014/main" id="{20791862-CE18-76E5-0F99-72ECB2BC6603}"/>
                </a:ext>
              </a:extLst>
            </p:cNvPr>
            <p:cNvSpPr/>
            <p:nvPr/>
          </p:nvSpPr>
          <p:spPr>
            <a:xfrm>
              <a:off x="4013349" y="-301660"/>
              <a:ext cx="84515" cy="50090"/>
            </a:xfrm>
            <a:custGeom>
              <a:avLst/>
              <a:gdLst/>
              <a:ahLst/>
              <a:cxnLst/>
              <a:rect l="l" t="t" r="r" b="b"/>
              <a:pathLst>
                <a:path w="2723" h="1614" fill="none" extrusionOk="0">
                  <a:moveTo>
                    <a:pt x="2547" y="0"/>
                  </a:moveTo>
                  <a:lnTo>
                    <a:pt x="2547" y="0"/>
                  </a:lnTo>
                  <a:lnTo>
                    <a:pt x="2334" y="20"/>
                  </a:lnTo>
                  <a:lnTo>
                    <a:pt x="2139" y="39"/>
                  </a:lnTo>
                  <a:lnTo>
                    <a:pt x="1925" y="78"/>
                  </a:lnTo>
                  <a:lnTo>
                    <a:pt x="1731" y="117"/>
                  </a:lnTo>
                  <a:lnTo>
                    <a:pt x="1556" y="195"/>
                  </a:lnTo>
                  <a:lnTo>
                    <a:pt x="1362" y="272"/>
                  </a:lnTo>
                  <a:lnTo>
                    <a:pt x="1187" y="350"/>
                  </a:lnTo>
                  <a:lnTo>
                    <a:pt x="1031" y="447"/>
                  </a:lnTo>
                  <a:lnTo>
                    <a:pt x="856" y="564"/>
                  </a:lnTo>
                  <a:lnTo>
                    <a:pt x="701" y="681"/>
                  </a:lnTo>
                  <a:lnTo>
                    <a:pt x="565" y="817"/>
                  </a:lnTo>
                  <a:lnTo>
                    <a:pt x="428" y="953"/>
                  </a:lnTo>
                  <a:lnTo>
                    <a:pt x="312" y="1108"/>
                  </a:lnTo>
                  <a:lnTo>
                    <a:pt x="195" y="1264"/>
                  </a:lnTo>
                  <a:lnTo>
                    <a:pt x="98" y="1439"/>
                  </a:lnTo>
                  <a:lnTo>
                    <a:pt x="1" y="1614"/>
                  </a:lnTo>
                  <a:lnTo>
                    <a:pt x="1" y="1614"/>
                  </a:lnTo>
                  <a:lnTo>
                    <a:pt x="584" y="1536"/>
                  </a:lnTo>
                  <a:lnTo>
                    <a:pt x="584" y="1536"/>
                  </a:lnTo>
                  <a:lnTo>
                    <a:pt x="642" y="1381"/>
                  </a:lnTo>
                  <a:lnTo>
                    <a:pt x="739" y="1225"/>
                  </a:lnTo>
                  <a:lnTo>
                    <a:pt x="817" y="1089"/>
                  </a:lnTo>
                  <a:lnTo>
                    <a:pt x="934" y="953"/>
                  </a:lnTo>
                  <a:lnTo>
                    <a:pt x="1167" y="700"/>
                  </a:lnTo>
                  <a:lnTo>
                    <a:pt x="1420" y="486"/>
                  </a:lnTo>
                  <a:lnTo>
                    <a:pt x="1556" y="389"/>
                  </a:lnTo>
                  <a:lnTo>
                    <a:pt x="1712" y="292"/>
                  </a:lnTo>
                  <a:lnTo>
                    <a:pt x="1867" y="234"/>
                  </a:lnTo>
                  <a:lnTo>
                    <a:pt x="2023" y="156"/>
                  </a:lnTo>
                  <a:lnTo>
                    <a:pt x="2198" y="97"/>
                  </a:lnTo>
                  <a:lnTo>
                    <a:pt x="2372" y="59"/>
                  </a:lnTo>
                  <a:lnTo>
                    <a:pt x="2547" y="39"/>
                  </a:lnTo>
                  <a:lnTo>
                    <a:pt x="2722" y="20"/>
                  </a:lnTo>
                  <a:lnTo>
                    <a:pt x="2722" y="20"/>
                  </a:lnTo>
                  <a:lnTo>
                    <a:pt x="254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7">
              <a:extLst>
                <a:ext uri="{FF2B5EF4-FFF2-40B4-BE49-F238E27FC236}">
                  <a16:creationId xmlns:a16="http://schemas.microsoft.com/office/drawing/2014/main" id="{3E491D4A-0A92-BCC1-D352-1B872870FD80}"/>
                </a:ext>
              </a:extLst>
            </p:cNvPr>
            <p:cNvSpPr/>
            <p:nvPr/>
          </p:nvSpPr>
          <p:spPr>
            <a:xfrm>
              <a:off x="4025422" y="-301660"/>
              <a:ext cx="154505" cy="155082"/>
            </a:xfrm>
            <a:custGeom>
              <a:avLst/>
              <a:gdLst/>
              <a:ahLst/>
              <a:cxnLst/>
              <a:rect l="l" t="t" r="r" b="b"/>
              <a:pathLst>
                <a:path w="4978" h="4997" extrusionOk="0">
                  <a:moveTo>
                    <a:pt x="2489" y="0"/>
                  </a:moveTo>
                  <a:lnTo>
                    <a:pt x="2236" y="20"/>
                  </a:lnTo>
                  <a:lnTo>
                    <a:pt x="1983" y="59"/>
                  </a:lnTo>
                  <a:lnTo>
                    <a:pt x="1750" y="117"/>
                  </a:lnTo>
                  <a:lnTo>
                    <a:pt x="1517" y="214"/>
                  </a:lnTo>
                  <a:lnTo>
                    <a:pt x="1303" y="311"/>
                  </a:lnTo>
                  <a:lnTo>
                    <a:pt x="1089" y="428"/>
                  </a:lnTo>
                  <a:lnTo>
                    <a:pt x="914" y="583"/>
                  </a:lnTo>
                  <a:lnTo>
                    <a:pt x="720" y="739"/>
                  </a:lnTo>
                  <a:lnTo>
                    <a:pt x="564" y="914"/>
                  </a:lnTo>
                  <a:lnTo>
                    <a:pt x="428" y="1108"/>
                  </a:lnTo>
                  <a:lnTo>
                    <a:pt x="292" y="1322"/>
                  </a:lnTo>
                  <a:lnTo>
                    <a:pt x="195" y="1536"/>
                  </a:lnTo>
                  <a:lnTo>
                    <a:pt x="117" y="1769"/>
                  </a:lnTo>
                  <a:lnTo>
                    <a:pt x="39" y="2003"/>
                  </a:lnTo>
                  <a:lnTo>
                    <a:pt x="20" y="2255"/>
                  </a:lnTo>
                  <a:lnTo>
                    <a:pt x="1" y="2508"/>
                  </a:lnTo>
                  <a:lnTo>
                    <a:pt x="20" y="2761"/>
                  </a:lnTo>
                  <a:lnTo>
                    <a:pt x="39" y="3014"/>
                  </a:lnTo>
                  <a:lnTo>
                    <a:pt x="117" y="3247"/>
                  </a:lnTo>
                  <a:lnTo>
                    <a:pt x="195" y="3480"/>
                  </a:lnTo>
                  <a:lnTo>
                    <a:pt x="292" y="3694"/>
                  </a:lnTo>
                  <a:lnTo>
                    <a:pt x="428" y="3888"/>
                  </a:lnTo>
                  <a:lnTo>
                    <a:pt x="564" y="4083"/>
                  </a:lnTo>
                  <a:lnTo>
                    <a:pt x="720" y="4258"/>
                  </a:lnTo>
                  <a:lnTo>
                    <a:pt x="914" y="4433"/>
                  </a:lnTo>
                  <a:lnTo>
                    <a:pt x="1089" y="4569"/>
                  </a:lnTo>
                  <a:lnTo>
                    <a:pt x="1303" y="4705"/>
                  </a:lnTo>
                  <a:lnTo>
                    <a:pt x="1517" y="4802"/>
                  </a:lnTo>
                  <a:lnTo>
                    <a:pt x="1750" y="4880"/>
                  </a:lnTo>
                  <a:lnTo>
                    <a:pt x="1983" y="4938"/>
                  </a:lnTo>
                  <a:lnTo>
                    <a:pt x="2236" y="4977"/>
                  </a:lnTo>
                  <a:lnTo>
                    <a:pt x="2489" y="4997"/>
                  </a:lnTo>
                  <a:lnTo>
                    <a:pt x="2742" y="4977"/>
                  </a:lnTo>
                  <a:lnTo>
                    <a:pt x="2994" y="4938"/>
                  </a:lnTo>
                  <a:lnTo>
                    <a:pt x="3228" y="4880"/>
                  </a:lnTo>
                  <a:lnTo>
                    <a:pt x="3461" y="4802"/>
                  </a:lnTo>
                  <a:lnTo>
                    <a:pt x="3675" y="4705"/>
                  </a:lnTo>
                  <a:lnTo>
                    <a:pt x="3889" y="4569"/>
                  </a:lnTo>
                  <a:lnTo>
                    <a:pt x="4083" y="4433"/>
                  </a:lnTo>
                  <a:lnTo>
                    <a:pt x="4258" y="4258"/>
                  </a:lnTo>
                  <a:lnTo>
                    <a:pt x="4414" y="4083"/>
                  </a:lnTo>
                  <a:lnTo>
                    <a:pt x="4569" y="3888"/>
                  </a:lnTo>
                  <a:lnTo>
                    <a:pt x="4686" y="3694"/>
                  </a:lnTo>
                  <a:lnTo>
                    <a:pt x="4783" y="3480"/>
                  </a:lnTo>
                  <a:lnTo>
                    <a:pt x="4880" y="3247"/>
                  </a:lnTo>
                  <a:lnTo>
                    <a:pt x="4938" y="3014"/>
                  </a:lnTo>
                  <a:lnTo>
                    <a:pt x="4977" y="2761"/>
                  </a:lnTo>
                  <a:lnTo>
                    <a:pt x="4977" y="2508"/>
                  </a:lnTo>
                  <a:lnTo>
                    <a:pt x="4977" y="2255"/>
                  </a:lnTo>
                  <a:lnTo>
                    <a:pt x="4938" y="2003"/>
                  </a:lnTo>
                  <a:lnTo>
                    <a:pt x="4880" y="1769"/>
                  </a:lnTo>
                  <a:lnTo>
                    <a:pt x="4783" y="1536"/>
                  </a:lnTo>
                  <a:lnTo>
                    <a:pt x="4686" y="1322"/>
                  </a:lnTo>
                  <a:lnTo>
                    <a:pt x="4569" y="1108"/>
                  </a:lnTo>
                  <a:lnTo>
                    <a:pt x="4414" y="914"/>
                  </a:lnTo>
                  <a:lnTo>
                    <a:pt x="4258" y="739"/>
                  </a:lnTo>
                  <a:lnTo>
                    <a:pt x="4083" y="583"/>
                  </a:lnTo>
                  <a:lnTo>
                    <a:pt x="3889" y="428"/>
                  </a:lnTo>
                  <a:lnTo>
                    <a:pt x="3675" y="311"/>
                  </a:lnTo>
                  <a:lnTo>
                    <a:pt x="3461" y="214"/>
                  </a:lnTo>
                  <a:lnTo>
                    <a:pt x="3228" y="117"/>
                  </a:lnTo>
                  <a:lnTo>
                    <a:pt x="2994" y="59"/>
                  </a:lnTo>
                  <a:lnTo>
                    <a:pt x="2742" y="20"/>
                  </a:lnTo>
                  <a:lnTo>
                    <a:pt x="2489"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47">
              <a:extLst>
                <a:ext uri="{FF2B5EF4-FFF2-40B4-BE49-F238E27FC236}">
                  <a16:creationId xmlns:a16="http://schemas.microsoft.com/office/drawing/2014/main" id="{5FCBB90A-7330-A2DD-EB8E-534B921DEBB0}"/>
                </a:ext>
              </a:extLst>
            </p:cNvPr>
            <p:cNvSpPr/>
            <p:nvPr/>
          </p:nvSpPr>
          <p:spPr>
            <a:xfrm>
              <a:off x="4025422" y="-301660"/>
              <a:ext cx="154505" cy="155082"/>
            </a:xfrm>
            <a:custGeom>
              <a:avLst/>
              <a:gdLst/>
              <a:ahLst/>
              <a:cxnLst/>
              <a:rect l="l" t="t" r="r" b="b"/>
              <a:pathLst>
                <a:path w="4978" h="4997" fill="none" extrusionOk="0">
                  <a:moveTo>
                    <a:pt x="1" y="2508"/>
                  </a:moveTo>
                  <a:lnTo>
                    <a:pt x="1" y="2508"/>
                  </a:lnTo>
                  <a:lnTo>
                    <a:pt x="20" y="2761"/>
                  </a:lnTo>
                  <a:lnTo>
                    <a:pt x="39" y="3014"/>
                  </a:lnTo>
                  <a:lnTo>
                    <a:pt x="117" y="3247"/>
                  </a:lnTo>
                  <a:lnTo>
                    <a:pt x="195" y="3480"/>
                  </a:lnTo>
                  <a:lnTo>
                    <a:pt x="292" y="3694"/>
                  </a:lnTo>
                  <a:lnTo>
                    <a:pt x="428" y="3888"/>
                  </a:lnTo>
                  <a:lnTo>
                    <a:pt x="564" y="4083"/>
                  </a:lnTo>
                  <a:lnTo>
                    <a:pt x="720" y="4258"/>
                  </a:lnTo>
                  <a:lnTo>
                    <a:pt x="914" y="4433"/>
                  </a:lnTo>
                  <a:lnTo>
                    <a:pt x="1089" y="4569"/>
                  </a:lnTo>
                  <a:lnTo>
                    <a:pt x="1303" y="4705"/>
                  </a:lnTo>
                  <a:lnTo>
                    <a:pt x="1517" y="4802"/>
                  </a:lnTo>
                  <a:lnTo>
                    <a:pt x="1750" y="4880"/>
                  </a:lnTo>
                  <a:lnTo>
                    <a:pt x="1983" y="4938"/>
                  </a:lnTo>
                  <a:lnTo>
                    <a:pt x="2236" y="4977"/>
                  </a:lnTo>
                  <a:lnTo>
                    <a:pt x="2489" y="4997"/>
                  </a:lnTo>
                  <a:lnTo>
                    <a:pt x="2489" y="4997"/>
                  </a:lnTo>
                  <a:lnTo>
                    <a:pt x="2742" y="4977"/>
                  </a:lnTo>
                  <a:lnTo>
                    <a:pt x="2994" y="4938"/>
                  </a:lnTo>
                  <a:lnTo>
                    <a:pt x="3228" y="4880"/>
                  </a:lnTo>
                  <a:lnTo>
                    <a:pt x="3461" y="4802"/>
                  </a:lnTo>
                  <a:lnTo>
                    <a:pt x="3675" y="4705"/>
                  </a:lnTo>
                  <a:lnTo>
                    <a:pt x="3889" y="4569"/>
                  </a:lnTo>
                  <a:lnTo>
                    <a:pt x="4083" y="4433"/>
                  </a:lnTo>
                  <a:lnTo>
                    <a:pt x="4258" y="4258"/>
                  </a:lnTo>
                  <a:lnTo>
                    <a:pt x="4414" y="4083"/>
                  </a:lnTo>
                  <a:lnTo>
                    <a:pt x="4569" y="3888"/>
                  </a:lnTo>
                  <a:lnTo>
                    <a:pt x="4686" y="3694"/>
                  </a:lnTo>
                  <a:lnTo>
                    <a:pt x="4783" y="3480"/>
                  </a:lnTo>
                  <a:lnTo>
                    <a:pt x="4880" y="3247"/>
                  </a:lnTo>
                  <a:lnTo>
                    <a:pt x="4938" y="3014"/>
                  </a:lnTo>
                  <a:lnTo>
                    <a:pt x="4977" y="2761"/>
                  </a:lnTo>
                  <a:lnTo>
                    <a:pt x="4977" y="2508"/>
                  </a:lnTo>
                  <a:lnTo>
                    <a:pt x="4977" y="2508"/>
                  </a:lnTo>
                  <a:lnTo>
                    <a:pt x="4977" y="2255"/>
                  </a:lnTo>
                  <a:lnTo>
                    <a:pt x="4938" y="2003"/>
                  </a:lnTo>
                  <a:lnTo>
                    <a:pt x="4880" y="1769"/>
                  </a:lnTo>
                  <a:lnTo>
                    <a:pt x="4783" y="1536"/>
                  </a:lnTo>
                  <a:lnTo>
                    <a:pt x="4686" y="1322"/>
                  </a:lnTo>
                  <a:lnTo>
                    <a:pt x="4569" y="1108"/>
                  </a:lnTo>
                  <a:lnTo>
                    <a:pt x="4414" y="914"/>
                  </a:lnTo>
                  <a:lnTo>
                    <a:pt x="4258" y="739"/>
                  </a:lnTo>
                  <a:lnTo>
                    <a:pt x="4083" y="583"/>
                  </a:lnTo>
                  <a:lnTo>
                    <a:pt x="3889" y="428"/>
                  </a:lnTo>
                  <a:lnTo>
                    <a:pt x="3675" y="311"/>
                  </a:lnTo>
                  <a:lnTo>
                    <a:pt x="3461" y="214"/>
                  </a:lnTo>
                  <a:lnTo>
                    <a:pt x="3228" y="117"/>
                  </a:lnTo>
                  <a:lnTo>
                    <a:pt x="2994" y="59"/>
                  </a:lnTo>
                  <a:lnTo>
                    <a:pt x="2742" y="20"/>
                  </a:lnTo>
                  <a:lnTo>
                    <a:pt x="2489" y="0"/>
                  </a:lnTo>
                  <a:lnTo>
                    <a:pt x="2489" y="0"/>
                  </a:lnTo>
                  <a:lnTo>
                    <a:pt x="2236" y="20"/>
                  </a:lnTo>
                  <a:lnTo>
                    <a:pt x="1983" y="59"/>
                  </a:lnTo>
                  <a:lnTo>
                    <a:pt x="1750" y="117"/>
                  </a:lnTo>
                  <a:lnTo>
                    <a:pt x="1517" y="214"/>
                  </a:lnTo>
                  <a:lnTo>
                    <a:pt x="1303" y="311"/>
                  </a:lnTo>
                  <a:lnTo>
                    <a:pt x="1089" y="428"/>
                  </a:lnTo>
                  <a:lnTo>
                    <a:pt x="914" y="583"/>
                  </a:lnTo>
                  <a:lnTo>
                    <a:pt x="720" y="739"/>
                  </a:lnTo>
                  <a:lnTo>
                    <a:pt x="564" y="914"/>
                  </a:lnTo>
                  <a:lnTo>
                    <a:pt x="428" y="1108"/>
                  </a:lnTo>
                  <a:lnTo>
                    <a:pt x="292" y="1322"/>
                  </a:lnTo>
                  <a:lnTo>
                    <a:pt x="195" y="1536"/>
                  </a:lnTo>
                  <a:lnTo>
                    <a:pt x="117" y="1769"/>
                  </a:lnTo>
                  <a:lnTo>
                    <a:pt x="39" y="2003"/>
                  </a:lnTo>
                  <a:lnTo>
                    <a:pt x="20" y="2255"/>
                  </a:lnTo>
                  <a:lnTo>
                    <a:pt x="1" y="25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7">
              <a:extLst>
                <a:ext uri="{FF2B5EF4-FFF2-40B4-BE49-F238E27FC236}">
                  <a16:creationId xmlns:a16="http://schemas.microsoft.com/office/drawing/2014/main" id="{6C682A6E-0FB3-F853-7A00-F8071D7779DD}"/>
                </a:ext>
              </a:extLst>
            </p:cNvPr>
            <p:cNvSpPr/>
            <p:nvPr/>
          </p:nvSpPr>
          <p:spPr>
            <a:xfrm>
              <a:off x="4042927" y="-284156"/>
              <a:ext cx="119494" cy="120074"/>
            </a:xfrm>
            <a:custGeom>
              <a:avLst/>
              <a:gdLst/>
              <a:ahLst/>
              <a:cxnLst/>
              <a:rect l="l" t="t" r="r" b="b"/>
              <a:pathLst>
                <a:path w="3850" h="3869" extrusionOk="0">
                  <a:moveTo>
                    <a:pt x="1925" y="0"/>
                  </a:moveTo>
                  <a:lnTo>
                    <a:pt x="1731" y="19"/>
                  </a:lnTo>
                  <a:lnTo>
                    <a:pt x="1536" y="39"/>
                  </a:lnTo>
                  <a:lnTo>
                    <a:pt x="1361" y="97"/>
                  </a:lnTo>
                  <a:lnTo>
                    <a:pt x="1167" y="156"/>
                  </a:lnTo>
                  <a:lnTo>
                    <a:pt x="1011" y="233"/>
                  </a:lnTo>
                  <a:lnTo>
                    <a:pt x="856" y="331"/>
                  </a:lnTo>
                  <a:lnTo>
                    <a:pt x="700" y="447"/>
                  </a:lnTo>
                  <a:lnTo>
                    <a:pt x="564" y="583"/>
                  </a:lnTo>
                  <a:lnTo>
                    <a:pt x="447" y="719"/>
                  </a:lnTo>
                  <a:lnTo>
                    <a:pt x="331" y="855"/>
                  </a:lnTo>
                  <a:lnTo>
                    <a:pt x="234" y="1011"/>
                  </a:lnTo>
                  <a:lnTo>
                    <a:pt x="156" y="1186"/>
                  </a:lnTo>
                  <a:lnTo>
                    <a:pt x="78" y="1361"/>
                  </a:lnTo>
                  <a:lnTo>
                    <a:pt x="39" y="1555"/>
                  </a:lnTo>
                  <a:lnTo>
                    <a:pt x="0" y="1750"/>
                  </a:lnTo>
                  <a:lnTo>
                    <a:pt x="0" y="1944"/>
                  </a:lnTo>
                  <a:lnTo>
                    <a:pt x="0" y="2139"/>
                  </a:lnTo>
                  <a:lnTo>
                    <a:pt x="39" y="2333"/>
                  </a:lnTo>
                  <a:lnTo>
                    <a:pt x="78" y="2508"/>
                  </a:lnTo>
                  <a:lnTo>
                    <a:pt x="156" y="2683"/>
                  </a:lnTo>
                  <a:lnTo>
                    <a:pt x="234" y="2858"/>
                  </a:lnTo>
                  <a:lnTo>
                    <a:pt x="331" y="3013"/>
                  </a:lnTo>
                  <a:lnTo>
                    <a:pt x="447" y="3169"/>
                  </a:lnTo>
                  <a:lnTo>
                    <a:pt x="564" y="3305"/>
                  </a:lnTo>
                  <a:lnTo>
                    <a:pt x="700" y="3422"/>
                  </a:lnTo>
                  <a:lnTo>
                    <a:pt x="856" y="3538"/>
                  </a:lnTo>
                  <a:lnTo>
                    <a:pt x="1011" y="3635"/>
                  </a:lnTo>
                  <a:lnTo>
                    <a:pt x="1167" y="3713"/>
                  </a:lnTo>
                  <a:lnTo>
                    <a:pt x="1361" y="3791"/>
                  </a:lnTo>
                  <a:lnTo>
                    <a:pt x="1536" y="3830"/>
                  </a:lnTo>
                  <a:lnTo>
                    <a:pt x="1731" y="3869"/>
                  </a:lnTo>
                  <a:lnTo>
                    <a:pt x="2119" y="3869"/>
                  </a:lnTo>
                  <a:lnTo>
                    <a:pt x="2314" y="3830"/>
                  </a:lnTo>
                  <a:lnTo>
                    <a:pt x="2508" y="3791"/>
                  </a:lnTo>
                  <a:lnTo>
                    <a:pt x="2683" y="3713"/>
                  </a:lnTo>
                  <a:lnTo>
                    <a:pt x="2858" y="3635"/>
                  </a:lnTo>
                  <a:lnTo>
                    <a:pt x="3014" y="3538"/>
                  </a:lnTo>
                  <a:lnTo>
                    <a:pt x="3150" y="3422"/>
                  </a:lnTo>
                  <a:lnTo>
                    <a:pt x="3286" y="3305"/>
                  </a:lnTo>
                  <a:lnTo>
                    <a:pt x="3422" y="3169"/>
                  </a:lnTo>
                  <a:lnTo>
                    <a:pt x="3539" y="3013"/>
                  </a:lnTo>
                  <a:lnTo>
                    <a:pt x="3616" y="2858"/>
                  </a:lnTo>
                  <a:lnTo>
                    <a:pt x="3713" y="2683"/>
                  </a:lnTo>
                  <a:lnTo>
                    <a:pt x="3772" y="2508"/>
                  </a:lnTo>
                  <a:lnTo>
                    <a:pt x="3811" y="2333"/>
                  </a:lnTo>
                  <a:lnTo>
                    <a:pt x="3850" y="2139"/>
                  </a:lnTo>
                  <a:lnTo>
                    <a:pt x="3850" y="1944"/>
                  </a:lnTo>
                  <a:lnTo>
                    <a:pt x="3850" y="1750"/>
                  </a:lnTo>
                  <a:lnTo>
                    <a:pt x="3811" y="1555"/>
                  </a:lnTo>
                  <a:lnTo>
                    <a:pt x="3772" y="1361"/>
                  </a:lnTo>
                  <a:lnTo>
                    <a:pt x="3713" y="1186"/>
                  </a:lnTo>
                  <a:lnTo>
                    <a:pt x="3616" y="1011"/>
                  </a:lnTo>
                  <a:lnTo>
                    <a:pt x="3539" y="855"/>
                  </a:lnTo>
                  <a:lnTo>
                    <a:pt x="3422" y="719"/>
                  </a:lnTo>
                  <a:lnTo>
                    <a:pt x="3286" y="583"/>
                  </a:lnTo>
                  <a:lnTo>
                    <a:pt x="3150" y="447"/>
                  </a:lnTo>
                  <a:lnTo>
                    <a:pt x="3014" y="331"/>
                  </a:lnTo>
                  <a:lnTo>
                    <a:pt x="2858" y="233"/>
                  </a:lnTo>
                  <a:lnTo>
                    <a:pt x="2683" y="156"/>
                  </a:lnTo>
                  <a:lnTo>
                    <a:pt x="2508" y="97"/>
                  </a:lnTo>
                  <a:lnTo>
                    <a:pt x="2314" y="39"/>
                  </a:lnTo>
                  <a:lnTo>
                    <a:pt x="2119" y="19"/>
                  </a:lnTo>
                  <a:lnTo>
                    <a:pt x="19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47">
              <a:extLst>
                <a:ext uri="{FF2B5EF4-FFF2-40B4-BE49-F238E27FC236}">
                  <a16:creationId xmlns:a16="http://schemas.microsoft.com/office/drawing/2014/main" id="{6AE61CB0-0D77-B13D-BE59-ACA9D0EFC721}"/>
                </a:ext>
              </a:extLst>
            </p:cNvPr>
            <p:cNvSpPr/>
            <p:nvPr/>
          </p:nvSpPr>
          <p:spPr>
            <a:xfrm>
              <a:off x="4042927" y="-284156"/>
              <a:ext cx="119494" cy="120074"/>
            </a:xfrm>
            <a:custGeom>
              <a:avLst/>
              <a:gdLst/>
              <a:ahLst/>
              <a:cxnLst/>
              <a:rect l="l" t="t" r="r" b="b"/>
              <a:pathLst>
                <a:path w="3850" h="3869" fill="none" extrusionOk="0">
                  <a:moveTo>
                    <a:pt x="0" y="1944"/>
                  </a:moveTo>
                  <a:lnTo>
                    <a:pt x="0" y="1944"/>
                  </a:lnTo>
                  <a:lnTo>
                    <a:pt x="0" y="2139"/>
                  </a:lnTo>
                  <a:lnTo>
                    <a:pt x="39" y="2333"/>
                  </a:lnTo>
                  <a:lnTo>
                    <a:pt x="78" y="2508"/>
                  </a:lnTo>
                  <a:lnTo>
                    <a:pt x="156" y="2683"/>
                  </a:lnTo>
                  <a:lnTo>
                    <a:pt x="234" y="2858"/>
                  </a:lnTo>
                  <a:lnTo>
                    <a:pt x="331" y="3013"/>
                  </a:lnTo>
                  <a:lnTo>
                    <a:pt x="447" y="3169"/>
                  </a:lnTo>
                  <a:lnTo>
                    <a:pt x="564" y="3305"/>
                  </a:lnTo>
                  <a:lnTo>
                    <a:pt x="700" y="3422"/>
                  </a:lnTo>
                  <a:lnTo>
                    <a:pt x="856" y="3538"/>
                  </a:lnTo>
                  <a:lnTo>
                    <a:pt x="1011" y="3635"/>
                  </a:lnTo>
                  <a:lnTo>
                    <a:pt x="1167" y="3713"/>
                  </a:lnTo>
                  <a:lnTo>
                    <a:pt x="1361" y="3791"/>
                  </a:lnTo>
                  <a:lnTo>
                    <a:pt x="1536" y="3830"/>
                  </a:lnTo>
                  <a:lnTo>
                    <a:pt x="1731" y="3869"/>
                  </a:lnTo>
                  <a:lnTo>
                    <a:pt x="1925" y="3869"/>
                  </a:lnTo>
                  <a:lnTo>
                    <a:pt x="1925" y="3869"/>
                  </a:lnTo>
                  <a:lnTo>
                    <a:pt x="2119" y="3869"/>
                  </a:lnTo>
                  <a:lnTo>
                    <a:pt x="2314" y="3830"/>
                  </a:lnTo>
                  <a:lnTo>
                    <a:pt x="2508" y="3791"/>
                  </a:lnTo>
                  <a:lnTo>
                    <a:pt x="2683" y="3713"/>
                  </a:lnTo>
                  <a:lnTo>
                    <a:pt x="2858" y="3635"/>
                  </a:lnTo>
                  <a:lnTo>
                    <a:pt x="3014" y="3538"/>
                  </a:lnTo>
                  <a:lnTo>
                    <a:pt x="3150" y="3422"/>
                  </a:lnTo>
                  <a:lnTo>
                    <a:pt x="3286" y="3305"/>
                  </a:lnTo>
                  <a:lnTo>
                    <a:pt x="3422" y="3169"/>
                  </a:lnTo>
                  <a:lnTo>
                    <a:pt x="3539" y="3013"/>
                  </a:lnTo>
                  <a:lnTo>
                    <a:pt x="3616" y="2858"/>
                  </a:lnTo>
                  <a:lnTo>
                    <a:pt x="3713" y="2683"/>
                  </a:lnTo>
                  <a:lnTo>
                    <a:pt x="3772" y="2508"/>
                  </a:lnTo>
                  <a:lnTo>
                    <a:pt x="3811" y="2333"/>
                  </a:lnTo>
                  <a:lnTo>
                    <a:pt x="3850" y="2139"/>
                  </a:lnTo>
                  <a:lnTo>
                    <a:pt x="3850" y="1944"/>
                  </a:lnTo>
                  <a:lnTo>
                    <a:pt x="3850" y="1944"/>
                  </a:lnTo>
                  <a:lnTo>
                    <a:pt x="3850" y="1750"/>
                  </a:lnTo>
                  <a:lnTo>
                    <a:pt x="3811" y="1555"/>
                  </a:lnTo>
                  <a:lnTo>
                    <a:pt x="3772" y="1361"/>
                  </a:lnTo>
                  <a:lnTo>
                    <a:pt x="3713" y="1186"/>
                  </a:lnTo>
                  <a:lnTo>
                    <a:pt x="3616" y="1011"/>
                  </a:lnTo>
                  <a:lnTo>
                    <a:pt x="3539" y="855"/>
                  </a:lnTo>
                  <a:lnTo>
                    <a:pt x="3422" y="719"/>
                  </a:lnTo>
                  <a:lnTo>
                    <a:pt x="3286" y="583"/>
                  </a:lnTo>
                  <a:lnTo>
                    <a:pt x="3150" y="447"/>
                  </a:lnTo>
                  <a:lnTo>
                    <a:pt x="3014" y="331"/>
                  </a:lnTo>
                  <a:lnTo>
                    <a:pt x="2858" y="233"/>
                  </a:lnTo>
                  <a:lnTo>
                    <a:pt x="2683" y="156"/>
                  </a:lnTo>
                  <a:lnTo>
                    <a:pt x="2508" y="97"/>
                  </a:lnTo>
                  <a:lnTo>
                    <a:pt x="2314" y="39"/>
                  </a:lnTo>
                  <a:lnTo>
                    <a:pt x="2119" y="19"/>
                  </a:lnTo>
                  <a:lnTo>
                    <a:pt x="1925" y="0"/>
                  </a:lnTo>
                  <a:lnTo>
                    <a:pt x="1925" y="0"/>
                  </a:lnTo>
                  <a:lnTo>
                    <a:pt x="1731" y="19"/>
                  </a:lnTo>
                  <a:lnTo>
                    <a:pt x="1536" y="39"/>
                  </a:lnTo>
                  <a:lnTo>
                    <a:pt x="1361" y="97"/>
                  </a:lnTo>
                  <a:lnTo>
                    <a:pt x="1167" y="156"/>
                  </a:lnTo>
                  <a:lnTo>
                    <a:pt x="1011" y="233"/>
                  </a:lnTo>
                  <a:lnTo>
                    <a:pt x="856" y="331"/>
                  </a:lnTo>
                  <a:lnTo>
                    <a:pt x="700" y="447"/>
                  </a:lnTo>
                  <a:lnTo>
                    <a:pt x="564" y="583"/>
                  </a:lnTo>
                  <a:lnTo>
                    <a:pt x="447" y="719"/>
                  </a:lnTo>
                  <a:lnTo>
                    <a:pt x="331" y="855"/>
                  </a:lnTo>
                  <a:lnTo>
                    <a:pt x="234" y="1011"/>
                  </a:lnTo>
                  <a:lnTo>
                    <a:pt x="156" y="1186"/>
                  </a:lnTo>
                  <a:lnTo>
                    <a:pt x="78" y="1361"/>
                  </a:lnTo>
                  <a:lnTo>
                    <a:pt x="39" y="1555"/>
                  </a:lnTo>
                  <a:lnTo>
                    <a:pt x="0" y="1750"/>
                  </a:lnTo>
                  <a:lnTo>
                    <a:pt x="0" y="19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47">
              <a:extLst>
                <a:ext uri="{FF2B5EF4-FFF2-40B4-BE49-F238E27FC236}">
                  <a16:creationId xmlns:a16="http://schemas.microsoft.com/office/drawing/2014/main" id="{CA4BF1A3-35C3-48D1-9CDD-EFCB4A73C1DE}"/>
                </a:ext>
              </a:extLst>
            </p:cNvPr>
            <p:cNvSpPr/>
            <p:nvPr/>
          </p:nvSpPr>
          <p:spPr>
            <a:xfrm>
              <a:off x="4067042" y="-259420"/>
              <a:ext cx="71231" cy="70605"/>
            </a:xfrm>
            <a:custGeom>
              <a:avLst/>
              <a:gdLst/>
              <a:ahLst/>
              <a:cxnLst/>
              <a:rect l="l" t="t" r="r" b="b"/>
              <a:pathLst>
                <a:path w="2295" h="2275" extrusionOk="0">
                  <a:moveTo>
                    <a:pt x="1031" y="0"/>
                  </a:moveTo>
                  <a:lnTo>
                    <a:pt x="915" y="20"/>
                  </a:lnTo>
                  <a:lnTo>
                    <a:pt x="701" y="97"/>
                  </a:lnTo>
                  <a:lnTo>
                    <a:pt x="506" y="195"/>
                  </a:lnTo>
                  <a:lnTo>
                    <a:pt x="351" y="331"/>
                  </a:lnTo>
                  <a:lnTo>
                    <a:pt x="195" y="506"/>
                  </a:lnTo>
                  <a:lnTo>
                    <a:pt x="98" y="700"/>
                  </a:lnTo>
                  <a:lnTo>
                    <a:pt x="40" y="914"/>
                  </a:lnTo>
                  <a:lnTo>
                    <a:pt x="20" y="1030"/>
                  </a:lnTo>
                  <a:lnTo>
                    <a:pt x="1" y="1147"/>
                  </a:lnTo>
                  <a:lnTo>
                    <a:pt x="20" y="1264"/>
                  </a:lnTo>
                  <a:lnTo>
                    <a:pt x="40" y="1380"/>
                  </a:lnTo>
                  <a:lnTo>
                    <a:pt x="98" y="1594"/>
                  </a:lnTo>
                  <a:lnTo>
                    <a:pt x="195" y="1789"/>
                  </a:lnTo>
                  <a:lnTo>
                    <a:pt x="351" y="1944"/>
                  </a:lnTo>
                  <a:lnTo>
                    <a:pt x="506" y="2080"/>
                  </a:lnTo>
                  <a:lnTo>
                    <a:pt x="701" y="2197"/>
                  </a:lnTo>
                  <a:lnTo>
                    <a:pt x="915" y="2255"/>
                  </a:lnTo>
                  <a:lnTo>
                    <a:pt x="1031" y="2275"/>
                  </a:lnTo>
                  <a:lnTo>
                    <a:pt x="1265" y="2275"/>
                  </a:lnTo>
                  <a:lnTo>
                    <a:pt x="1381" y="2255"/>
                  </a:lnTo>
                  <a:lnTo>
                    <a:pt x="1595" y="2197"/>
                  </a:lnTo>
                  <a:lnTo>
                    <a:pt x="1789" y="2080"/>
                  </a:lnTo>
                  <a:lnTo>
                    <a:pt x="1964" y="1944"/>
                  </a:lnTo>
                  <a:lnTo>
                    <a:pt x="2101" y="1789"/>
                  </a:lnTo>
                  <a:lnTo>
                    <a:pt x="2198" y="1594"/>
                  </a:lnTo>
                  <a:lnTo>
                    <a:pt x="2275" y="1380"/>
                  </a:lnTo>
                  <a:lnTo>
                    <a:pt x="2295" y="1264"/>
                  </a:lnTo>
                  <a:lnTo>
                    <a:pt x="2295" y="1147"/>
                  </a:lnTo>
                  <a:lnTo>
                    <a:pt x="2295" y="1030"/>
                  </a:lnTo>
                  <a:lnTo>
                    <a:pt x="2275" y="914"/>
                  </a:lnTo>
                  <a:lnTo>
                    <a:pt x="2198" y="700"/>
                  </a:lnTo>
                  <a:lnTo>
                    <a:pt x="2101" y="506"/>
                  </a:lnTo>
                  <a:lnTo>
                    <a:pt x="1964" y="331"/>
                  </a:lnTo>
                  <a:lnTo>
                    <a:pt x="1789" y="195"/>
                  </a:lnTo>
                  <a:lnTo>
                    <a:pt x="1595" y="97"/>
                  </a:lnTo>
                  <a:lnTo>
                    <a:pt x="1381" y="20"/>
                  </a:lnTo>
                  <a:lnTo>
                    <a:pt x="1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47">
              <a:extLst>
                <a:ext uri="{FF2B5EF4-FFF2-40B4-BE49-F238E27FC236}">
                  <a16:creationId xmlns:a16="http://schemas.microsoft.com/office/drawing/2014/main" id="{3FF018DE-C7F4-24B0-1928-14BB27E942C1}"/>
                </a:ext>
              </a:extLst>
            </p:cNvPr>
            <p:cNvSpPr/>
            <p:nvPr/>
          </p:nvSpPr>
          <p:spPr>
            <a:xfrm>
              <a:off x="4067042" y="-259420"/>
              <a:ext cx="71231" cy="70605"/>
            </a:xfrm>
            <a:custGeom>
              <a:avLst/>
              <a:gdLst/>
              <a:ahLst/>
              <a:cxnLst/>
              <a:rect l="l" t="t" r="r" b="b"/>
              <a:pathLst>
                <a:path w="2295" h="2275" fill="none" extrusionOk="0">
                  <a:moveTo>
                    <a:pt x="1148" y="0"/>
                  </a:moveTo>
                  <a:lnTo>
                    <a:pt x="1148" y="0"/>
                  </a:lnTo>
                  <a:lnTo>
                    <a:pt x="1031" y="0"/>
                  </a:lnTo>
                  <a:lnTo>
                    <a:pt x="915" y="20"/>
                  </a:lnTo>
                  <a:lnTo>
                    <a:pt x="701" y="97"/>
                  </a:lnTo>
                  <a:lnTo>
                    <a:pt x="506" y="195"/>
                  </a:lnTo>
                  <a:lnTo>
                    <a:pt x="351" y="331"/>
                  </a:lnTo>
                  <a:lnTo>
                    <a:pt x="195" y="506"/>
                  </a:lnTo>
                  <a:lnTo>
                    <a:pt x="98" y="700"/>
                  </a:lnTo>
                  <a:lnTo>
                    <a:pt x="40" y="914"/>
                  </a:lnTo>
                  <a:lnTo>
                    <a:pt x="20" y="1030"/>
                  </a:lnTo>
                  <a:lnTo>
                    <a:pt x="1" y="1147"/>
                  </a:lnTo>
                  <a:lnTo>
                    <a:pt x="1" y="1147"/>
                  </a:lnTo>
                  <a:lnTo>
                    <a:pt x="20" y="1264"/>
                  </a:lnTo>
                  <a:lnTo>
                    <a:pt x="40" y="1380"/>
                  </a:lnTo>
                  <a:lnTo>
                    <a:pt x="98" y="1594"/>
                  </a:lnTo>
                  <a:lnTo>
                    <a:pt x="195" y="1789"/>
                  </a:lnTo>
                  <a:lnTo>
                    <a:pt x="351" y="1944"/>
                  </a:lnTo>
                  <a:lnTo>
                    <a:pt x="506" y="2080"/>
                  </a:lnTo>
                  <a:lnTo>
                    <a:pt x="701" y="2197"/>
                  </a:lnTo>
                  <a:lnTo>
                    <a:pt x="915" y="2255"/>
                  </a:lnTo>
                  <a:lnTo>
                    <a:pt x="1031" y="2275"/>
                  </a:lnTo>
                  <a:lnTo>
                    <a:pt x="1148" y="2275"/>
                  </a:lnTo>
                  <a:lnTo>
                    <a:pt x="1148" y="2275"/>
                  </a:lnTo>
                  <a:lnTo>
                    <a:pt x="1265" y="2275"/>
                  </a:lnTo>
                  <a:lnTo>
                    <a:pt x="1381" y="2255"/>
                  </a:lnTo>
                  <a:lnTo>
                    <a:pt x="1595" y="2197"/>
                  </a:lnTo>
                  <a:lnTo>
                    <a:pt x="1789" y="2080"/>
                  </a:lnTo>
                  <a:lnTo>
                    <a:pt x="1964" y="1944"/>
                  </a:lnTo>
                  <a:lnTo>
                    <a:pt x="2101" y="1789"/>
                  </a:lnTo>
                  <a:lnTo>
                    <a:pt x="2198" y="1594"/>
                  </a:lnTo>
                  <a:lnTo>
                    <a:pt x="2275" y="1380"/>
                  </a:lnTo>
                  <a:lnTo>
                    <a:pt x="2295" y="1264"/>
                  </a:lnTo>
                  <a:lnTo>
                    <a:pt x="2295" y="1147"/>
                  </a:lnTo>
                  <a:lnTo>
                    <a:pt x="2295" y="1147"/>
                  </a:lnTo>
                  <a:lnTo>
                    <a:pt x="2295" y="1030"/>
                  </a:lnTo>
                  <a:lnTo>
                    <a:pt x="2275" y="914"/>
                  </a:lnTo>
                  <a:lnTo>
                    <a:pt x="2198" y="700"/>
                  </a:lnTo>
                  <a:lnTo>
                    <a:pt x="2101" y="506"/>
                  </a:lnTo>
                  <a:lnTo>
                    <a:pt x="1964" y="331"/>
                  </a:lnTo>
                  <a:lnTo>
                    <a:pt x="1789" y="195"/>
                  </a:lnTo>
                  <a:lnTo>
                    <a:pt x="1595" y="97"/>
                  </a:lnTo>
                  <a:lnTo>
                    <a:pt x="1381" y="20"/>
                  </a:lnTo>
                  <a:lnTo>
                    <a:pt x="1265" y="0"/>
                  </a:lnTo>
                  <a:lnTo>
                    <a:pt x="11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47">
              <a:extLst>
                <a:ext uri="{FF2B5EF4-FFF2-40B4-BE49-F238E27FC236}">
                  <a16:creationId xmlns:a16="http://schemas.microsoft.com/office/drawing/2014/main" id="{56C40EE7-3AA9-C37A-482B-41EB2A60C6F5}"/>
                </a:ext>
              </a:extLst>
            </p:cNvPr>
            <p:cNvSpPr/>
            <p:nvPr/>
          </p:nvSpPr>
          <p:spPr>
            <a:xfrm>
              <a:off x="3054015" y="-459137"/>
              <a:ext cx="217231" cy="104402"/>
            </a:xfrm>
            <a:custGeom>
              <a:avLst/>
              <a:gdLst/>
              <a:ahLst/>
              <a:cxnLst/>
              <a:rect l="l" t="t" r="r" b="b"/>
              <a:pathLst>
                <a:path w="6999" h="3364" extrusionOk="0">
                  <a:moveTo>
                    <a:pt x="311" y="0"/>
                  </a:moveTo>
                  <a:lnTo>
                    <a:pt x="214" y="20"/>
                  </a:lnTo>
                  <a:lnTo>
                    <a:pt x="117" y="59"/>
                  </a:lnTo>
                  <a:lnTo>
                    <a:pt x="59" y="117"/>
                  </a:lnTo>
                  <a:lnTo>
                    <a:pt x="20" y="195"/>
                  </a:lnTo>
                  <a:lnTo>
                    <a:pt x="0" y="292"/>
                  </a:lnTo>
                  <a:lnTo>
                    <a:pt x="20" y="389"/>
                  </a:lnTo>
                  <a:lnTo>
                    <a:pt x="59" y="467"/>
                  </a:lnTo>
                  <a:lnTo>
                    <a:pt x="156" y="545"/>
                  </a:lnTo>
                  <a:lnTo>
                    <a:pt x="5171" y="3364"/>
                  </a:lnTo>
                  <a:lnTo>
                    <a:pt x="6999" y="739"/>
                  </a:lnTo>
                  <a:lnTo>
                    <a:pt x="3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7">
              <a:extLst>
                <a:ext uri="{FF2B5EF4-FFF2-40B4-BE49-F238E27FC236}">
                  <a16:creationId xmlns:a16="http://schemas.microsoft.com/office/drawing/2014/main" id="{BED09B29-93B6-F65F-E1AC-27EA2CF445BF}"/>
                </a:ext>
              </a:extLst>
            </p:cNvPr>
            <p:cNvSpPr/>
            <p:nvPr/>
          </p:nvSpPr>
          <p:spPr>
            <a:xfrm>
              <a:off x="3054015" y="-459137"/>
              <a:ext cx="217231" cy="104402"/>
            </a:xfrm>
            <a:custGeom>
              <a:avLst/>
              <a:gdLst/>
              <a:ahLst/>
              <a:cxnLst/>
              <a:rect l="l" t="t" r="r" b="b"/>
              <a:pathLst>
                <a:path w="6999" h="3364" fill="none" extrusionOk="0">
                  <a:moveTo>
                    <a:pt x="6999" y="739"/>
                  </a:moveTo>
                  <a:lnTo>
                    <a:pt x="311" y="0"/>
                  </a:lnTo>
                  <a:lnTo>
                    <a:pt x="311" y="0"/>
                  </a:lnTo>
                  <a:lnTo>
                    <a:pt x="214" y="20"/>
                  </a:lnTo>
                  <a:lnTo>
                    <a:pt x="117" y="59"/>
                  </a:lnTo>
                  <a:lnTo>
                    <a:pt x="59" y="117"/>
                  </a:lnTo>
                  <a:lnTo>
                    <a:pt x="20" y="195"/>
                  </a:lnTo>
                  <a:lnTo>
                    <a:pt x="0" y="292"/>
                  </a:lnTo>
                  <a:lnTo>
                    <a:pt x="20" y="389"/>
                  </a:lnTo>
                  <a:lnTo>
                    <a:pt x="59" y="467"/>
                  </a:lnTo>
                  <a:lnTo>
                    <a:pt x="156" y="545"/>
                  </a:lnTo>
                  <a:lnTo>
                    <a:pt x="5171" y="3364"/>
                  </a:lnTo>
                  <a:lnTo>
                    <a:pt x="6999" y="739"/>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7">
              <a:extLst>
                <a:ext uri="{FF2B5EF4-FFF2-40B4-BE49-F238E27FC236}">
                  <a16:creationId xmlns:a16="http://schemas.microsoft.com/office/drawing/2014/main" id="{3A14C758-8295-7AA4-8754-C7E0B79A1701}"/>
                </a:ext>
              </a:extLst>
            </p:cNvPr>
            <p:cNvSpPr/>
            <p:nvPr/>
          </p:nvSpPr>
          <p:spPr>
            <a:xfrm>
              <a:off x="3163822" y="-445264"/>
              <a:ext cx="41652" cy="68215"/>
            </a:xfrm>
            <a:custGeom>
              <a:avLst/>
              <a:gdLst/>
              <a:ahLst/>
              <a:cxnLst/>
              <a:rect l="l" t="t" r="r" b="b"/>
              <a:pathLst>
                <a:path w="1342" h="2198" extrusionOk="0">
                  <a:moveTo>
                    <a:pt x="759" y="0"/>
                  </a:moveTo>
                  <a:lnTo>
                    <a:pt x="525" y="467"/>
                  </a:lnTo>
                  <a:lnTo>
                    <a:pt x="311" y="953"/>
                  </a:lnTo>
                  <a:lnTo>
                    <a:pt x="137" y="1458"/>
                  </a:lnTo>
                  <a:lnTo>
                    <a:pt x="0" y="1983"/>
                  </a:lnTo>
                  <a:lnTo>
                    <a:pt x="370" y="2197"/>
                  </a:lnTo>
                  <a:lnTo>
                    <a:pt x="448" y="1906"/>
                  </a:lnTo>
                  <a:lnTo>
                    <a:pt x="545" y="1633"/>
                  </a:lnTo>
                  <a:lnTo>
                    <a:pt x="661" y="1342"/>
                  </a:lnTo>
                  <a:lnTo>
                    <a:pt x="778" y="1070"/>
                  </a:lnTo>
                  <a:lnTo>
                    <a:pt x="895" y="817"/>
                  </a:lnTo>
                  <a:lnTo>
                    <a:pt x="1031" y="564"/>
                  </a:lnTo>
                  <a:lnTo>
                    <a:pt x="1186" y="311"/>
                  </a:lnTo>
                  <a:lnTo>
                    <a:pt x="1342" y="59"/>
                  </a:lnTo>
                  <a:lnTo>
                    <a:pt x="759"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7">
              <a:extLst>
                <a:ext uri="{FF2B5EF4-FFF2-40B4-BE49-F238E27FC236}">
                  <a16:creationId xmlns:a16="http://schemas.microsoft.com/office/drawing/2014/main" id="{0935A29B-EF06-65EA-7116-AB1E51BBCBDC}"/>
                </a:ext>
              </a:extLst>
            </p:cNvPr>
            <p:cNvSpPr/>
            <p:nvPr/>
          </p:nvSpPr>
          <p:spPr>
            <a:xfrm>
              <a:off x="3163822" y="-445264"/>
              <a:ext cx="41652" cy="68215"/>
            </a:xfrm>
            <a:custGeom>
              <a:avLst/>
              <a:gdLst/>
              <a:ahLst/>
              <a:cxnLst/>
              <a:rect l="l" t="t" r="r" b="b"/>
              <a:pathLst>
                <a:path w="1342" h="2198" fill="none" extrusionOk="0">
                  <a:moveTo>
                    <a:pt x="759" y="0"/>
                  </a:moveTo>
                  <a:lnTo>
                    <a:pt x="759" y="0"/>
                  </a:lnTo>
                  <a:lnTo>
                    <a:pt x="525" y="467"/>
                  </a:lnTo>
                  <a:lnTo>
                    <a:pt x="311" y="953"/>
                  </a:lnTo>
                  <a:lnTo>
                    <a:pt x="137" y="1458"/>
                  </a:lnTo>
                  <a:lnTo>
                    <a:pt x="0" y="1983"/>
                  </a:lnTo>
                  <a:lnTo>
                    <a:pt x="370" y="2197"/>
                  </a:lnTo>
                  <a:lnTo>
                    <a:pt x="370" y="2197"/>
                  </a:lnTo>
                  <a:lnTo>
                    <a:pt x="448" y="1906"/>
                  </a:lnTo>
                  <a:lnTo>
                    <a:pt x="545" y="1633"/>
                  </a:lnTo>
                  <a:lnTo>
                    <a:pt x="661" y="1342"/>
                  </a:lnTo>
                  <a:lnTo>
                    <a:pt x="778" y="1070"/>
                  </a:lnTo>
                  <a:lnTo>
                    <a:pt x="895" y="817"/>
                  </a:lnTo>
                  <a:lnTo>
                    <a:pt x="1031" y="564"/>
                  </a:lnTo>
                  <a:lnTo>
                    <a:pt x="1186" y="311"/>
                  </a:lnTo>
                  <a:lnTo>
                    <a:pt x="1342" y="59"/>
                  </a:lnTo>
                  <a:lnTo>
                    <a:pt x="7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47">
              <a:extLst>
                <a:ext uri="{FF2B5EF4-FFF2-40B4-BE49-F238E27FC236}">
                  <a16:creationId xmlns:a16="http://schemas.microsoft.com/office/drawing/2014/main" id="{02EFCEEA-1E04-5F0A-7D36-46AD65BA57AA}"/>
                </a:ext>
              </a:extLst>
            </p:cNvPr>
            <p:cNvSpPr/>
            <p:nvPr/>
          </p:nvSpPr>
          <p:spPr>
            <a:xfrm>
              <a:off x="3468506" y="-459137"/>
              <a:ext cx="217263" cy="104402"/>
            </a:xfrm>
            <a:custGeom>
              <a:avLst/>
              <a:gdLst/>
              <a:ahLst/>
              <a:cxnLst/>
              <a:rect l="l" t="t" r="r" b="b"/>
              <a:pathLst>
                <a:path w="7000" h="3364" extrusionOk="0">
                  <a:moveTo>
                    <a:pt x="6669" y="0"/>
                  </a:moveTo>
                  <a:lnTo>
                    <a:pt x="1" y="739"/>
                  </a:lnTo>
                  <a:lnTo>
                    <a:pt x="1809" y="3364"/>
                  </a:lnTo>
                  <a:lnTo>
                    <a:pt x="6844" y="545"/>
                  </a:lnTo>
                  <a:lnTo>
                    <a:pt x="6922" y="467"/>
                  </a:lnTo>
                  <a:lnTo>
                    <a:pt x="6980" y="389"/>
                  </a:lnTo>
                  <a:lnTo>
                    <a:pt x="7000" y="292"/>
                  </a:lnTo>
                  <a:lnTo>
                    <a:pt x="6980" y="195"/>
                  </a:lnTo>
                  <a:lnTo>
                    <a:pt x="6941" y="117"/>
                  </a:lnTo>
                  <a:lnTo>
                    <a:pt x="6863" y="59"/>
                  </a:lnTo>
                  <a:lnTo>
                    <a:pt x="6786" y="20"/>
                  </a:lnTo>
                  <a:lnTo>
                    <a:pt x="66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47">
              <a:extLst>
                <a:ext uri="{FF2B5EF4-FFF2-40B4-BE49-F238E27FC236}">
                  <a16:creationId xmlns:a16="http://schemas.microsoft.com/office/drawing/2014/main" id="{173F65C6-CC4F-7DAE-97AA-1897F8407C3E}"/>
                </a:ext>
              </a:extLst>
            </p:cNvPr>
            <p:cNvSpPr/>
            <p:nvPr/>
          </p:nvSpPr>
          <p:spPr>
            <a:xfrm>
              <a:off x="3468506" y="-459137"/>
              <a:ext cx="217263" cy="104402"/>
            </a:xfrm>
            <a:custGeom>
              <a:avLst/>
              <a:gdLst/>
              <a:ahLst/>
              <a:cxnLst/>
              <a:rect l="l" t="t" r="r" b="b"/>
              <a:pathLst>
                <a:path w="7000" h="3364" fill="none" extrusionOk="0">
                  <a:moveTo>
                    <a:pt x="1" y="739"/>
                  </a:moveTo>
                  <a:lnTo>
                    <a:pt x="6669" y="0"/>
                  </a:lnTo>
                  <a:lnTo>
                    <a:pt x="6669" y="0"/>
                  </a:lnTo>
                  <a:lnTo>
                    <a:pt x="6786" y="20"/>
                  </a:lnTo>
                  <a:lnTo>
                    <a:pt x="6863" y="59"/>
                  </a:lnTo>
                  <a:lnTo>
                    <a:pt x="6941" y="117"/>
                  </a:lnTo>
                  <a:lnTo>
                    <a:pt x="6980" y="195"/>
                  </a:lnTo>
                  <a:lnTo>
                    <a:pt x="7000" y="292"/>
                  </a:lnTo>
                  <a:lnTo>
                    <a:pt x="6980" y="389"/>
                  </a:lnTo>
                  <a:lnTo>
                    <a:pt x="6922" y="467"/>
                  </a:lnTo>
                  <a:lnTo>
                    <a:pt x="6844" y="545"/>
                  </a:lnTo>
                  <a:lnTo>
                    <a:pt x="1809" y="3364"/>
                  </a:lnTo>
                  <a:lnTo>
                    <a:pt x="1" y="73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47">
              <a:extLst>
                <a:ext uri="{FF2B5EF4-FFF2-40B4-BE49-F238E27FC236}">
                  <a16:creationId xmlns:a16="http://schemas.microsoft.com/office/drawing/2014/main" id="{671939BB-2F1D-61CC-5C36-25C075C14F66}"/>
                </a:ext>
              </a:extLst>
            </p:cNvPr>
            <p:cNvSpPr/>
            <p:nvPr/>
          </p:nvSpPr>
          <p:spPr>
            <a:xfrm>
              <a:off x="3526451" y="-445264"/>
              <a:ext cx="49505" cy="72436"/>
            </a:xfrm>
            <a:custGeom>
              <a:avLst/>
              <a:gdLst/>
              <a:ahLst/>
              <a:cxnLst/>
              <a:rect l="l" t="t" r="r" b="b"/>
              <a:pathLst>
                <a:path w="1595" h="2334" extrusionOk="0">
                  <a:moveTo>
                    <a:pt x="817" y="0"/>
                  </a:moveTo>
                  <a:lnTo>
                    <a:pt x="0" y="98"/>
                  </a:lnTo>
                  <a:lnTo>
                    <a:pt x="175" y="350"/>
                  </a:lnTo>
                  <a:lnTo>
                    <a:pt x="331" y="603"/>
                  </a:lnTo>
                  <a:lnTo>
                    <a:pt x="467" y="875"/>
                  </a:lnTo>
                  <a:lnTo>
                    <a:pt x="603" y="1147"/>
                  </a:lnTo>
                  <a:lnTo>
                    <a:pt x="720" y="1439"/>
                  </a:lnTo>
                  <a:lnTo>
                    <a:pt x="817" y="1731"/>
                  </a:lnTo>
                  <a:lnTo>
                    <a:pt x="914" y="2022"/>
                  </a:lnTo>
                  <a:lnTo>
                    <a:pt x="992" y="2333"/>
                  </a:lnTo>
                  <a:lnTo>
                    <a:pt x="1594" y="1983"/>
                  </a:lnTo>
                  <a:lnTo>
                    <a:pt x="1458" y="1458"/>
                  </a:lnTo>
                  <a:lnTo>
                    <a:pt x="1283" y="953"/>
                  </a:lnTo>
                  <a:lnTo>
                    <a:pt x="1069" y="467"/>
                  </a:lnTo>
                  <a:lnTo>
                    <a:pt x="817"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47">
              <a:extLst>
                <a:ext uri="{FF2B5EF4-FFF2-40B4-BE49-F238E27FC236}">
                  <a16:creationId xmlns:a16="http://schemas.microsoft.com/office/drawing/2014/main" id="{D14F250E-60B7-438E-D128-7460B991925A}"/>
                </a:ext>
              </a:extLst>
            </p:cNvPr>
            <p:cNvSpPr/>
            <p:nvPr/>
          </p:nvSpPr>
          <p:spPr>
            <a:xfrm>
              <a:off x="3526451" y="-445264"/>
              <a:ext cx="49505" cy="72436"/>
            </a:xfrm>
            <a:custGeom>
              <a:avLst/>
              <a:gdLst/>
              <a:ahLst/>
              <a:cxnLst/>
              <a:rect l="l" t="t" r="r" b="b"/>
              <a:pathLst>
                <a:path w="1595" h="2334" fill="none" extrusionOk="0">
                  <a:moveTo>
                    <a:pt x="817" y="0"/>
                  </a:moveTo>
                  <a:lnTo>
                    <a:pt x="0" y="98"/>
                  </a:lnTo>
                  <a:lnTo>
                    <a:pt x="0" y="98"/>
                  </a:lnTo>
                  <a:lnTo>
                    <a:pt x="175" y="350"/>
                  </a:lnTo>
                  <a:lnTo>
                    <a:pt x="331" y="603"/>
                  </a:lnTo>
                  <a:lnTo>
                    <a:pt x="467" y="875"/>
                  </a:lnTo>
                  <a:lnTo>
                    <a:pt x="603" y="1147"/>
                  </a:lnTo>
                  <a:lnTo>
                    <a:pt x="720" y="1439"/>
                  </a:lnTo>
                  <a:lnTo>
                    <a:pt x="817" y="1731"/>
                  </a:lnTo>
                  <a:lnTo>
                    <a:pt x="914" y="2022"/>
                  </a:lnTo>
                  <a:lnTo>
                    <a:pt x="992" y="2333"/>
                  </a:lnTo>
                  <a:lnTo>
                    <a:pt x="1594" y="1983"/>
                  </a:lnTo>
                  <a:lnTo>
                    <a:pt x="1594" y="1983"/>
                  </a:lnTo>
                  <a:lnTo>
                    <a:pt x="1458" y="1458"/>
                  </a:lnTo>
                  <a:lnTo>
                    <a:pt x="1283" y="953"/>
                  </a:lnTo>
                  <a:lnTo>
                    <a:pt x="1069" y="467"/>
                  </a:lnTo>
                  <a:lnTo>
                    <a:pt x="81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7">
              <a:extLst>
                <a:ext uri="{FF2B5EF4-FFF2-40B4-BE49-F238E27FC236}">
                  <a16:creationId xmlns:a16="http://schemas.microsoft.com/office/drawing/2014/main" id="{8C25E44B-2F22-05A0-6E06-F6255E6DDF8D}"/>
                </a:ext>
              </a:extLst>
            </p:cNvPr>
            <p:cNvSpPr/>
            <p:nvPr/>
          </p:nvSpPr>
          <p:spPr>
            <a:xfrm>
              <a:off x="3168632" y="-529744"/>
              <a:ext cx="394673" cy="432038"/>
            </a:xfrm>
            <a:custGeom>
              <a:avLst/>
              <a:gdLst/>
              <a:ahLst/>
              <a:cxnLst/>
              <a:rect l="l" t="t" r="r" b="b"/>
              <a:pathLst>
                <a:path w="12716" h="13921" extrusionOk="0">
                  <a:moveTo>
                    <a:pt x="6358" y="1"/>
                  </a:moveTo>
                  <a:lnTo>
                    <a:pt x="6028" y="20"/>
                  </a:lnTo>
                  <a:lnTo>
                    <a:pt x="5697" y="40"/>
                  </a:lnTo>
                  <a:lnTo>
                    <a:pt x="5386" y="79"/>
                  </a:lnTo>
                  <a:lnTo>
                    <a:pt x="5075" y="137"/>
                  </a:lnTo>
                  <a:lnTo>
                    <a:pt x="4764" y="215"/>
                  </a:lnTo>
                  <a:lnTo>
                    <a:pt x="4453" y="312"/>
                  </a:lnTo>
                  <a:lnTo>
                    <a:pt x="4161" y="409"/>
                  </a:lnTo>
                  <a:lnTo>
                    <a:pt x="3870" y="526"/>
                  </a:lnTo>
                  <a:lnTo>
                    <a:pt x="3597" y="662"/>
                  </a:lnTo>
                  <a:lnTo>
                    <a:pt x="3325" y="817"/>
                  </a:lnTo>
                  <a:lnTo>
                    <a:pt x="3053" y="973"/>
                  </a:lnTo>
                  <a:lnTo>
                    <a:pt x="2800" y="1148"/>
                  </a:lnTo>
                  <a:lnTo>
                    <a:pt x="2548" y="1323"/>
                  </a:lnTo>
                  <a:lnTo>
                    <a:pt x="2314" y="1537"/>
                  </a:lnTo>
                  <a:lnTo>
                    <a:pt x="2081" y="1731"/>
                  </a:lnTo>
                  <a:lnTo>
                    <a:pt x="1848" y="1964"/>
                  </a:lnTo>
                  <a:lnTo>
                    <a:pt x="1653" y="2198"/>
                  </a:lnTo>
                  <a:lnTo>
                    <a:pt x="1440" y="2431"/>
                  </a:lnTo>
                  <a:lnTo>
                    <a:pt x="1265" y="2684"/>
                  </a:lnTo>
                  <a:lnTo>
                    <a:pt x="1070" y="2956"/>
                  </a:lnTo>
                  <a:lnTo>
                    <a:pt x="915" y="3228"/>
                  </a:lnTo>
                  <a:lnTo>
                    <a:pt x="759" y="3500"/>
                  </a:lnTo>
                  <a:lnTo>
                    <a:pt x="623" y="3792"/>
                  </a:lnTo>
                  <a:lnTo>
                    <a:pt x="487" y="4083"/>
                  </a:lnTo>
                  <a:lnTo>
                    <a:pt x="370" y="4394"/>
                  </a:lnTo>
                  <a:lnTo>
                    <a:pt x="273" y="4705"/>
                  </a:lnTo>
                  <a:lnTo>
                    <a:pt x="195" y="5016"/>
                  </a:lnTo>
                  <a:lnTo>
                    <a:pt x="118" y="5327"/>
                  </a:lnTo>
                  <a:lnTo>
                    <a:pt x="59" y="5658"/>
                  </a:lnTo>
                  <a:lnTo>
                    <a:pt x="20" y="6008"/>
                  </a:lnTo>
                  <a:lnTo>
                    <a:pt x="1" y="6338"/>
                  </a:lnTo>
                  <a:lnTo>
                    <a:pt x="1" y="6688"/>
                  </a:lnTo>
                  <a:lnTo>
                    <a:pt x="1" y="7019"/>
                  </a:lnTo>
                  <a:lnTo>
                    <a:pt x="20" y="7369"/>
                  </a:lnTo>
                  <a:lnTo>
                    <a:pt x="59" y="7719"/>
                  </a:lnTo>
                  <a:lnTo>
                    <a:pt x="118" y="8049"/>
                  </a:lnTo>
                  <a:lnTo>
                    <a:pt x="195" y="8380"/>
                  </a:lnTo>
                  <a:lnTo>
                    <a:pt x="273" y="8710"/>
                  </a:lnTo>
                  <a:lnTo>
                    <a:pt x="370" y="9041"/>
                  </a:lnTo>
                  <a:lnTo>
                    <a:pt x="487" y="9371"/>
                  </a:lnTo>
                  <a:lnTo>
                    <a:pt x="623" y="9682"/>
                  </a:lnTo>
                  <a:lnTo>
                    <a:pt x="759" y="9993"/>
                  </a:lnTo>
                  <a:lnTo>
                    <a:pt x="915" y="10304"/>
                  </a:lnTo>
                  <a:lnTo>
                    <a:pt x="1070" y="10596"/>
                  </a:lnTo>
                  <a:lnTo>
                    <a:pt x="1265" y="10887"/>
                  </a:lnTo>
                  <a:lnTo>
                    <a:pt x="1440" y="11160"/>
                  </a:lnTo>
                  <a:lnTo>
                    <a:pt x="1653" y="11432"/>
                  </a:lnTo>
                  <a:lnTo>
                    <a:pt x="1848" y="11685"/>
                  </a:lnTo>
                  <a:lnTo>
                    <a:pt x="2081" y="11937"/>
                  </a:lnTo>
                  <a:lnTo>
                    <a:pt x="2314" y="12171"/>
                  </a:lnTo>
                  <a:lnTo>
                    <a:pt x="2548" y="12384"/>
                  </a:lnTo>
                  <a:lnTo>
                    <a:pt x="2800" y="12598"/>
                  </a:lnTo>
                  <a:lnTo>
                    <a:pt x="3053" y="12812"/>
                  </a:lnTo>
                  <a:lnTo>
                    <a:pt x="3325" y="12987"/>
                  </a:lnTo>
                  <a:lnTo>
                    <a:pt x="3597" y="13162"/>
                  </a:lnTo>
                  <a:lnTo>
                    <a:pt x="3870" y="13318"/>
                  </a:lnTo>
                  <a:lnTo>
                    <a:pt x="4161" y="13454"/>
                  </a:lnTo>
                  <a:lnTo>
                    <a:pt x="4453" y="13570"/>
                  </a:lnTo>
                  <a:lnTo>
                    <a:pt x="4764" y="13687"/>
                  </a:lnTo>
                  <a:lnTo>
                    <a:pt x="5075" y="13765"/>
                  </a:lnTo>
                  <a:lnTo>
                    <a:pt x="5386" y="13842"/>
                  </a:lnTo>
                  <a:lnTo>
                    <a:pt x="5697" y="13881"/>
                  </a:lnTo>
                  <a:lnTo>
                    <a:pt x="6028" y="13920"/>
                  </a:lnTo>
                  <a:lnTo>
                    <a:pt x="6689" y="13920"/>
                  </a:lnTo>
                  <a:lnTo>
                    <a:pt x="7000" y="13881"/>
                  </a:lnTo>
                  <a:lnTo>
                    <a:pt x="7330" y="13842"/>
                  </a:lnTo>
                  <a:lnTo>
                    <a:pt x="7641" y="13765"/>
                  </a:lnTo>
                  <a:lnTo>
                    <a:pt x="7933" y="13687"/>
                  </a:lnTo>
                  <a:lnTo>
                    <a:pt x="8244" y="13570"/>
                  </a:lnTo>
                  <a:lnTo>
                    <a:pt x="8535" y="13454"/>
                  </a:lnTo>
                  <a:lnTo>
                    <a:pt x="8827" y="13318"/>
                  </a:lnTo>
                  <a:lnTo>
                    <a:pt x="9119" y="13162"/>
                  </a:lnTo>
                  <a:lnTo>
                    <a:pt x="9391" y="12987"/>
                  </a:lnTo>
                  <a:lnTo>
                    <a:pt x="9643" y="12812"/>
                  </a:lnTo>
                  <a:lnTo>
                    <a:pt x="9916" y="12598"/>
                  </a:lnTo>
                  <a:lnTo>
                    <a:pt x="10149" y="12384"/>
                  </a:lnTo>
                  <a:lnTo>
                    <a:pt x="10402" y="12171"/>
                  </a:lnTo>
                  <a:lnTo>
                    <a:pt x="10635" y="11937"/>
                  </a:lnTo>
                  <a:lnTo>
                    <a:pt x="10849" y="11685"/>
                  </a:lnTo>
                  <a:lnTo>
                    <a:pt x="11063" y="11432"/>
                  </a:lnTo>
                  <a:lnTo>
                    <a:pt x="11257" y="11160"/>
                  </a:lnTo>
                  <a:lnTo>
                    <a:pt x="11451" y="10887"/>
                  </a:lnTo>
                  <a:lnTo>
                    <a:pt x="11626" y="10596"/>
                  </a:lnTo>
                  <a:lnTo>
                    <a:pt x="11782" y="10304"/>
                  </a:lnTo>
                  <a:lnTo>
                    <a:pt x="11937" y="9993"/>
                  </a:lnTo>
                  <a:lnTo>
                    <a:pt x="12093" y="9682"/>
                  </a:lnTo>
                  <a:lnTo>
                    <a:pt x="12210" y="9371"/>
                  </a:lnTo>
                  <a:lnTo>
                    <a:pt x="12326" y="9041"/>
                  </a:lnTo>
                  <a:lnTo>
                    <a:pt x="12423" y="8710"/>
                  </a:lnTo>
                  <a:lnTo>
                    <a:pt x="12521" y="8380"/>
                  </a:lnTo>
                  <a:lnTo>
                    <a:pt x="12579" y="8049"/>
                  </a:lnTo>
                  <a:lnTo>
                    <a:pt x="12637" y="7719"/>
                  </a:lnTo>
                  <a:lnTo>
                    <a:pt x="12676" y="7369"/>
                  </a:lnTo>
                  <a:lnTo>
                    <a:pt x="12696" y="7019"/>
                  </a:lnTo>
                  <a:lnTo>
                    <a:pt x="12715" y="6688"/>
                  </a:lnTo>
                  <a:lnTo>
                    <a:pt x="12696" y="6338"/>
                  </a:lnTo>
                  <a:lnTo>
                    <a:pt x="12676" y="6008"/>
                  </a:lnTo>
                  <a:lnTo>
                    <a:pt x="12637" y="5658"/>
                  </a:lnTo>
                  <a:lnTo>
                    <a:pt x="12579" y="5327"/>
                  </a:lnTo>
                  <a:lnTo>
                    <a:pt x="12521" y="5016"/>
                  </a:lnTo>
                  <a:lnTo>
                    <a:pt x="12423" y="4705"/>
                  </a:lnTo>
                  <a:lnTo>
                    <a:pt x="12326" y="4394"/>
                  </a:lnTo>
                  <a:lnTo>
                    <a:pt x="12210" y="4083"/>
                  </a:lnTo>
                  <a:lnTo>
                    <a:pt x="12093" y="3792"/>
                  </a:lnTo>
                  <a:lnTo>
                    <a:pt x="11937" y="3500"/>
                  </a:lnTo>
                  <a:lnTo>
                    <a:pt x="11782" y="3228"/>
                  </a:lnTo>
                  <a:lnTo>
                    <a:pt x="11626" y="2956"/>
                  </a:lnTo>
                  <a:lnTo>
                    <a:pt x="11451" y="2684"/>
                  </a:lnTo>
                  <a:lnTo>
                    <a:pt x="11257" y="2431"/>
                  </a:lnTo>
                  <a:lnTo>
                    <a:pt x="11063" y="2198"/>
                  </a:lnTo>
                  <a:lnTo>
                    <a:pt x="10849" y="1964"/>
                  </a:lnTo>
                  <a:lnTo>
                    <a:pt x="10635" y="1731"/>
                  </a:lnTo>
                  <a:lnTo>
                    <a:pt x="10402" y="1537"/>
                  </a:lnTo>
                  <a:lnTo>
                    <a:pt x="10149" y="1323"/>
                  </a:lnTo>
                  <a:lnTo>
                    <a:pt x="9916" y="1148"/>
                  </a:lnTo>
                  <a:lnTo>
                    <a:pt x="9643" y="973"/>
                  </a:lnTo>
                  <a:lnTo>
                    <a:pt x="9391" y="817"/>
                  </a:lnTo>
                  <a:lnTo>
                    <a:pt x="9119" y="662"/>
                  </a:lnTo>
                  <a:lnTo>
                    <a:pt x="8827" y="526"/>
                  </a:lnTo>
                  <a:lnTo>
                    <a:pt x="8535" y="409"/>
                  </a:lnTo>
                  <a:lnTo>
                    <a:pt x="8244" y="312"/>
                  </a:lnTo>
                  <a:lnTo>
                    <a:pt x="7933" y="215"/>
                  </a:lnTo>
                  <a:lnTo>
                    <a:pt x="7641" y="137"/>
                  </a:lnTo>
                  <a:lnTo>
                    <a:pt x="7330" y="79"/>
                  </a:lnTo>
                  <a:lnTo>
                    <a:pt x="7000" y="40"/>
                  </a:lnTo>
                  <a:lnTo>
                    <a:pt x="6689" y="20"/>
                  </a:lnTo>
                  <a:lnTo>
                    <a:pt x="6358" y="1"/>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47">
              <a:extLst>
                <a:ext uri="{FF2B5EF4-FFF2-40B4-BE49-F238E27FC236}">
                  <a16:creationId xmlns:a16="http://schemas.microsoft.com/office/drawing/2014/main" id="{446B6104-822D-C2C0-AFF5-AB81FF7A4F2C}"/>
                </a:ext>
              </a:extLst>
            </p:cNvPr>
            <p:cNvSpPr/>
            <p:nvPr/>
          </p:nvSpPr>
          <p:spPr>
            <a:xfrm>
              <a:off x="3168632" y="-529744"/>
              <a:ext cx="394673" cy="432038"/>
            </a:xfrm>
            <a:custGeom>
              <a:avLst/>
              <a:gdLst/>
              <a:ahLst/>
              <a:cxnLst/>
              <a:rect l="l" t="t" r="r" b="b"/>
              <a:pathLst>
                <a:path w="12716" h="13921" fill="none" extrusionOk="0">
                  <a:moveTo>
                    <a:pt x="12715" y="6688"/>
                  </a:moveTo>
                  <a:lnTo>
                    <a:pt x="12715" y="6688"/>
                  </a:lnTo>
                  <a:lnTo>
                    <a:pt x="12696" y="7019"/>
                  </a:lnTo>
                  <a:lnTo>
                    <a:pt x="12676" y="7369"/>
                  </a:lnTo>
                  <a:lnTo>
                    <a:pt x="12637" y="7719"/>
                  </a:lnTo>
                  <a:lnTo>
                    <a:pt x="12579" y="8049"/>
                  </a:lnTo>
                  <a:lnTo>
                    <a:pt x="12521" y="8380"/>
                  </a:lnTo>
                  <a:lnTo>
                    <a:pt x="12423" y="8710"/>
                  </a:lnTo>
                  <a:lnTo>
                    <a:pt x="12326" y="9041"/>
                  </a:lnTo>
                  <a:lnTo>
                    <a:pt x="12210" y="9371"/>
                  </a:lnTo>
                  <a:lnTo>
                    <a:pt x="12093" y="9682"/>
                  </a:lnTo>
                  <a:lnTo>
                    <a:pt x="11937" y="9993"/>
                  </a:lnTo>
                  <a:lnTo>
                    <a:pt x="11782" y="10304"/>
                  </a:lnTo>
                  <a:lnTo>
                    <a:pt x="11626" y="10596"/>
                  </a:lnTo>
                  <a:lnTo>
                    <a:pt x="11451" y="10887"/>
                  </a:lnTo>
                  <a:lnTo>
                    <a:pt x="11257" y="11160"/>
                  </a:lnTo>
                  <a:lnTo>
                    <a:pt x="11063" y="11432"/>
                  </a:lnTo>
                  <a:lnTo>
                    <a:pt x="10849" y="11685"/>
                  </a:lnTo>
                  <a:lnTo>
                    <a:pt x="10635" y="11937"/>
                  </a:lnTo>
                  <a:lnTo>
                    <a:pt x="10402" y="12171"/>
                  </a:lnTo>
                  <a:lnTo>
                    <a:pt x="10149" y="12384"/>
                  </a:lnTo>
                  <a:lnTo>
                    <a:pt x="9916" y="12598"/>
                  </a:lnTo>
                  <a:lnTo>
                    <a:pt x="9643" y="12812"/>
                  </a:lnTo>
                  <a:lnTo>
                    <a:pt x="9391" y="12987"/>
                  </a:lnTo>
                  <a:lnTo>
                    <a:pt x="9119" y="13162"/>
                  </a:lnTo>
                  <a:lnTo>
                    <a:pt x="8827" y="13318"/>
                  </a:lnTo>
                  <a:lnTo>
                    <a:pt x="8535" y="13454"/>
                  </a:lnTo>
                  <a:lnTo>
                    <a:pt x="8244" y="13570"/>
                  </a:lnTo>
                  <a:lnTo>
                    <a:pt x="7933" y="13687"/>
                  </a:lnTo>
                  <a:lnTo>
                    <a:pt x="7641" y="13765"/>
                  </a:lnTo>
                  <a:lnTo>
                    <a:pt x="7330" y="13842"/>
                  </a:lnTo>
                  <a:lnTo>
                    <a:pt x="7000" y="13881"/>
                  </a:lnTo>
                  <a:lnTo>
                    <a:pt x="6689" y="13920"/>
                  </a:lnTo>
                  <a:lnTo>
                    <a:pt x="6358" y="13920"/>
                  </a:lnTo>
                  <a:lnTo>
                    <a:pt x="6358" y="13920"/>
                  </a:lnTo>
                  <a:lnTo>
                    <a:pt x="6028" y="13920"/>
                  </a:lnTo>
                  <a:lnTo>
                    <a:pt x="5697" y="13881"/>
                  </a:lnTo>
                  <a:lnTo>
                    <a:pt x="5386" y="13842"/>
                  </a:lnTo>
                  <a:lnTo>
                    <a:pt x="5075" y="13765"/>
                  </a:lnTo>
                  <a:lnTo>
                    <a:pt x="4764" y="13687"/>
                  </a:lnTo>
                  <a:lnTo>
                    <a:pt x="4453" y="13570"/>
                  </a:lnTo>
                  <a:lnTo>
                    <a:pt x="4161" y="13454"/>
                  </a:lnTo>
                  <a:lnTo>
                    <a:pt x="3870" y="13318"/>
                  </a:lnTo>
                  <a:lnTo>
                    <a:pt x="3597" y="13162"/>
                  </a:lnTo>
                  <a:lnTo>
                    <a:pt x="3325" y="12987"/>
                  </a:lnTo>
                  <a:lnTo>
                    <a:pt x="3053" y="12812"/>
                  </a:lnTo>
                  <a:lnTo>
                    <a:pt x="2800" y="12598"/>
                  </a:lnTo>
                  <a:lnTo>
                    <a:pt x="2548" y="12384"/>
                  </a:lnTo>
                  <a:lnTo>
                    <a:pt x="2314" y="12171"/>
                  </a:lnTo>
                  <a:lnTo>
                    <a:pt x="2081" y="11937"/>
                  </a:lnTo>
                  <a:lnTo>
                    <a:pt x="1848" y="11685"/>
                  </a:lnTo>
                  <a:lnTo>
                    <a:pt x="1653" y="11432"/>
                  </a:lnTo>
                  <a:lnTo>
                    <a:pt x="1440" y="11160"/>
                  </a:lnTo>
                  <a:lnTo>
                    <a:pt x="1265" y="10887"/>
                  </a:lnTo>
                  <a:lnTo>
                    <a:pt x="1070" y="10596"/>
                  </a:lnTo>
                  <a:lnTo>
                    <a:pt x="915" y="10304"/>
                  </a:lnTo>
                  <a:lnTo>
                    <a:pt x="759" y="9993"/>
                  </a:lnTo>
                  <a:lnTo>
                    <a:pt x="623" y="9682"/>
                  </a:lnTo>
                  <a:lnTo>
                    <a:pt x="487" y="9371"/>
                  </a:lnTo>
                  <a:lnTo>
                    <a:pt x="370" y="9041"/>
                  </a:lnTo>
                  <a:lnTo>
                    <a:pt x="273" y="8710"/>
                  </a:lnTo>
                  <a:lnTo>
                    <a:pt x="195" y="8380"/>
                  </a:lnTo>
                  <a:lnTo>
                    <a:pt x="118" y="8049"/>
                  </a:lnTo>
                  <a:lnTo>
                    <a:pt x="59" y="7719"/>
                  </a:lnTo>
                  <a:lnTo>
                    <a:pt x="20" y="7369"/>
                  </a:lnTo>
                  <a:lnTo>
                    <a:pt x="1" y="7019"/>
                  </a:lnTo>
                  <a:lnTo>
                    <a:pt x="1" y="6688"/>
                  </a:lnTo>
                  <a:lnTo>
                    <a:pt x="1" y="6688"/>
                  </a:lnTo>
                  <a:lnTo>
                    <a:pt x="1" y="6338"/>
                  </a:lnTo>
                  <a:lnTo>
                    <a:pt x="20" y="6008"/>
                  </a:lnTo>
                  <a:lnTo>
                    <a:pt x="59" y="5658"/>
                  </a:lnTo>
                  <a:lnTo>
                    <a:pt x="118" y="5327"/>
                  </a:lnTo>
                  <a:lnTo>
                    <a:pt x="195" y="5016"/>
                  </a:lnTo>
                  <a:lnTo>
                    <a:pt x="273" y="4705"/>
                  </a:lnTo>
                  <a:lnTo>
                    <a:pt x="370" y="4394"/>
                  </a:lnTo>
                  <a:lnTo>
                    <a:pt x="487" y="4083"/>
                  </a:lnTo>
                  <a:lnTo>
                    <a:pt x="623" y="3792"/>
                  </a:lnTo>
                  <a:lnTo>
                    <a:pt x="759" y="3500"/>
                  </a:lnTo>
                  <a:lnTo>
                    <a:pt x="915" y="3228"/>
                  </a:lnTo>
                  <a:lnTo>
                    <a:pt x="1070" y="2956"/>
                  </a:lnTo>
                  <a:lnTo>
                    <a:pt x="1265" y="2684"/>
                  </a:lnTo>
                  <a:lnTo>
                    <a:pt x="1440" y="2431"/>
                  </a:lnTo>
                  <a:lnTo>
                    <a:pt x="1653" y="2198"/>
                  </a:lnTo>
                  <a:lnTo>
                    <a:pt x="1848" y="1964"/>
                  </a:lnTo>
                  <a:lnTo>
                    <a:pt x="2081" y="1731"/>
                  </a:lnTo>
                  <a:lnTo>
                    <a:pt x="2314" y="1537"/>
                  </a:lnTo>
                  <a:lnTo>
                    <a:pt x="2548" y="1323"/>
                  </a:lnTo>
                  <a:lnTo>
                    <a:pt x="2800" y="1148"/>
                  </a:lnTo>
                  <a:lnTo>
                    <a:pt x="3053" y="973"/>
                  </a:lnTo>
                  <a:lnTo>
                    <a:pt x="3325" y="817"/>
                  </a:lnTo>
                  <a:lnTo>
                    <a:pt x="3597" y="662"/>
                  </a:lnTo>
                  <a:lnTo>
                    <a:pt x="3870" y="526"/>
                  </a:lnTo>
                  <a:lnTo>
                    <a:pt x="4161" y="409"/>
                  </a:lnTo>
                  <a:lnTo>
                    <a:pt x="4453" y="312"/>
                  </a:lnTo>
                  <a:lnTo>
                    <a:pt x="4764" y="215"/>
                  </a:lnTo>
                  <a:lnTo>
                    <a:pt x="5075" y="137"/>
                  </a:lnTo>
                  <a:lnTo>
                    <a:pt x="5386" y="79"/>
                  </a:lnTo>
                  <a:lnTo>
                    <a:pt x="5697" y="40"/>
                  </a:lnTo>
                  <a:lnTo>
                    <a:pt x="6028" y="20"/>
                  </a:lnTo>
                  <a:lnTo>
                    <a:pt x="6358" y="1"/>
                  </a:lnTo>
                  <a:lnTo>
                    <a:pt x="6358" y="1"/>
                  </a:lnTo>
                  <a:lnTo>
                    <a:pt x="6689" y="20"/>
                  </a:lnTo>
                  <a:lnTo>
                    <a:pt x="7000" y="40"/>
                  </a:lnTo>
                  <a:lnTo>
                    <a:pt x="7330" y="79"/>
                  </a:lnTo>
                  <a:lnTo>
                    <a:pt x="7641" y="137"/>
                  </a:lnTo>
                  <a:lnTo>
                    <a:pt x="7933" y="215"/>
                  </a:lnTo>
                  <a:lnTo>
                    <a:pt x="8244" y="312"/>
                  </a:lnTo>
                  <a:lnTo>
                    <a:pt x="8535" y="409"/>
                  </a:lnTo>
                  <a:lnTo>
                    <a:pt x="8827" y="526"/>
                  </a:lnTo>
                  <a:lnTo>
                    <a:pt x="9119" y="662"/>
                  </a:lnTo>
                  <a:lnTo>
                    <a:pt x="9391" y="817"/>
                  </a:lnTo>
                  <a:lnTo>
                    <a:pt x="9643" y="973"/>
                  </a:lnTo>
                  <a:lnTo>
                    <a:pt x="9916" y="1148"/>
                  </a:lnTo>
                  <a:lnTo>
                    <a:pt x="10149" y="1323"/>
                  </a:lnTo>
                  <a:lnTo>
                    <a:pt x="10402" y="1537"/>
                  </a:lnTo>
                  <a:lnTo>
                    <a:pt x="10635" y="1731"/>
                  </a:lnTo>
                  <a:lnTo>
                    <a:pt x="10849" y="1964"/>
                  </a:lnTo>
                  <a:lnTo>
                    <a:pt x="11063" y="2198"/>
                  </a:lnTo>
                  <a:lnTo>
                    <a:pt x="11257" y="2431"/>
                  </a:lnTo>
                  <a:lnTo>
                    <a:pt x="11451" y="2684"/>
                  </a:lnTo>
                  <a:lnTo>
                    <a:pt x="11626" y="2956"/>
                  </a:lnTo>
                  <a:lnTo>
                    <a:pt x="11782" y="3228"/>
                  </a:lnTo>
                  <a:lnTo>
                    <a:pt x="11937" y="3500"/>
                  </a:lnTo>
                  <a:lnTo>
                    <a:pt x="12093" y="3792"/>
                  </a:lnTo>
                  <a:lnTo>
                    <a:pt x="12210" y="4083"/>
                  </a:lnTo>
                  <a:lnTo>
                    <a:pt x="12326" y="4394"/>
                  </a:lnTo>
                  <a:lnTo>
                    <a:pt x="12423" y="4705"/>
                  </a:lnTo>
                  <a:lnTo>
                    <a:pt x="12521" y="5016"/>
                  </a:lnTo>
                  <a:lnTo>
                    <a:pt x="12579" y="5327"/>
                  </a:lnTo>
                  <a:lnTo>
                    <a:pt x="12637" y="5658"/>
                  </a:lnTo>
                  <a:lnTo>
                    <a:pt x="12676" y="6008"/>
                  </a:lnTo>
                  <a:lnTo>
                    <a:pt x="12696" y="6338"/>
                  </a:lnTo>
                  <a:lnTo>
                    <a:pt x="12715" y="66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7">
              <a:extLst>
                <a:ext uri="{FF2B5EF4-FFF2-40B4-BE49-F238E27FC236}">
                  <a16:creationId xmlns:a16="http://schemas.microsoft.com/office/drawing/2014/main" id="{3E0603F7-6281-7F0C-6883-E8956B3B08F8}"/>
                </a:ext>
              </a:extLst>
            </p:cNvPr>
            <p:cNvSpPr/>
            <p:nvPr/>
          </p:nvSpPr>
          <p:spPr>
            <a:xfrm>
              <a:off x="3168632" y="-529744"/>
              <a:ext cx="394673" cy="432038"/>
            </a:xfrm>
            <a:custGeom>
              <a:avLst/>
              <a:gdLst/>
              <a:ahLst/>
              <a:cxnLst/>
              <a:rect l="l" t="t" r="r" b="b"/>
              <a:pathLst>
                <a:path w="12716" h="13921" extrusionOk="0">
                  <a:moveTo>
                    <a:pt x="6358" y="1"/>
                  </a:moveTo>
                  <a:lnTo>
                    <a:pt x="6028" y="20"/>
                  </a:lnTo>
                  <a:lnTo>
                    <a:pt x="5697" y="40"/>
                  </a:lnTo>
                  <a:lnTo>
                    <a:pt x="5386" y="79"/>
                  </a:lnTo>
                  <a:lnTo>
                    <a:pt x="5075" y="137"/>
                  </a:lnTo>
                  <a:lnTo>
                    <a:pt x="4764" y="215"/>
                  </a:lnTo>
                  <a:lnTo>
                    <a:pt x="4453" y="312"/>
                  </a:lnTo>
                  <a:lnTo>
                    <a:pt x="4161" y="409"/>
                  </a:lnTo>
                  <a:lnTo>
                    <a:pt x="3870" y="526"/>
                  </a:lnTo>
                  <a:lnTo>
                    <a:pt x="3597" y="662"/>
                  </a:lnTo>
                  <a:lnTo>
                    <a:pt x="3325" y="817"/>
                  </a:lnTo>
                  <a:lnTo>
                    <a:pt x="3053" y="973"/>
                  </a:lnTo>
                  <a:lnTo>
                    <a:pt x="2800" y="1148"/>
                  </a:lnTo>
                  <a:lnTo>
                    <a:pt x="2548" y="1323"/>
                  </a:lnTo>
                  <a:lnTo>
                    <a:pt x="2314" y="1537"/>
                  </a:lnTo>
                  <a:lnTo>
                    <a:pt x="2081" y="1731"/>
                  </a:lnTo>
                  <a:lnTo>
                    <a:pt x="1848" y="1964"/>
                  </a:lnTo>
                  <a:lnTo>
                    <a:pt x="1653" y="2198"/>
                  </a:lnTo>
                  <a:lnTo>
                    <a:pt x="1440" y="2431"/>
                  </a:lnTo>
                  <a:lnTo>
                    <a:pt x="1265" y="2684"/>
                  </a:lnTo>
                  <a:lnTo>
                    <a:pt x="1070" y="2956"/>
                  </a:lnTo>
                  <a:lnTo>
                    <a:pt x="915" y="3228"/>
                  </a:lnTo>
                  <a:lnTo>
                    <a:pt x="759" y="3500"/>
                  </a:lnTo>
                  <a:lnTo>
                    <a:pt x="623" y="3792"/>
                  </a:lnTo>
                  <a:lnTo>
                    <a:pt x="487" y="4083"/>
                  </a:lnTo>
                  <a:lnTo>
                    <a:pt x="370" y="4394"/>
                  </a:lnTo>
                  <a:lnTo>
                    <a:pt x="273" y="4705"/>
                  </a:lnTo>
                  <a:lnTo>
                    <a:pt x="195" y="5016"/>
                  </a:lnTo>
                  <a:lnTo>
                    <a:pt x="118" y="5327"/>
                  </a:lnTo>
                  <a:lnTo>
                    <a:pt x="59" y="5658"/>
                  </a:lnTo>
                  <a:lnTo>
                    <a:pt x="20" y="6008"/>
                  </a:lnTo>
                  <a:lnTo>
                    <a:pt x="1" y="6338"/>
                  </a:lnTo>
                  <a:lnTo>
                    <a:pt x="1" y="6688"/>
                  </a:lnTo>
                  <a:lnTo>
                    <a:pt x="1" y="7019"/>
                  </a:lnTo>
                  <a:lnTo>
                    <a:pt x="20" y="7369"/>
                  </a:lnTo>
                  <a:lnTo>
                    <a:pt x="59" y="7719"/>
                  </a:lnTo>
                  <a:lnTo>
                    <a:pt x="118" y="8049"/>
                  </a:lnTo>
                  <a:lnTo>
                    <a:pt x="195" y="8380"/>
                  </a:lnTo>
                  <a:lnTo>
                    <a:pt x="273" y="8710"/>
                  </a:lnTo>
                  <a:lnTo>
                    <a:pt x="370" y="9041"/>
                  </a:lnTo>
                  <a:lnTo>
                    <a:pt x="487" y="9371"/>
                  </a:lnTo>
                  <a:lnTo>
                    <a:pt x="623" y="9682"/>
                  </a:lnTo>
                  <a:lnTo>
                    <a:pt x="759" y="9993"/>
                  </a:lnTo>
                  <a:lnTo>
                    <a:pt x="915" y="10304"/>
                  </a:lnTo>
                  <a:lnTo>
                    <a:pt x="1070" y="10596"/>
                  </a:lnTo>
                  <a:lnTo>
                    <a:pt x="1265" y="10887"/>
                  </a:lnTo>
                  <a:lnTo>
                    <a:pt x="1440" y="11160"/>
                  </a:lnTo>
                  <a:lnTo>
                    <a:pt x="1653" y="11432"/>
                  </a:lnTo>
                  <a:lnTo>
                    <a:pt x="1848" y="11685"/>
                  </a:lnTo>
                  <a:lnTo>
                    <a:pt x="2081" y="11937"/>
                  </a:lnTo>
                  <a:lnTo>
                    <a:pt x="2314" y="12171"/>
                  </a:lnTo>
                  <a:lnTo>
                    <a:pt x="2548" y="12384"/>
                  </a:lnTo>
                  <a:lnTo>
                    <a:pt x="2800" y="12598"/>
                  </a:lnTo>
                  <a:lnTo>
                    <a:pt x="3053" y="12812"/>
                  </a:lnTo>
                  <a:lnTo>
                    <a:pt x="3325" y="12987"/>
                  </a:lnTo>
                  <a:lnTo>
                    <a:pt x="3597" y="13162"/>
                  </a:lnTo>
                  <a:lnTo>
                    <a:pt x="3870" y="13318"/>
                  </a:lnTo>
                  <a:lnTo>
                    <a:pt x="4161" y="13454"/>
                  </a:lnTo>
                  <a:lnTo>
                    <a:pt x="4453" y="13570"/>
                  </a:lnTo>
                  <a:lnTo>
                    <a:pt x="4764" y="13687"/>
                  </a:lnTo>
                  <a:lnTo>
                    <a:pt x="5075" y="13765"/>
                  </a:lnTo>
                  <a:lnTo>
                    <a:pt x="5386" y="13842"/>
                  </a:lnTo>
                  <a:lnTo>
                    <a:pt x="5697" y="13881"/>
                  </a:lnTo>
                  <a:lnTo>
                    <a:pt x="6028" y="13920"/>
                  </a:lnTo>
                  <a:lnTo>
                    <a:pt x="6689" y="13920"/>
                  </a:lnTo>
                  <a:lnTo>
                    <a:pt x="7000" y="13881"/>
                  </a:lnTo>
                  <a:lnTo>
                    <a:pt x="7330" y="13842"/>
                  </a:lnTo>
                  <a:lnTo>
                    <a:pt x="7641" y="13765"/>
                  </a:lnTo>
                  <a:lnTo>
                    <a:pt x="7933" y="13687"/>
                  </a:lnTo>
                  <a:lnTo>
                    <a:pt x="8244" y="13570"/>
                  </a:lnTo>
                  <a:lnTo>
                    <a:pt x="8535" y="13454"/>
                  </a:lnTo>
                  <a:lnTo>
                    <a:pt x="8827" y="13318"/>
                  </a:lnTo>
                  <a:lnTo>
                    <a:pt x="9119" y="13162"/>
                  </a:lnTo>
                  <a:lnTo>
                    <a:pt x="9391" y="12987"/>
                  </a:lnTo>
                  <a:lnTo>
                    <a:pt x="9643" y="12812"/>
                  </a:lnTo>
                  <a:lnTo>
                    <a:pt x="9916" y="12598"/>
                  </a:lnTo>
                  <a:lnTo>
                    <a:pt x="10149" y="12384"/>
                  </a:lnTo>
                  <a:lnTo>
                    <a:pt x="10402" y="12171"/>
                  </a:lnTo>
                  <a:lnTo>
                    <a:pt x="10635" y="11937"/>
                  </a:lnTo>
                  <a:lnTo>
                    <a:pt x="10849" y="11685"/>
                  </a:lnTo>
                  <a:lnTo>
                    <a:pt x="11063" y="11432"/>
                  </a:lnTo>
                  <a:lnTo>
                    <a:pt x="11257" y="11160"/>
                  </a:lnTo>
                  <a:lnTo>
                    <a:pt x="11451" y="10887"/>
                  </a:lnTo>
                  <a:lnTo>
                    <a:pt x="11626" y="10596"/>
                  </a:lnTo>
                  <a:lnTo>
                    <a:pt x="11782" y="10304"/>
                  </a:lnTo>
                  <a:lnTo>
                    <a:pt x="11937" y="9993"/>
                  </a:lnTo>
                  <a:lnTo>
                    <a:pt x="12093" y="9682"/>
                  </a:lnTo>
                  <a:lnTo>
                    <a:pt x="12210" y="9371"/>
                  </a:lnTo>
                  <a:lnTo>
                    <a:pt x="12326" y="9041"/>
                  </a:lnTo>
                  <a:lnTo>
                    <a:pt x="12423" y="8710"/>
                  </a:lnTo>
                  <a:lnTo>
                    <a:pt x="12521" y="8380"/>
                  </a:lnTo>
                  <a:lnTo>
                    <a:pt x="12579" y="8049"/>
                  </a:lnTo>
                  <a:lnTo>
                    <a:pt x="12637" y="7719"/>
                  </a:lnTo>
                  <a:lnTo>
                    <a:pt x="12676" y="7369"/>
                  </a:lnTo>
                  <a:lnTo>
                    <a:pt x="12696" y="7019"/>
                  </a:lnTo>
                  <a:lnTo>
                    <a:pt x="12715" y="6688"/>
                  </a:lnTo>
                  <a:lnTo>
                    <a:pt x="12696" y="6338"/>
                  </a:lnTo>
                  <a:lnTo>
                    <a:pt x="12676" y="6008"/>
                  </a:lnTo>
                  <a:lnTo>
                    <a:pt x="12637" y="5658"/>
                  </a:lnTo>
                  <a:lnTo>
                    <a:pt x="12579" y="5327"/>
                  </a:lnTo>
                  <a:lnTo>
                    <a:pt x="12521" y="5016"/>
                  </a:lnTo>
                  <a:lnTo>
                    <a:pt x="12423" y="4705"/>
                  </a:lnTo>
                  <a:lnTo>
                    <a:pt x="12326" y="4394"/>
                  </a:lnTo>
                  <a:lnTo>
                    <a:pt x="12210" y="4083"/>
                  </a:lnTo>
                  <a:lnTo>
                    <a:pt x="12093" y="3792"/>
                  </a:lnTo>
                  <a:lnTo>
                    <a:pt x="11937" y="3500"/>
                  </a:lnTo>
                  <a:lnTo>
                    <a:pt x="11782" y="3228"/>
                  </a:lnTo>
                  <a:lnTo>
                    <a:pt x="11626" y="2956"/>
                  </a:lnTo>
                  <a:lnTo>
                    <a:pt x="11451" y="2684"/>
                  </a:lnTo>
                  <a:lnTo>
                    <a:pt x="11257" y="2431"/>
                  </a:lnTo>
                  <a:lnTo>
                    <a:pt x="11063" y="2198"/>
                  </a:lnTo>
                  <a:lnTo>
                    <a:pt x="10849" y="1964"/>
                  </a:lnTo>
                  <a:lnTo>
                    <a:pt x="10635" y="1731"/>
                  </a:lnTo>
                  <a:lnTo>
                    <a:pt x="10402" y="1537"/>
                  </a:lnTo>
                  <a:lnTo>
                    <a:pt x="10149" y="1323"/>
                  </a:lnTo>
                  <a:lnTo>
                    <a:pt x="9916" y="1148"/>
                  </a:lnTo>
                  <a:lnTo>
                    <a:pt x="9643" y="973"/>
                  </a:lnTo>
                  <a:lnTo>
                    <a:pt x="9391" y="817"/>
                  </a:lnTo>
                  <a:lnTo>
                    <a:pt x="9119" y="662"/>
                  </a:lnTo>
                  <a:lnTo>
                    <a:pt x="8827" y="526"/>
                  </a:lnTo>
                  <a:lnTo>
                    <a:pt x="8535" y="409"/>
                  </a:lnTo>
                  <a:lnTo>
                    <a:pt x="8244" y="312"/>
                  </a:lnTo>
                  <a:lnTo>
                    <a:pt x="7933" y="215"/>
                  </a:lnTo>
                  <a:lnTo>
                    <a:pt x="7641" y="137"/>
                  </a:lnTo>
                  <a:lnTo>
                    <a:pt x="7330" y="79"/>
                  </a:lnTo>
                  <a:lnTo>
                    <a:pt x="7000" y="40"/>
                  </a:lnTo>
                  <a:lnTo>
                    <a:pt x="6689" y="20"/>
                  </a:lnTo>
                  <a:lnTo>
                    <a:pt x="63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7">
              <a:extLst>
                <a:ext uri="{FF2B5EF4-FFF2-40B4-BE49-F238E27FC236}">
                  <a16:creationId xmlns:a16="http://schemas.microsoft.com/office/drawing/2014/main" id="{9BC6C1C0-8898-1546-A2E2-75000B803CAA}"/>
                </a:ext>
              </a:extLst>
            </p:cNvPr>
            <p:cNvSpPr/>
            <p:nvPr/>
          </p:nvSpPr>
          <p:spPr>
            <a:xfrm>
              <a:off x="3168632" y="-529744"/>
              <a:ext cx="394673" cy="432038"/>
            </a:xfrm>
            <a:custGeom>
              <a:avLst/>
              <a:gdLst/>
              <a:ahLst/>
              <a:cxnLst/>
              <a:rect l="l" t="t" r="r" b="b"/>
              <a:pathLst>
                <a:path w="12716" h="13921" fill="none" extrusionOk="0">
                  <a:moveTo>
                    <a:pt x="12715" y="6688"/>
                  </a:moveTo>
                  <a:lnTo>
                    <a:pt x="12715" y="6688"/>
                  </a:lnTo>
                  <a:lnTo>
                    <a:pt x="12696" y="7019"/>
                  </a:lnTo>
                  <a:lnTo>
                    <a:pt x="12676" y="7369"/>
                  </a:lnTo>
                  <a:lnTo>
                    <a:pt x="12637" y="7719"/>
                  </a:lnTo>
                  <a:lnTo>
                    <a:pt x="12579" y="8049"/>
                  </a:lnTo>
                  <a:lnTo>
                    <a:pt x="12521" y="8380"/>
                  </a:lnTo>
                  <a:lnTo>
                    <a:pt x="12423" y="8710"/>
                  </a:lnTo>
                  <a:lnTo>
                    <a:pt x="12326" y="9041"/>
                  </a:lnTo>
                  <a:lnTo>
                    <a:pt x="12210" y="9371"/>
                  </a:lnTo>
                  <a:lnTo>
                    <a:pt x="12093" y="9682"/>
                  </a:lnTo>
                  <a:lnTo>
                    <a:pt x="11937" y="9993"/>
                  </a:lnTo>
                  <a:lnTo>
                    <a:pt x="11782" y="10304"/>
                  </a:lnTo>
                  <a:lnTo>
                    <a:pt x="11626" y="10596"/>
                  </a:lnTo>
                  <a:lnTo>
                    <a:pt x="11451" y="10887"/>
                  </a:lnTo>
                  <a:lnTo>
                    <a:pt x="11257" y="11160"/>
                  </a:lnTo>
                  <a:lnTo>
                    <a:pt x="11063" y="11432"/>
                  </a:lnTo>
                  <a:lnTo>
                    <a:pt x="10849" y="11685"/>
                  </a:lnTo>
                  <a:lnTo>
                    <a:pt x="10635" y="11937"/>
                  </a:lnTo>
                  <a:lnTo>
                    <a:pt x="10402" y="12171"/>
                  </a:lnTo>
                  <a:lnTo>
                    <a:pt x="10149" y="12384"/>
                  </a:lnTo>
                  <a:lnTo>
                    <a:pt x="9916" y="12598"/>
                  </a:lnTo>
                  <a:lnTo>
                    <a:pt x="9643" y="12812"/>
                  </a:lnTo>
                  <a:lnTo>
                    <a:pt x="9391" y="12987"/>
                  </a:lnTo>
                  <a:lnTo>
                    <a:pt x="9119" y="13162"/>
                  </a:lnTo>
                  <a:lnTo>
                    <a:pt x="8827" y="13318"/>
                  </a:lnTo>
                  <a:lnTo>
                    <a:pt x="8535" y="13454"/>
                  </a:lnTo>
                  <a:lnTo>
                    <a:pt x="8244" y="13570"/>
                  </a:lnTo>
                  <a:lnTo>
                    <a:pt x="7933" y="13687"/>
                  </a:lnTo>
                  <a:lnTo>
                    <a:pt x="7641" y="13765"/>
                  </a:lnTo>
                  <a:lnTo>
                    <a:pt x="7330" y="13842"/>
                  </a:lnTo>
                  <a:lnTo>
                    <a:pt x="7000" y="13881"/>
                  </a:lnTo>
                  <a:lnTo>
                    <a:pt x="6689" y="13920"/>
                  </a:lnTo>
                  <a:lnTo>
                    <a:pt x="6358" y="13920"/>
                  </a:lnTo>
                  <a:lnTo>
                    <a:pt x="6358" y="13920"/>
                  </a:lnTo>
                  <a:lnTo>
                    <a:pt x="6028" y="13920"/>
                  </a:lnTo>
                  <a:lnTo>
                    <a:pt x="5697" y="13881"/>
                  </a:lnTo>
                  <a:lnTo>
                    <a:pt x="5386" y="13842"/>
                  </a:lnTo>
                  <a:lnTo>
                    <a:pt x="5075" y="13765"/>
                  </a:lnTo>
                  <a:lnTo>
                    <a:pt x="4764" y="13687"/>
                  </a:lnTo>
                  <a:lnTo>
                    <a:pt x="4453" y="13570"/>
                  </a:lnTo>
                  <a:lnTo>
                    <a:pt x="4161" y="13454"/>
                  </a:lnTo>
                  <a:lnTo>
                    <a:pt x="3870" y="13318"/>
                  </a:lnTo>
                  <a:lnTo>
                    <a:pt x="3597" y="13162"/>
                  </a:lnTo>
                  <a:lnTo>
                    <a:pt x="3325" y="12987"/>
                  </a:lnTo>
                  <a:lnTo>
                    <a:pt x="3053" y="12812"/>
                  </a:lnTo>
                  <a:lnTo>
                    <a:pt x="2800" y="12598"/>
                  </a:lnTo>
                  <a:lnTo>
                    <a:pt x="2548" y="12384"/>
                  </a:lnTo>
                  <a:lnTo>
                    <a:pt x="2314" y="12171"/>
                  </a:lnTo>
                  <a:lnTo>
                    <a:pt x="2081" y="11937"/>
                  </a:lnTo>
                  <a:lnTo>
                    <a:pt x="1848" y="11685"/>
                  </a:lnTo>
                  <a:lnTo>
                    <a:pt x="1653" y="11432"/>
                  </a:lnTo>
                  <a:lnTo>
                    <a:pt x="1440" y="11160"/>
                  </a:lnTo>
                  <a:lnTo>
                    <a:pt x="1265" y="10887"/>
                  </a:lnTo>
                  <a:lnTo>
                    <a:pt x="1070" y="10596"/>
                  </a:lnTo>
                  <a:lnTo>
                    <a:pt x="915" y="10304"/>
                  </a:lnTo>
                  <a:lnTo>
                    <a:pt x="759" y="9993"/>
                  </a:lnTo>
                  <a:lnTo>
                    <a:pt x="623" y="9682"/>
                  </a:lnTo>
                  <a:lnTo>
                    <a:pt x="487" y="9371"/>
                  </a:lnTo>
                  <a:lnTo>
                    <a:pt x="370" y="9041"/>
                  </a:lnTo>
                  <a:lnTo>
                    <a:pt x="273" y="8710"/>
                  </a:lnTo>
                  <a:lnTo>
                    <a:pt x="195" y="8380"/>
                  </a:lnTo>
                  <a:lnTo>
                    <a:pt x="118" y="8049"/>
                  </a:lnTo>
                  <a:lnTo>
                    <a:pt x="59" y="7719"/>
                  </a:lnTo>
                  <a:lnTo>
                    <a:pt x="20" y="7369"/>
                  </a:lnTo>
                  <a:lnTo>
                    <a:pt x="1" y="7019"/>
                  </a:lnTo>
                  <a:lnTo>
                    <a:pt x="1" y="6688"/>
                  </a:lnTo>
                  <a:lnTo>
                    <a:pt x="1" y="6688"/>
                  </a:lnTo>
                  <a:lnTo>
                    <a:pt x="1" y="6338"/>
                  </a:lnTo>
                  <a:lnTo>
                    <a:pt x="20" y="6008"/>
                  </a:lnTo>
                  <a:lnTo>
                    <a:pt x="59" y="5658"/>
                  </a:lnTo>
                  <a:lnTo>
                    <a:pt x="118" y="5327"/>
                  </a:lnTo>
                  <a:lnTo>
                    <a:pt x="195" y="5016"/>
                  </a:lnTo>
                  <a:lnTo>
                    <a:pt x="273" y="4705"/>
                  </a:lnTo>
                  <a:lnTo>
                    <a:pt x="370" y="4394"/>
                  </a:lnTo>
                  <a:lnTo>
                    <a:pt x="487" y="4083"/>
                  </a:lnTo>
                  <a:lnTo>
                    <a:pt x="623" y="3792"/>
                  </a:lnTo>
                  <a:lnTo>
                    <a:pt x="759" y="3500"/>
                  </a:lnTo>
                  <a:lnTo>
                    <a:pt x="915" y="3228"/>
                  </a:lnTo>
                  <a:lnTo>
                    <a:pt x="1070" y="2956"/>
                  </a:lnTo>
                  <a:lnTo>
                    <a:pt x="1265" y="2684"/>
                  </a:lnTo>
                  <a:lnTo>
                    <a:pt x="1440" y="2431"/>
                  </a:lnTo>
                  <a:lnTo>
                    <a:pt x="1653" y="2198"/>
                  </a:lnTo>
                  <a:lnTo>
                    <a:pt x="1848" y="1964"/>
                  </a:lnTo>
                  <a:lnTo>
                    <a:pt x="2081" y="1731"/>
                  </a:lnTo>
                  <a:lnTo>
                    <a:pt x="2314" y="1537"/>
                  </a:lnTo>
                  <a:lnTo>
                    <a:pt x="2548" y="1323"/>
                  </a:lnTo>
                  <a:lnTo>
                    <a:pt x="2800" y="1148"/>
                  </a:lnTo>
                  <a:lnTo>
                    <a:pt x="3053" y="973"/>
                  </a:lnTo>
                  <a:lnTo>
                    <a:pt x="3325" y="817"/>
                  </a:lnTo>
                  <a:lnTo>
                    <a:pt x="3597" y="662"/>
                  </a:lnTo>
                  <a:lnTo>
                    <a:pt x="3870" y="526"/>
                  </a:lnTo>
                  <a:lnTo>
                    <a:pt x="4161" y="409"/>
                  </a:lnTo>
                  <a:lnTo>
                    <a:pt x="4453" y="312"/>
                  </a:lnTo>
                  <a:lnTo>
                    <a:pt x="4764" y="215"/>
                  </a:lnTo>
                  <a:lnTo>
                    <a:pt x="5075" y="137"/>
                  </a:lnTo>
                  <a:lnTo>
                    <a:pt x="5386" y="79"/>
                  </a:lnTo>
                  <a:lnTo>
                    <a:pt x="5697" y="40"/>
                  </a:lnTo>
                  <a:lnTo>
                    <a:pt x="6028" y="20"/>
                  </a:lnTo>
                  <a:lnTo>
                    <a:pt x="6358" y="1"/>
                  </a:lnTo>
                  <a:lnTo>
                    <a:pt x="6358" y="1"/>
                  </a:lnTo>
                  <a:lnTo>
                    <a:pt x="6689" y="20"/>
                  </a:lnTo>
                  <a:lnTo>
                    <a:pt x="7000" y="40"/>
                  </a:lnTo>
                  <a:lnTo>
                    <a:pt x="7330" y="79"/>
                  </a:lnTo>
                  <a:lnTo>
                    <a:pt x="7641" y="137"/>
                  </a:lnTo>
                  <a:lnTo>
                    <a:pt x="7933" y="215"/>
                  </a:lnTo>
                  <a:lnTo>
                    <a:pt x="8244" y="312"/>
                  </a:lnTo>
                  <a:lnTo>
                    <a:pt x="8535" y="409"/>
                  </a:lnTo>
                  <a:lnTo>
                    <a:pt x="8827" y="526"/>
                  </a:lnTo>
                  <a:lnTo>
                    <a:pt x="9119" y="662"/>
                  </a:lnTo>
                  <a:lnTo>
                    <a:pt x="9391" y="817"/>
                  </a:lnTo>
                  <a:lnTo>
                    <a:pt x="9643" y="973"/>
                  </a:lnTo>
                  <a:lnTo>
                    <a:pt x="9916" y="1148"/>
                  </a:lnTo>
                  <a:lnTo>
                    <a:pt x="10149" y="1323"/>
                  </a:lnTo>
                  <a:lnTo>
                    <a:pt x="10402" y="1537"/>
                  </a:lnTo>
                  <a:lnTo>
                    <a:pt x="10635" y="1731"/>
                  </a:lnTo>
                  <a:lnTo>
                    <a:pt x="10849" y="1964"/>
                  </a:lnTo>
                  <a:lnTo>
                    <a:pt x="11063" y="2198"/>
                  </a:lnTo>
                  <a:lnTo>
                    <a:pt x="11257" y="2431"/>
                  </a:lnTo>
                  <a:lnTo>
                    <a:pt x="11451" y="2684"/>
                  </a:lnTo>
                  <a:lnTo>
                    <a:pt x="11626" y="2956"/>
                  </a:lnTo>
                  <a:lnTo>
                    <a:pt x="11782" y="3228"/>
                  </a:lnTo>
                  <a:lnTo>
                    <a:pt x="11937" y="3500"/>
                  </a:lnTo>
                  <a:lnTo>
                    <a:pt x="12093" y="3792"/>
                  </a:lnTo>
                  <a:lnTo>
                    <a:pt x="12210" y="4083"/>
                  </a:lnTo>
                  <a:lnTo>
                    <a:pt x="12326" y="4394"/>
                  </a:lnTo>
                  <a:lnTo>
                    <a:pt x="12423" y="4705"/>
                  </a:lnTo>
                  <a:lnTo>
                    <a:pt x="12521" y="5016"/>
                  </a:lnTo>
                  <a:lnTo>
                    <a:pt x="12579" y="5327"/>
                  </a:lnTo>
                  <a:lnTo>
                    <a:pt x="12637" y="5658"/>
                  </a:lnTo>
                  <a:lnTo>
                    <a:pt x="12676" y="6008"/>
                  </a:lnTo>
                  <a:lnTo>
                    <a:pt x="12696" y="6338"/>
                  </a:lnTo>
                  <a:lnTo>
                    <a:pt x="12715" y="66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47">
              <a:extLst>
                <a:ext uri="{FF2B5EF4-FFF2-40B4-BE49-F238E27FC236}">
                  <a16:creationId xmlns:a16="http://schemas.microsoft.com/office/drawing/2014/main" id="{029AC271-B0FD-E1A3-2E5F-8395D645C369}"/>
                </a:ext>
              </a:extLst>
            </p:cNvPr>
            <p:cNvSpPr/>
            <p:nvPr/>
          </p:nvSpPr>
          <p:spPr>
            <a:xfrm>
              <a:off x="3215094" y="-400603"/>
              <a:ext cx="301747" cy="71815"/>
            </a:xfrm>
            <a:custGeom>
              <a:avLst/>
              <a:gdLst/>
              <a:ahLst/>
              <a:cxnLst/>
              <a:rect l="l" t="t" r="r" b="b"/>
              <a:pathLst>
                <a:path w="9722" h="2314" extrusionOk="0">
                  <a:moveTo>
                    <a:pt x="1206" y="0"/>
                  </a:moveTo>
                  <a:lnTo>
                    <a:pt x="1090" y="19"/>
                  </a:lnTo>
                  <a:lnTo>
                    <a:pt x="1012" y="78"/>
                  </a:lnTo>
                  <a:lnTo>
                    <a:pt x="934" y="156"/>
                  </a:lnTo>
                  <a:lnTo>
                    <a:pt x="40" y="1555"/>
                  </a:lnTo>
                  <a:lnTo>
                    <a:pt x="20" y="1633"/>
                  </a:lnTo>
                  <a:lnTo>
                    <a:pt x="1" y="1711"/>
                  </a:lnTo>
                  <a:lnTo>
                    <a:pt x="1" y="1789"/>
                  </a:lnTo>
                  <a:lnTo>
                    <a:pt x="20" y="1866"/>
                  </a:lnTo>
                  <a:lnTo>
                    <a:pt x="59" y="1944"/>
                  </a:lnTo>
                  <a:lnTo>
                    <a:pt x="118" y="2002"/>
                  </a:lnTo>
                  <a:lnTo>
                    <a:pt x="195" y="2041"/>
                  </a:lnTo>
                  <a:lnTo>
                    <a:pt x="273" y="2061"/>
                  </a:lnTo>
                  <a:lnTo>
                    <a:pt x="1673" y="2313"/>
                  </a:lnTo>
                  <a:lnTo>
                    <a:pt x="8030" y="2313"/>
                  </a:lnTo>
                  <a:lnTo>
                    <a:pt x="9449" y="2061"/>
                  </a:lnTo>
                  <a:lnTo>
                    <a:pt x="9527" y="2041"/>
                  </a:lnTo>
                  <a:lnTo>
                    <a:pt x="9585" y="2002"/>
                  </a:lnTo>
                  <a:lnTo>
                    <a:pt x="9643" y="1944"/>
                  </a:lnTo>
                  <a:lnTo>
                    <a:pt x="9682" y="1866"/>
                  </a:lnTo>
                  <a:lnTo>
                    <a:pt x="9702" y="1789"/>
                  </a:lnTo>
                  <a:lnTo>
                    <a:pt x="9721" y="1711"/>
                  </a:lnTo>
                  <a:lnTo>
                    <a:pt x="9702" y="1633"/>
                  </a:lnTo>
                  <a:lnTo>
                    <a:pt x="9663" y="1555"/>
                  </a:lnTo>
                  <a:lnTo>
                    <a:pt x="8769" y="156"/>
                  </a:lnTo>
                  <a:lnTo>
                    <a:pt x="8710" y="78"/>
                  </a:lnTo>
                  <a:lnTo>
                    <a:pt x="8613" y="19"/>
                  </a:lnTo>
                  <a:lnTo>
                    <a:pt x="8516" y="0"/>
                  </a:lnTo>
                  <a:lnTo>
                    <a:pt x="8419" y="19"/>
                  </a:lnTo>
                  <a:lnTo>
                    <a:pt x="7174" y="311"/>
                  </a:lnTo>
                  <a:lnTo>
                    <a:pt x="2548" y="311"/>
                  </a:lnTo>
                  <a:lnTo>
                    <a:pt x="1303" y="19"/>
                  </a:lnTo>
                  <a:lnTo>
                    <a:pt x="12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7">
              <a:extLst>
                <a:ext uri="{FF2B5EF4-FFF2-40B4-BE49-F238E27FC236}">
                  <a16:creationId xmlns:a16="http://schemas.microsoft.com/office/drawing/2014/main" id="{F27E7EFF-AF24-3ABF-CA79-ED56675F7B6A}"/>
                </a:ext>
              </a:extLst>
            </p:cNvPr>
            <p:cNvSpPr/>
            <p:nvPr/>
          </p:nvSpPr>
          <p:spPr>
            <a:xfrm>
              <a:off x="3215094" y="-400603"/>
              <a:ext cx="301747" cy="71815"/>
            </a:xfrm>
            <a:custGeom>
              <a:avLst/>
              <a:gdLst/>
              <a:ahLst/>
              <a:cxnLst/>
              <a:rect l="l" t="t" r="r" b="b"/>
              <a:pathLst>
                <a:path w="9722" h="2314" fill="none" extrusionOk="0">
                  <a:moveTo>
                    <a:pt x="9663" y="1555"/>
                  </a:moveTo>
                  <a:lnTo>
                    <a:pt x="8769" y="156"/>
                  </a:lnTo>
                  <a:lnTo>
                    <a:pt x="8769" y="156"/>
                  </a:lnTo>
                  <a:lnTo>
                    <a:pt x="8710" y="78"/>
                  </a:lnTo>
                  <a:lnTo>
                    <a:pt x="8613" y="19"/>
                  </a:lnTo>
                  <a:lnTo>
                    <a:pt x="8516" y="0"/>
                  </a:lnTo>
                  <a:lnTo>
                    <a:pt x="8419" y="19"/>
                  </a:lnTo>
                  <a:lnTo>
                    <a:pt x="7174" y="311"/>
                  </a:lnTo>
                  <a:lnTo>
                    <a:pt x="5055" y="311"/>
                  </a:lnTo>
                  <a:lnTo>
                    <a:pt x="4647" y="311"/>
                  </a:lnTo>
                  <a:lnTo>
                    <a:pt x="2548" y="311"/>
                  </a:lnTo>
                  <a:lnTo>
                    <a:pt x="1303" y="19"/>
                  </a:lnTo>
                  <a:lnTo>
                    <a:pt x="1303" y="19"/>
                  </a:lnTo>
                  <a:lnTo>
                    <a:pt x="1206" y="0"/>
                  </a:lnTo>
                  <a:lnTo>
                    <a:pt x="1090" y="19"/>
                  </a:lnTo>
                  <a:lnTo>
                    <a:pt x="1012" y="78"/>
                  </a:lnTo>
                  <a:lnTo>
                    <a:pt x="934" y="156"/>
                  </a:lnTo>
                  <a:lnTo>
                    <a:pt x="40" y="1555"/>
                  </a:lnTo>
                  <a:lnTo>
                    <a:pt x="40" y="1555"/>
                  </a:lnTo>
                  <a:lnTo>
                    <a:pt x="20" y="1633"/>
                  </a:lnTo>
                  <a:lnTo>
                    <a:pt x="1" y="1711"/>
                  </a:lnTo>
                  <a:lnTo>
                    <a:pt x="1" y="1789"/>
                  </a:lnTo>
                  <a:lnTo>
                    <a:pt x="20" y="1866"/>
                  </a:lnTo>
                  <a:lnTo>
                    <a:pt x="59" y="1944"/>
                  </a:lnTo>
                  <a:lnTo>
                    <a:pt x="118" y="2002"/>
                  </a:lnTo>
                  <a:lnTo>
                    <a:pt x="195" y="2041"/>
                  </a:lnTo>
                  <a:lnTo>
                    <a:pt x="273" y="2061"/>
                  </a:lnTo>
                  <a:lnTo>
                    <a:pt x="1673" y="2313"/>
                  </a:lnTo>
                  <a:lnTo>
                    <a:pt x="4647" y="2313"/>
                  </a:lnTo>
                  <a:lnTo>
                    <a:pt x="5055" y="2313"/>
                  </a:lnTo>
                  <a:lnTo>
                    <a:pt x="8030" y="2313"/>
                  </a:lnTo>
                  <a:lnTo>
                    <a:pt x="9449" y="2061"/>
                  </a:lnTo>
                  <a:lnTo>
                    <a:pt x="9449" y="2061"/>
                  </a:lnTo>
                  <a:lnTo>
                    <a:pt x="9527" y="2041"/>
                  </a:lnTo>
                  <a:lnTo>
                    <a:pt x="9585" y="2002"/>
                  </a:lnTo>
                  <a:lnTo>
                    <a:pt x="9643" y="1944"/>
                  </a:lnTo>
                  <a:lnTo>
                    <a:pt x="9682" y="1866"/>
                  </a:lnTo>
                  <a:lnTo>
                    <a:pt x="9702" y="1789"/>
                  </a:lnTo>
                  <a:lnTo>
                    <a:pt x="9721" y="1711"/>
                  </a:lnTo>
                  <a:lnTo>
                    <a:pt x="9702" y="1633"/>
                  </a:lnTo>
                  <a:lnTo>
                    <a:pt x="9663" y="15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7">
              <a:extLst>
                <a:ext uri="{FF2B5EF4-FFF2-40B4-BE49-F238E27FC236}">
                  <a16:creationId xmlns:a16="http://schemas.microsoft.com/office/drawing/2014/main" id="{6241C5D9-D844-AB23-4600-8F23CA7B409D}"/>
                </a:ext>
              </a:extLst>
            </p:cNvPr>
            <p:cNvSpPr/>
            <p:nvPr/>
          </p:nvSpPr>
          <p:spPr>
            <a:xfrm>
              <a:off x="3168632" y="-348121"/>
              <a:ext cx="394673" cy="250421"/>
            </a:xfrm>
            <a:custGeom>
              <a:avLst/>
              <a:gdLst/>
              <a:ahLst/>
              <a:cxnLst/>
              <a:rect l="l" t="t" r="r" b="b"/>
              <a:pathLst>
                <a:path w="12716" h="8069" extrusionOk="0">
                  <a:moveTo>
                    <a:pt x="40" y="0"/>
                  </a:moveTo>
                  <a:lnTo>
                    <a:pt x="1" y="409"/>
                  </a:lnTo>
                  <a:lnTo>
                    <a:pt x="1" y="836"/>
                  </a:lnTo>
                  <a:lnTo>
                    <a:pt x="1" y="1167"/>
                  </a:lnTo>
                  <a:lnTo>
                    <a:pt x="20" y="1517"/>
                  </a:lnTo>
                  <a:lnTo>
                    <a:pt x="59" y="1867"/>
                  </a:lnTo>
                  <a:lnTo>
                    <a:pt x="118" y="2197"/>
                  </a:lnTo>
                  <a:lnTo>
                    <a:pt x="195" y="2528"/>
                  </a:lnTo>
                  <a:lnTo>
                    <a:pt x="273" y="2858"/>
                  </a:lnTo>
                  <a:lnTo>
                    <a:pt x="370" y="3189"/>
                  </a:lnTo>
                  <a:lnTo>
                    <a:pt x="487" y="3519"/>
                  </a:lnTo>
                  <a:lnTo>
                    <a:pt x="623" y="3830"/>
                  </a:lnTo>
                  <a:lnTo>
                    <a:pt x="759" y="4141"/>
                  </a:lnTo>
                  <a:lnTo>
                    <a:pt x="915" y="4452"/>
                  </a:lnTo>
                  <a:lnTo>
                    <a:pt x="1070" y="4744"/>
                  </a:lnTo>
                  <a:lnTo>
                    <a:pt x="1265" y="5035"/>
                  </a:lnTo>
                  <a:lnTo>
                    <a:pt x="1440" y="5308"/>
                  </a:lnTo>
                  <a:lnTo>
                    <a:pt x="1653" y="5580"/>
                  </a:lnTo>
                  <a:lnTo>
                    <a:pt x="1848" y="5833"/>
                  </a:lnTo>
                  <a:lnTo>
                    <a:pt x="2081" y="6085"/>
                  </a:lnTo>
                  <a:lnTo>
                    <a:pt x="2314" y="6319"/>
                  </a:lnTo>
                  <a:lnTo>
                    <a:pt x="2548" y="6532"/>
                  </a:lnTo>
                  <a:lnTo>
                    <a:pt x="2800" y="6746"/>
                  </a:lnTo>
                  <a:lnTo>
                    <a:pt x="3053" y="6960"/>
                  </a:lnTo>
                  <a:lnTo>
                    <a:pt x="3325" y="7135"/>
                  </a:lnTo>
                  <a:lnTo>
                    <a:pt x="3597" y="7310"/>
                  </a:lnTo>
                  <a:lnTo>
                    <a:pt x="3870" y="7466"/>
                  </a:lnTo>
                  <a:lnTo>
                    <a:pt x="4161" y="7602"/>
                  </a:lnTo>
                  <a:lnTo>
                    <a:pt x="4453" y="7718"/>
                  </a:lnTo>
                  <a:lnTo>
                    <a:pt x="4764" y="7835"/>
                  </a:lnTo>
                  <a:lnTo>
                    <a:pt x="5075" y="7913"/>
                  </a:lnTo>
                  <a:lnTo>
                    <a:pt x="5386" y="7990"/>
                  </a:lnTo>
                  <a:lnTo>
                    <a:pt x="5697" y="8029"/>
                  </a:lnTo>
                  <a:lnTo>
                    <a:pt x="6028" y="8068"/>
                  </a:lnTo>
                  <a:lnTo>
                    <a:pt x="6689" y="8068"/>
                  </a:lnTo>
                  <a:lnTo>
                    <a:pt x="7000" y="8029"/>
                  </a:lnTo>
                  <a:lnTo>
                    <a:pt x="7330" y="7990"/>
                  </a:lnTo>
                  <a:lnTo>
                    <a:pt x="7641" y="7913"/>
                  </a:lnTo>
                  <a:lnTo>
                    <a:pt x="7933" y="7835"/>
                  </a:lnTo>
                  <a:lnTo>
                    <a:pt x="8244" y="7718"/>
                  </a:lnTo>
                  <a:lnTo>
                    <a:pt x="8535" y="7602"/>
                  </a:lnTo>
                  <a:lnTo>
                    <a:pt x="8827" y="7466"/>
                  </a:lnTo>
                  <a:lnTo>
                    <a:pt x="9119" y="7310"/>
                  </a:lnTo>
                  <a:lnTo>
                    <a:pt x="9391" y="7135"/>
                  </a:lnTo>
                  <a:lnTo>
                    <a:pt x="9643" y="6960"/>
                  </a:lnTo>
                  <a:lnTo>
                    <a:pt x="9916" y="6746"/>
                  </a:lnTo>
                  <a:lnTo>
                    <a:pt x="10149" y="6532"/>
                  </a:lnTo>
                  <a:lnTo>
                    <a:pt x="10402" y="6319"/>
                  </a:lnTo>
                  <a:lnTo>
                    <a:pt x="10635" y="6085"/>
                  </a:lnTo>
                  <a:lnTo>
                    <a:pt x="10849" y="5833"/>
                  </a:lnTo>
                  <a:lnTo>
                    <a:pt x="11063" y="5580"/>
                  </a:lnTo>
                  <a:lnTo>
                    <a:pt x="11257" y="5308"/>
                  </a:lnTo>
                  <a:lnTo>
                    <a:pt x="11451" y="5035"/>
                  </a:lnTo>
                  <a:lnTo>
                    <a:pt x="11626" y="4744"/>
                  </a:lnTo>
                  <a:lnTo>
                    <a:pt x="11782" y="4452"/>
                  </a:lnTo>
                  <a:lnTo>
                    <a:pt x="11937" y="4141"/>
                  </a:lnTo>
                  <a:lnTo>
                    <a:pt x="12093" y="3830"/>
                  </a:lnTo>
                  <a:lnTo>
                    <a:pt x="12210" y="3519"/>
                  </a:lnTo>
                  <a:lnTo>
                    <a:pt x="12326" y="3189"/>
                  </a:lnTo>
                  <a:lnTo>
                    <a:pt x="12423" y="2858"/>
                  </a:lnTo>
                  <a:lnTo>
                    <a:pt x="12521" y="2528"/>
                  </a:lnTo>
                  <a:lnTo>
                    <a:pt x="12579" y="2197"/>
                  </a:lnTo>
                  <a:lnTo>
                    <a:pt x="12637" y="1867"/>
                  </a:lnTo>
                  <a:lnTo>
                    <a:pt x="12676" y="1517"/>
                  </a:lnTo>
                  <a:lnTo>
                    <a:pt x="12696" y="1167"/>
                  </a:lnTo>
                  <a:lnTo>
                    <a:pt x="12715" y="836"/>
                  </a:lnTo>
                  <a:lnTo>
                    <a:pt x="12696" y="409"/>
                  </a:lnTo>
                  <a:lnTo>
                    <a:pt x="12657" y="0"/>
                  </a:lnTo>
                  <a:lnTo>
                    <a:pt x="12618" y="311"/>
                  </a:lnTo>
                  <a:lnTo>
                    <a:pt x="12560" y="622"/>
                  </a:lnTo>
                  <a:lnTo>
                    <a:pt x="12501" y="934"/>
                  </a:lnTo>
                  <a:lnTo>
                    <a:pt x="12404" y="1245"/>
                  </a:lnTo>
                  <a:lnTo>
                    <a:pt x="12326" y="1556"/>
                  </a:lnTo>
                  <a:lnTo>
                    <a:pt x="12210" y="1847"/>
                  </a:lnTo>
                  <a:lnTo>
                    <a:pt x="12093" y="2139"/>
                  </a:lnTo>
                  <a:lnTo>
                    <a:pt x="11976" y="2430"/>
                  </a:lnTo>
                  <a:lnTo>
                    <a:pt x="11821" y="2703"/>
                  </a:lnTo>
                  <a:lnTo>
                    <a:pt x="11685" y="2975"/>
                  </a:lnTo>
                  <a:lnTo>
                    <a:pt x="11529" y="3247"/>
                  </a:lnTo>
                  <a:lnTo>
                    <a:pt x="11354" y="3500"/>
                  </a:lnTo>
                  <a:lnTo>
                    <a:pt x="11179" y="3752"/>
                  </a:lnTo>
                  <a:lnTo>
                    <a:pt x="10985" y="4005"/>
                  </a:lnTo>
                  <a:lnTo>
                    <a:pt x="10790" y="4238"/>
                  </a:lnTo>
                  <a:lnTo>
                    <a:pt x="10577" y="4472"/>
                  </a:lnTo>
                  <a:lnTo>
                    <a:pt x="10363" y="4686"/>
                  </a:lnTo>
                  <a:lnTo>
                    <a:pt x="10149" y="4880"/>
                  </a:lnTo>
                  <a:lnTo>
                    <a:pt x="9916" y="5094"/>
                  </a:lnTo>
                  <a:lnTo>
                    <a:pt x="9663" y="5269"/>
                  </a:lnTo>
                  <a:lnTo>
                    <a:pt x="9430" y="5444"/>
                  </a:lnTo>
                  <a:lnTo>
                    <a:pt x="9177" y="5599"/>
                  </a:lnTo>
                  <a:lnTo>
                    <a:pt x="8924" y="5755"/>
                  </a:lnTo>
                  <a:lnTo>
                    <a:pt x="8652" y="5871"/>
                  </a:lnTo>
                  <a:lnTo>
                    <a:pt x="8380" y="6007"/>
                  </a:lnTo>
                  <a:lnTo>
                    <a:pt x="8108" y="6105"/>
                  </a:lnTo>
                  <a:lnTo>
                    <a:pt x="7816" y="6202"/>
                  </a:lnTo>
                  <a:lnTo>
                    <a:pt x="7544" y="6260"/>
                  </a:lnTo>
                  <a:lnTo>
                    <a:pt x="7252" y="6338"/>
                  </a:lnTo>
                  <a:lnTo>
                    <a:pt x="6961" y="6377"/>
                  </a:lnTo>
                  <a:lnTo>
                    <a:pt x="6650" y="6396"/>
                  </a:lnTo>
                  <a:lnTo>
                    <a:pt x="6358" y="6416"/>
                  </a:lnTo>
                  <a:lnTo>
                    <a:pt x="6047" y="6396"/>
                  </a:lnTo>
                  <a:lnTo>
                    <a:pt x="5755" y="6377"/>
                  </a:lnTo>
                  <a:lnTo>
                    <a:pt x="5464" y="6338"/>
                  </a:lnTo>
                  <a:lnTo>
                    <a:pt x="5172" y="6260"/>
                  </a:lnTo>
                  <a:lnTo>
                    <a:pt x="4881" y="6202"/>
                  </a:lnTo>
                  <a:lnTo>
                    <a:pt x="4589" y="6105"/>
                  </a:lnTo>
                  <a:lnTo>
                    <a:pt x="4317" y="6007"/>
                  </a:lnTo>
                  <a:lnTo>
                    <a:pt x="4045" y="5871"/>
                  </a:lnTo>
                  <a:lnTo>
                    <a:pt x="3792" y="5755"/>
                  </a:lnTo>
                  <a:lnTo>
                    <a:pt x="3539" y="5599"/>
                  </a:lnTo>
                  <a:lnTo>
                    <a:pt x="3286" y="5444"/>
                  </a:lnTo>
                  <a:lnTo>
                    <a:pt x="3034" y="5269"/>
                  </a:lnTo>
                  <a:lnTo>
                    <a:pt x="2800" y="5094"/>
                  </a:lnTo>
                  <a:lnTo>
                    <a:pt x="2567" y="4880"/>
                  </a:lnTo>
                  <a:lnTo>
                    <a:pt x="2334" y="4686"/>
                  </a:lnTo>
                  <a:lnTo>
                    <a:pt x="2120" y="4472"/>
                  </a:lnTo>
                  <a:lnTo>
                    <a:pt x="1926" y="4238"/>
                  </a:lnTo>
                  <a:lnTo>
                    <a:pt x="1731" y="4005"/>
                  </a:lnTo>
                  <a:lnTo>
                    <a:pt x="1537" y="3752"/>
                  </a:lnTo>
                  <a:lnTo>
                    <a:pt x="1362" y="3500"/>
                  </a:lnTo>
                  <a:lnTo>
                    <a:pt x="1187" y="3247"/>
                  </a:lnTo>
                  <a:lnTo>
                    <a:pt x="1031" y="2975"/>
                  </a:lnTo>
                  <a:lnTo>
                    <a:pt x="876" y="2703"/>
                  </a:lnTo>
                  <a:lnTo>
                    <a:pt x="740" y="2430"/>
                  </a:lnTo>
                  <a:lnTo>
                    <a:pt x="604" y="2139"/>
                  </a:lnTo>
                  <a:lnTo>
                    <a:pt x="487" y="1847"/>
                  </a:lnTo>
                  <a:lnTo>
                    <a:pt x="390" y="1556"/>
                  </a:lnTo>
                  <a:lnTo>
                    <a:pt x="293" y="1245"/>
                  </a:lnTo>
                  <a:lnTo>
                    <a:pt x="215" y="934"/>
                  </a:lnTo>
                  <a:lnTo>
                    <a:pt x="137" y="622"/>
                  </a:lnTo>
                  <a:lnTo>
                    <a:pt x="79" y="311"/>
                  </a:lnTo>
                  <a:lnTo>
                    <a:pt x="4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7">
              <a:extLst>
                <a:ext uri="{FF2B5EF4-FFF2-40B4-BE49-F238E27FC236}">
                  <a16:creationId xmlns:a16="http://schemas.microsoft.com/office/drawing/2014/main" id="{8EE869D5-4368-D758-EDDE-13DCDADA2F6A}"/>
                </a:ext>
              </a:extLst>
            </p:cNvPr>
            <p:cNvSpPr/>
            <p:nvPr/>
          </p:nvSpPr>
          <p:spPr>
            <a:xfrm>
              <a:off x="3168632" y="-348121"/>
              <a:ext cx="394673" cy="250421"/>
            </a:xfrm>
            <a:custGeom>
              <a:avLst/>
              <a:gdLst/>
              <a:ahLst/>
              <a:cxnLst/>
              <a:rect l="l" t="t" r="r" b="b"/>
              <a:pathLst>
                <a:path w="12716" h="8069" fill="none" extrusionOk="0">
                  <a:moveTo>
                    <a:pt x="6358" y="6416"/>
                  </a:moveTo>
                  <a:lnTo>
                    <a:pt x="6358" y="6416"/>
                  </a:lnTo>
                  <a:lnTo>
                    <a:pt x="6047" y="6396"/>
                  </a:lnTo>
                  <a:lnTo>
                    <a:pt x="5755" y="6377"/>
                  </a:lnTo>
                  <a:lnTo>
                    <a:pt x="5464" y="6338"/>
                  </a:lnTo>
                  <a:lnTo>
                    <a:pt x="5172" y="6260"/>
                  </a:lnTo>
                  <a:lnTo>
                    <a:pt x="4881" y="6202"/>
                  </a:lnTo>
                  <a:lnTo>
                    <a:pt x="4589" y="6105"/>
                  </a:lnTo>
                  <a:lnTo>
                    <a:pt x="4317" y="6007"/>
                  </a:lnTo>
                  <a:lnTo>
                    <a:pt x="4045" y="5871"/>
                  </a:lnTo>
                  <a:lnTo>
                    <a:pt x="3792" y="5755"/>
                  </a:lnTo>
                  <a:lnTo>
                    <a:pt x="3539" y="5599"/>
                  </a:lnTo>
                  <a:lnTo>
                    <a:pt x="3286" y="5444"/>
                  </a:lnTo>
                  <a:lnTo>
                    <a:pt x="3034" y="5269"/>
                  </a:lnTo>
                  <a:lnTo>
                    <a:pt x="2800" y="5094"/>
                  </a:lnTo>
                  <a:lnTo>
                    <a:pt x="2567" y="4880"/>
                  </a:lnTo>
                  <a:lnTo>
                    <a:pt x="2334" y="4686"/>
                  </a:lnTo>
                  <a:lnTo>
                    <a:pt x="2120" y="4472"/>
                  </a:lnTo>
                  <a:lnTo>
                    <a:pt x="1926" y="4238"/>
                  </a:lnTo>
                  <a:lnTo>
                    <a:pt x="1731" y="4005"/>
                  </a:lnTo>
                  <a:lnTo>
                    <a:pt x="1537" y="3752"/>
                  </a:lnTo>
                  <a:lnTo>
                    <a:pt x="1362" y="3500"/>
                  </a:lnTo>
                  <a:lnTo>
                    <a:pt x="1187" y="3247"/>
                  </a:lnTo>
                  <a:lnTo>
                    <a:pt x="1031" y="2975"/>
                  </a:lnTo>
                  <a:lnTo>
                    <a:pt x="876" y="2703"/>
                  </a:lnTo>
                  <a:lnTo>
                    <a:pt x="740" y="2430"/>
                  </a:lnTo>
                  <a:lnTo>
                    <a:pt x="604" y="2139"/>
                  </a:lnTo>
                  <a:lnTo>
                    <a:pt x="487" y="1847"/>
                  </a:lnTo>
                  <a:lnTo>
                    <a:pt x="390" y="1556"/>
                  </a:lnTo>
                  <a:lnTo>
                    <a:pt x="293" y="1245"/>
                  </a:lnTo>
                  <a:lnTo>
                    <a:pt x="215" y="934"/>
                  </a:lnTo>
                  <a:lnTo>
                    <a:pt x="137" y="622"/>
                  </a:lnTo>
                  <a:lnTo>
                    <a:pt x="79" y="311"/>
                  </a:lnTo>
                  <a:lnTo>
                    <a:pt x="40" y="0"/>
                  </a:lnTo>
                  <a:lnTo>
                    <a:pt x="40" y="0"/>
                  </a:lnTo>
                  <a:lnTo>
                    <a:pt x="1" y="409"/>
                  </a:lnTo>
                  <a:lnTo>
                    <a:pt x="1" y="836"/>
                  </a:lnTo>
                  <a:lnTo>
                    <a:pt x="1" y="836"/>
                  </a:lnTo>
                  <a:lnTo>
                    <a:pt x="1" y="1167"/>
                  </a:lnTo>
                  <a:lnTo>
                    <a:pt x="20" y="1517"/>
                  </a:lnTo>
                  <a:lnTo>
                    <a:pt x="59" y="1867"/>
                  </a:lnTo>
                  <a:lnTo>
                    <a:pt x="118" y="2197"/>
                  </a:lnTo>
                  <a:lnTo>
                    <a:pt x="195" y="2528"/>
                  </a:lnTo>
                  <a:lnTo>
                    <a:pt x="273" y="2858"/>
                  </a:lnTo>
                  <a:lnTo>
                    <a:pt x="370" y="3189"/>
                  </a:lnTo>
                  <a:lnTo>
                    <a:pt x="487" y="3519"/>
                  </a:lnTo>
                  <a:lnTo>
                    <a:pt x="623" y="3830"/>
                  </a:lnTo>
                  <a:lnTo>
                    <a:pt x="759" y="4141"/>
                  </a:lnTo>
                  <a:lnTo>
                    <a:pt x="915" y="4452"/>
                  </a:lnTo>
                  <a:lnTo>
                    <a:pt x="1070" y="4744"/>
                  </a:lnTo>
                  <a:lnTo>
                    <a:pt x="1265" y="5035"/>
                  </a:lnTo>
                  <a:lnTo>
                    <a:pt x="1440" y="5308"/>
                  </a:lnTo>
                  <a:lnTo>
                    <a:pt x="1653" y="5580"/>
                  </a:lnTo>
                  <a:lnTo>
                    <a:pt x="1848" y="5833"/>
                  </a:lnTo>
                  <a:lnTo>
                    <a:pt x="2081" y="6085"/>
                  </a:lnTo>
                  <a:lnTo>
                    <a:pt x="2314" y="6319"/>
                  </a:lnTo>
                  <a:lnTo>
                    <a:pt x="2548" y="6532"/>
                  </a:lnTo>
                  <a:lnTo>
                    <a:pt x="2800" y="6746"/>
                  </a:lnTo>
                  <a:lnTo>
                    <a:pt x="3053" y="6960"/>
                  </a:lnTo>
                  <a:lnTo>
                    <a:pt x="3325" y="7135"/>
                  </a:lnTo>
                  <a:lnTo>
                    <a:pt x="3597" y="7310"/>
                  </a:lnTo>
                  <a:lnTo>
                    <a:pt x="3870" y="7466"/>
                  </a:lnTo>
                  <a:lnTo>
                    <a:pt x="4161" y="7602"/>
                  </a:lnTo>
                  <a:lnTo>
                    <a:pt x="4453" y="7718"/>
                  </a:lnTo>
                  <a:lnTo>
                    <a:pt x="4764" y="7835"/>
                  </a:lnTo>
                  <a:lnTo>
                    <a:pt x="5075" y="7913"/>
                  </a:lnTo>
                  <a:lnTo>
                    <a:pt x="5386" y="7990"/>
                  </a:lnTo>
                  <a:lnTo>
                    <a:pt x="5697" y="8029"/>
                  </a:lnTo>
                  <a:lnTo>
                    <a:pt x="6028" y="8068"/>
                  </a:lnTo>
                  <a:lnTo>
                    <a:pt x="6358" y="8068"/>
                  </a:lnTo>
                  <a:lnTo>
                    <a:pt x="6358" y="8068"/>
                  </a:lnTo>
                  <a:lnTo>
                    <a:pt x="6689" y="8068"/>
                  </a:lnTo>
                  <a:lnTo>
                    <a:pt x="7000" y="8029"/>
                  </a:lnTo>
                  <a:lnTo>
                    <a:pt x="7330" y="7990"/>
                  </a:lnTo>
                  <a:lnTo>
                    <a:pt x="7641" y="7913"/>
                  </a:lnTo>
                  <a:lnTo>
                    <a:pt x="7933" y="7835"/>
                  </a:lnTo>
                  <a:lnTo>
                    <a:pt x="8244" y="7718"/>
                  </a:lnTo>
                  <a:lnTo>
                    <a:pt x="8535" y="7602"/>
                  </a:lnTo>
                  <a:lnTo>
                    <a:pt x="8827" y="7466"/>
                  </a:lnTo>
                  <a:lnTo>
                    <a:pt x="9119" y="7310"/>
                  </a:lnTo>
                  <a:lnTo>
                    <a:pt x="9391" y="7135"/>
                  </a:lnTo>
                  <a:lnTo>
                    <a:pt x="9643" y="6960"/>
                  </a:lnTo>
                  <a:lnTo>
                    <a:pt x="9916" y="6746"/>
                  </a:lnTo>
                  <a:lnTo>
                    <a:pt x="10149" y="6532"/>
                  </a:lnTo>
                  <a:lnTo>
                    <a:pt x="10402" y="6319"/>
                  </a:lnTo>
                  <a:lnTo>
                    <a:pt x="10635" y="6085"/>
                  </a:lnTo>
                  <a:lnTo>
                    <a:pt x="10849" y="5833"/>
                  </a:lnTo>
                  <a:lnTo>
                    <a:pt x="11063" y="5580"/>
                  </a:lnTo>
                  <a:lnTo>
                    <a:pt x="11257" y="5308"/>
                  </a:lnTo>
                  <a:lnTo>
                    <a:pt x="11451" y="5035"/>
                  </a:lnTo>
                  <a:lnTo>
                    <a:pt x="11626" y="4744"/>
                  </a:lnTo>
                  <a:lnTo>
                    <a:pt x="11782" y="4452"/>
                  </a:lnTo>
                  <a:lnTo>
                    <a:pt x="11937" y="4141"/>
                  </a:lnTo>
                  <a:lnTo>
                    <a:pt x="12093" y="3830"/>
                  </a:lnTo>
                  <a:lnTo>
                    <a:pt x="12210" y="3519"/>
                  </a:lnTo>
                  <a:lnTo>
                    <a:pt x="12326" y="3189"/>
                  </a:lnTo>
                  <a:lnTo>
                    <a:pt x="12423" y="2858"/>
                  </a:lnTo>
                  <a:lnTo>
                    <a:pt x="12521" y="2528"/>
                  </a:lnTo>
                  <a:lnTo>
                    <a:pt x="12579" y="2197"/>
                  </a:lnTo>
                  <a:lnTo>
                    <a:pt x="12637" y="1867"/>
                  </a:lnTo>
                  <a:lnTo>
                    <a:pt x="12676" y="1517"/>
                  </a:lnTo>
                  <a:lnTo>
                    <a:pt x="12696" y="1167"/>
                  </a:lnTo>
                  <a:lnTo>
                    <a:pt x="12715" y="836"/>
                  </a:lnTo>
                  <a:lnTo>
                    <a:pt x="12715" y="836"/>
                  </a:lnTo>
                  <a:lnTo>
                    <a:pt x="12696" y="409"/>
                  </a:lnTo>
                  <a:lnTo>
                    <a:pt x="12657" y="0"/>
                  </a:lnTo>
                  <a:lnTo>
                    <a:pt x="12657" y="0"/>
                  </a:lnTo>
                  <a:lnTo>
                    <a:pt x="12618" y="311"/>
                  </a:lnTo>
                  <a:lnTo>
                    <a:pt x="12560" y="622"/>
                  </a:lnTo>
                  <a:lnTo>
                    <a:pt x="12501" y="934"/>
                  </a:lnTo>
                  <a:lnTo>
                    <a:pt x="12404" y="1245"/>
                  </a:lnTo>
                  <a:lnTo>
                    <a:pt x="12326" y="1556"/>
                  </a:lnTo>
                  <a:lnTo>
                    <a:pt x="12210" y="1847"/>
                  </a:lnTo>
                  <a:lnTo>
                    <a:pt x="12093" y="2139"/>
                  </a:lnTo>
                  <a:lnTo>
                    <a:pt x="11976" y="2430"/>
                  </a:lnTo>
                  <a:lnTo>
                    <a:pt x="11821" y="2703"/>
                  </a:lnTo>
                  <a:lnTo>
                    <a:pt x="11685" y="2975"/>
                  </a:lnTo>
                  <a:lnTo>
                    <a:pt x="11529" y="3247"/>
                  </a:lnTo>
                  <a:lnTo>
                    <a:pt x="11354" y="3500"/>
                  </a:lnTo>
                  <a:lnTo>
                    <a:pt x="11179" y="3752"/>
                  </a:lnTo>
                  <a:lnTo>
                    <a:pt x="10985" y="4005"/>
                  </a:lnTo>
                  <a:lnTo>
                    <a:pt x="10790" y="4238"/>
                  </a:lnTo>
                  <a:lnTo>
                    <a:pt x="10577" y="4472"/>
                  </a:lnTo>
                  <a:lnTo>
                    <a:pt x="10363" y="4686"/>
                  </a:lnTo>
                  <a:lnTo>
                    <a:pt x="10149" y="4880"/>
                  </a:lnTo>
                  <a:lnTo>
                    <a:pt x="9916" y="5094"/>
                  </a:lnTo>
                  <a:lnTo>
                    <a:pt x="9663" y="5269"/>
                  </a:lnTo>
                  <a:lnTo>
                    <a:pt x="9430" y="5444"/>
                  </a:lnTo>
                  <a:lnTo>
                    <a:pt x="9177" y="5599"/>
                  </a:lnTo>
                  <a:lnTo>
                    <a:pt x="8924" y="5755"/>
                  </a:lnTo>
                  <a:lnTo>
                    <a:pt x="8652" y="5871"/>
                  </a:lnTo>
                  <a:lnTo>
                    <a:pt x="8380" y="6007"/>
                  </a:lnTo>
                  <a:lnTo>
                    <a:pt x="8108" y="6105"/>
                  </a:lnTo>
                  <a:lnTo>
                    <a:pt x="7816" y="6202"/>
                  </a:lnTo>
                  <a:lnTo>
                    <a:pt x="7544" y="6260"/>
                  </a:lnTo>
                  <a:lnTo>
                    <a:pt x="7252" y="6338"/>
                  </a:lnTo>
                  <a:lnTo>
                    <a:pt x="6961" y="6377"/>
                  </a:lnTo>
                  <a:lnTo>
                    <a:pt x="6650" y="6396"/>
                  </a:lnTo>
                  <a:lnTo>
                    <a:pt x="6358" y="64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7">
              <a:extLst>
                <a:ext uri="{FF2B5EF4-FFF2-40B4-BE49-F238E27FC236}">
                  <a16:creationId xmlns:a16="http://schemas.microsoft.com/office/drawing/2014/main" id="{88803380-78BC-A1AD-03A0-26FE47AFDA01}"/>
                </a:ext>
              </a:extLst>
            </p:cNvPr>
            <p:cNvSpPr/>
            <p:nvPr/>
          </p:nvSpPr>
          <p:spPr>
            <a:xfrm>
              <a:off x="3359320" y="-437412"/>
              <a:ext cx="13284" cy="143009"/>
            </a:xfrm>
            <a:custGeom>
              <a:avLst/>
              <a:gdLst/>
              <a:ahLst/>
              <a:cxnLst/>
              <a:rect l="l" t="t" r="r" b="b"/>
              <a:pathLst>
                <a:path w="428" h="4608" extrusionOk="0">
                  <a:moveTo>
                    <a:pt x="0" y="0"/>
                  </a:moveTo>
                  <a:lnTo>
                    <a:pt x="0" y="4608"/>
                  </a:lnTo>
                  <a:lnTo>
                    <a:pt x="428" y="4608"/>
                  </a:lnTo>
                  <a:lnTo>
                    <a:pt x="428"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7">
              <a:extLst>
                <a:ext uri="{FF2B5EF4-FFF2-40B4-BE49-F238E27FC236}">
                  <a16:creationId xmlns:a16="http://schemas.microsoft.com/office/drawing/2014/main" id="{AD1BDC62-BF2B-B634-0F27-DEBEFB78D360}"/>
                </a:ext>
              </a:extLst>
            </p:cNvPr>
            <p:cNvSpPr/>
            <p:nvPr/>
          </p:nvSpPr>
          <p:spPr>
            <a:xfrm>
              <a:off x="3359320" y="-437412"/>
              <a:ext cx="13284" cy="143009"/>
            </a:xfrm>
            <a:custGeom>
              <a:avLst/>
              <a:gdLst/>
              <a:ahLst/>
              <a:cxnLst/>
              <a:rect l="l" t="t" r="r" b="b"/>
              <a:pathLst>
                <a:path w="428" h="4608" fill="none" extrusionOk="0">
                  <a:moveTo>
                    <a:pt x="428" y="4608"/>
                  </a:moveTo>
                  <a:lnTo>
                    <a:pt x="0" y="4608"/>
                  </a:lnTo>
                  <a:lnTo>
                    <a:pt x="0" y="0"/>
                  </a:lnTo>
                  <a:lnTo>
                    <a:pt x="428" y="0"/>
                  </a:lnTo>
                  <a:lnTo>
                    <a:pt x="428" y="46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7">
              <a:extLst>
                <a:ext uri="{FF2B5EF4-FFF2-40B4-BE49-F238E27FC236}">
                  <a16:creationId xmlns:a16="http://schemas.microsoft.com/office/drawing/2014/main" id="{3C4BD997-F92B-BC9F-46E7-7D6909FECDAE}"/>
                </a:ext>
              </a:extLst>
            </p:cNvPr>
            <p:cNvSpPr/>
            <p:nvPr/>
          </p:nvSpPr>
          <p:spPr>
            <a:xfrm>
              <a:off x="3264597" y="-435612"/>
              <a:ext cx="49505" cy="141830"/>
            </a:xfrm>
            <a:custGeom>
              <a:avLst/>
              <a:gdLst/>
              <a:ahLst/>
              <a:cxnLst/>
              <a:rect l="l" t="t" r="r" b="b"/>
              <a:pathLst>
                <a:path w="1595" h="4570" extrusionOk="0">
                  <a:moveTo>
                    <a:pt x="1186" y="0"/>
                  </a:moveTo>
                  <a:lnTo>
                    <a:pt x="0" y="4472"/>
                  </a:lnTo>
                  <a:lnTo>
                    <a:pt x="408" y="4569"/>
                  </a:lnTo>
                  <a:lnTo>
                    <a:pt x="1594" y="117"/>
                  </a:lnTo>
                  <a:lnTo>
                    <a:pt x="1186"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47">
              <a:extLst>
                <a:ext uri="{FF2B5EF4-FFF2-40B4-BE49-F238E27FC236}">
                  <a16:creationId xmlns:a16="http://schemas.microsoft.com/office/drawing/2014/main" id="{C6AFCB80-DF60-0C98-4213-1F92701A85B1}"/>
                </a:ext>
              </a:extLst>
            </p:cNvPr>
            <p:cNvSpPr/>
            <p:nvPr/>
          </p:nvSpPr>
          <p:spPr>
            <a:xfrm>
              <a:off x="3264597" y="-435612"/>
              <a:ext cx="49505" cy="141830"/>
            </a:xfrm>
            <a:custGeom>
              <a:avLst/>
              <a:gdLst/>
              <a:ahLst/>
              <a:cxnLst/>
              <a:rect l="l" t="t" r="r" b="b"/>
              <a:pathLst>
                <a:path w="1595" h="4570" fill="none" extrusionOk="0">
                  <a:moveTo>
                    <a:pt x="408" y="4569"/>
                  </a:moveTo>
                  <a:lnTo>
                    <a:pt x="0" y="4472"/>
                  </a:lnTo>
                  <a:lnTo>
                    <a:pt x="1186" y="0"/>
                  </a:lnTo>
                  <a:lnTo>
                    <a:pt x="1594" y="117"/>
                  </a:lnTo>
                  <a:lnTo>
                    <a:pt x="408" y="4569"/>
                  </a:lnTo>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47">
              <a:extLst>
                <a:ext uri="{FF2B5EF4-FFF2-40B4-BE49-F238E27FC236}">
                  <a16:creationId xmlns:a16="http://schemas.microsoft.com/office/drawing/2014/main" id="{D18BCDA4-B0AC-E01A-2D86-C21FA1394842}"/>
                </a:ext>
              </a:extLst>
            </p:cNvPr>
            <p:cNvSpPr/>
            <p:nvPr/>
          </p:nvSpPr>
          <p:spPr>
            <a:xfrm>
              <a:off x="3419034" y="-435612"/>
              <a:ext cx="49505" cy="141830"/>
            </a:xfrm>
            <a:custGeom>
              <a:avLst/>
              <a:gdLst/>
              <a:ahLst/>
              <a:cxnLst/>
              <a:rect l="l" t="t" r="r" b="b"/>
              <a:pathLst>
                <a:path w="1595" h="4570" extrusionOk="0">
                  <a:moveTo>
                    <a:pt x="409" y="0"/>
                  </a:moveTo>
                  <a:lnTo>
                    <a:pt x="1" y="117"/>
                  </a:lnTo>
                  <a:lnTo>
                    <a:pt x="1187" y="4569"/>
                  </a:lnTo>
                  <a:lnTo>
                    <a:pt x="1595" y="4472"/>
                  </a:lnTo>
                  <a:lnTo>
                    <a:pt x="409"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47">
              <a:extLst>
                <a:ext uri="{FF2B5EF4-FFF2-40B4-BE49-F238E27FC236}">
                  <a16:creationId xmlns:a16="http://schemas.microsoft.com/office/drawing/2014/main" id="{CCF1BDDE-855D-C280-57C2-8907D39A48A8}"/>
                </a:ext>
              </a:extLst>
            </p:cNvPr>
            <p:cNvSpPr/>
            <p:nvPr/>
          </p:nvSpPr>
          <p:spPr>
            <a:xfrm>
              <a:off x="3419034" y="-435612"/>
              <a:ext cx="49505" cy="141830"/>
            </a:xfrm>
            <a:custGeom>
              <a:avLst/>
              <a:gdLst/>
              <a:ahLst/>
              <a:cxnLst/>
              <a:rect l="l" t="t" r="r" b="b"/>
              <a:pathLst>
                <a:path w="1595" h="4570" fill="none" extrusionOk="0">
                  <a:moveTo>
                    <a:pt x="1187" y="4569"/>
                  </a:moveTo>
                  <a:lnTo>
                    <a:pt x="1" y="117"/>
                  </a:lnTo>
                  <a:lnTo>
                    <a:pt x="409" y="0"/>
                  </a:lnTo>
                  <a:lnTo>
                    <a:pt x="1595" y="4472"/>
                  </a:lnTo>
                  <a:lnTo>
                    <a:pt x="1187" y="45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47">
              <a:extLst>
                <a:ext uri="{FF2B5EF4-FFF2-40B4-BE49-F238E27FC236}">
                  <a16:creationId xmlns:a16="http://schemas.microsoft.com/office/drawing/2014/main" id="{FB8ABF4D-31D8-CF9C-54D5-FDC1E5D0B26A}"/>
                </a:ext>
              </a:extLst>
            </p:cNvPr>
            <p:cNvSpPr/>
            <p:nvPr/>
          </p:nvSpPr>
          <p:spPr>
            <a:xfrm>
              <a:off x="3443180" y="-400603"/>
              <a:ext cx="73652" cy="59153"/>
            </a:xfrm>
            <a:custGeom>
              <a:avLst/>
              <a:gdLst/>
              <a:ahLst/>
              <a:cxnLst/>
              <a:rect l="l" t="t" r="r" b="b"/>
              <a:pathLst>
                <a:path w="2373" h="1906" extrusionOk="0">
                  <a:moveTo>
                    <a:pt x="1147" y="0"/>
                  </a:moveTo>
                  <a:lnTo>
                    <a:pt x="1070" y="19"/>
                  </a:lnTo>
                  <a:lnTo>
                    <a:pt x="0" y="272"/>
                  </a:lnTo>
                  <a:lnTo>
                    <a:pt x="78" y="564"/>
                  </a:lnTo>
                  <a:lnTo>
                    <a:pt x="1070" y="331"/>
                  </a:lnTo>
                  <a:lnTo>
                    <a:pt x="1147" y="311"/>
                  </a:lnTo>
                  <a:lnTo>
                    <a:pt x="1225" y="331"/>
                  </a:lnTo>
                  <a:lnTo>
                    <a:pt x="1303" y="350"/>
                  </a:lnTo>
                  <a:lnTo>
                    <a:pt x="1361" y="408"/>
                  </a:lnTo>
                  <a:lnTo>
                    <a:pt x="1420" y="467"/>
                  </a:lnTo>
                  <a:lnTo>
                    <a:pt x="2314" y="1866"/>
                  </a:lnTo>
                  <a:lnTo>
                    <a:pt x="2314" y="1905"/>
                  </a:lnTo>
                  <a:lnTo>
                    <a:pt x="2353" y="1808"/>
                  </a:lnTo>
                  <a:lnTo>
                    <a:pt x="2372" y="1730"/>
                  </a:lnTo>
                  <a:lnTo>
                    <a:pt x="2353" y="1652"/>
                  </a:lnTo>
                  <a:lnTo>
                    <a:pt x="2314" y="1555"/>
                  </a:lnTo>
                  <a:lnTo>
                    <a:pt x="1420" y="156"/>
                  </a:lnTo>
                  <a:lnTo>
                    <a:pt x="1361" y="97"/>
                  </a:lnTo>
                  <a:lnTo>
                    <a:pt x="1303" y="39"/>
                  </a:lnTo>
                  <a:lnTo>
                    <a:pt x="1225" y="19"/>
                  </a:lnTo>
                  <a:lnTo>
                    <a:pt x="11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47">
              <a:extLst>
                <a:ext uri="{FF2B5EF4-FFF2-40B4-BE49-F238E27FC236}">
                  <a16:creationId xmlns:a16="http://schemas.microsoft.com/office/drawing/2014/main" id="{0402DCAF-174D-232C-6B17-1C30B2239383}"/>
                </a:ext>
              </a:extLst>
            </p:cNvPr>
            <p:cNvSpPr/>
            <p:nvPr/>
          </p:nvSpPr>
          <p:spPr>
            <a:xfrm>
              <a:off x="3216304" y="-352342"/>
              <a:ext cx="31" cy="621"/>
            </a:xfrm>
            <a:custGeom>
              <a:avLst/>
              <a:gdLst/>
              <a:ahLst/>
              <a:cxnLst/>
              <a:rect l="l" t="t" r="r" b="b"/>
              <a:pathLst>
                <a:path w="1" h="20" extrusionOk="0">
                  <a:moveTo>
                    <a:pt x="1" y="20"/>
                  </a:moveTo>
                  <a:lnTo>
                    <a:pt x="1" y="20"/>
                  </a:lnTo>
                  <a:lnTo>
                    <a:pt x="1" y="20"/>
                  </a:lnTo>
                  <a:lnTo>
                    <a:pt x="1" y="20"/>
                  </a:lnTo>
                  <a:lnTo>
                    <a:pt x="1" y="20"/>
                  </a:lnTo>
                  <a:close/>
                  <a:moveTo>
                    <a:pt x="1" y="0"/>
                  </a:moveTo>
                  <a:lnTo>
                    <a:pt x="1" y="0"/>
                  </a:lnTo>
                  <a:lnTo>
                    <a:pt x="1" y="0"/>
                  </a:lnTo>
                  <a:lnTo>
                    <a:pt x="1" y="0"/>
                  </a:lnTo>
                  <a:lnTo>
                    <a:pt x="1" y="0"/>
                  </a:lnTo>
                  <a:close/>
                </a:path>
              </a:pathLst>
            </a:custGeom>
            <a:solidFill>
              <a:srgbClr val="2C72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47">
              <a:extLst>
                <a:ext uri="{FF2B5EF4-FFF2-40B4-BE49-F238E27FC236}">
                  <a16:creationId xmlns:a16="http://schemas.microsoft.com/office/drawing/2014/main" id="{E1883C11-A1D1-2BA4-1BF5-262CC8E9873C}"/>
                </a:ext>
              </a:extLst>
            </p:cNvPr>
            <p:cNvSpPr/>
            <p:nvPr/>
          </p:nvSpPr>
          <p:spPr>
            <a:xfrm>
              <a:off x="3216304" y="-351753"/>
              <a:ext cx="31" cy="31"/>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47">
              <a:extLst>
                <a:ext uri="{FF2B5EF4-FFF2-40B4-BE49-F238E27FC236}">
                  <a16:creationId xmlns:a16="http://schemas.microsoft.com/office/drawing/2014/main" id="{8D64805C-AC6E-C740-5B2C-329C94EE24C3}"/>
                </a:ext>
              </a:extLst>
            </p:cNvPr>
            <p:cNvSpPr/>
            <p:nvPr/>
          </p:nvSpPr>
          <p:spPr>
            <a:xfrm>
              <a:off x="3216304" y="-352342"/>
              <a:ext cx="31" cy="31"/>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47">
              <a:extLst>
                <a:ext uri="{FF2B5EF4-FFF2-40B4-BE49-F238E27FC236}">
                  <a16:creationId xmlns:a16="http://schemas.microsoft.com/office/drawing/2014/main" id="{BFCBBB82-3065-0933-64FB-F3F488A33B07}"/>
                </a:ext>
              </a:extLst>
            </p:cNvPr>
            <p:cNvSpPr/>
            <p:nvPr/>
          </p:nvSpPr>
          <p:spPr>
            <a:xfrm>
              <a:off x="3215094" y="-400603"/>
              <a:ext cx="74862" cy="59153"/>
            </a:xfrm>
            <a:custGeom>
              <a:avLst/>
              <a:gdLst/>
              <a:ahLst/>
              <a:cxnLst/>
              <a:rect l="l" t="t" r="r" b="b"/>
              <a:pathLst>
                <a:path w="2412" h="1906" extrusionOk="0">
                  <a:moveTo>
                    <a:pt x="1226" y="0"/>
                  </a:moveTo>
                  <a:lnTo>
                    <a:pt x="1148" y="19"/>
                  </a:lnTo>
                  <a:lnTo>
                    <a:pt x="1070" y="39"/>
                  </a:lnTo>
                  <a:lnTo>
                    <a:pt x="992" y="97"/>
                  </a:lnTo>
                  <a:lnTo>
                    <a:pt x="934" y="156"/>
                  </a:lnTo>
                  <a:lnTo>
                    <a:pt x="40" y="1555"/>
                  </a:lnTo>
                  <a:lnTo>
                    <a:pt x="40" y="1575"/>
                  </a:lnTo>
                  <a:lnTo>
                    <a:pt x="1" y="1652"/>
                  </a:lnTo>
                  <a:lnTo>
                    <a:pt x="1" y="1730"/>
                  </a:lnTo>
                  <a:lnTo>
                    <a:pt x="1" y="1808"/>
                  </a:lnTo>
                  <a:lnTo>
                    <a:pt x="40" y="1905"/>
                  </a:lnTo>
                  <a:lnTo>
                    <a:pt x="40" y="1866"/>
                  </a:lnTo>
                  <a:lnTo>
                    <a:pt x="934" y="467"/>
                  </a:lnTo>
                  <a:lnTo>
                    <a:pt x="992" y="408"/>
                  </a:lnTo>
                  <a:lnTo>
                    <a:pt x="1070" y="350"/>
                  </a:lnTo>
                  <a:lnTo>
                    <a:pt x="1148" y="331"/>
                  </a:lnTo>
                  <a:lnTo>
                    <a:pt x="1226" y="311"/>
                  </a:lnTo>
                  <a:lnTo>
                    <a:pt x="1303" y="331"/>
                  </a:lnTo>
                  <a:lnTo>
                    <a:pt x="2334" y="583"/>
                  </a:lnTo>
                  <a:lnTo>
                    <a:pt x="2412" y="292"/>
                  </a:lnTo>
                  <a:lnTo>
                    <a:pt x="1303" y="19"/>
                  </a:lnTo>
                  <a:lnTo>
                    <a:pt x="12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47">
              <a:extLst>
                <a:ext uri="{FF2B5EF4-FFF2-40B4-BE49-F238E27FC236}">
                  <a16:creationId xmlns:a16="http://schemas.microsoft.com/office/drawing/2014/main" id="{7C4774BF-52A5-422E-6069-5204C2D03974}"/>
                </a:ext>
              </a:extLst>
            </p:cNvPr>
            <p:cNvSpPr/>
            <p:nvPr/>
          </p:nvSpPr>
          <p:spPr>
            <a:xfrm>
              <a:off x="3372572" y="-390951"/>
              <a:ext cx="60368" cy="9683"/>
            </a:xfrm>
            <a:custGeom>
              <a:avLst/>
              <a:gdLst/>
              <a:ahLst/>
              <a:cxnLst/>
              <a:rect l="l" t="t" r="r" b="b"/>
              <a:pathLst>
                <a:path w="1945" h="312" extrusionOk="0">
                  <a:moveTo>
                    <a:pt x="1" y="0"/>
                  </a:moveTo>
                  <a:lnTo>
                    <a:pt x="1" y="311"/>
                  </a:lnTo>
                  <a:lnTo>
                    <a:pt x="1945" y="311"/>
                  </a:lnTo>
                  <a:lnTo>
                    <a:pt x="1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47">
              <a:extLst>
                <a:ext uri="{FF2B5EF4-FFF2-40B4-BE49-F238E27FC236}">
                  <a16:creationId xmlns:a16="http://schemas.microsoft.com/office/drawing/2014/main" id="{93192887-58D1-C5A3-33B9-8A0960BD60D9}"/>
                </a:ext>
              </a:extLst>
            </p:cNvPr>
            <p:cNvSpPr/>
            <p:nvPr/>
          </p:nvSpPr>
          <p:spPr>
            <a:xfrm>
              <a:off x="3300785" y="-390951"/>
              <a:ext cx="58568" cy="9683"/>
            </a:xfrm>
            <a:custGeom>
              <a:avLst/>
              <a:gdLst/>
              <a:ahLst/>
              <a:cxnLst/>
              <a:rect l="l" t="t" r="r" b="b"/>
              <a:pathLst>
                <a:path w="1887" h="312" extrusionOk="0">
                  <a:moveTo>
                    <a:pt x="78" y="0"/>
                  </a:moveTo>
                  <a:lnTo>
                    <a:pt x="0" y="311"/>
                  </a:lnTo>
                  <a:lnTo>
                    <a:pt x="1886" y="311"/>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47">
              <a:extLst>
                <a:ext uri="{FF2B5EF4-FFF2-40B4-BE49-F238E27FC236}">
                  <a16:creationId xmlns:a16="http://schemas.microsoft.com/office/drawing/2014/main" id="{C1A16DCE-2D3E-C58B-70AE-3A471C8275FA}"/>
                </a:ext>
              </a:extLst>
            </p:cNvPr>
            <p:cNvSpPr/>
            <p:nvPr/>
          </p:nvSpPr>
          <p:spPr>
            <a:xfrm>
              <a:off x="3359320" y="-390951"/>
              <a:ext cx="13284" cy="9683"/>
            </a:xfrm>
            <a:custGeom>
              <a:avLst/>
              <a:gdLst/>
              <a:ahLst/>
              <a:cxnLst/>
              <a:rect l="l" t="t" r="r" b="b"/>
              <a:pathLst>
                <a:path w="428" h="312" extrusionOk="0">
                  <a:moveTo>
                    <a:pt x="0" y="0"/>
                  </a:moveTo>
                  <a:lnTo>
                    <a:pt x="0" y="311"/>
                  </a:lnTo>
                  <a:lnTo>
                    <a:pt x="428" y="311"/>
                  </a:lnTo>
                  <a:lnTo>
                    <a:pt x="4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47">
              <a:extLst>
                <a:ext uri="{FF2B5EF4-FFF2-40B4-BE49-F238E27FC236}">
                  <a16:creationId xmlns:a16="http://schemas.microsoft.com/office/drawing/2014/main" id="{94513B88-673D-CE1A-6F86-BDE49B9856A2}"/>
                </a:ext>
              </a:extLst>
            </p:cNvPr>
            <p:cNvSpPr/>
            <p:nvPr/>
          </p:nvSpPr>
          <p:spPr>
            <a:xfrm>
              <a:off x="3287502" y="-391572"/>
              <a:ext cx="15736" cy="10304"/>
            </a:xfrm>
            <a:custGeom>
              <a:avLst/>
              <a:gdLst/>
              <a:ahLst/>
              <a:cxnLst/>
              <a:rect l="l" t="t" r="r" b="b"/>
              <a:pathLst>
                <a:path w="507" h="332" extrusionOk="0">
                  <a:moveTo>
                    <a:pt x="79" y="1"/>
                  </a:moveTo>
                  <a:lnTo>
                    <a:pt x="1" y="292"/>
                  </a:lnTo>
                  <a:lnTo>
                    <a:pt x="215" y="331"/>
                  </a:lnTo>
                  <a:lnTo>
                    <a:pt x="428" y="331"/>
                  </a:lnTo>
                  <a:lnTo>
                    <a:pt x="506" y="20"/>
                  </a:lnTo>
                  <a:lnTo>
                    <a:pt x="215" y="20"/>
                  </a:lnTo>
                  <a:lnTo>
                    <a:pt x="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47">
              <a:extLst>
                <a:ext uri="{FF2B5EF4-FFF2-40B4-BE49-F238E27FC236}">
                  <a16:creationId xmlns:a16="http://schemas.microsoft.com/office/drawing/2014/main" id="{7B2BDEB0-CA54-A49E-88F2-B5E10A7E55E9}"/>
                </a:ext>
              </a:extLst>
            </p:cNvPr>
            <p:cNvSpPr/>
            <p:nvPr/>
          </p:nvSpPr>
          <p:spPr>
            <a:xfrm>
              <a:off x="3429896" y="-392161"/>
              <a:ext cx="15736" cy="10893"/>
            </a:xfrm>
            <a:custGeom>
              <a:avLst/>
              <a:gdLst/>
              <a:ahLst/>
              <a:cxnLst/>
              <a:rect l="l" t="t" r="r" b="b"/>
              <a:pathLst>
                <a:path w="507" h="351" extrusionOk="0">
                  <a:moveTo>
                    <a:pt x="428" y="0"/>
                  </a:moveTo>
                  <a:lnTo>
                    <a:pt x="253" y="39"/>
                  </a:lnTo>
                  <a:lnTo>
                    <a:pt x="1" y="39"/>
                  </a:lnTo>
                  <a:lnTo>
                    <a:pt x="98" y="350"/>
                  </a:lnTo>
                  <a:lnTo>
                    <a:pt x="253" y="350"/>
                  </a:lnTo>
                  <a:lnTo>
                    <a:pt x="506" y="292"/>
                  </a:lnTo>
                  <a:lnTo>
                    <a:pt x="4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 name="מחבר ישר 1">
            <a:extLst>
              <a:ext uri="{FF2B5EF4-FFF2-40B4-BE49-F238E27FC236}">
                <a16:creationId xmlns:a16="http://schemas.microsoft.com/office/drawing/2014/main" id="{C8968688-2AAA-4F86-C9F2-C4D79028145F}"/>
              </a:ext>
            </a:extLst>
          </p:cNvPr>
          <p:cNvCxnSpPr>
            <a:cxnSpLocks/>
          </p:cNvCxnSpPr>
          <p:nvPr/>
        </p:nvCxnSpPr>
        <p:spPr>
          <a:xfrm flipH="1">
            <a:off x="2743806" y="2677580"/>
            <a:ext cx="3362354" cy="0"/>
          </a:xfrm>
          <a:prstGeom prst="line">
            <a:avLst/>
          </a:prstGeom>
          <a:ln>
            <a:solidFill>
              <a:schemeClr val="tx2">
                <a:lumMod val="60000"/>
                <a:lumOff val="40000"/>
              </a:schemeClr>
            </a:solidFill>
          </a:ln>
        </p:spPr>
        <p:style>
          <a:lnRef idx="2">
            <a:schemeClr val="dk1"/>
          </a:lnRef>
          <a:fillRef idx="0">
            <a:schemeClr val="dk1"/>
          </a:fillRef>
          <a:effectRef idx="1">
            <a:schemeClr val="dk1"/>
          </a:effectRef>
          <a:fontRef idx="minor">
            <a:schemeClr val="tx1"/>
          </a:fontRef>
        </p:style>
      </p:cxnSp>
      <p:cxnSp>
        <p:nvCxnSpPr>
          <p:cNvPr id="3" name="מחבר ישר 2">
            <a:extLst>
              <a:ext uri="{FF2B5EF4-FFF2-40B4-BE49-F238E27FC236}">
                <a16:creationId xmlns:a16="http://schemas.microsoft.com/office/drawing/2014/main" id="{B26B79EF-97A7-68B6-0716-038F776C12A2}"/>
              </a:ext>
            </a:extLst>
          </p:cNvPr>
          <p:cNvCxnSpPr/>
          <p:nvPr/>
        </p:nvCxnSpPr>
        <p:spPr>
          <a:xfrm>
            <a:off x="4328766" y="1136976"/>
            <a:ext cx="0" cy="3169920"/>
          </a:xfrm>
          <a:prstGeom prst="line">
            <a:avLst/>
          </a:prstGeom>
          <a:ln>
            <a:solidFill>
              <a:schemeClr val="tx2">
                <a:lumMod val="60000"/>
                <a:lumOff val="40000"/>
              </a:schemeClr>
            </a:solidFill>
          </a:ln>
        </p:spPr>
        <p:style>
          <a:lnRef idx="2">
            <a:schemeClr val="dk1"/>
          </a:lnRef>
          <a:fillRef idx="0">
            <a:schemeClr val="dk1"/>
          </a:fillRef>
          <a:effectRef idx="1">
            <a:schemeClr val="dk1"/>
          </a:effectRef>
          <a:fontRef idx="minor">
            <a:schemeClr val="tx1"/>
          </a:fontRef>
        </p:style>
      </p:cxnSp>
      <p:grpSp>
        <p:nvGrpSpPr>
          <p:cNvPr id="4" name="Google Shape;13202;p86">
            <a:extLst>
              <a:ext uri="{FF2B5EF4-FFF2-40B4-BE49-F238E27FC236}">
                <a16:creationId xmlns:a16="http://schemas.microsoft.com/office/drawing/2014/main" id="{A6AA26A9-97E1-1A82-27B7-AF4B9C7F0A12}"/>
              </a:ext>
            </a:extLst>
          </p:cNvPr>
          <p:cNvGrpSpPr/>
          <p:nvPr/>
        </p:nvGrpSpPr>
        <p:grpSpPr>
          <a:xfrm>
            <a:off x="4870061" y="3317622"/>
            <a:ext cx="342580" cy="337915"/>
            <a:chOff x="2084100" y="4400250"/>
            <a:chExt cx="486550" cy="479925"/>
          </a:xfrm>
          <a:solidFill>
            <a:schemeClr val="bg1"/>
          </a:solidFill>
        </p:grpSpPr>
        <p:sp>
          <p:nvSpPr>
            <p:cNvPr id="5" name="Google Shape;13203;p86">
              <a:extLst>
                <a:ext uri="{FF2B5EF4-FFF2-40B4-BE49-F238E27FC236}">
                  <a16:creationId xmlns:a16="http://schemas.microsoft.com/office/drawing/2014/main" id="{407D32C3-C446-23F0-BC5B-0692C9A7C196}"/>
                </a:ext>
              </a:extLst>
            </p:cNvPr>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13204;p86">
              <a:extLst>
                <a:ext uri="{FF2B5EF4-FFF2-40B4-BE49-F238E27FC236}">
                  <a16:creationId xmlns:a16="http://schemas.microsoft.com/office/drawing/2014/main" id="{12E59F00-69C5-BC21-47A6-02ECFC458D53}"/>
                </a:ext>
              </a:extLst>
            </p:cNvPr>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13205;p86">
              <a:extLst>
                <a:ext uri="{FF2B5EF4-FFF2-40B4-BE49-F238E27FC236}">
                  <a16:creationId xmlns:a16="http://schemas.microsoft.com/office/drawing/2014/main" id="{BBBC35D0-E4C5-A180-7FA6-0EF8472E82E5}"/>
                </a:ext>
              </a:extLst>
            </p:cNvPr>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13206;p86">
              <a:extLst>
                <a:ext uri="{FF2B5EF4-FFF2-40B4-BE49-F238E27FC236}">
                  <a16:creationId xmlns:a16="http://schemas.microsoft.com/office/drawing/2014/main" id="{7E396802-1686-7B8F-2880-B0895255FE60}"/>
                </a:ext>
              </a:extLst>
            </p:cNvPr>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13207;p86">
              <a:extLst>
                <a:ext uri="{FF2B5EF4-FFF2-40B4-BE49-F238E27FC236}">
                  <a16:creationId xmlns:a16="http://schemas.microsoft.com/office/drawing/2014/main" id="{1FD699E4-2167-D75A-780C-5484B751A308}"/>
                </a:ext>
              </a:extLst>
            </p:cNvPr>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13208;p86">
              <a:extLst>
                <a:ext uri="{FF2B5EF4-FFF2-40B4-BE49-F238E27FC236}">
                  <a16:creationId xmlns:a16="http://schemas.microsoft.com/office/drawing/2014/main" id="{DB8AB998-E41F-AC58-246A-EA37F668EF56}"/>
                </a:ext>
              </a:extLst>
            </p:cNvPr>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 name="Google Shape;13174;p86">
            <a:extLst>
              <a:ext uri="{FF2B5EF4-FFF2-40B4-BE49-F238E27FC236}">
                <a16:creationId xmlns:a16="http://schemas.microsoft.com/office/drawing/2014/main" id="{0B93BF21-ED59-6DBC-8B1F-D2E14F68E572}"/>
              </a:ext>
            </a:extLst>
          </p:cNvPr>
          <p:cNvGrpSpPr/>
          <p:nvPr/>
        </p:nvGrpSpPr>
        <p:grpSpPr>
          <a:xfrm>
            <a:off x="4816976" y="1523933"/>
            <a:ext cx="339253" cy="339253"/>
            <a:chOff x="5049725" y="3806450"/>
            <a:chExt cx="481825" cy="481825"/>
          </a:xfrm>
          <a:solidFill>
            <a:schemeClr val="bg1"/>
          </a:solidFill>
        </p:grpSpPr>
        <p:sp>
          <p:nvSpPr>
            <p:cNvPr id="12" name="Google Shape;13175;p86">
              <a:extLst>
                <a:ext uri="{FF2B5EF4-FFF2-40B4-BE49-F238E27FC236}">
                  <a16:creationId xmlns:a16="http://schemas.microsoft.com/office/drawing/2014/main" id="{4FA3EF6A-4FCA-3361-CD24-95E429C7741B}"/>
                </a:ext>
              </a:extLst>
            </p:cNvPr>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13176;p86">
              <a:extLst>
                <a:ext uri="{FF2B5EF4-FFF2-40B4-BE49-F238E27FC236}">
                  <a16:creationId xmlns:a16="http://schemas.microsoft.com/office/drawing/2014/main" id="{3E93BDE7-6A73-7572-2B61-9874B067B17D}"/>
                </a:ext>
              </a:extLst>
            </p:cNvPr>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13177;p86">
              <a:extLst>
                <a:ext uri="{FF2B5EF4-FFF2-40B4-BE49-F238E27FC236}">
                  <a16:creationId xmlns:a16="http://schemas.microsoft.com/office/drawing/2014/main" id="{B87F4412-028B-4C47-644F-B72ABB70370F}"/>
                </a:ext>
              </a:extLst>
            </p:cNvPr>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 name="Google Shape;12985;p86">
            <a:extLst>
              <a:ext uri="{FF2B5EF4-FFF2-40B4-BE49-F238E27FC236}">
                <a16:creationId xmlns:a16="http://schemas.microsoft.com/office/drawing/2014/main" id="{4D3F4886-FDF6-AD8B-5C88-2EDA6F8264F2}"/>
              </a:ext>
            </a:extLst>
          </p:cNvPr>
          <p:cNvGrpSpPr/>
          <p:nvPr/>
        </p:nvGrpSpPr>
        <p:grpSpPr>
          <a:xfrm>
            <a:off x="1672464" y="3327113"/>
            <a:ext cx="339253" cy="339253"/>
            <a:chOff x="4456875" y="1435075"/>
            <a:chExt cx="481825" cy="481825"/>
          </a:xfrm>
          <a:solidFill>
            <a:schemeClr val="bg1"/>
          </a:solidFill>
        </p:grpSpPr>
        <p:sp>
          <p:nvSpPr>
            <p:cNvPr id="16" name="Google Shape;12986;p86">
              <a:extLst>
                <a:ext uri="{FF2B5EF4-FFF2-40B4-BE49-F238E27FC236}">
                  <a16:creationId xmlns:a16="http://schemas.microsoft.com/office/drawing/2014/main" id="{A813E089-EA16-7733-989C-41F4BA6544D2}"/>
                </a:ext>
              </a:extLst>
            </p:cNvPr>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12987;p86">
              <a:extLst>
                <a:ext uri="{FF2B5EF4-FFF2-40B4-BE49-F238E27FC236}">
                  <a16:creationId xmlns:a16="http://schemas.microsoft.com/office/drawing/2014/main" id="{36D3CA00-8830-D1C6-7B55-B5383B925711}"/>
                </a:ext>
              </a:extLst>
            </p:cNvPr>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12988;p86">
              <a:extLst>
                <a:ext uri="{FF2B5EF4-FFF2-40B4-BE49-F238E27FC236}">
                  <a16:creationId xmlns:a16="http://schemas.microsoft.com/office/drawing/2014/main" id="{824B2ED6-C3D5-7C43-E609-01D8B6A39884}"/>
                </a:ext>
              </a:extLst>
            </p:cNvPr>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12989;p86">
              <a:extLst>
                <a:ext uri="{FF2B5EF4-FFF2-40B4-BE49-F238E27FC236}">
                  <a16:creationId xmlns:a16="http://schemas.microsoft.com/office/drawing/2014/main" id="{8FACEA2D-05EA-98D7-F5D1-C56B1C929B24}"/>
                </a:ext>
              </a:extLst>
            </p:cNvPr>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12990;p86">
              <a:extLst>
                <a:ext uri="{FF2B5EF4-FFF2-40B4-BE49-F238E27FC236}">
                  <a16:creationId xmlns:a16="http://schemas.microsoft.com/office/drawing/2014/main" id="{1D081C63-2BCC-2F2B-EB26-4B9ADA69B8D9}"/>
                </a:ext>
              </a:extLst>
            </p:cNvPr>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12991;p86">
              <a:extLst>
                <a:ext uri="{FF2B5EF4-FFF2-40B4-BE49-F238E27FC236}">
                  <a16:creationId xmlns:a16="http://schemas.microsoft.com/office/drawing/2014/main" id="{3BAEB23B-93E8-EF06-4A1E-09055236F27F}"/>
                </a:ext>
              </a:extLst>
            </p:cNvPr>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12992;p86">
              <a:extLst>
                <a:ext uri="{FF2B5EF4-FFF2-40B4-BE49-F238E27FC236}">
                  <a16:creationId xmlns:a16="http://schemas.microsoft.com/office/drawing/2014/main" id="{08E0B23C-770B-3893-4E6D-CA8A48C76361}"/>
                </a:ext>
              </a:extLst>
            </p:cNvPr>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12993;p86">
              <a:extLst>
                <a:ext uri="{FF2B5EF4-FFF2-40B4-BE49-F238E27FC236}">
                  <a16:creationId xmlns:a16="http://schemas.microsoft.com/office/drawing/2014/main" id="{52EED38D-C2FD-7524-67D1-8D64BDA57268}"/>
                </a:ext>
              </a:extLst>
            </p:cNvPr>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12994;p86">
              <a:extLst>
                <a:ext uri="{FF2B5EF4-FFF2-40B4-BE49-F238E27FC236}">
                  <a16:creationId xmlns:a16="http://schemas.microsoft.com/office/drawing/2014/main" id="{AC5CA3A1-2278-CCA8-80B3-B2DA5DF0BECA}"/>
                </a:ext>
              </a:extLst>
            </p:cNvPr>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12995;p86">
              <a:extLst>
                <a:ext uri="{FF2B5EF4-FFF2-40B4-BE49-F238E27FC236}">
                  <a16:creationId xmlns:a16="http://schemas.microsoft.com/office/drawing/2014/main" id="{64253496-59E0-5E84-59EA-8FB88ECE09F2}"/>
                </a:ext>
              </a:extLst>
            </p:cNvPr>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12996;p86">
              <a:extLst>
                <a:ext uri="{FF2B5EF4-FFF2-40B4-BE49-F238E27FC236}">
                  <a16:creationId xmlns:a16="http://schemas.microsoft.com/office/drawing/2014/main" id="{4FD7B10D-2E32-A26A-0A2A-07FD66E4258E}"/>
                </a:ext>
              </a:extLst>
            </p:cNvPr>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12997;p86">
              <a:extLst>
                <a:ext uri="{FF2B5EF4-FFF2-40B4-BE49-F238E27FC236}">
                  <a16:creationId xmlns:a16="http://schemas.microsoft.com/office/drawing/2014/main" id="{09127087-84EC-50C2-4B77-ABFEB7C4798F}"/>
                </a:ext>
              </a:extLst>
            </p:cNvPr>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12998;p86">
              <a:extLst>
                <a:ext uri="{FF2B5EF4-FFF2-40B4-BE49-F238E27FC236}">
                  <a16:creationId xmlns:a16="http://schemas.microsoft.com/office/drawing/2014/main" id="{DF34A463-D295-D39C-B505-E80D9B82952C}"/>
                </a:ext>
              </a:extLst>
            </p:cNvPr>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12999;p86">
              <a:extLst>
                <a:ext uri="{FF2B5EF4-FFF2-40B4-BE49-F238E27FC236}">
                  <a16:creationId xmlns:a16="http://schemas.microsoft.com/office/drawing/2014/main" id="{B64DB47B-AD50-2322-65AA-92AD6CDBC0F5}"/>
                </a:ext>
              </a:extLst>
            </p:cNvPr>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13000;p86">
              <a:extLst>
                <a:ext uri="{FF2B5EF4-FFF2-40B4-BE49-F238E27FC236}">
                  <a16:creationId xmlns:a16="http://schemas.microsoft.com/office/drawing/2014/main" id="{518824C4-B5C7-A18C-B7A8-E6195E4AFFC6}"/>
                </a:ext>
              </a:extLst>
            </p:cNvPr>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13001;p86">
              <a:extLst>
                <a:ext uri="{FF2B5EF4-FFF2-40B4-BE49-F238E27FC236}">
                  <a16:creationId xmlns:a16="http://schemas.microsoft.com/office/drawing/2014/main" id="{F245509C-FBC6-DDEA-2FC1-8D452536EB01}"/>
                </a:ext>
              </a:extLst>
            </p:cNvPr>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 name="Google Shape;13002;p86">
              <a:extLst>
                <a:ext uri="{FF2B5EF4-FFF2-40B4-BE49-F238E27FC236}">
                  <a16:creationId xmlns:a16="http://schemas.microsoft.com/office/drawing/2014/main" id="{703E6CE0-47F3-F455-C3C3-04439FF882D0}"/>
                </a:ext>
              </a:extLst>
            </p:cNvPr>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 name="Google Shape;13003;p86">
              <a:extLst>
                <a:ext uri="{FF2B5EF4-FFF2-40B4-BE49-F238E27FC236}">
                  <a16:creationId xmlns:a16="http://schemas.microsoft.com/office/drawing/2014/main" id="{01A91DC4-9C9E-7B34-7DEF-B1D864407D91}"/>
                </a:ext>
              </a:extLst>
            </p:cNvPr>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13004;p86">
              <a:extLst>
                <a:ext uri="{FF2B5EF4-FFF2-40B4-BE49-F238E27FC236}">
                  <a16:creationId xmlns:a16="http://schemas.microsoft.com/office/drawing/2014/main" id="{5029727E-38CF-F396-56C1-20987CA2A98C}"/>
                </a:ext>
              </a:extLst>
            </p:cNvPr>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507436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13"/>
        <p:cNvGrpSpPr/>
        <p:nvPr/>
      </p:nvGrpSpPr>
      <p:grpSpPr>
        <a:xfrm>
          <a:off x="0" y="0"/>
          <a:ext cx="0" cy="0"/>
          <a:chOff x="0" y="0"/>
          <a:chExt cx="0" cy="0"/>
        </a:xfrm>
      </p:grpSpPr>
      <p:sp>
        <p:nvSpPr>
          <p:cNvPr id="8814" name="Google Shape;8814;p74"/>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Recommendations</a:t>
            </a:r>
            <a:endParaRPr dirty="0"/>
          </a:p>
        </p:txBody>
      </p:sp>
      <p:grpSp>
        <p:nvGrpSpPr>
          <p:cNvPr id="8848" name="Google Shape;8848;p74"/>
          <p:cNvGrpSpPr/>
          <p:nvPr/>
        </p:nvGrpSpPr>
        <p:grpSpPr>
          <a:xfrm>
            <a:off x="944767" y="3223782"/>
            <a:ext cx="2072753" cy="908299"/>
            <a:chOff x="3852075" y="1987750"/>
            <a:chExt cx="3707700" cy="1494025"/>
          </a:xfrm>
        </p:grpSpPr>
        <p:sp>
          <p:nvSpPr>
            <p:cNvPr id="8849" name="Google Shape;8849;p74"/>
            <p:cNvSpPr/>
            <p:nvPr/>
          </p:nvSpPr>
          <p:spPr>
            <a:xfrm>
              <a:off x="3852075" y="1987750"/>
              <a:ext cx="3707700" cy="1494025"/>
            </a:xfrm>
            <a:custGeom>
              <a:avLst/>
              <a:gdLst/>
              <a:ahLst/>
              <a:cxnLst/>
              <a:rect l="l" t="t" r="r" b="b"/>
              <a:pathLst>
                <a:path w="148308" h="59761" extrusionOk="0">
                  <a:moveTo>
                    <a:pt x="74235" y="0"/>
                  </a:moveTo>
                  <a:lnTo>
                    <a:pt x="74074" y="27"/>
                  </a:lnTo>
                  <a:lnTo>
                    <a:pt x="73885" y="54"/>
                  </a:lnTo>
                  <a:lnTo>
                    <a:pt x="73723" y="135"/>
                  </a:lnTo>
                  <a:lnTo>
                    <a:pt x="73561" y="243"/>
                  </a:lnTo>
                  <a:lnTo>
                    <a:pt x="73427" y="378"/>
                  </a:lnTo>
                  <a:lnTo>
                    <a:pt x="73319" y="540"/>
                  </a:lnTo>
                  <a:lnTo>
                    <a:pt x="73265" y="728"/>
                  </a:lnTo>
                  <a:lnTo>
                    <a:pt x="73211" y="944"/>
                  </a:lnTo>
                  <a:lnTo>
                    <a:pt x="71621" y="19570"/>
                  </a:lnTo>
                  <a:lnTo>
                    <a:pt x="71082" y="19678"/>
                  </a:lnTo>
                  <a:lnTo>
                    <a:pt x="70569" y="19786"/>
                  </a:lnTo>
                  <a:lnTo>
                    <a:pt x="70057" y="19947"/>
                  </a:lnTo>
                  <a:lnTo>
                    <a:pt x="69518" y="20082"/>
                  </a:lnTo>
                  <a:lnTo>
                    <a:pt x="69033" y="20244"/>
                  </a:lnTo>
                  <a:lnTo>
                    <a:pt x="68521" y="20433"/>
                  </a:lnTo>
                  <a:lnTo>
                    <a:pt x="68036" y="20648"/>
                  </a:lnTo>
                  <a:lnTo>
                    <a:pt x="67550" y="20864"/>
                  </a:lnTo>
                  <a:lnTo>
                    <a:pt x="67065" y="21106"/>
                  </a:lnTo>
                  <a:lnTo>
                    <a:pt x="66580" y="21349"/>
                  </a:lnTo>
                  <a:lnTo>
                    <a:pt x="66122" y="21619"/>
                  </a:lnTo>
                  <a:lnTo>
                    <a:pt x="65664" y="21888"/>
                  </a:lnTo>
                  <a:lnTo>
                    <a:pt x="65205" y="22185"/>
                  </a:lnTo>
                  <a:lnTo>
                    <a:pt x="64774" y="22508"/>
                  </a:lnTo>
                  <a:lnTo>
                    <a:pt x="64343" y="22832"/>
                  </a:lnTo>
                  <a:lnTo>
                    <a:pt x="63911" y="23182"/>
                  </a:lnTo>
                  <a:lnTo>
                    <a:pt x="32320" y="18896"/>
                  </a:lnTo>
                  <a:lnTo>
                    <a:pt x="32077" y="18896"/>
                  </a:lnTo>
                  <a:lnTo>
                    <a:pt x="31862" y="18923"/>
                  </a:lnTo>
                  <a:lnTo>
                    <a:pt x="31673" y="18977"/>
                  </a:lnTo>
                  <a:lnTo>
                    <a:pt x="31484" y="19085"/>
                  </a:lnTo>
                  <a:lnTo>
                    <a:pt x="31350" y="19220"/>
                  </a:lnTo>
                  <a:lnTo>
                    <a:pt x="31242" y="19354"/>
                  </a:lnTo>
                  <a:lnTo>
                    <a:pt x="31161" y="19516"/>
                  </a:lnTo>
                  <a:lnTo>
                    <a:pt x="31107" y="19705"/>
                  </a:lnTo>
                  <a:lnTo>
                    <a:pt x="31080" y="19867"/>
                  </a:lnTo>
                  <a:lnTo>
                    <a:pt x="31080" y="20055"/>
                  </a:lnTo>
                  <a:lnTo>
                    <a:pt x="31134" y="20244"/>
                  </a:lnTo>
                  <a:lnTo>
                    <a:pt x="31215" y="20406"/>
                  </a:lnTo>
                  <a:lnTo>
                    <a:pt x="31323" y="20567"/>
                  </a:lnTo>
                  <a:lnTo>
                    <a:pt x="31484" y="20702"/>
                  </a:lnTo>
                  <a:lnTo>
                    <a:pt x="31673" y="20810"/>
                  </a:lnTo>
                  <a:lnTo>
                    <a:pt x="31889" y="20918"/>
                  </a:lnTo>
                  <a:lnTo>
                    <a:pt x="59221" y="28897"/>
                  </a:lnTo>
                  <a:lnTo>
                    <a:pt x="58952" y="29436"/>
                  </a:lnTo>
                  <a:lnTo>
                    <a:pt x="58655" y="30002"/>
                  </a:lnTo>
                  <a:lnTo>
                    <a:pt x="58413" y="30568"/>
                  </a:lnTo>
                  <a:lnTo>
                    <a:pt x="58170" y="31161"/>
                  </a:lnTo>
                  <a:lnTo>
                    <a:pt x="57927" y="31754"/>
                  </a:lnTo>
                  <a:lnTo>
                    <a:pt x="57712" y="32347"/>
                  </a:lnTo>
                  <a:lnTo>
                    <a:pt x="57523" y="32967"/>
                  </a:lnTo>
                  <a:lnTo>
                    <a:pt x="57361" y="33587"/>
                  </a:lnTo>
                  <a:lnTo>
                    <a:pt x="57200" y="34207"/>
                  </a:lnTo>
                  <a:lnTo>
                    <a:pt x="57038" y="34854"/>
                  </a:lnTo>
                  <a:lnTo>
                    <a:pt x="56930" y="35501"/>
                  </a:lnTo>
                  <a:lnTo>
                    <a:pt x="56822" y="36147"/>
                  </a:lnTo>
                  <a:lnTo>
                    <a:pt x="56714" y="36794"/>
                  </a:lnTo>
                  <a:lnTo>
                    <a:pt x="56661" y="37468"/>
                  </a:lnTo>
                  <a:lnTo>
                    <a:pt x="56607" y="38142"/>
                  </a:lnTo>
                  <a:lnTo>
                    <a:pt x="56580" y="38816"/>
                  </a:lnTo>
                  <a:lnTo>
                    <a:pt x="27279" y="35258"/>
                  </a:lnTo>
                  <a:lnTo>
                    <a:pt x="11861" y="33398"/>
                  </a:lnTo>
                  <a:lnTo>
                    <a:pt x="6605" y="32778"/>
                  </a:lnTo>
                  <a:lnTo>
                    <a:pt x="4044" y="32509"/>
                  </a:lnTo>
                  <a:lnTo>
                    <a:pt x="3801" y="32509"/>
                  </a:lnTo>
                  <a:lnTo>
                    <a:pt x="971" y="32913"/>
                  </a:lnTo>
                  <a:lnTo>
                    <a:pt x="756" y="32967"/>
                  </a:lnTo>
                  <a:lnTo>
                    <a:pt x="567" y="33048"/>
                  </a:lnTo>
                  <a:lnTo>
                    <a:pt x="405" y="33155"/>
                  </a:lnTo>
                  <a:lnTo>
                    <a:pt x="270" y="33290"/>
                  </a:lnTo>
                  <a:lnTo>
                    <a:pt x="163" y="33425"/>
                  </a:lnTo>
                  <a:lnTo>
                    <a:pt x="82" y="33614"/>
                  </a:lnTo>
                  <a:lnTo>
                    <a:pt x="28" y="33775"/>
                  </a:lnTo>
                  <a:lnTo>
                    <a:pt x="1" y="33964"/>
                  </a:lnTo>
                  <a:lnTo>
                    <a:pt x="1" y="34153"/>
                  </a:lnTo>
                  <a:lnTo>
                    <a:pt x="28" y="34341"/>
                  </a:lnTo>
                  <a:lnTo>
                    <a:pt x="109" y="34503"/>
                  </a:lnTo>
                  <a:lnTo>
                    <a:pt x="189" y="34665"/>
                  </a:lnTo>
                  <a:lnTo>
                    <a:pt x="297" y="34827"/>
                  </a:lnTo>
                  <a:lnTo>
                    <a:pt x="459" y="34934"/>
                  </a:lnTo>
                  <a:lnTo>
                    <a:pt x="648" y="35042"/>
                  </a:lnTo>
                  <a:lnTo>
                    <a:pt x="863" y="35123"/>
                  </a:lnTo>
                  <a:lnTo>
                    <a:pt x="23479" y="40703"/>
                  </a:lnTo>
                  <a:lnTo>
                    <a:pt x="23290" y="40999"/>
                  </a:lnTo>
                  <a:lnTo>
                    <a:pt x="23128" y="41323"/>
                  </a:lnTo>
                  <a:lnTo>
                    <a:pt x="22967" y="41646"/>
                  </a:lnTo>
                  <a:lnTo>
                    <a:pt x="22859" y="41997"/>
                  </a:lnTo>
                  <a:lnTo>
                    <a:pt x="22751" y="42347"/>
                  </a:lnTo>
                  <a:lnTo>
                    <a:pt x="22670" y="42698"/>
                  </a:lnTo>
                  <a:lnTo>
                    <a:pt x="22643" y="43075"/>
                  </a:lnTo>
                  <a:lnTo>
                    <a:pt x="22616" y="43452"/>
                  </a:lnTo>
                  <a:lnTo>
                    <a:pt x="22643" y="43938"/>
                  </a:lnTo>
                  <a:lnTo>
                    <a:pt x="22724" y="44423"/>
                  </a:lnTo>
                  <a:lnTo>
                    <a:pt x="22832" y="44908"/>
                  </a:lnTo>
                  <a:lnTo>
                    <a:pt x="22994" y="45339"/>
                  </a:lnTo>
                  <a:lnTo>
                    <a:pt x="23209" y="45770"/>
                  </a:lnTo>
                  <a:lnTo>
                    <a:pt x="23452" y="46175"/>
                  </a:lnTo>
                  <a:lnTo>
                    <a:pt x="23721" y="46552"/>
                  </a:lnTo>
                  <a:lnTo>
                    <a:pt x="24045" y="46876"/>
                  </a:lnTo>
                  <a:lnTo>
                    <a:pt x="24395" y="47199"/>
                  </a:lnTo>
                  <a:lnTo>
                    <a:pt x="24773" y="47469"/>
                  </a:lnTo>
                  <a:lnTo>
                    <a:pt x="25150" y="47711"/>
                  </a:lnTo>
                  <a:lnTo>
                    <a:pt x="25581" y="47927"/>
                  </a:lnTo>
                  <a:lnTo>
                    <a:pt x="26039" y="48089"/>
                  </a:lnTo>
                  <a:lnTo>
                    <a:pt x="26498" y="48196"/>
                  </a:lnTo>
                  <a:lnTo>
                    <a:pt x="26983" y="48277"/>
                  </a:lnTo>
                  <a:lnTo>
                    <a:pt x="27468" y="48304"/>
                  </a:lnTo>
                  <a:lnTo>
                    <a:pt x="27980" y="48277"/>
                  </a:lnTo>
                  <a:lnTo>
                    <a:pt x="28438" y="48196"/>
                  </a:lnTo>
                  <a:lnTo>
                    <a:pt x="28924" y="48089"/>
                  </a:lnTo>
                  <a:lnTo>
                    <a:pt x="29355" y="47927"/>
                  </a:lnTo>
                  <a:lnTo>
                    <a:pt x="29786" y="47711"/>
                  </a:lnTo>
                  <a:lnTo>
                    <a:pt x="30191" y="47469"/>
                  </a:lnTo>
                  <a:lnTo>
                    <a:pt x="30568" y="47199"/>
                  </a:lnTo>
                  <a:lnTo>
                    <a:pt x="30891" y="46876"/>
                  </a:lnTo>
                  <a:lnTo>
                    <a:pt x="31215" y="46552"/>
                  </a:lnTo>
                  <a:lnTo>
                    <a:pt x="31484" y="46175"/>
                  </a:lnTo>
                  <a:lnTo>
                    <a:pt x="31727" y="45770"/>
                  </a:lnTo>
                  <a:lnTo>
                    <a:pt x="31943" y="45339"/>
                  </a:lnTo>
                  <a:lnTo>
                    <a:pt x="32104" y="44908"/>
                  </a:lnTo>
                  <a:lnTo>
                    <a:pt x="32212" y="44423"/>
                  </a:lnTo>
                  <a:lnTo>
                    <a:pt x="32293" y="43938"/>
                  </a:lnTo>
                  <a:lnTo>
                    <a:pt x="32320" y="43452"/>
                  </a:lnTo>
                  <a:lnTo>
                    <a:pt x="32320" y="43156"/>
                  </a:lnTo>
                  <a:lnTo>
                    <a:pt x="32293" y="42859"/>
                  </a:lnTo>
                  <a:lnTo>
                    <a:pt x="36660" y="43938"/>
                  </a:lnTo>
                  <a:lnTo>
                    <a:pt x="36471" y="44288"/>
                  </a:lnTo>
                  <a:lnTo>
                    <a:pt x="36336" y="44665"/>
                  </a:lnTo>
                  <a:lnTo>
                    <a:pt x="36202" y="45043"/>
                  </a:lnTo>
                  <a:lnTo>
                    <a:pt x="36094" y="45447"/>
                  </a:lnTo>
                  <a:lnTo>
                    <a:pt x="35986" y="45824"/>
                  </a:lnTo>
                  <a:lnTo>
                    <a:pt x="35932" y="46229"/>
                  </a:lnTo>
                  <a:lnTo>
                    <a:pt x="35905" y="46660"/>
                  </a:lnTo>
                  <a:lnTo>
                    <a:pt x="35878" y="47064"/>
                  </a:lnTo>
                  <a:lnTo>
                    <a:pt x="35878" y="47415"/>
                  </a:lnTo>
                  <a:lnTo>
                    <a:pt x="35905" y="47765"/>
                  </a:lnTo>
                  <a:lnTo>
                    <a:pt x="35959" y="48089"/>
                  </a:lnTo>
                  <a:lnTo>
                    <a:pt x="36013" y="48412"/>
                  </a:lnTo>
                  <a:lnTo>
                    <a:pt x="36094" y="48736"/>
                  </a:lnTo>
                  <a:lnTo>
                    <a:pt x="36175" y="49059"/>
                  </a:lnTo>
                  <a:lnTo>
                    <a:pt x="36390" y="49679"/>
                  </a:lnTo>
                  <a:lnTo>
                    <a:pt x="36687" y="50245"/>
                  </a:lnTo>
                  <a:lnTo>
                    <a:pt x="37010" y="50811"/>
                  </a:lnTo>
                  <a:lnTo>
                    <a:pt x="37415" y="51323"/>
                  </a:lnTo>
                  <a:lnTo>
                    <a:pt x="37819" y="51782"/>
                  </a:lnTo>
                  <a:lnTo>
                    <a:pt x="38304" y="52213"/>
                  </a:lnTo>
                  <a:lnTo>
                    <a:pt x="38816" y="52590"/>
                  </a:lnTo>
                  <a:lnTo>
                    <a:pt x="39355" y="52941"/>
                  </a:lnTo>
                  <a:lnTo>
                    <a:pt x="39948" y="53210"/>
                  </a:lnTo>
                  <a:lnTo>
                    <a:pt x="40568" y="53453"/>
                  </a:lnTo>
                  <a:lnTo>
                    <a:pt x="40892" y="53534"/>
                  </a:lnTo>
                  <a:lnTo>
                    <a:pt x="41215" y="53614"/>
                  </a:lnTo>
                  <a:lnTo>
                    <a:pt x="41539" y="53668"/>
                  </a:lnTo>
                  <a:lnTo>
                    <a:pt x="41862" y="53695"/>
                  </a:lnTo>
                  <a:lnTo>
                    <a:pt x="42213" y="53722"/>
                  </a:lnTo>
                  <a:lnTo>
                    <a:pt x="42536" y="53749"/>
                  </a:lnTo>
                  <a:lnTo>
                    <a:pt x="42886" y="53722"/>
                  </a:lnTo>
                  <a:lnTo>
                    <a:pt x="43237" y="53695"/>
                  </a:lnTo>
                  <a:lnTo>
                    <a:pt x="43560" y="53668"/>
                  </a:lnTo>
                  <a:lnTo>
                    <a:pt x="43884" y="53614"/>
                  </a:lnTo>
                  <a:lnTo>
                    <a:pt x="44207" y="53534"/>
                  </a:lnTo>
                  <a:lnTo>
                    <a:pt x="44531" y="53453"/>
                  </a:lnTo>
                  <a:lnTo>
                    <a:pt x="45151" y="53210"/>
                  </a:lnTo>
                  <a:lnTo>
                    <a:pt x="45717" y="52941"/>
                  </a:lnTo>
                  <a:lnTo>
                    <a:pt x="46283" y="52590"/>
                  </a:lnTo>
                  <a:lnTo>
                    <a:pt x="46795" y="52213"/>
                  </a:lnTo>
                  <a:lnTo>
                    <a:pt x="47253" y="51782"/>
                  </a:lnTo>
                  <a:lnTo>
                    <a:pt x="47684" y="51323"/>
                  </a:lnTo>
                  <a:lnTo>
                    <a:pt x="48089" y="50811"/>
                  </a:lnTo>
                  <a:lnTo>
                    <a:pt x="48412" y="50245"/>
                  </a:lnTo>
                  <a:lnTo>
                    <a:pt x="48682" y="49679"/>
                  </a:lnTo>
                  <a:lnTo>
                    <a:pt x="48924" y="49059"/>
                  </a:lnTo>
                  <a:lnTo>
                    <a:pt x="49005" y="48736"/>
                  </a:lnTo>
                  <a:lnTo>
                    <a:pt x="49086" y="48412"/>
                  </a:lnTo>
                  <a:lnTo>
                    <a:pt x="49140" y="48089"/>
                  </a:lnTo>
                  <a:lnTo>
                    <a:pt x="49167" y="47765"/>
                  </a:lnTo>
                  <a:lnTo>
                    <a:pt x="49194" y="47415"/>
                  </a:lnTo>
                  <a:lnTo>
                    <a:pt x="49221" y="47064"/>
                  </a:lnTo>
                  <a:lnTo>
                    <a:pt x="49221" y="47037"/>
                  </a:lnTo>
                  <a:lnTo>
                    <a:pt x="58790" y="49409"/>
                  </a:lnTo>
                  <a:lnTo>
                    <a:pt x="59248" y="50272"/>
                  </a:lnTo>
                  <a:lnTo>
                    <a:pt x="59733" y="51081"/>
                  </a:lnTo>
                  <a:lnTo>
                    <a:pt x="60246" y="51889"/>
                  </a:lnTo>
                  <a:lnTo>
                    <a:pt x="60785" y="52671"/>
                  </a:lnTo>
                  <a:lnTo>
                    <a:pt x="61216" y="53210"/>
                  </a:lnTo>
                  <a:lnTo>
                    <a:pt x="61620" y="53722"/>
                  </a:lnTo>
                  <a:lnTo>
                    <a:pt x="62078" y="54207"/>
                  </a:lnTo>
                  <a:lnTo>
                    <a:pt x="62537" y="54693"/>
                  </a:lnTo>
                  <a:lnTo>
                    <a:pt x="62564" y="54720"/>
                  </a:lnTo>
                  <a:lnTo>
                    <a:pt x="63022" y="55178"/>
                  </a:lnTo>
                  <a:lnTo>
                    <a:pt x="63480" y="55582"/>
                  </a:lnTo>
                  <a:lnTo>
                    <a:pt x="63507" y="55636"/>
                  </a:lnTo>
                  <a:lnTo>
                    <a:pt x="63992" y="56040"/>
                  </a:lnTo>
                  <a:lnTo>
                    <a:pt x="64504" y="56418"/>
                  </a:lnTo>
                  <a:lnTo>
                    <a:pt x="64585" y="56472"/>
                  </a:lnTo>
                  <a:lnTo>
                    <a:pt x="65044" y="56822"/>
                  </a:lnTo>
                  <a:lnTo>
                    <a:pt x="65502" y="57119"/>
                  </a:lnTo>
                  <a:lnTo>
                    <a:pt x="65637" y="57226"/>
                  </a:lnTo>
                  <a:lnTo>
                    <a:pt x="66149" y="57523"/>
                  </a:lnTo>
                  <a:lnTo>
                    <a:pt x="66688" y="57819"/>
                  </a:lnTo>
                  <a:lnTo>
                    <a:pt x="66796" y="57873"/>
                  </a:lnTo>
                  <a:lnTo>
                    <a:pt x="67281" y="58143"/>
                  </a:lnTo>
                  <a:lnTo>
                    <a:pt x="67766" y="58359"/>
                  </a:lnTo>
                  <a:lnTo>
                    <a:pt x="67955" y="58439"/>
                  </a:lnTo>
                  <a:lnTo>
                    <a:pt x="68494" y="58682"/>
                  </a:lnTo>
                  <a:lnTo>
                    <a:pt x="69060" y="58871"/>
                  </a:lnTo>
                  <a:lnTo>
                    <a:pt x="69168" y="58925"/>
                  </a:lnTo>
                  <a:lnTo>
                    <a:pt x="69680" y="59086"/>
                  </a:lnTo>
                  <a:lnTo>
                    <a:pt x="70192" y="59221"/>
                  </a:lnTo>
                  <a:lnTo>
                    <a:pt x="70435" y="59302"/>
                  </a:lnTo>
                  <a:lnTo>
                    <a:pt x="71001" y="59437"/>
                  </a:lnTo>
                  <a:lnTo>
                    <a:pt x="71594" y="59545"/>
                  </a:lnTo>
                  <a:lnTo>
                    <a:pt x="71675" y="59545"/>
                  </a:lnTo>
                  <a:lnTo>
                    <a:pt x="72214" y="59625"/>
                  </a:lnTo>
                  <a:lnTo>
                    <a:pt x="72753" y="59679"/>
                  </a:lnTo>
                  <a:lnTo>
                    <a:pt x="73049" y="59706"/>
                  </a:lnTo>
                  <a:lnTo>
                    <a:pt x="73642" y="59760"/>
                  </a:lnTo>
                  <a:lnTo>
                    <a:pt x="74235" y="59760"/>
                  </a:lnTo>
                  <a:lnTo>
                    <a:pt x="75071" y="59733"/>
                  </a:lnTo>
                  <a:lnTo>
                    <a:pt x="75313" y="59733"/>
                  </a:lnTo>
                  <a:lnTo>
                    <a:pt x="75906" y="59679"/>
                  </a:lnTo>
                  <a:lnTo>
                    <a:pt x="76176" y="59652"/>
                  </a:lnTo>
                  <a:lnTo>
                    <a:pt x="76796" y="59545"/>
                  </a:lnTo>
                  <a:lnTo>
                    <a:pt x="76985" y="59518"/>
                  </a:lnTo>
                  <a:lnTo>
                    <a:pt x="77766" y="59356"/>
                  </a:lnTo>
                  <a:lnTo>
                    <a:pt x="77982" y="59329"/>
                  </a:lnTo>
                  <a:lnTo>
                    <a:pt x="78548" y="59167"/>
                  </a:lnTo>
                  <a:lnTo>
                    <a:pt x="78818" y="59086"/>
                  </a:lnTo>
                  <a:lnTo>
                    <a:pt x="79330" y="58925"/>
                  </a:lnTo>
                  <a:lnTo>
                    <a:pt x="79599" y="58817"/>
                  </a:lnTo>
                  <a:lnTo>
                    <a:pt x="80300" y="58547"/>
                  </a:lnTo>
                  <a:lnTo>
                    <a:pt x="80435" y="58493"/>
                  </a:lnTo>
                  <a:lnTo>
                    <a:pt x="81028" y="58224"/>
                  </a:lnTo>
                  <a:lnTo>
                    <a:pt x="81298" y="58089"/>
                  </a:lnTo>
                  <a:lnTo>
                    <a:pt x="81756" y="57873"/>
                  </a:lnTo>
                  <a:lnTo>
                    <a:pt x="82025" y="57712"/>
                  </a:lnTo>
                  <a:lnTo>
                    <a:pt x="82484" y="57442"/>
                  </a:lnTo>
                  <a:lnTo>
                    <a:pt x="82726" y="57307"/>
                  </a:lnTo>
                  <a:lnTo>
                    <a:pt x="83346" y="56903"/>
                  </a:lnTo>
                  <a:lnTo>
                    <a:pt x="83616" y="56687"/>
                  </a:lnTo>
                  <a:lnTo>
                    <a:pt x="83993" y="56418"/>
                  </a:lnTo>
                  <a:lnTo>
                    <a:pt x="84290" y="56202"/>
                  </a:lnTo>
                  <a:lnTo>
                    <a:pt x="84613" y="55933"/>
                  </a:lnTo>
                  <a:lnTo>
                    <a:pt x="84909" y="55663"/>
                  </a:lnTo>
                  <a:lnTo>
                    <a:pt x="85287" y="55367"/>
                  </a:lnTo>
                  <a:lnTo>
                    <a:pt x="85745" y="54908"/>
                  </a:lnTo>
                  <a:lnTo>
                    <a:pt x="86015" y="54639"/>
                  </a:lnTo>
                  <a:lnTo>
                    <a:pt x="86338" y="54315"/>
                  </a:lnTo>
                  <a:lnTo>
                    <a:pt x="86554" y="54046"/>
                  </a:lnTo>
                  <a:lnTo>
                    <a:pt x="86877" y="53695"/>
                  </a:lnTo>
                  <a:lnTo>
                    <a:pt x="87066" y="53480"/>
                  </a:lnTo>
                  <a:lnTo>
                    <a:pt x="87740" y="52644"/>
                  </a:lnTo>
                  <a:lnTo>
                    <a:pt x="87821" y="52536"/>
                  </a:lnTo>
                  <a:lnTo>
                    <a:pt x="88117" y="52105"/>
                  </a:lnTo>
                  <a:lnTo>
                    <a:pt x="88279" y="51862"/>
                  </a:lnTo>
                  <a:lnTo>
                    <a:pt x="88575" y="51431"/>
                  </a:lnTo>
                  <a:lnTo>
                    <a:pt x="88710" y="51215"/>
                  </a:lnTo>
                  <a:lnTo>
                    <a:pt x="89168" y="50407"/>
                  </a:lnTo>
                  <a:lnTo>
                    <a:pt x="89600" y="49571"/>
                  </a:lnTo>
                  <a:lnTo>
                    <a:pt x="89708" y="49409"/>
                  </a:lnTo>
                  <a:lnTo>
                    <a:pt x="89734" y="49356"/>
                  </a:lnTo>
                  <a:lnTo>
                    <a:pt x="99088" y="47037"/>
                  </a:lnTo>
                  <a:lnTo>
                    <a:pt x="99088" y="47064"/>
                  </a:lnTo>
                  <a:lnTo>
                    <a:pt x="99088" y="47415"/>
                  </a:lnTo>
                  <a:lnTo>
                    <a:pt x="99115" y="47765"/>
                  </a:lnTo>
                  <a:lnTo>
                    <a:pt x="99169" y="48089"/>
                  </a:lnTo>
                  <a:lnTo>
                    <a:pt x="99223" y="48412"/>
                  </a:lnTo>
                  <a:lnTo>
                    <a:pt x="99304" y="48736"/>
                  </a:lnTo>
                  <a:lnTo>
                    <a:pt x="99384" y="49059"/>
                  </a:lnTo>
                  <a:lnTo>
                    <a:pt x="99627" y="49679"/>
                  </a:lnTo>
                  <a:lnTo>
                    <a:pt x="99897" y="50245"/>
                  </a:lnTo>
                  <a:lnTo>
                    <a:pt x="100220" y="50811"/>
                  </a:lnTo>
                  <a:lnTo>
                    <a:pt x="100624" y="51323"/>
                  </a:lnTo>
                  <a:lnTo>
                    <a:pt x="101056" y="51782"/>
                  </a:lnTo>
                  <a:lnTo>
                    <a:pt x="101514" y="52213"/>
                  </a:lnTo>
                  <a:lnTo>
                    <a:pt x="102026" y="52590"/>
                  </a:lnTo>
                  <a:lnTo>
                    <a:pt x="102592" y="52941"/>
                  </a:lnTo>
                  <a:lnTo>
                    <a:pt x="103158" y="53210"/>
                  </a:lnTo>
                  <a:lnTo>
                    <a:pt x="103455" y="53345"/>
                  </a:lnTo>
                  <a:lnTo>
                    <a:pt x="103778" y="53453"/>
                  </a:lnTo>
                  <a:lnTo>
                    <a:pt x="104102" y="53534"/>
                  </a:lnTo>
                  <a:lnTo>
                    <a:pt x="104425" y="53614"/>
                  </a:lnTo>
                  <a:lnTo>
                    <a:pt x="104748" y="53668"/>
                  </a:lnTo>
                  <a:lnTo>
                    <a:pt x="105072" y="53695"/>
                  </a:lnTo>
                  <a:lnTo>
                    <a:pt x="105422" y="53722"/>
                  </a:lnTo>
                  <a:lnTo>
                    <a:pt x="105746" y="53749"/>
                  </a:lnTo>
                  <a:lnTo>
                    <a:pt x="106096" y="53722"/>
                  </a:lnTo>
                  <a:lnTo>
                    <a:pt x="106447" y="53695"/>
                  </a:lnTo>
                  <a:lnTo>
                    <a:pt x="106770" y="53668"/>
                  </a:lnTo>
                  <a:lnTo>
                    <a:pt x="107094" y="53614"/>
                  </a:lnTo>
                  <a:lnTo>
                    <a:pt x="107417" y="53534"/>
                  </a:lnTo>
                  <a:lnTo>
                    <a:pt x="107741" y="53453"/>
                  </a:lnTo>
                  <a:lnTo>
                    <a:pt x="108064" y="53345"/>
                  </a:lnTo>
                  <a:lnTo>
                    <a:pt x="108360" y="53210"/>
                  </a:lnTo>
                  <a:lnTo>
                    <a:pt x="108927" y="52941"/>
                  </a:lnTo>
                  <a:lnTo>
                    <a:pt x="109493" y="52590"/>
                  </a:lnTo>
                  <a:lnTo>
                    <a:pt x="110005" y="52213"/>
                  </a:lnTo>
                  <a:lnTo>
                    <a:pt x="110463" y="51782"/>
                  </a:lnTo>
                  <a:lnTo>
                    <a:pt x="110894" y="51323"/>
                  </a:lnTo>
                  <a:lnTo>
                    <a:pt x="111299" y="50811"/>
                  </a:lnTo>
                  <a:lnTo>
                    <a:pt x="111622" y="50245"/>
                  </a:lnTo>
                  <a:lnTo>
                    <a:pt x="111892" y="49679"/>
                  </a:lnTo>
                  <a:lnTo>
                    <a:pt x="112134" y="49059"/>
                  </a:lnTo>
                  <a:lnTo>
                    <a:pt x="112215" y="48736"/>
                  </a:lnTo>
                  <a:lnTo>
                    <a:pt x="112296" y="48412"/>
                  </a:lnTo>
                  <a:lnTo>
                    <a:pt x="112350" y="48089"/>
                  </a:lnTo>
                  <a:lnTo>
                    <a:pt x="112404" y="47765"/>
                  </a:lnTo>
                  <a:lnTo>
                    <a:pt x="112431" y="47415"/>
                  </a:lnTo>
                  <a:lnTo>
                    <a:pt x="112431" y="47064"/>
                  </a:lnTo>
                  <a:lnTo>
                    <a:pt x="112404" y="46660"/>
                  </a:lnTo>
                  <a:lnTo>
                    <a:pt x="112377" y="46229"/>
                  </a:lnTo>
                  <a:lnTo>
                    <a:pt x="112323" y="45824"/>
                  </a:lnTo>
                  <a:lnTo>
                    <a:pt x="112215" y="45447"/>
                  </a:lnTo>
                  <a:lnTo>
                    <a:pt x="112107" y="45043"/>
                  </a:lnTo>
                  <a:lnTo>
                    <a:pt x="111972" y="44665"/>
                  </a:lnTo>
                  <a:lnTo>
                    <a:pt x="111811" y="44288"/>
                  </a:lnTo>
                  <a:lnTo>
                    <a:pt x="111649" y="43938"/>
                  </a:lnTo>
                  <a:lnTo>
                    <a:pt x="116016" y="42859"/>
                  </a:lnTo>
                  <a:lnTo>
                    <a:pt x="115989" y="43156"/>
                  </a:lnTo>
                  <a:lnTo>
                    <a:pt x="115989" y="43452"/>
                  </a:lnTo>
                  <a:lnTo>
                    <a:pt x="116016" y="43938"/>
                  </a:lnTo>
                  <a:lnTo>
                    <a:pt x="116070" y="44423"/>
                  </a:lnTo>
                  <a:lnTo>
                    <a:pt x="116204" y="44908"/>
                  </a:lnTo>
                  <a:lnTo>
                    <a:pt x="116366" y="45339"/>
                  </a:lnTo>
                  <a:lnTo>
                    <a:pt x="116555" y="45770"/>
                  </a:lnTo>
                  <a:lnTo>
                    <a:pt x="116824" y="46175"/>
                  </a:lnTo>
                  <a:lnTo>
                    <a:pt x="117094" y="46552"/>
                  </a:lnTo>
                  <a:lnTo>
                    <a:pt x="117390" y="46876"/>
                  </a:lnTo>
                  <a:lnTo>
                    <a:pt x="117741" y="47199"/>
                  </a:lnTo>
                  <a:lnTo>
                    <a:pt x="118118" y="47469"/>
                  </a:lnTo>
                  <a:lnTo>
                    <a:pt x="118523" y="47711"/>
                  </a:lnTo>
                  <a:lnTo>
                    <a:pt x="118954" y="47927"/>
                  </a:lnTo>
                  <a:lnTo>
                    <a:pt x="119385" y="48089"/>
                  </a:lnTo>
                  <a:lnTo>
                    <a:pt x="119843" y="48196"/>
                  </a:lnTo>
                  <a:lnTo>
                    <a:pt x="120329" y="48277"/>
                  </a:lnTo>
                  <a:lnTo>
                    <a:pt x="120841" y="48304"/>
                  </a:lnTo>
                  <a:lnTo>
                    <a:pt x="121326" y="48277"/>
                  </a:lnTo>
                  <a:lnTo>
                    <a:pt x="121811" y="48196"/>
                  </a:lnTo>
                  <a:lnTo>
                    <a:pt x="122269" y="48089"/>
                  </a:lnTo>
                  <a:lnTo>
                    <a:pt x="122728" y="47927"/>
                  </a:lnTo>
                  <a:lnTo>
                    <a:pt x="123159" y="47711"/>
                  </a:lnTo>
                  <a:lnTo>
                    <a:pt x="123536" y="47469"/>
                  </a:lnTo>
                  <a:lnTo>
                    <a:pt x="123914" y="47199"/>
                  </a:lnTo>
                  <a:lnTo>
                    <a:pt x="124264" y="46876"/>
                  </a:lnTo>
                  <a:lnTo>
                    <a:pt x="124587" y="46552"/>
                  </a:lnTo>
                  <a:lnTo>
                    <a:pt x="124857" y="46175"/>
                  </a:lnTo>
                  <a:lnTo>
                    <a:pt x="125100" y="45770"/>
                  </a:lnTo>
                  <a:lnTo>
                    <a:pt x="125315" y="45339"/>
                  </a:lnTo>
                  <a:lnTo>
                    <a:pt x="125477" y="44908"/>
                  </a:lnTo>
                  <a:lnTo>
                    <a:pt x="125585" y="44423"/>
                  </a:lnTo>
                  <a:lnTo>
                    <a:pt x="125666" y="43938"/>
                  </a:lnTo>
                  <a:lnTo>
                    <a:pt x="125693" y="43452"/>
                  </a:lnTo>
                  <a:lnTo>
                    <a:pt x="125666" y="43075"/>
                  </a:lnTo>
                  <a:lnTo>
                    <a:pt x="125639" y="42698"/>
                  </a:lnTo>
                  <a:lnTo>
                    <a:pt x="125558" y="42347"/>
                  </a:lnTo>
                  <a:lnTo>
                    <a:pt x="125450" y="41997"/>
                  </a:lnTo>
                  <a:lnTo>
                    <a:pt x="125342" y="41646"/>
                  </a:lnTo>
                  <a:lnTo>
                    <a:pt x="125180" y="41323"/>
                  </a:lnTo>
                  <a:lnTo>
                    <a:pt x="125019" y="40999"/>
                  </a:lnTo>
                  <a:lnTo>
                    <a:pt x="124830" y="40703"/>
                  </a:lnTo>
                  <a:lnTo>
                    <a:pt x="147445" y="35123"/>
                  </a:lnTo>
                  <a:lnTo>
                    <a:pt x="147661" y="35042"/>
                  </a:lnTo>
                  <a:lnTo>
                    <a:pt x="147850" y="34934"/>
                  </a:lnTo>
                  <a:lnTo>
                    <a:pt x="147985" y="34827"/>
                  </a:lnTo>
                  <a:lnTo>
                    <a:pt x="148119" y="34665"/>
                  </a:lnTo>
                  <a:lnTo>
                    <a:pt x="148200" y="34503"/>
                  </a:lnTo>
                  <a:lnTo>
                    <a:pt x="148281" y="34341"/>
                  </a:lnTo>
                  <a:lnTo>
                    <a:pt x="148308" y="34153"/>
                  </a:lnTo>
                  <a:lnTo>
                    <a:pt x="148308" y="33964"/>
                  </a:lnTo>
                  <a:lnTo>
                    <a:pt x="148281" y="33775"/>
                  </a:lnTo>
                  <a:lnTo>
                    <a:pt x="148227" y="33614"/>
                  </a:lnTo>
                  <a:lnTo>
                    <a:pt x="148146" y="33425"/>
                  </a:lnTo>
                  <a:lnTo>
                    <a:pt x="148038" y="33290"/>
                  </a:lnTo>
                  <a:lnTo>
                    <a:pt x="147904" y="33155"/>
                  </a:lnTo>
                  <a:lnTo>
                    <a:pt x="147742" y="33048"/>
                  </a:lnTo>
                  <a:lnTo>
                    <a:pt x="147553" y="32967"/>
                  </a:lnTo>
                  <a:lnTo>
                    <a:pt x="147338" y="32913"/>
                  </a:lnTo>
                  <a:lnTo>
                    <a:pt x="144507" y="32509"/>
                  </a:lnTo>
                  <a:lnTo>
                    <a:pt x="144265" y="32509"/>
                  </a:lnTo>
                  <a:lnTo>
                    <a:pt x="141704" y="32778"/>
                  </a:lnTo>
                  <a:lnTo>
                    <a:pt x="136529" y="33398"/>
                  </a:lnTo>
                  <a:lnTo>
                    <a:pt x="121218" y="35231"/>
                  </a:lnTo>
                  <a:lnTo>
                    <a:pt x="91918" y="38816"/>
                  </a:lnTo>
                  <a:lnTo>
                    <a:pt x="91891" y="38142"/>
                  </a:lnTo>
                  <a:lnTo>
                    <a:pt x="91837" y="37468"/>
                  </a:lnTo>
                  <a:lnTo>
                    <a:pt x="91783" y="36821"/>
                  </a:lnTo>
                  <a:lnTo>
                    <a:pt x="91675" y="36174"/>
                  </a:lnTo>
                  <a:lnTo>
                    <a:pt x="91594" y="35527"/>
                  </a:lnTo>
                  <a:lnTo>
                    <a:pt x="91460" y="34908"/>
                  </a:lnTo>
                  <a:lnTo>
                    <a:pt x="91325" y="34288"/>
                  </a:lnTo>
                  <a:lnTo>
                    <a:pt x="91163" y="33668"/>
                  </a:lnTo>
                  <a:lnTo>
                    <a:pt x="91001" y="33048"/>
                  </a:lnTo>
                  <a:lnTo>
                    <a:pt x="90813" y="32455"/>
                  </a:lnTo>
                  <a:lnTo>
                    <a:pt x="90597" y="31862"/>
                  </a:lnTo>
                  <a:lnTo>
                    <a:pt x="90381" y="31269"/>
                  </a:lnTo>
                  <a:lnTo>
                    <a:pt x="90139" y="30703"/>
                  </a:lnTo>
                  <a:lnTo>
                    <a:pt x="89896" y="30136"/>
                  </a:lnTo>
                  <a:lnTo>
                    <a:pt x="89627" y="29597"/>
                  </a:lnTo>
                  <a:lnTo>
                    <a:pt x="89357" y="29058"/>
                  </a:lnTo>
                  <a:lnTo>
                    <a:pt x="117256" y="20918"/>
                  </a:lnTo>
                  <a:lnTo>
                    <a:pt x="117471" y="20810"/>
                  </a:lnTo>
                  <a:lnTo>
                    <a:pt x="117660" y="20702"/>
                  </a:lnTo>
                  <a:lnTo>
                    <a:pt x="117822" y="20567"/>
                  </a:lnTo>
                  <a:lnTo>
                    <a:pt x="117930" y="20406"/>
                  </a:lnTo>
                  <a:lnTo>
                    <a:pt x="118010" y="20244"/>
                  </a:lnTo>
                  <a:lnTo>
                    <a:pt x="118064" y="20055"/>
                  </a:lnTo>
                  <a:lnTo>
                    <a:pt x="118064" y="19867"/>
                  </a:lnTo>
                  <a:lnTo>
                    <a:pt x="118037" y="19705"/>
                  </a:lnTo>
                  <a:lnTo>
                    <a:pt x="117983" y="19516"/>
                  </a:lnTo>
                  <a:lnTo>
                    <a:pt x="117903" y="19354"/>
                  </a:lnTo>
                  <a:lnTo>
                    <a:pt x="117795" y="19220"/>
                  </a:lnTo>
                  <a:lnTo>
                    <a:pt x="117660" y="19085"/>
                  </a:lnTo>
                  <a:lnTo>
                    <a:pt x="117471" y="18977"/>
                  </a:lnTo>
                  <a:lnTo>
                    <a:pt x="117283" y="18923"/>
                  </a:lnTo>
                  <a:lnTo>
                    <a:pt x="117067" y="18896"/>
                  </a:lnTo>
                  <a:lnTo>
                    <a:pt x="116824" y="18896"/>
                  </a:lnTo>
                  <a:lnTo>
                    <a:pt x="84667" y="23236"/>
                  </a:lnTo>
                  <a:lnTo>
                    <a:pt x="84236" y="22885"/>
                  </a:lnTo>
                  <a:lnTo>
                    <a:pt x="83804" y="22562"/>
                  </a:lnTo>
                  <a:lnTo>
                    <a:pt x="83346" y="22239"/>
                  </a:lnTo>
                  <a:lnTo>
                    <a:pt x="82888" y="21915"/>
                  </a:lnTo>
                  <a:lnTo>
                    <a:pt x="82403" y="21646"/>
                  </a:lnTo>
                  <a:lnTo>
                    <a:pt x="81917" y="21349"/>
                  </a:lnTo>
                  <a:lnTo>
                    <a:pt x="81432" y="21106"/>
                  </a:lnTo>
                  <a:lnTo>
                    <a:pt x="80947" y="20864"/>
                  </a:lnTo>
                  <a:lnTo>
                    <a:pt x="80435" y="20621"/>
                  </a:lnTo>
                  <a:lnTo>
                    <a:pt x="79923" y="20433"/>
                  </a:lnTo>
                  <a:lnTo>
                    <a:pt x="79384" y="20244"/>
                  </a:lnTo>
                  <a:lnTo>
                    <a:pt x="78872" y="20055"/>
                  </a:lnTo>
                  <a:lnTo>
                    <a:pt x="78332" y="19893"/>
                  </a:lnTo>
                  <a:lnTo>
                    <a:pt x="77793" y="19759"/>
                  </a:lnTo>
                  <a:lnTo>
                    <a:pt x="77254" y="19651"/>
                  </a:lnTo>
                  <a:lnTo>
                    <a:pt x="76688" y="19543"/>
                  </a:lnTo>
                  <a:lnTo>
                    <a:pt x="75260" y="944"/>
                  </a:lnTo>
                  <a:lnTo>
                    <a:pt x="75233" y="728"/>
                  </a:lnTo>
                  <a:lnTo>
                    <a:pt x="75152" y="540"/>
                  </a:lnTo>
                  <a:lnTo>
                    <a:pt x="75044" y="378"/>
                  </a:lnTo>
                  <a:lnTo>
                    <a:pt x="74909" y="243"/>
                  </a:lnTo>
                  <a:lnTo>
                    <a:pt x="74774" y="135"/>
                  </a:lnTo>
                  <a:lnTo>
                    <a:pt x="74613" y="54"/>
                  </a:lnTo>
                  <a:lnTo>
                    <a:pt x="74424" y="27"/>
                  </a:lnTo>
                  <a:lnTo>
                    <a:pt x="742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74"/>
            <p:cNvSpPr/>
            <p:nvPr/>
          </p:nvSpPr>
          <p:spPr>
            <a:xfrm>
              <a:off x="6772000" y="2934550"/>
              <a:ext cx="202175" cy="202875"/>
            </a:xfrm>
            <a:custGeom>
              <a:avLst/>
              <a:gdLst/>
              <a:ahLst/>
              <a:cxnLst/>
              <a:rect l="l" t="t" r="r" b="b"/>
              <a:pathLst>
                <a:path w="8087" h="8115" extrusionOk="0">
                  <a:moveTo>
                    <a:pt x="4044" y="1"/>
                  </a:moveTo>
                  <a:lnTo>
                    <a:pt x="3612" y="28"/>
                  </a:lnTo>
                  <a:lnTo>
                    <a:pt x="3208" y="81"/>
                  </a:lnTo>
                  <a:lnTo>
                    <a:pt x="2831" y="189"/>
                  </a:lnTo>
                  <a:lnTo>
                    <a:pt x="2453" y="324"/>
                  </a:lnTo>
                  <a:lnTo>
                    <a:pt x="2103" y="513"/>
                  </a:lnTo>
                  <a:lnTo>
                    <a:pt x="1779" y="701"/>
                  </a:lnTo>
                  <a:lnTo>
                    <a:pt x="1456" y="944"/>
                  </a:lnTo>
                  <a:lnTo>
                    <a:pt x="1186" y="1187"/>
                  </a:lnTo>
                  <a:lnTo>
                    <a:pt x="917" y="1483"/>
                  </a:lnTo>
                  <a:lnTo>
                    <a:pt x="674" y="1807"/>
                  </a:lnTo>
                  <a:lnTo>
                    <a:pt x="486" y="2130"/>
                  </a:lnTo>
                  <a:lnTo>
                    <a:pt x="297" y="2480"/>
                  </a:lnTo>
                  <a:lnTo>
                    <a:pt x="162" y="2858"/>
                  </a:lnTo>
                  <a:lnTo>
                    <a:pt x="81" y="3235"/>
                  </a:lnTo>
                  <a:lnTo>
                    <a:pt x="0" y="3640"/>
                  </a:lnTo>
                  <a:lnTo>
                    <a:pt x="0" y="4071"/>
                  </a:lnTo>
                  <a:lnTo>
                    <a:pt x="0" y="4475"/>
                  </a:lnTo>
                  <a:lnTo>
                    <a:pt x="81" y="4879"/>
                  </a:lnTo>
                  <a:lnTo>
                    <a:pt x="162" y="5257"/>
                  </a:lnTo>
                  <a:lnTo>
                    <a:pt x="297" y="5634"/>
                  </a:lnTo>
                  <a:lnTo>
                    <a:pt x="486" y="5985"/>
                  </a:lnTo>
                  <a:lnTo>
                    <a:pt x="674" y="6308"/>
                  </a:lnTo>
                  <a:lnTo>
                    <a:pt x="917" y="6632"/>
                  </a:lnTo>
                  <a:lnTo>
                    <a:pt x="1186" y="6928"/>
                  </a:lnTo>
                  <a:lnTo>
                    <a:pt x="1456" y="7171"/>
                  </a:lnTo>
                  <a:lnTo>
                    <a:pt x="1779" y="7413"/>
                  </a:lnTo>
                  <a:lnTo>
                    <a:pt x="2103" y="7602"/>
                  </a:lnTo>
                  <a:lnTo>
                    <a:pt x="2453" y="7791"/>
                  </a:lnTo>
                  <a:lnTo>
                    <a:pt x="2831" y="7925"/>
                  </a:lnTo>
                  <a:lnTo>
                    <a:pt x="3208" y="8033"/>
                  </a:lnTo>
                  <a:lnTo>
                    <a:pt x="3612" y="8087"/>
                  </a:lnTo>
                  <a:lnTo>
                    <a:pt x="4044" y="8114"/>
                  </a:lnTo>
                  <a:lnTo>
                    <a:pt x="4448" y="8087"/>
                  </a:lnTo>
                  <a:lnTo>
                    <a:pt x="4852" y="8033"/>
                  </a:lnTo>
                  <a:lnTo>
                    <a:pt x="5230" y="7925"/>
                  </a:lnTo>
                  <a:lnTo>
                    <a:pt x="5607" y="7791"/>
                  </a:lnTo>
                  <a:lnTo>
                    <a:pt x="5958" y="7602"/>
                  </a:lnTo>
                  <a:lnTo>
                    <a:pt x="6308" y="7413"/>
                  </a:lnTo>
                  <a:lnTo>
                    <a:pt x="6604" y="7171"/>
                  </a:lnTo>
                  <a:lnTo>
                    <a:pt x="6901" y="6928"/>
                  </a:lnTo>
                  <a:lnTo>
                    <a:pt x="7171" y="6632"/>
                  </a:lnTo>
                  <a:lnTo>
                    <a:pt x="7386" y="6308"/>
                  </a:lnTo>
                  <a:lnTo>
                    <a:pt x="7602" y="5985"/>
                  </a:lnTo>
                  <a:lnTo>
                    <a:pt x="7764" y="5634"/>
                  </a:lnTo>
                  <a:lnTo>
                    <a:pt x="7898" y="5257"/>
                  </a:lnTo>
                  <a:lnTo>
                    <a:pt x="8006" y="4879"/>
                  </a:lnTo>
                  <a:lnTo>
                    <a:pt x="8060" y="4475"/>
                  </a:lnTo>
                  <a:lnTo>
                    <a:pt x="8087" y="4071"/>
                  </a:lnTo>
                  <a:lnTo>
                    <a:pt x="8060" y="3640"/>
                  </a:lnTo>
                  <a:lnTo>
                    <a:pt x="8006" y="3235"/>
                  </a:lnTo>
                  <a:lnTo>
                    <a:pt x="7898" y="2858"/>
                  </a:lnTo>
                  <a:lnTo>
                    <a:pt x="7764" y="2480"/>
                  </a:lnTo>
                  <a:lnTo>
                    <a:pt x="7602" y="2130"/>
                  </a:lnTo>
                  <a:lnTo>
                    <a:pt x="7386" y="1807"/>
                  </a:lnTo>
                  <a:lnTo>
                    <a:pt x="7171" y="1483"/>
                  </a:lnTo>
                  <a:lnTo>
                    <a:pt x="6901" y="1187"/>
                  </a:lnTo>
                  <a:lnTo>
                    <a:pt x="6604" y="944"/>
                  </a:lnTo>
                  <a:lnTo>
                    <a:pt x="6308" y="701"/>
                  </a:lnTo>
                  <a:lnTo>
                    <a:pt x="5958" y="513"/>
                  </a:lnTo>
                  <a:lnTo>
                    <a:pt x="5607" y="324"/>
                  </a:lnTo>
                  <a:lnTo>
                    <a:pt x="5230" y="189"/>
                  </a:lnTo>
                  <a:lnTo>
                    <a:pt x="4852" y="81"/>
                  </a:lnTo>
                  <a:lnTo>
                    <a:pt x="4448" y="28"/>
                  </a:lnTo>
                  <a:lnTo>
                    <a:pt x="40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4"/>
            <p:cNvSpPr/>
            <p:nvPr/>
          </p:nvSpPr>
          <p:spPr>
            <a:xfrm>
              <a:off x="6356900" y="2987125"/>
              <a:ext cx="278325" cy="278325"/>
            </a:xfrm>
            <a:custGeom>
              <a:avLst/>
              <a:gdLst/>
              <a:ahLst/>
              <a:cxnLst/>
              <a:rect l="l" t="t" r="r" b="b"/>
              <a:pathLst>
                <a:path w="11133" h="11133" extrusionOk="0">
                  <a:moveTo>
                    <a:pt x="5553" y="0"/>
                  </a:moveTo>
                  <a:lnTo>
                    <a:pt x="4987" y="54"/>
                  </a:lnTo>
                  <a:lnTo>
                    <a:pt x="4448" y="135"/>
                  </a:lnTo>
                  <a:lnTo>
                    <a:pt x="3909" y="270"/>
                  </a:lnTo>
                  <a:lnTo>
                    <a:pt x="3396" y="458"/>
                  </a:lnTo>
                  <a:lnTo>
                    <a:pt x="2911" y="674"/>
                  </a:lnTo>
                  <a:lnTo>
                    <a:pt x="2453" y="970"/>
                  </a:lnTo>
                  <a:lnTo>
                    <a:pt x="2022" y="1294"/>
                  </a:lnTo>
                  <a:lnTo>
                    <a:pt x="1644" y="1644"/>
                  </a:lnTo>
                  <a:lnTo>
                    <a:pt x="1267" y="2049"/>
                  </a:lnTo>
                  <a:lnTo>
                    <a:pt x="943" y="2453"/>
                  </a:lnTo>
                  <a:lnTo>
                    <a:pt x="674" y="2911"/>
                  </a:lnTo>
                  <a:lnTo>
                    <a:pt x="431" y="3396"/>
                  </a:lnTo>
                  <a:lnTo>
                    <a:pt x="243" y="3909"/>
                  </a:lnTo>
                  <a:lnTo>
                    <a:pt x="108" y="4448"/>
                  </a:lnTo>
                  <a:lnTo>
                    <a:pt x="27" y="5014"/>
                  </a:lnTo>
                  <a:lnTo>
                    <a:pt x="0" y="5580"/>
                  </a:lnTo>
                  <a:lnTo>
                    <a:pt x="27" y="6146"/>
                  </a:lnTo>
                  <a:lnTo>
                    <a:pt x="108" y="6685"/>
                  </a:lnTo>
                  <a:lnTo>
                    <a:pt x="243" y="7224"/>
                  </a:lnTo>
                  <a:lnTo>
                    <a:pt x="431" y="7736"/>
                  </a:lnTo>
                  <a:lnTo>
                    <a:pt x="674" y="8221"/>
                  </a:lnTo>
                  <a:lnTo>
                    <a:pt x="943" y="8680"/>
                  </a:lnTo>
                  <a:lnTo>
                    <a:pt x="1267" y="9111"/>
                  </a:lnTo>
                  <a:lnTo>
                    <a:pt x="1644" y="9515"/>
                  </a:lnTo>
                  <a:lnTo>
                    <a:pt x="2022" y="9866"/>
                  </a:lnTo>
                  <a:lnTo>
                    <a:pt x="2453" y="10189"/>
                  </a:lnTo>
                  <a:lnTo>
                    <a:pt x="2911" y="10459"/>
                  </a:lnTo>
                  <a:lnTo>
                    <a:pt x="3396" y="10701"/>
                  </a:lnTo>
                  <a:lnTo>
                    <a:pt x="3909" y="10890"/>
                  </a:lnTo>
                  <a:lnTo>
                    <a:pt x="4448" y="11025"/>
                  </a:lnTo>
                  <a:lnTo>
                    <a:pt x="4987" y="11106"/>
                  </a:lnTo>
                  <a:lnTo>
                    <a:pt x="5553" y="11133"/>
                  </a:lnTo>
                  <a:lnTo>
                    <a:pt x="6146" y="11106"/>
                  </a:lnTo>
                  <a:lnTo>
                    <a:pt x="6685" y="11025"/>
                  </a:lnTo>
                  <a:lnTo>
                    <a:pt x="7224" y="10890"/>
                  </a:lnTo>
                  <a:lnTo>
                    <a:pt x="7736" y="10701"/>
                  </a:lnTo>
                  <a:lnTo>
                    <a:pt x="8221" y="10459"/>
                  </a:lnTo>
                  <a:lnTo>
                    <a:pt x="8680" y="10189"/>
                  </a:lnTo>
                  <a:lnTo>
                    <a:pt x="9111" y="9866"/>
                  </a:lnTo>
                  <a:lnTo>
                    <a:pt x="9488" y="9515"/>
                  </a:lnTo>
                  <a:lnTo>
                    <a:pt x="9866" y="9111"/>
                  </a:lnTo>
                  <a:lnTo>
                    <a:pt x="10189" y="8680"/>
                  </a:lnTo>
                  <a:lnTo>
                    <a:pt x="10459" y="8221"/>
                  </a:lnTo>
                  <a:lnTo>
                    <a:pt x="10701" y="7736"/>
                  </a:lnTo>
                  <a:lnTo>
                    <a:pt x="10890" y="7224"/>
                  </a:lnTo>
                  <a:lnTo>
                    <a:pt x="11025" y="6685"/>
                  </a:lnTo>
                  <a:lnTo>
                    <a:pt x="11106" y="6146"/>
                  </a:lnTo>
                  <a:lnTo>
                    <a:pt x="11133" y="5580"/>
                  </a:lnTo>
                  <a:lnTo>
                    <a:pt x="11106" y="5014"/>
                  </a:lnTo>
                  <a:lnTo>
                    <a:pt x="11025" y="4448"/>
                  </a:lnTo>
                  <a:lnTo>
                    <a:pt x="10890" y="3909"/>
                  </a:lnTo>
                  <a:lnTo>
                    <a:pt x="10701" y="3396"/>
                  </a:lnTo>
                  <a:lnTo>
                    <a:pt x="10459" y="2911"/>
                  </a:lnTo>
                  <a:lnTo>
                    <a:pt x="10189" y="2453"/>
                  </a:lnTo>
                  <a:lnTo>
                    <a:pt x="9866" y="2049"/>
                  </a:lnTo>
                  <a:lnTo>
                    <a:pt x="9488" y="1644"/>
                  </a:lnTo>
                  <a:lnTo>
                    <a:pt x="9111" y="1294"/>
                  </a:lnTo>
                  <a:lnTo>
                    <a:pt x="8680" y="970"/>
                  </a:lnTo>
                  <a:lnTo>
                    <a:pt x="8221" y="674"/>
                  </a:lnTo>
                  <a:lnTo>
                    <a:pt x="7736" y="458"/>
                  </a:lnTo>
                  <a:lnTo>
                    <a:pt x="7224" y="270"/>
                  </a:lnTo>
                  <a:lnTo>
                    <a:pt x="6685" y="135"/>
                  </a:lnTo>
                  <a:lnTo>
                    <a:pt x="6146" y="54"/>
                  </a:lnTo>
                  <a:lnTo>
                    <a:pt x="55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4"/>
            <p:cNvSpPr/>
            <p:nvPr/>
          </p:nvSpPr>
          <p:spPr>
            <a:xfrm>
              <a:off x="5265875" y="2433850"/>
              <a:ext cx="884825" cy="1010175"/>
            </a:xfrm>
            <a:custGeom>
              <a:avLst/>
              <a:gdLst/>
              <a:ahLst/>
              <a:cxnLst/>
              <a:rect l="l" t="t" r="r" b="b"/>
              <a:pathLst>
                <a:path w="35393" h="40407" extrusionOk="0">
                  <a:moveTo>
                    <a:pt x="17683" y="1"/>
                  </a:moveTo>
                  <a:lnTo>
                    <a:pt x="16794" y="28"/>
                  </a:lnTo>
                  <a:lnTo>
                    <a:pt x="15877" y="82"/>
                  </a:lnTo>
                  <a:lnTo>
                    <a:pt x="15015" y="217"/>
                  </a:lnTo>
                  <a:lnTo>
                    <a:pt x="14125" y="405"/>
                  </a:lnTo>
                  <a:lnTo>
                    <a:pt x="13263" y="621"/>
                  </a:lnTo>
                  <a:lnTo>
                    <a:pt x="12427" y="890"/>
                  </a:lnTo>
                  <a:lnTo>
                    <a:pt x="11618" y="1214"/>
                  </a:lnTo>
                  <a:lnTo>
                    <a:pt x="10810" y="1591"/>
                  </a:lnTo>
                  <a:lnTo>
                    <a:pt x="10028" y="1996"/>
                  </a:lnTo>
                  <a:lnTo>
                    <a:pt x="9273" y="2427"/>
                  </a:lnTo>
                  <a:lnTo>
                    <a:pt x="8519" y="2912"/>
                  </a:lnTo>
                  <a:lnTo>
                    <a:pt x="7818" y="3451"/>
                  </a:lnTo>
                  <a:lnTo>
                    <a:pt x="7117" y="4017"/>
                  </a:lnTo>
                  <a:lnTo>
                    <a:pt x="6443" y="4610"/>
                  </a:lnTo>
                  <a:lnTo>
                    <a:pt x="5796" y="5230"/>
                  </a:lnTo>
                  <a:lnTo>
                    <a:pt x="5176" y="5904"/>
                  </a:lnTo>
                  <a:lnTo>
                    <a:pt x="4610" y="6605"/>
                  </a:lnTo>
                  <a:lnTo>
                    <a:pt x="4044" y="7333"/>
                  </a:lnTo>
                  <a:lnTo>
                    <a:pt x="3532" y="8114"/>
                  </a:lnTo>
                  <a:lnTo>
                    <a:pt x="3020" y="8896"/>
                  </a:lnTo>
                  <a:lnTo>
                    <a:pt x="2561" y="9705"/>
                  </a:lnTo>
                  <a:lnTo>
                    <a:pt x="2130" y="10567"/>
                  </a:lnTo>
                  <a:lnTo>
                    <a:pt x="1753" y="11430"/>
                  </a:lnTo>
                  <a:lnTo>
                    <a:pt x="1402" y="12319"/>
                  </a:lnTo>
                  <a:lnTo>
                    <a:pt x="1079" y="13236"/>
                  </a:lnTo>
                  <a:lnTo>
                    <a:pt x="809" y="14179"/>
                  </a:lnTo>
                  <a:lnTo>
                    <a:pt x="567" y="15150"/>
                  </a:lnTo>
                  <a:lnTo>
                    <a:pt x="378" y="16120"/>
                  </a:lnTo>
                  <a:lnTo>
                    <a:pt x="216" y="17117"/>
                  </a:lnTo>
                  <a:lnTo>
                    <a:pt x="109" y="18142"/>
                  </a:lnTo>
                  <a:lnTo>
                    <a:pt x="28" y="19166"/>
                  </a:lnTo>
                  <a:lnTo>
                    <a:pt x="1" y="20190"/>
                  </a:lnTo>
                  <a:lnTo>
                    <a:pt x="28" y="21242"/>
                  </a:lnTo>
                  <a:lnTo>
                    <a:pt x="109" y="22266"/>
                  </a:lnTo>
                  <a:lnTo>
                    <a:pt x="216" y="23263"/>
                  </a:lnTo>
                  <a:lnTo>
                    <a:pt x="378" y="24261"/>
                  </a:lnTo>
                  <a:lnTo>
                    <a:pt x="567" y="25258"/>
                  </a:lnTo>
                  <a:lnTo>
                    <a:pt x="809" y="26201"/>
                  </a:lnTo>
                  <a:lnTo>
                    <a:pt x="1079" y="27145"/>
                  </a:lnTo>
                  <a:lnTo>
                    <a:pt x="1402" y="28061"/>
                  </a:lnTo>
                  <a:lnTo>
                    <a:pt x="1753" y="28951"/>
                  </a:lnTo>
                  <a:lnTo>
                    <a:pt x="2130" y="29813"/>
                  </a:lnTo>
                  <a:lnTo>
                    <a:pt x="2561" y="30676"/>
                  </a:lnTo>
                  <a:lnTo>
                    <a:pt x="3020" y="31485"/>
                  </a:lnTo>
                  <a:lnTo>
                    <a:pt x="3532" y="32293"/>
                  </a:lnTo>
                  <a:lnTo>
                    <a:pt x="4044" y="33048"/>
                  </a:lnTo>
                  <a:lnTo>
                    <a:pt x="4610" y="33776"/>
                  </a:lnTo>
                  <a:lnTo>
                    <a:pt x="5176" y="34477"/>
                  </a:lnTo>
                  <a:lnTo>
                    <a:pt x="5796" y="35150"/>
                  </a:lnTo>
                  <a:lnTo>
                    <a:pt x="6443" y="35797"/>
                  </a:lnTo>
                  <a:lnTo>
                    <a:pt x="7117" y="36390"/>
                  </a:lnTo>
                  <a:lnTo>
                    <a:pt x="7818" y="36956"/>
                  </a:lnTo>
                  <a:lnTo>
                    <a:pt x="8519" y="37469"/>
                  </a:lnTo>
                  <a:lnTo>
                    <a:pt x="9273" y="37954"/>
                  </a:lnTo>
                  <a:lnTo>
                    <a:pt x="10028" y="38412"/>
                  </a:lnTo>
                  <a:lnTo>
                    <a:pt x="10810" y="38816"/>
                  </a:lnTo>
                  <a:lnTo>
                    <a:pt x="11618" y="39167"/>
                  </a:lnTo>
                  <a:lnTo>
                    <a:pt x="12427" y="39490"/>
                  </a:lnTo>
                  <a:lnTo>
                    <a:pt x="13263" y="39760"/>
                  </a:lnTo>
                  <a:lnTo>
                    <a:pt x="14125" y="40002"/>
                  </a:lnTo>
                  <a:lnTo>
                    <a:pt x="15015" y="40164"/>
                  </a:lnTo>
                  <a:lnTo>
                    <a:pt x="15877" y="40299"/>
                  </a:lnTo>
                  <a:lnTo>
                    <a:pt x="16794" y="40380"/>
                  </a:lnTo>
                  <a:lnTo>
                    <a:pt x="17683" y="40407"/>
                  </a:lnTo>
                  <a:lnTo>
                    <a:pt x="18600" y="40380"/>
                  </a:lnTo>
                  <a:lnTo>
                    <a:pt x="19516" y="40299"/>
                  </a:lnTo>
                  <a:lnTo>
                    <a:pt x="20379" y="40164"/>
                  </a:lnTo>
                  <a:lnTo>
                    <a:pt x="21268" y="40002"/>
                  </a:lnTo>
                  <a:lnTo>
                    <a:pt x="22104" y="39760"/>
                  </a:lnTo>
                  <a:lnTo>
                    <a:pt x="22966" y="39490"/>
                  </a:lnTo>
                  <a:lnTo>
                    <a:pt x="23775" y="39167"/>
                  </a:lnTo>
                  <a:lnTo>
                    <a:pt x="24584" y="38816"/>
                  </a:lnTo>
                  <a:lnTo>
                    <a:pt x="25365" y="38412"/>
                  </a:lnTo>
                  <a:lnTo>
                    <a:pt x="26120" y="37954"/>
                  </a:lnTo>
                  <a:lnTo>
                    <a:pt x="26875" y="37469"/>
                  </a:lnTo>
                  <a:lnTo>
                    <a:pt x="27576" y="36956"/>
                  </a:lnTo>
                  <a:lnTo>
                    <a:pt x="28277" y="36390"/>
                  </a:lnTo>
                  <a:lnTo>
                    <a:pt x="28951" y="35797"/>
                  </a:lnTo>
                  <a:lnTo>
                    <a:pt x="29597" y="35150"/>
                  </a:lnTo>
                  <a:lnTo>
                    <a:pt x="30217" y="34477"/>
                  </a:lnTo>
                  <a:lnTo>
                    <a:pt x="30783" y="33776"/>
                  </a:lnTo>
                  <a:lnTo>
                    <a:pt x="31350" y="33048"/>
                  </a:lnTo>
                  <a:lnTo>
                    <a:pt x="31862" y="32293"/>
                  </a:lnTo>
                  <a:lnTo>
                    <a:pt x="32374" y="31485"/>
                  </a:lnTo>
                  <a:lnTo>
                    <a:pt x="32832" y="30676"/>
                  </a:lnTo>
                  <a:lnTo>
                    <a:pt x="33263" y="29813"/>
                  </a:lnTo>
                  <a:lnTo>
                    <a:pt x="33641" y="28951"/>
                  </a:lnTo>
                  <a:lnTo>
                    <a:pt x="33991" y="28061"/>
                  </a:lnTo>
                  <a:lnTo>
                    <a:pt x="34315" y="27145"/>
                  </a:lnTo>
                  <a:lnTo>
                    <a:pt x="34584" y="26201"/>
                  </a:lnTo>
                  <a:lnTo>
                    <a:pt x="34827" y="25258"/>
                  </a:lnTo>
                  <a:lnTo>
                    <a:pt x="35015" y="24261"/>
                  </a:lnTo>
                  <a:lnTo>
                    <a:pt x="35177" y="23263"/>
                  </a:lnTo>
                  <a:lnTo>
                    <a:pt x="35285" y="22266"/>
                  </a:lnTo>
                  <a:lnTo>
                    <a:pt x="35366" y="21242"/>
                  </a:lnTo>
                  <a:lnTo>
                    <a:pt x="35393" y="20190"/>
                  </a:lnTo>
                  <a:lnTo>
                    <a:pt x="35366" y="19166"/>
                  </a:lnTo>
                  <a:lnTo>
                    <a:pt x="35285" y="18142"/>
                  </a:lnTo>
                  <a:lnTo>
                    <a:pt x="35177" y="17117"/>
                  </a:lnTo>
                  <a:lnTo>
                    <a:pt x="35015" y="16120"/>
                  </a:lnTo>
                  <a:lnTo>
                    <a:pt x="34827" y="15150"/>
                  </a:lnTo>
                  <a:lnTo>
                    <a:pt x="34584" y="14179"/>
                  </a:lnTo>
                  <a:lnTo>
                    <a:pt x="34315" y="13236"/>
                  </a:lnTo>
                  <a:lnTo>
                    <a:pt x="33991" y="12319"/>
                  </a:lnTo>
                  <a:lnTo>
                    <a:pt x="33641" y="11430"/>
                  </a:lnTo>
                  <a:lnTo>
                    <a:pt x="33263" y="10567"/>
                  </a:lnTo>
                  <a:lnTo>
                    <a:pt x="32832" y="9705"/>
                  </a:lnTo>
                  <a:lnTo>
                    <a:pt x="32374" y="8896"/>
                  </a:lnTo>
                  <a:lnTo>
                    <a:pt x="31862" y="8114"/>
                  </a:lnTo>
                  <a:lnTo>
                    <a:pt x="31350" y="7333"/>
                  </a:lnTo>
                  <a:lnTo>
                    <a:pt x="30783" y="6605"/>
                  </a:lnTo>
                  <a:lnTo>
                    <a:pt x="30217" y="5904"/>
                  </a:lnTo>
                  <a:lnTo>
                    <a:pt x="29597" y="5230"/>
                  </a:lnTo>
                  <a:lnTo>
                    <a:pt x="28951" y="4610"/>
                  </a:lnTo>
                  <a:lnTo>
                    <a:pt x="28277" y="4017"/>
                  </a:lnTo>
                  <a:lnTo>
                    <a:pt x="27576" y="3451"/>
                  </a:lnTo>
                  <a:lnTo>
                    <a:pt x="26875" y="2912"/>
                  </a:lnTo>
                  <a:lnTo>
                    <a:pt x="26120" y="2427"/>
                  </a:lnTo>
                  <a:lnTo>
                    <a:pt x="25365" y="1996"/>
                  </a:lnTo>
                  <a:lnTo>
                    <a:pt x="24584" y="1591"/>
                  </a:lnTo>
                  <a:lnTo>
                    <a:pt x="23775" y="1214"/>
                  </a:lnTo>
                  <a:lnTo>
                    <a:pt x="22966" y="890"/>
                  </a:lnTo>
                  <a:lnTo>
                    <a:pt x="22104" y="621"/>
                  </a:lnTo>
                  <a:lnTo>
                    <a:pt x="21268" y="405"/>
                  </a:lnTo>
                  <a:lnTo>
                    <a:pt x="20379" y="217"/>
                  </a:lnTo>
                  <a:lnTo>
                    <a:pt x="19516" y="82"/>
                  </a:lnTo>
                  <a:lnTo>
                    <a:pt x="18600" y="28"/>
                  </a:lnTo>
                  <a:lnTo>
                    <a:pt x="176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4"/>
            <p:cNvSpPr/>
            <p:nvPr/>
          </p:nvSpPr>
          <p:spPr>
            <a:xfrm>
              <a:off x="5623700" y="2724975"/>
              <a:ext cx="186025" cy="263525"/>
            </a:xfrm>
            <a:custGeom>
              <a:avLst/>
              <a:gdLst/>
              <a:ahLst/>
              <a:cxnLst/>
              <a:rect l="l" t="t" r="r" b="b"/>
              <a:pathLst>
                <a:path w="7441" h="10541" extrusionOk="0">
                  <a:moveTo>
                    <a:pt x="243" y="1"/>
                  </a:moveTo>
                  <a:lnTo>
                    <a:pt x="163" y="27"/>
                  </a:lnTo>
                  <a:lnTo>
                    <a:pt x="55" y="81"/>
                  </a:lnTo>
                  <a:lnTo>
                    <a:pt x="1" y="162"/>
                  </a:lnTo>
                  <a:lnTo>
                    <a:pt x="1" y="270"/>
                  </a:lnTo>
                  <a:lnTo>
                    <a:pt x="1" y="10270"/>
                  </a:lnTo>
                  <a:lnTo>
                    <a:pt x="1" y="10378"/>
                  </a:lnTo>
                  <a:lnTo>
                    <a:pt x="55" y="10459"/>
                  </a:lnTo>
                  <a:lnTo>
                    <a:pt x="163" y="10513"/>
                  </a:lnTo>
                  <a:lnTo>
                    <a:pt x="243" y="10540"/>
                  </a:lnTo>
                  <a:lnTo>
                    <a:pt x="7171" y="10540"/>
                  </a:lnTo>
                  <a:lnTo>
                    <a:pt x="7279" y="10513"/>
                  </a:lnTo>
                  <a:lnTo>
                    <a:pt x="7360" y="10459"/>
                  </a:lnTo>
                  <a:lnTo>
                    <a:pt x="7414" y="10378"/>
                  </a:lnTo>
                  <a:lnTo>
                    <a:pt x="7440" y="10270"/>
                  </a:lnTo>
                  <a:lnTo>
                    <a:pt x="7440" y="270"/>
                  </a:lnTo>
                  <a:lnTo>
                    <a:pt x="7414" y="162"/>
                  </a:lnTo>
                  <a:lnTo>
                    <a:pt x="7360" y="81"/>
                  </a:lnTo>
                  <a:lnTo>
                    <a:pt x="7279" y="27"/>
                  </a:lnTo>
                  <a:lnTo>
                    <a:pt x="71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4"/>
            <p:cNvSpPr/>
            <p:nvPr/>
          </p:nvSpPr>
          <p:spPr>
            <a:xfrm>
              <a:off x="5842725" y="2683200"/>
              <a:ext cx="263500" cy="301925"/>
            </a:xfrm>
            <a:custGeom>
              <a:avLst/>
              <a:gdLst/>
              <a:ahLst/>
              <a:cxnLst/>
              <a:rect l="l" t="t" r="r" b="b"/>
              <a:pathLst>
                <a:path w="10540" h="12077" extrusionOk="0">
                  <a:moveTo>
                    <a:pt x="7386" y="0"/>
                  </a:moveTo>
                  <a:lnTo>
                    <a:pt x="7251" y="27"/>
                  </a:lnTo>
                  <a:lnTo>
                    <a:pt x="7143" y="54"/>
                  </a:lnTo>
                  <a:lnTo>
                    <a:pt x="6092" y="459"/>
                  </a:lnTo>
                  <a:lnTo>
                    <a:pt x="5122" y="809"/>
                  </a:lnTo>
                  <a:lnTo>
                    <a:pt x="4178" y="1079"/>
                  </a:lnTo>
                  <a:lnTo>
                    <a:pt x="3316" y="1294"/>
                  </a:lnTo>
                  <a:lnTo>
                    <a:pt x="2534" y="1429"/>
                  </a:lnTo>
                  <a:lnTo>
                    <a:pt x="1833" y="1537"/>
                  </a:lnTo>
                  <a:lnTo>
                    <a:pt x="1240" y="1618"/>
                  </a:lnTo>
                  <a:lnTo>
                    <a:pt x="755" y="1645"/>
                  </a:lnTo>
                  <a:lnTo>
                    <a:pt x="593" y="1672"/>
                  </a:lnTo>
                  <a:lnTo>
                    <a:pt x="459" y="1725"/>
                  </a:lnTo>
                  <a:lnTo>
                    <a:pt x="324" y="1806"/>
                  </a:lnTo>
                  <a:lnTo>
                    <a:pt x="216" y="1914"/>
                  </a:lnTo>
                  <a:lnTo>
                    <a:pt x="135" y="2049"/>
                  </a:lnTo>
                  <a:lnTo>
                    <a:pt x="81" y="2184"/>
                  </a:lnTo>
                  <a:lnTo>
                    <a:pt x="27" y="2345"/>
                  </a:lnTo>
                  <a:lnTo>
                    <a:pt x="27" y="2507"/>
                  </a:lnTo>
                  <a:lnTo>
                    <a:pt x="0" y="11214"/>
                  </a:lnTo>
                  <a:lnTo>
                    <a:pt x="0" y="11375"/>
                  </a:lnTo>
                  <a:lnTo>
                    <a:pt x="54" y="11537"/>
                  </a:lnTo>
                  <a:lnTo>
                    <a:pt x="135" y="11699"/>
                  </a:lnTo>
                  <a:lnTo>
                    <a:pt x="216" y="11834"/>
                  </a:lnTo>
                  <a:lnTo>
                    <a:pt x="324" y="11941"/>
                  </a:lnTo>
                  <a:lnTo>
                    <a:pt x="459" y="12022"/>
                  </a:lnTo>
                  <a:lnTo>
                    <a:pt x="620" y="12076"/>
                  </a:lnTo>
                  <a:lnTo>
                    <a:pt x="1779" y="12076"/>
                  </a:lnTo>
                  <a:lnTo>
                    <a:pt x="2723" y="11995"/>
                  </a:lnTo>
                  <a:lnTo>
                    <a:pt x="3612" y="11861"/>
                  </a:lnTo>
                  <a:lnTo>
                    <a:pt x="4475" y="11699"/>
                  </a:lnTo>
                  <a:lnTo>
                    <a:pt x="5257" y="11510"/>
                  </a:lnTo>
                  <a:lnTo>
                    <a:pt x="5957" y="11295"/>
                  </a:lnTo>
                  <a:lnTo>
                    <a:pt x="6631" y="11052"/>
                  </a:lnTo>
                  <a:lnTo>
                    <a:pt x="7251" y="10782"/>
                  </a:lnTo>
                  <a:lnTo>
                    <a:pt x="7817" y="10513"/>
                  </a:lnTo>
                  <a:lnTo>
                    <a:pt x="8329" y="10216"/>
                  </a:lnTo>
                  <a:lnTo>
                    <a:pt x="8788" y="9947"/>
                  </a:lnTo>
                  <a:lnTo>
                    <a:pt x="9165" y="9677"/>
                  </a:lnTo>
                  <a:lnTo>
                    <a:pt x="9542" y="9408"/>
                  </a:lnTo>
                  <a:lnTo>
                    <a:pt x="9839" y="9165"/>
                  </a:lnTo>
                  <a:lnTo>
                    <a:pt x="10270" y="8761"/>
                  </a:lnTo>
                  <a:lnTo>
                    <a:pt x="10405" y="8599"/>
                  </a:lnTo>
                  <a:lnTo>
                    <a:pt x="10513" y="8383"/>
                  </a:lnTo>
                  <a:lnTo>
                    <a:pt x="10540" y="8168"/>
                  </a:lnTo>
                  <a:lnTo>
                    <a:pt x="10540" y="7952"/>
                  </a:lnTo>
                  <a:lnTo>
                    <a:pt x="10378" y="7063"/>
                  </a:lnTo>
                  <a:lnTo>
                    <a:pt x="10216" y="6281"/>
                  </a:lnTo>
                  <a:lnTo>
                    <a:pt x="10055" y="5526"/>
                  </a:lnTo>
                  <a:lnTo>
                    <a:pt x="9893" y="4825"/>
                  </a:lnTo>
                  <a:lnTo>
                    <a:pt x="9704" y="4205"/>
                  </a:lnTo>
                  <a:lnTo>
                    <a:pt x="9542" y="3639"/>
                  </a:lnTo>
                  <a:lnTo>
                    <a:pt x="9192" y="2615"/>
                  </a:lnTo>
                  <a:lnTo>
                    <a:pt x="8842" y="1806"/>
                  </a:lnTo>
                  <a:lnTo>
                    <a:pt x="8545" y="1159"/>
                  </a:lnTo>
                  <a:lnTo>
                    <a:pt x="8249" y="674"/>
                  </a:lnTo>
                  <a:lnTo>
                    <a:pt x="8006" y="297"/>
                  </a:lnTo>
                  <a:lnTo>
                    <a:pt x="7925" y="216"/>
                  </a:lnTo>
                  <a:lnTo>
                    <a:pt x="7817" y="135"/>
                  </a:lnTo>
                  <a:lnTo>
                    <a:pt x="7709" y="54"/>
                  </a:lnTo>
                  <a:lnTo>
                    <a:pt x="7602" y="27"/>
                  </a:lnTo>
                  <a:lnTo>
                    <a:pt x="7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4"/>
            <p:cNvSpPr/>
            <p:nvPr/>
          </p:nvSpPr>
          <p:spPr>
            <a:xfrm>
              <a:off x="5317775" y="2683200"/>
              <a:ext cx="263500" cy="301925"/>
            </a:xfrm>
            <a:custGeom>
              <a:avLst/>
              <a:gdLst/>
              <a:ahLst/>
              <a:cxnLst/>
              <a:rect l="l" t="t" r="r" b="b"/>
              <a:pathLst>
                <a:path w="10540" h="12077" extrusionOk="0">
                  <a:moveTo>
                    <a:pt x="3046" y="0"/>
                  </a:moveTo>
                  <a:lnTo>
                    <a:pt x="2911" y="27"/>
                  </a:lnTo>
                  <a:lnTo>
                    <a:pt x="2804" y="54"/>
                  </a:lnTo>
                  <a:lnTo>
                    <a:pt x="2696" y="135"/>
                  </a:lnTo>
                  <a:lnTo>
                    <a:pt x="2615" y="216"/>
                  </a:lnTo>
                  <a:lnTo>
                    <a:pt x="2534" y="297"/>
                  </a:lnTo>
                  <a:lnTo>
                    <a:pt x="2291" y="674"/>
                  </a:lnTo>
                  <a:lnTo>
                    <a:pt x="1995" y="1159"/>
                  </a:lnTo>
                  <a:lnTo>
                    <a:pt x="1671" y="1806"/>
                  </a:lnTo>
                  <a:lnTo>
                    <a:pt x="1348" y="2615"/>
                  </a:lnTo>
                  <a:lnTo>
                    <a:pt x="998" y="3639"/>
                  </a:lnTo>
                  <a:lnTo>
                    <a:pt x="836" y="4205"/>
                  </a:lnTo>
                  <a:lnTo>
                    <a:pt x="647" y="4825"/>
                  </a:lnTo>
                  <a:lnTo>
                    <a:pt x="485" y="5526"/>
                  </a:lnTo>
                  <a:lnTo>
                    <a:pt x="324" y="6281"/>
                  </a:lnTo>
                  <a:lnTo>
                    <a:pt x="162" y="7063"/>
                  </a:lnTo>
                  <a:lnTo>
                    <a:pt x="0" y="7952"/>
                  </a:lnTo>
                  <a:lnTo>
                    <a:pt x="0" y="8168"/>
                  </a:lnTo>
                  <a:lnTo>
                    <a:pt x="27" y="8383"/>
                  </a:lnTo>
                  <a:lnTo>
                    <a:pt x="108" y="8599"/>
                  </a:lnTo>
                  <a:lnTo>
                    <a:pt x="243" y="8761"/>
                  </a:lnTo>
                  <a:lnTo>
                    <a:pt x="701" y="9165"/>
                  </a:lnTo>
                  <a:lnTo>
                    <a:pt x="998" y="9408"/>
                  </a:lnTo>
                  <a:lnTo>
                    <a:pt x="1348" y="9677"/>
                  </a:lnTo>
                  <a:lnTo>
                    <a:pt x="1752" y="9947"/>
                  </a:lnTo>
                  <a:lnTo>
                    <a:pt x="2211" y="10216"/>
                  </a:lnTo>
                  <a:lnTo>
                    <a:pt x="2723" y="10513"/>
                  </a:lnTo>
                  <a:lnTo>
                    <a:pt x="3289" y="10782"/>
                  </a:lnTo>
                  <a:lnTo>
                    <a:pt x="3909" y="11052"/>
                  </a:lnTo>
                  <a:lnTo>
                    <a:pt x="4556" y="11295"/>
                  </a:lnTo>
                  <a:lnTo>
                    <a:pt x="5283" y="11510"/>
                  </a:lnTo>
                  <a:lnTo>
                    <a:pt x="6065" y="11699"/>
                  </a:lnTo>
                  <a:lnTo>
                    <a:pt x="6901" y="11861"/>
                  </a:lnTo>
                  <a:lnTo>
                    <a:pt x="7817" y="11995"/>
                  </a:lnTo>
                  <a:lnTo>
                    <a:pt x="8761" y="12076"/>
                  </a:lnTo>
                  <a:lnTo>
                    <a:pt x="9920" y="12076"/>
                  </a:lnTo>
                  <a:lnTo>
                    <a:pt x="10081" y="12022"/>
                  </a:lnTo>
                  <a:lnTo>
                    <a:pt x="10216" y="11941"/>
                  </a:lnTo>
                  <a:lnTo>
                    <a:pt x="10324" y="11834"/>
                  </a:lnTo>
                  <a:lnTo>
                    <a:pt x="10405" y="11699"/>
                  </a:lnTo>
                  <a:lnTo>
                    <a:pt x="10486" y="11537"/>
                  </a:lnTo>
                  <a:lnTo>
                    <a:pt x="10540" y="11375"/>
                  </a:lnTo>
                  <a:lnTo>
                    <a:pt x="10540" y="11214"/>
                  </a:lnTo>
                  <a:lnTo>
                    <a:pt x="10513" y="2507"/>
                  </a:lnTo>
                  <a:lnTo>
                    <a:pt x="10513" y="2345"/>
                  </a:lnTo>
                  <a:lnTo>
                    <a:pt x="10459" y="2184"/>
                  </a:lnTo>
                  <a:lnTo>
                    <a:pt x="10405" y="2049"/>
                  </a:lnTo>
                  <a:lnTo>
                    <a:pt x="10297" y="1914"/>
                  </a:lnTo>
                  <a:lnTo>
                    <a:pt x="10189" y="1806"/>
                  </a:lnTo>
                  <a:lnTo>
                    <a:pt x="10081" y="1725"/>
                  </a:lnTo>
                  <a:lnTo>
                    <a:pt x="9947" y="1672"/>
                  </a:lnTo>
                  <a:lnTo>
                    <a:pt x="9785" y="1645"/>
                  </a:lnTo>
                  <a:lnTo>
                    <a:pt x="9300" y="1618"/>
                  </a:lnTo>
                  <a:lnTo>
                    <a:pt x="8707" y="1537"/>
                  </a:lnTo>
                  <a:lnTo>
                    <a:pt x="8006" y="1429"/>
                  </a:lnTo>
                  <a:lnTo>
                    <a:pt x="7224" y="1294"/>
                  </a:lnTo>
                  <a:lnTo>
                    <a:pt x="6362" y="1079"/>
                  </a:lnTo>
                  <a:lnTo>
                    <a:pt x="5418" y="809"/>
                  </a:lnTo>
                  <a:lnTo>
                    <a:pt x="4421" y="459"/>
                  </a:lnTo>
                  <a:lnTo>
                    <a:pt x="3397" y="54"/>
                  </a:lnTo>
                  <a:lnTo>
                    <a:pt x="3289" y="27"/>
                  </a:lnTo>
                  <a:lnTo>
                    <a:pt x="31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74"/>
            <p:cNvSpPr/>
            <p:nvPr/>
          </p:nvSpPr>
          <p:spPr>
            <a:xfrm>
              <a:off x="4437675" y="2934550"/>
              <a:ext cx="202200" cy="202875"/>
            </a:xfrm>
            <a:custGeom>
              <a:avLst/>
              <a:gdLst/>
              <a:ahLst/>
              <a:cxnLst/>
              <a:rect l="l" t="t" r="r" b="b"/>
              <a:pathLst>
                <a:path w="8088" h="8115" extrusionOk="0">
                  <a:moveTo>
                    <a:pt x="4044" y="1"/>
                  </a:moveTo>
                  <a:lnTo>
                    <a:pt x="3640" y="28"/>
                  </a:lnTo>
                  <a:lnTo>
                    <a:pt x="3235" y="81"/>
                  </a:lnTo>
                  <a:lnTo>
                    <a:pt x="2831" y="189"/>
                  </a:lnTo>
                  <a:lnTo>
                    <a:pt x="2481" y="324"/>
                  </a:lnTo>
                  <a:lnTo>
                    <a:pt x="2130" y="513"/>
                  </a:lnTo>
                  <a:lnTo>
                    <a:pt x="1780" y="701"/>
                  </a:lnTo>
                  <a:lnTo>
                    <a:pt x="1483" y="944"/>
                  </a:lnTo>
                  <a:lnTo>
                    <a:pt x="1187" y="1187"/>
                  </a:lnTo>
                  <a:lnTo>
                    <a:pt x="917" y="1483"/>
                  </a:lnTo>
                  <a:lnTo>
                    <a:pt x="702" y="1807"/>
                  </a:lnTo>
                  <a:lnTo>
                    <a:pt x="486" y="2130"/>
                  </a:lnTo>
                  <a:lnTo>
                    <a:pt x="324" y="2480"/>
                  </a:lnTo>
                  <a:lnTo>
                    <a:pt x="189" y="2858"/>
                  </a:lnTo>
                  <a:lnTo>
                    <a:pt x="82" y="3235"/>
                  </a:lnTo>
                  <a:lnTo>
                    <a:pt x="28" y="3640"/>
                  </a:lnTo>
                  <a:lnTo>
                    <a:pt x="1" y="4071"/>
                  </a:lnTo>
                  <a:lnTo>
                    <a:pt x="28" y="4475"/>
                  </a:lnTo>
                  <a:lnTo>
                    <a:pt x="82" y="4879"/>
                  </a:lnTo>
                  <a:lnTo>
                    <a:pt x="189" y="5257"/>
                  </a:lnTo>
                  <a:lnTo>
                    <a:pt x="324" y="5634"/>
                  </a:lnTo>
                  <a:lnTo>
                    <a:pt x="486" y="5985"/>
                  </a:lnTo>
                  <a:lnTo>
                    <a:pt x="702" y="6308"/>
                  </a:lnTo>
                  <a:lnTo>
                    <a:pt x="917" y="6632"/>
                  </a:lnTo>
                  <a:lnTo>
                    <a:pt x="1187" y="6928"/>
                  </a:lnTo>
                  <a:lnTo>
                    <a:pt x="1483" y="7171"/>
                  </a:lnTo>
                  <a:lnTo>
                    <a:pt x="1780" y="7413"/>
                  </a:lnTo>
                  <a:lnTo>
                    <a:pt x="2130" y="7602"/>
                  </a:lnTo>
                  <a:lnTo>
                    <a:pt x="2481" y="7791"/>
                  </a:lnTo>
                  <a:lnTo>
                    <a:pt x="2831" y="7925"/>
                  </a:lnTo>
                  <a:lnTo>
                    <a:pt x="3235" y="8033"/>
                  </a:lnTo>
                  <a:lnTo>
                    <a:pt x="3640" y="8087"/>
                  </a:lnTo>
                  <a:lnTo>
                    <a:pt x="4044" y="8114"/>
                  </a:lnTo>
                  <a:lnTo>
                    <a:pt x="4448" y="8087"/>
                  </a:lnTo>
                  <a:lnTo>
                    <a:pt x="4853" y="8033"/>
                  </a:lnTo>
                  <a:lnTo>
                    <a:pt x="5257" y="7925"/>
                  </a:lnTo>
                  <a:lnTo>
                    <a:pt x="5634" y="7791"/>
                  </a:lnTo>
                  <a:lnTo>
                    <a:pt x="5985" y="7602"/>
                  </a:lnTo>
                  <a:lnTo>
                    <a:pt x="6308" y="7413"/>
                  </a:lnTo>
                  <a:lnTo>
                    <a:pt x="6632" y="7171"/>
                  </a:lnTo>
                  <a:lnTo>
                    <a:pt x="6901" y="6928"/>
                  </a:lnTo>
                  <a:lnTo>
                    <a:pt x="7171" y="6632"/>
                  </a:lnTo>
                  <a:lnTo>
                    <a:pt x="7413" y="6308"/>
                  </a:lnTo>
                  <a:lnTo>
                    <a:pt x="7602" y="5985"/>
                  </a:lnTo>
                  <a:lnTo>
                    <a:pt x="7764" y="5634"/>
                  </a:lnTo>
                  <a:lnTo>
                    <a:pt x="7899" y="5257"/>
                  </a:lnTo>
                  <a:lnTo>
                    <a:pt x="8006" y="4879"/>
                  </a:lnTo>
                  <a:lnTo>
                    <a:pt x="8060" y="4475"/>
                  </a:lnTo>
                  <a:lnTo>
                    <a:pt x="8087" y="4071"/>
                  </a:lnTo>
                  <a:lnTo>
                    <a:pt x="8060" y="3640"/>
                  </a:lnTo>
                  <a:lnTo>
                    <a:pt x="8006" y="3235"/>
                  </a:lnTo>
                  <a:lnTo>
                    <a:pt x="7899" y="2858"/>
                  </a:lnTo>
                  <a:lnTo>
                    <a:pt x="7764" y="2480"/>
                  </a:lnTo>
                  <a:lnTo>
                    <a:pt x="7602" y="2130"/>
                  </a:lnTo>
                  <a:lnTo>
                    <a:pt x="7413" y="1807"/>
                  </a:lnTo>
                  <a:lnTo>
                    <a:pt x="7171" y="1483"/>
                  </a:lnTo>
                  <a:lnTo>
                    <a:pt x="6901" y="1187"/>
                  </a:lnTo>
                  <a:lnTo>
                    <a:pt x="6632" y="944"/>
                  </a:lnTo>
                  <a:lnTo>
                    <a:pt x="6308" y="701"/>
                  </a:lnTo>
                  <a:lnTo>
                    <a:pt x="5985" y="513"/>
                  </a:lnTo>
                  <a:lnTo>
                    <a:pt x="5634" y="324"/>
                  </a:lnTo>
                  <a:lnTo>
                    <a:pt x="5257" y="189"/>
                  </a:lnTo>
                  <a:lnTo>
                    <a:pt x="4853" y="81"/>
                  </a:lnTo>
                  <a:lnTo>
                    <a:pt x="4448" y="28"/>
                  </a:lnTo>
                  <a:lnTo>
                    <a:pt x="40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4"/>
            <p:cNvSpPr/>
            <p:nvPr/>
          </p:nvSpPr>
          <p:spPr>
            <a:xfrm>
              <a:off x="4776650" y="2987125"/>
              <a:ext cx="278325" cy="278325"/>
            </a:xfrm>
            <a:custGeom>
              <a:avLst/>
              <a:gdLst/>
              <a:ahLst/>
              <a:cxnLst/>
              <a:rect l="l" t="t" r="r" b="b"/>
              <a:pathLst>
                <a:path w="11133" h="11133" extrusionOk="0">
                  <a:moveTo>
                    <a:pt x="5553" y="0"/>
                  </a:moveTo>
                  <a:lnTo>
                    <a:pt x="4987" y="54"/>
                  </a:lnTo>
                  <a:lnTo>
                    <a:pt x="4448" y="135"/>
                  </a:lnTo>
                  <a:lnTo>
                    <a:pt x="3909" y="270"/>
                  </a:lnTo>
                  <a:lnTo>
                    <a:pt x="3397" y="458"/>
                  </a:lnTo>
                  <a:lnTo>
                    <a:pt x="2911" y="674"/>
                  </a:lnTo>
                  <a:lnTo>
                    <a:pt x="2453" y="970"/>
                  </a:lnTo>
                  <a:lnTo>
                    <a:pt x="2022" y="1294"/>
                  </a:lnTo>
                  <a:lnTo>
                    <a:pt x="1618" y="1644"/>
                  </a:lnTo>
                  <a:lnTo>
                    <a:pt x="1267" y="2049"/>
                  </a:lnTo>
                  <a:lnTo>
                    <a:pt x="944" y="2453"/>
                  </a:lnTo>
                  <a:lnTo>
                    <a:pt x="674" y="2911"/>
                  </a:lnTo>
                  <a:lnTo>
                    <a:pt x="432" y="3396"/>
                  </a:lnTo>
                  <a:lnTo>
                    <a:pt x="243" y="3909"/>
                  </a:lnTo>
                  <a:lnTo>
                    <a:pt x="108" y="4448"/>
                  </a:lnTo>
                  <a:lnTo>
                    <a:pt x="27" y="5014"/>
                  </a:lnTo>
                  <a:lnTo>
                    <a:pt x="0" y="5580"/>
                  </a:lnTo>
                  <a:lnTo>
                    <a:pt x="27" y="6146"/>
                  </a:lnTo>
                  <a:lnTo>
                    <a:pt x="108" y="6685"/>
                  </a:lnTo>
                  <a:lnTo>
                    <a:pt x="243" y="7224"/>
                  </a:lnTo>
                  <a:lnTo>
                    <a:pt x="432" y="7736"/>
                  </a:lnTo>
                  <a:lnTo>
                    <a:pt x="674" y="8221"/>
                  </a:lnTo>
                  <a:lnTo>
                    <a:pt x="944" y="8680"/>
                  </a:lnTo>
                  <a:lnTo>
                    <a:pt x="1267" y="9111"/>
                  </a:lnTo>
                  <a:lnTo>
                    <a:pt x="1618" y="9515"/>
                  </a:lnTo>
                  <a:lnTo>
                    <a:pt x="2022" y="9866"/>
                  </a:lnTo>
                  <a:lnTo>
                    <a:pt x="2453" y="10189"/>
                  </a:lnTo>
                  <a:lnTo>
                    <a:pt x="2911" y="10459"/>
                  </a:lnTo>
                  <a:lnTo>
                    <a:pt x="3397" y="10701"/>
                  </a:lnTo>
                  <a:lnTo>
                    <a:pt x="3909" y="10890"/>
                  </a:lnTo>
                  <a:lnTo>
                    <a:pt x="4448" y="11025"/>
                  </a:lnTo>
                  <a:lnTo>
                    <a:pt x="4987" y="11106"/>
                  </a:lnTo>
                  <a:lnTo>
                    <a:pt x="5553" y="11133"/>
                  </a:lnTo>
                  <a:lnTo>
                    <a:pt x="6119" y="11106"/>
                  </a:lnTo>
                  <a:lnTo>
                    <a:pt x="6685" y="11025"/>
                  </a:lnTo>
                  <a:lnTo>
                    <a:pt x="7224" y="10890"/>
                  </a:lnTo>
                  <a:lnTo>
                    <a:pt x="7736" y="10701"/>
                  </a:lnTo>
                  <a:lnTo>
                    <a:pt x="8222" y="10459"/>
                  </a:lnTo>
                  <a:lnTo>
                    <a:pt x="8680" y="10189"/>
                  </a:lnTo>
                  <a:lnTo>
                    <a:pt x="9111" y="9866"/>
                  </a:lnTo>
                  <a:lnTo>
                    <a:pt x="9488" y="9515"/>
                  </a:lnTo>
                  <a:lnTo>
                    <a:pt x="9866" y="9111"/>
                  </a:lnTo>
                  <a:lnTo>
                    <a:pt x="10162" y="8680"/>
                  </a:lnTo>
                  <a:lnTo>
                    <a:pt x="10459" y="8221"/>
                  </a:lnTo>
                  <a:lnTo>
                    <a:pt x="10701" y="7736"/>
                  </a:lnTo>
                  <a:lnTo>
                    <a:pt x="10863" y="7224"/>
                  </a:lnTo>
                  <a:lnTo>
                    <a:pt x="11025" y="6685"/>
                  </a:lnTo>
                  <a:lnTo>
                    <a:pt x="11106" y="6146"/>
                  </a:lnTo>
                  <a:lnTo>
                    <a:pt x="11133" y="5580"/>
                  </a:lnTo>
                  <a:lnTo>
                    <a:pt x="11106" y="5014"/>
                  </a:lnTo>
                  <a:lnTo>
                    <a:pt x="11025" y="4448"/>
                  </a:lnTo>
                  <a:lnTo>
                    <a:pt x="10863" y="3909"/>
                  </a:lnTo>
                  <a:lnTo>
                    <a:pt x="10701" y="3396"/>
                  </a:lnTo>
                  <a:lnTo>
                    <a:pt x="10459" y="2911"/>
                  </a:lnTo>
                  <a:lnTo>
                    <a:pt x="10162" y="2453"/>
                  </a:lnTo>
                  <a:lnTo>
                    <a:pt x="9866" y="2049"/>
                  </a:lnTo>
                  <a:lnTo>
                    <a:pt x="9488" y="1644"/>
                  </a:lnTo>
                  <a:lnTo>
                    <a:pt x="9111" y="1294"/>
                  </a:lnTo>
                  <a:lnTo>
                    <a:pt x="8680" y="970"/>
                  </a:lnTo>
                  <a:lnTo>
                    <a:pt x="8222" y="674"/>
                  </a:lnTo>
                  <a:lnTo>
                    <a:pt x="7736" y="458"/>
                  </a:lnTo>
                  <a:lnTo>
                    <a:pt x="7224" y="270"/>
                  </a:lnTo>
                  <a:lnTo>
                    <a:pt x="6685" y="135"/>
                  </a:lnTo>
                  <a:lnTo>
                    <a:pt x="6119" y="54"/>
                  </a:lnTo>
                  <a:lnTo>
                    <a:pt x="55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8" name="Google Shape;8858;p74"/>
          <p:cNvGrpSpPr/>
          <p:nvPr/>
        </p:nvGrpSpPr>
        <p:grpSpPr>
          <a:xfrm>
            <a:off x="7408862" y="2522731"/>
            <a:ext cx="1483621" cy="1431929"/>
            <a:chOff x="6614225" y="2105950"/>
            <a:chExt cx="1809775" cy="1783488"/>
          </a:xfrm>
        </p:grpSpPr>
        <p:sp>
          <p:nvSpPr>
            <p:cNvPr id="8859" name="Google Shape;8859;p74"/>
            <p:cNvSpPr/>
            <p:nvPr/>
          </p:nvSpPr>
          <p:spPr>
            <a:xfrm>
              <a:off x="7911945" y="2766199"/>
              <a:ext cx="79960" cy="254502"/>
            </a:xfrm>
            <a:custGeom>
              <a:avLst/>
              <a:gdLst/>
              <a:ahLst/>
              <a:cxnLst/>
              <a:rect l="l" t="t" r="r" b="b"/>
              <a:pathLst>
                <a:path w="4260" h="13559" extrusionOk="0">
                  <a:moveTo>
                    <a:pt x="3963" y="0"/>
                  </a:moveTo>
                  <a:lnTo>
                    <a:pt x="189" y="27"/>
                  </a:lnTo>
                  <a:lnTo>
                    <a:pt x="108" y="54"/>
                  </a:lnTo>
                  <a:lnTo>
                    <a:pt x="55" y="81"/>
                  </a:lnTo>
                  <a:lnTo>
                    <a:pt x="1" y="135"/>
                  </a:lnTo>
                  <a:lnTo>
                    <a:pt x="1" y="216"/>
                  </a:lnTo>
                  <a:lnTo>
                    <a:pt x="81" y="13370"/>
                  </a:lnTo>
                  <a:lnTo>
                    <a:pt x="108" y="13424"/>
                  </a:lnTo>
                  <a:lnTo>
                    <a:pt x="162" y="13505"/>
                  </a:lnTo>
                  <a:lnTo>
                    <a:pt x="216" y="13532"/>
                  </a:lnTo>
                  <a:lnTo>
                    <a:pt x="270" y="13559"/>
                  </a:lnTo>
                  <a:lnTo>
                    <a:pt x="4071" y="13532"/>
                  </a:lnTo>
                  <a:lnTo>
                    <a:pt x="4152" y="13505"/>
                  </a:lnTo>
                  <a:lnTo>
                    <a:pt x="4206" y="13478"/>
                  </a:lnTo>
                  <a:lnTo>
                    <a:pt x="4233" y="13397"/>
                  </a:lnTo>
                  <a:lnTo>
                    <a:pt x="4260" y="13343"/>
                  </a:lnTo>
                  <a:lnTo>
                    <a:pt x="4152" y="189"/>
                  </a:lnTo>
                  <a:lnTo>
                    <a:pt x="4125" y="108"/>
                  </a:lnTo>
                  <a:lnTo>
                    <a:pt x="4098" y="54"/>
                  </a:lnTo>
                  <a:lnTo>
                    <a:pt x="40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4"/>
            <p:cNvSpPr/>
            <p:nvPr/>
          </p:nvSpPr>
          <p:spPr>
            <a:xfrm>
              <a:off x="8072329" y="2851187"/>
              <a:ext cx="79960" cy="254521"/>
            </a:xfrm>
            <a:custGeom>
              <a:avLst/>
              <a:gdLst/>
              <a:ahLst/>
              <a:cxnLst/>
              <a:rect l="l" t="t" r="r" b="b"/>
              <a:pathLst>
                <a:path w="4260" h="13560" extrusionOk="0">
                  <a:moveTo>
                    <a:pt x="3963" y="1"/>
                  </a:moveTo>
                  <a:lnTo>
                    <a:pt x="189" y="28"/>
                  </a:lnTo>
                  <a:lnTo>
                    <a:pt x="108" y="28"/>
                  </a:lnTo>
                  <a:lnTo>
                    <a:pt x="54" y="82"/>
                  </a:lnTo>
                  <a:lnTo>
                    <a:pt x="0" y="136"/>
                  </a:lnTo>
                  <a:lnTo>
                    <a:pt x="0" y="217"/>
                  </a:lnTo>
                  <a:lnTo>
                    <a:pt x="108" y="13371"/>
                  </a:lnTo>
                  <a:lnTo>
                    <a:pt x="108" y="13425"/>
                  </a:lnTo>
                  <a:lnTo>
                    <a:pt x="162" y="13505"/>
                  </a:lnTo>
                  <a:lnTo>
                    <a:pt x="216" y="13532"/>
                  </a:lnTo>
                  <a:lnTo>
                    <a:pt x="297" y="13559"/>
                  </a:lnTo>
                  <a:lnTo>
                    <a:pt x="4071" y="13532"/>
                  </a:lnTo>
                  <a:lnTo>
                    <a:pt x="4152" y="13505"/>
                  </a:lnTo>
                  <a:lnTo>
                    <a:pt x="4205" y="13452"/>
                  </a:lnTo>
                  <a:lnTo>
                    <a:pt x="4259" y="13398"/>
                  </a:lnTo>
                  <a:lnTo>
                    <a:pt x="4259" y="13344"/>
                  </a:lnTo>
                  <a:lnTo>
                    <a:pt x="4152" y="190"/>
                  </a:lnTo>
                  <a:lnTo>
                    <a:pt x="4152" y="109"/>
                  </a:lnTo>
                  <a:lnTo>
                    <a:pt x="4098" y="55"/>
                  </a:lnTo>
                  <a:lnTo>
                    <a:pt x="40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4"/>
            <p:cNvSpPr/>
            <p:nvPr/>
          </p:nvSpPr>
          <p:spPr>
            <a:xfrm>
              <a:off x="7041737" y="2772768"/>
              <a:ext cx="79960" cy="254521"/>
            </a:xfrm>
            <a:custGeom>
              <a:avLst/>
              <a:gdLst/>
              <a:ahLst/>
              <a:cxnLst/>
              <a:rect l="l" t="t" r="r" b="b"/>
              <a:pathLst>
                <a:path w="4260" h="13560" extrusionOk="0">
                  <a:moveTo>
                    <a:pt x="3963" y="1"/>
                  </a:moveTo>
                  <a:lnTo>
                    <a:pt x="189" y="55"/>
                  </a:lnTo>
                  <a:lnTo>
                    <a:pt x="109" y="55"/>
                  </a:lnTo>
                  <a:lnTo>
                    <a:pt x="55" y="109"/>
                  </a:lnTo>
                  <a:lnTo>
                    <a:pt x="28" y="163"/>
                  </a:lnTo>
                  <a:lnTo>
                    <a:pt x="1" y="243"/>
                  </a:lnTo>
                  <a:lnTo>
                    <a:pt x="109" y="13371"/>
                  </a:lnTo>
                  <a:lnTo>
                    <a:pt x="109" y="13451"/>
                  </a:lnTo>
                  <a:lnTo>
                    <a:pt x="163" y="13505"/>
                  </a:lnTo>
                  <a:lnTo>
                    <a:pt x="216" y="13559"/>
                  </a:lnTo>
                  <a:lnTo>
                    <a:pt x="297" y="13559"/>
                  </a:lnTo>
                  <a:lnTo>
                    <a:pt x="4071" y="13532"/>
                  </a:lnTo>
                  <a:lnTo>
                    <a:pt x="4152" y="13532"/>
                  </a:lnTo>
                  <a:lnTo>
                    <a:pt x="4206" y="13478"/>
                  </a:lnTo>
                  <a:lnTo>
                    <a:pt x="4260" y="13425"/>
                  </a:lnTo>
                  <a:lnTo>
                    <a:pt x="4260" y="13344"/>
                  </a:lnTo>
                  <a:lnTo>
                    <a:pt x="4152" y="189"/>
                  </a:lnTo>
                  <a:lnTo>
                    <a:pt x="4152" y="136"/>
                  </a:lnTo>
                  <a:lnTo>
                    <a:pt x="4098" y="55"/>
                  </a:lnTo>
                  <a:lnTo>
                    <a:pt x="4044" y="28"/>
                  </a:lnTo>
                  <a:lnTo>
                    <a:pt x="39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4"/>
            <p:cNvSpPr/>
            <p:nvPr/>
          </p:nvSpPr>
          <p:spPr>
            <a:xfrm>
              <a:off x="6882365" y="2860308"/>
              <a:ext cx="80467" cy="254502"/>
            </a:xfrm>
            <a:custGeom>
              <a:avLst/>
              <a:gdLst/>
              <a:ahLst/>
              <a:cxnLst/>
              <a:rect l="l" t="t" r="r" b="b"/>
              <a:pathLst>
                <a:path w="4287" h="13559" extrusionOk="0">
                  <a:moveTo>
                    <a:pt x="3990" y="0"/>
                  </a:moveTo>
                  <a:lnTo>
                    <a:pt x="190" y="27"/>
                  </a:lnTo>
                  <a:lnTo>
                    <a:pt x="136" y="54"/>
                  </a:lnTo>
                  <a:lnTo>
                    <a:pt x="55" y="108"/>
                  </a:lnTo>
                  <a:lnTo>
                    <a:pt x="28" y="162"/>
                  </a:lnTo>
                  <a:lnTo>
                    <a:pt x="1" y="216"/>
                  </a:lnTo>
                  <a:lnTo>
                    <a:pt x="109" y="13370"/>
                  </a:lnTo>
                  <a:lnTo>
                    <a:pt x="136" y="13451"/>
                  </a:lnTo>
                  <a:lnTo>
                    <a:pt x="163" y="13505"/>
                  </a:lnTo>
                  <a:lnTo>
                    <a:pt x="243" y="13559"/>
                  </a:lnTo>
                  <a:lnTo>
                    <a:pt x="297" y="13559"/>
                  </a:lnTo>
                  <a:lnTo>
                    <a:pt x="4098" y="13532"/>
                  </a:lnTo>
                  <a:lnTo>
                    <a:pt x="4152" y="13532"/>
                  </a:lnTo>
                  <a:lnTo>
                    <a:pt x="4233" y="13478"/>
                  </a:lnTo>
                  <a:lnTo>
                    <a:pt x="4260" y="13424"/>
                  </a:lnTo>
                  <a:lnTo>
                    <a:pt x="4287" y="13343"/>
                  </a:lnTo>
                  <a:lnTo>
                    <a:pt x="4179" y="189"/>
                  </a:lnTo>
                  <a:lnTo>
                    <a:pt x="4152" y="135"/>
                  </a:lnTo>
                  <a:lnTo>
                    <a:pt x="4125" y="54"/>
                  </a:lnTo>
                  <a:lnTo>
                    <a:pt x="4071" y="27"/>
                  </a:lnTo>
                  <a:lnTo>
                    <a:pt x="39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4"/>
            <p:cNvSpPr/>
            <p:nvPr/>
          </p:nvSpPr>
          <p:spPr>
            <a:xfrm>
              <a:off x="7586126" y="2676651"/>
              <a:ext cx="837874" cy="543917"/>
            </a:xfrm>
            <a:custGeom>
              <a:avLst/>
              <a:gdLst/>
              <a:ahLst/>
              <a:cxnLst/>
              <a:rect l="l" t="t" r="r" b="b"/>
              <a:pathLst>
                <a:path w="44639" h="28978" extrusionOk="0">
                  <a:moveTo>
                    <a:pt x="1" y="0"/>
                  </a:moveTo>
                  <a:lnTo>
                    <a:pt x="809" y="18465"/>
                  </a:lnTo>
                  <a:lnTo>
                    <a:pt x="42617" y="28923"/>
                  </a:lnTo>
                  <a:lnTo>
                    <a:pt x="42832" y="28950"/>
                  </a:lnTo>
                  <a:lnTo>
                    <a:pt x="43075" y="28977"/>
                  </a:lnTo>
                  <a:lnTo>
                    <a:pt x="43290" y="28950"/>
                  </a:lnTo>
                  <a:lnTo>
                    <a:pt x="43506" y="28896"/>
                  </a:lnTo>
                  <a:lnTo>
                    <a:pt x="43722" y="28815"/>
                  </a:lnTo>
                  <a:lnTo>
                    <a:pt x="43910" y="28708"/>
                  </a:lnTo>
                  <a:lnTo>
                    <a:pt x="44072" y="28573"/>
                  </a:lnTo>
                  <a:lnTo>
                    <a:pt x="44234" y="28411"/>
                  </a:lnTo>
                  <a:lnTo>
                    <a:pt x="44342" y="28249"/>
                  </a:lnTo>
                  <a:lnTo>
                    <a:pt x="44477" y="28061"/>
                  </a:lnTo>
                  <a:lnTo>
                    <a:pt x="44557" y="27872"/>
                  </a:lnTo>
                  <a:lnTo>
                    <a:pt x="44611" y="27656"/>
                  </a:lnTo>
                  <a:lnTo>
                    <a:pt x="44638" y="27441"/>
                  </a:lnTo>
                  <a:lnTo>
                    <a:pt x="44638" y="27225"/>
                  </a:lnTo>
                  <a:lnTo>
                    <a:pt x="44611" y="26982"/>
                  </a:lnTo>
                  <a:lnTo>
                    <a:pt x="44530" y="26767"/>
                  </a:lnTo>
                  <a:lnTo>
                    <a:pt x="43210" y="23263"/>
                  </a:lnTo>
                  <a:lnTo>
                    <a:pt x="43075" y="22993"/>
                  </a:lnTo>
                  <a:lnTo>
                    <a:pt x="42886" y="22751"/>
                  </a:lnTo>
                  <a:lnTo>
                    <a:pt x="42671" y="22535"/>
                  </a:lnTo>
                  <a:lnTo>
                    <a:pt x="42428" y="2237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4"/>
            <p:cNvSpPr/>
            <p:nvPr/>
          </p:nvSpPr>
          <p:spPr>
            <a:xfrm>
              <a:off x="6614225" y="2677664"/>
              <a:ext cx="829784" cy="556549"/>
            </a:xfrm>
            <a:custGeom>
              <a:avLst/>
              <a:gdLst/>
              <a:ahLst/>
              <a:cxnLst/>
              <a:rect l="l" t="t" r="r" b="b"/>
              <a:pathLst>
                <a:path w="44208" h="29651" extrusionOk="0">
                  <a:moveTo>
                    <a:pt x="44207" y="0"/>
                  </a:moveTo>
                  <a:lnTo>
                    <a:pt x="2130" y="23047"/>
                  </a:lnTo>
                  <a:lnTo>
                    <a:pt x="1888" y="23236"/>
                  </a:lnTo>
                  <a:lnTo>
                    <a:pt x="1672" y="23424"/>
                  </a:lnTo>
                  <a:lnTo>
                    <a:pt x="1510" y="23667"/>
                  </a:lnTo>
                  <a:lnTo>
                    <a:pt x="1375" y="23936"/>
                  </a:lnTo>
                  <a:lnTo>
                    <a:pt x="108" y="27468"/>
                  </a:lnTo>
                  <a:lnTo>
                    <a:pt x="55" y="27683"/>
                  </a:lnTo>
                  <a:lnTo>
                    <a:pt x="1" y="27926"/>
                  </a:lnTo>
                  <a:lnTo>
                    <a:pt x="1" y="28141"/>
                  </a:lnTo>
                  <a:lnTo>
                    <a:pt x="55" y="28357"/>
                  </a:lnTo>
                  <a:lnTo>
                    <a:pt x="108" y="28573"/>
                  </a:lnTo>
                  <a:lnTo>
                    <a:pt x="189" y="28761"/>
                  </a:lnTo>
                  <a:lnTo>
                    <a:pt x="297" y="28950"/>
                  </a:lnTo>
                  <a:lnTo>
                    <a:pt x="432" y="29112"/>
                  </a:lnTo>
                  <a:lnTo>
                    <a:pt x="594" y="29274"/>
                  </a:lnTo>
                  <a:lnTo>
                    <a:pt x="755" y="29381"/>
                  </a:lnTo>
                  <a:lnTo>
                    <a:pt x="944" y="29489"/>
                  </a:lnTo>
                  <a:lnTo>
                    <a:pt x="1160" y="29570"/>
                  </a:lnTo>
                  <a:lnTo>
                    <a:pt x="1375" y="29624"/>
                  </a:lnTo>
                  <a:lnTo>
                    <a:pt x="1591" y="29651"/>
                  </a:lnTo>
                  <a:lnTo>
                    <a:pt x="1834" y="29651"/>
                  </a:lnTo>
                  <a:lnTo>
                    <a:pt x="2049" y="29597"/>
                  </a:lnTo>
                  <a:lnTo>
                    <a:pt x="43695" y="18465"/>
                  </a:lnTo>
                  <a:lnTo>
                    <a:pt x="442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4"/>
            <p:cNvSpPr/>
            <p:nvPr/>
          </p:nvSpPr>
          <p:spPr>
            <a:xfrm>
              <a:off x="7281047" y="2105950"/>
              <a:ext cx="519629" cy="1783488"/>
            </a:xfrm>
            <a:custGeom>
              <a:avLst/>
              <a:gdLst/>
              <a:ahLst/>
              <a:cxnLst/>
              <a:rect l="l" t="t" r="r" b="b"/>
              <a:pathLst>
                <a:path w="27684" h="95018" extrusionOk="0">
                  <a:moveTo>
                    <a:pt x="11241" y="1"/>
                  </a:moveTo>
                  <a:lnTo>
                    <a:pt x="10998" y="28"/>
                  </a:lnTo>
                  <a:lnTo>
                    <a:pt x="10729" y="55"/>
                  </a:lnTo>
                  <a:lnTo>
                    <a:pt x="10405" y="163"/>
                  </a:lnTo>
                  <a:lnTo>
                    <a:pt x="10082" y="297"/>
                  </a:lnTo>
                  <a:lnTo>
                    <a:pt x="9731" y="540"/>
                  </a:lnTo>
                  <a:lnTo>
                    <a:pt x="9543" y="675"/>
                  </a:lnTo>
                  <a:lnTo>
                    <a:pt x="9354" y="863"/>
                  </a:lnTo>
                  <a:lnTo>
                    <a:pt x="9165" y="1052"/>
                  </a:lnTo>
                  <a:lnTo>
                    <a:pt x="8977" y="1268"/>
                  </a:lnTo>
                  <a:lnTo>
                    <a:pt x="8788" y="1510"/>
                  </a:lnTo>
                  <a:lnTo>
                    <a:pt x="8626" y="1780"/>
                  </a:lnTo>
                  <a:lnTo>
                    <a:pt x="8438" y="2103"/>
                  </a:lnTo>
                  <a:lnTo>
                    <a:pt x="8249" y="2427"/>
                  </a:lnTo>
                  <a:lnTo>
                    <a:pt x="8060" y="2804"/>
                  </a:lnTo>
                  <a:lnTo>
                    <a:pt x="7871" y="3208"/>
                  </a:lnTo>
                  <a:lnTo>
                    <a:pt x="7710" y="3667"/>
                  </a:lnTo>
                  <a:lnTo>
                    <a:pt x="7521" y="4125"/>
                  </a:lnTo>
                  <a:lnTo>
                    <a:pt x="7359" y="4664"/>
                  </a:lnTo>
                  <a:lnTo>
                    <a:pt x="7198" y="5230"/>
                  </a:lnTo>
                  <a:lnTo>
                    <a:pt x="7036" y="5823"/>
                  </a:lnTo>
                  <a:lnTo>
                    <a:pt x="6874" y="6470"/>
                  </a:lnTo>
                  <a:lnTo>
                    <a:pt x="6739" y="7171"/>
                  </a:lnTo>
                  <a:lnTo>
                    <a:pt x="6578" y="7899"/>
                  </a:lnTo>
                  <a:lnTo>
                    <a:pt x="6443" y="8707"/>
                  </a:lnTo>
                  <a:lnTo>
                    <a:pt x="6335" y="9543"/>
                  </a:lnTo>
                  <a:lnTo>
                    <a:pt x="6227" y="10432"/>
                  </a:lnTo>
                  <a:lnTo>
                    <a:pt x="6119" y="11376"/>
                  </a:lnTo>
                  <a:lnTo>
                    <a:pt x="6012" y="12724"/>
                  </a:lnTo>
                  <a:lnTo>
                    <a:pt x="5931" y="14287"/>
                  </a:lnTo>
                  <a:lnTo>
                    <a:pt x="5904" y="16066"/>
                  </a:lnTo>
                  <a:lnTo>
                    <a:pt x="5877" y="18034"/>
                  </a:lnTo>
                  <a:lnTo>
                    <a:pt x="5877" y="20163"/>
                  </a:lnTo>
                  <a:lnTo>
                    <a:pt x="5931" y="22455"/>
                  </a:lnTo>
                  <a:lnTo>
                    <a:pt x="5985" y="24854"/>
                  </a:lnTo>
                  <a:lnTo>
                    <a:pt x="6065" y="27387"/>
                  </a:lnTo>
                  <a:lnTo>
                    <a:pt x="6308" y="32751"/>
                  </a:lnTo>
                  <a:lnTo>
                    <a:pt x="6578" y="38385"/>
                  </a:lnTo>
                  <a:lnTo>
                    <a:pt x="6928" y="44153"/>
                  </a:lnTo>
                  <a:lnTo>
                    <a:pt x="7278" y="49895"/>
                  </a:lnTo>
                  <a:lnTo>
                    <a:pt x="7683" y="55529"/>
                  </a:lnTo>
                  <a:lnTo>
                    <a:pt x="8060" y="60893"/>
                  </a:lnTo>
                  <a:lnTo>
                    <a:pt x="8788" y="70219"/>
                  </a:lnTo>
                  <a:lnTo>
                    <a:pt x="9327" y="76850"/>
                  </a:lnTo>
                  <a:lnTo>
                    <a:pt x="9570" y="79680"/>
                  </a:lnTo>
                  <a:lnTo>
                    <a:pt x="890" y="87821"/>
                  </a:lnTo>
                  <a:lnTo>
                    <a:pt x="701" y="88037"/>
                  </a:lnTo>
                  <a:lnTo>
                    <a:pt x="567" y="88279"/>
                  </a:lnTo>
                  <a:lnTo>
                    <a:pt x="459" y="88522"/>
                  </a:lnTo>
                  <a:lnTo>
                    <a:pt x="405" y="88791"/>
                  </a:lnTo>
                  <a:lnTo>
                    <a:pt x="1" y="93050"/>
                  </a:lnTo>
                  <a:lnTo>
                    <a:pt x="1" y="93293"/>
                  </a:lnTo>
                  <a:lnTo>
                    <a:pt x="28" y="93509"/>
                  </a:lnTo>
                  <a:lnTo>
                    <a:pt x="81" y="93724"/>
                  </a:lnTo>
                  <a:lnTo>
                    <a:pt x="162" y="93913"/>
                  </a:lnTo>
                  <a:lnTo>
                    <a:pt x="270" y="94075"/>
                  </a:lnTo>
                  <a:lnTo>
                    <a:pt x="405" y="94236"/>
                  </a:lnTo>
                  <a:lnTo>
                    <a:pt x="567" y="94371"/>
                  </a:lnTo>
                  <a:lnTo>
                    <a:pt x="728" y="94506"/>
                  </a:lnTo>
                  <a:lnTo>
                    <a:pt x="890" y="94587"/>
                  </a:lnTo>
                  <a:lnTo>
                    <a:pt x="1079" y="94668"/>
                  </a:lnTo>
                  <a:lnTo>
                    <a:pt x="1294" y="94695"/>
                  </a:lnTo>
                  <a:lnTo>
                    <a:pt x="1483" y="94722"/>
                  </a:lnTo>
                  <a:lnTo>
                    <a:pt x="1699" y="94722"/>
                  </a:lnTo>
                  <a:lnTo>
                    <a:pt x="1914" y="94668"/>
                  </a:lnTo>
                  <a:lnTo>
                    <a:pt x="2130" y="94614"/>
                  </a:lnTo>
                  <a:lnTo>
                    <a:pt x="2319" y="94506"/>
                  </a:lnTo>
                  <a:lnTo>
                    <a:pt x="13909" y="87390"/>
                  </a:lnTo>
                  <a:lnTo>
                    <a:pt x="25338" y="94775"/>
                  </a:lnTo>
                  <a:lnTo>
                    <a:pt x="25554" y="94883"/>
                  </a:lnTo>
                  <a:lnTo>
                    <a:pt x="25743" y="94964"/>
                  </a:lnTo>
                  <a:lnTo>
                    <a:pt x="25958" y="94991"/>
                  </a:lnTo>
                  <a:lnTo>
                    <a:pt x="26174" y="95018"/>
                  </a:lnTo>
                  <a:lnTo>
                    <a:pt x="26363" y="94991"/>
                  </a:lnTo>
                  <a:lnTo>
                    <a:pt x="26578" y="94964"/>
                  </a:lnTo>
                  <a:lnTo>
                    <a:pt x="26767" y="94883"/>
                  </a:lnTo>
                  <a:lnTo>
                    <a:pt x="26929" y="94802"/>
                  </a:lnTo>
                  <a:lnTo>
                    <a:pt x="27117" y="94695"/>
                  </a:lnTo>
                  <a:lnTo>
                    <a:pt x="27252" y="94560"/>
                  </a:lnTo>
                  <a:lnTo>
                    <a:pt x="27387" y="94398"/>
                  </a:lnTo>
                  <a:lnTo>
                    <a:pt x="27495" y="94236"/>
                  </a:lnTo>
                  <a:lnTo>
                    <a:pt x="27603" y="94048"/>
                  </a:lnTo>
                  <a:lnTo>
                    <a:pt x="27657" y="93832"/>
                  </a:lnTo>
                  <a:lnTo>
                    <a:pt x="27683" y="93616"/>
                  </a:lnTo>
                  <a:lnTo>
                    <a:pt x="27683" y="93374"/>
                  </a:lnTo>
                  <a:lnTo>
                    <a:pt x="27387" y="89115"/>
                  </a:lnTo>
                  <a:lnTo>
                    <a:pt x="27333" y="88845"/>
                  </a:lnTo>
                  <a:lnTo>
                    <a:pt x="27252" y="88576"/>
                  </a:lnTo>
                  <a:lnTo>
                    <a:pt x="27117" y="88360"/>
                  </a:lnTo>
                  <a:lnTo>
                    <a:pt x="26929" y="88144"/>
                  </a:lnTo>
                  <a:lnTo>
                    <a:pt x="18007" y="79330"/>
                  </a:lnTo>
                  <a:lnTo>
                    <a:pt x="17899" y="79249"/>
                  </a:lnTo>
                  <a:lnTo>
                    <a:pt x="17980" y="75826"/>
                  </a:lnTo>
                  <a:lnTo>
                    <a:pt x="18114" y="68898"/>
                  </a:lnTo>
                  <a:lnTo>
                    <a:pt x="18249" y="59491"/>
                  </a:lnTo>
                  <a:lnTo>
                    <a:pt x="18330" y="54181"/>
                  </a:lnTo>
                  <a:lnTo>
                    <a:pt x="18357" y="48628"/>
                  </a:lnTo>
                  <a:lnTo>
                    <a:pt x="18357" y="42967"/>
                  </a:lnTo>
                  <a:lnTo>
                    <a:pt x="18357" y="37307"/>
                  </a:lnTo>
                  <a:lnTo>
                    <a:pt x="18303" y="31808"/>
                  </a:lnTo>
                  <a:lnTo>
                    <a:pt x="18195" y="26606"/>
                  </a:lnTo>
                  <a:lnTo>
                    <a:pt x="18114" y="24126"/>
                  </a:lnTo>
                  <a:lnTo>
                    <a:pt x="18034" y="21781"/>
                  </a:lnTo>
                  <a:lnTo>
                    <a:pt x="17926" y="19570"/>
                  </a:lnTo>
                  <a:lnTo>
                    <a:pt x="17818" y="17495"/>
                  </a:lnTo>
                  <a:lnTo>
                    <a:pt x="17683" y="15581"/>
                  </a:lnTo>
                  <a:lnTo>
                    <a:pt x="17548" y="13856"/>
                  </a:lnTo>
                  <a:lnTo>
                    <a:pt x="17360" y="12346"/>
                  </a:lnTo>
                  <a:lnTo>
                    <a:pt x="17171" y="11025"/>
                  </a:lnTo>
                  <a:lnTo>
                    <a:pt x="17009" y="10055"/>
                  </a:lnTo>
                  <a:lnTo>
                    <a:pt x="16848" y="9139"/>
                  </a:lnTo>
                  <a:lnTo>
                    <a:pt x="16659" y="8303"/>
                  </a:lnTo>
                  <a:lnTo>
                    <a:pt x="16470" y="7494"/>
                  </a:lnTo>
                  <a:lnTo>
                    <a:pt x="16281" y="6740"/>
                  </a:lnTo>
                  <a:lnTo>
                    <a:pt x="16093" y="6066"/>
                  </a:lnTo>
                  <a:lnTo>
                    <a:pt x="15904" y="5419"/>
                  </a:lnTo>
                  <a:lnTo>
                    <a:pt x="15688" y="4799"/>
                  </a:lnTo>
                  <a:lnTo>
                    <a:pt x="15473" y="4260"/>
                  </a:lnTo>
                  <a:lnTo>
                    <a:pt x="15284" y="3721"/>
                  </a:lnTo>
                  <a:lnTo>
                    <a:pt x="15068" y="3262"/>
                  </a:lnTo>
                  <a:lnTo>
                    <a:pt x="14853" y="2831"/>
                  </a:lnTo>
                  <a:lnTo>
                    <a:pt x="14637" y="2427"/>
                  </a:lnTo>
                  <a:lnTo>
                    <a:pt x="14422" y="2076"/>
                  </a:lnTo>
                  <a:lnTo>
                    <a:pt x="14206" y="1753"/>
                  </a:lnTo>
                  <a:lnTo>
                    <a:pt x="14017" y="1483"/>
                  </a:lnTo>
                  <a:lnTo>
                    <a:pt x="13802" y="1214"/>
                  </a:lnTo>
                  <a:lnTo>
                    <a:pt x="13586" y="998"/>
                  </a:lnTo>
                  <a:lnTo>
                    <a:pt x="13397" y="783"/>
                  </a:lnTo>
                  <a:lnTo>
                    <a:pt x="13182" y="621"/>
                  </a:lnTo>
                  <a:lnTo>
                    <a:pt x="12993" y="459"/>
                  </a:lnTo>
                  <a:lnTo>
                    <a:pt x="12804" y="351"/>
                  </a:lnTo>
                  <a:lnTo>
                    <a:pt x="12427" y="163"/>
                  </a:lnTo>
                  <a:lnTo>
                    <a:pt x="12076" y="55"/>
                  </a:lnTo>
                  <a:lnTo>
                    <a:pt x="117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4"/>
            <p:cNvSpPr/>
            <p:nvPr/>
          </p:nvSpPr>
          <p:spPr>
            <a:xfrm>
              <a:off x="7411082" y="2351340"/>
              <a:ext cx="28849" cy="17719"/>
            </a:xfrm>
            <a:custGeom>
              <a:avLst/>
              <a:gdLst/>
              <a:ahLst/>
              <a:cxnLst/>
              <a:rect l="l" t="t" r="r" b="b"/>
              <a:pathLst>
                <a:path w="1537" h="944" extrusionOk="0">
                  <a:moveTo>
                    <a:pt x="1456" y="0"/>
                  </a:moveTo>
                  <a:lnTo>
                    <a:pt x="54" y="81"/>
                  </a:lnTo>
                  <a:lnTo>
                    <a:pt x="27" y="108"/>
                  </a:lnTo>
                  <a:lnTo>
                    <a:pt x="0" y="135"/>
                  </a:lnTo>
                  <a:lnTo>
                    <a:pt x="54" y="917"/>
                  </a:lnTo>
                  <a:lnTo>
                    <a:pt x="54" y="944"/>
                  </a:lnTo>
                  <a:lnTo>
                    <a:pt x="81" y="944"/>
                  </a:lnTo>
                  <a:lnTo>
                    <a:pt x="1510" y="890"/>
                  </a:lnTo>
                  <a:lnTo>
                    <a:pt x="1536" y="863"/>
                  </a:lnTo>
                  <a:lnTo>
                    <a:pt x="1536" y="836"/>
                  </a:lnTo>
                  <a:lnTo>
                    <a:pt x="1483" y="54"/>
                  </a:lnTo>
                  <a:lnTo>
                    <a:pt x="1483" y="27"/>
                  </a:lnTo>
                  <a:lnTo>
                    <a:pt x="1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4"/>
            <p:cNvSpPr/>
            <p:nvPr/>
          </p:nvSpPr>
          <p:spPr>
            <a:xfrm>
              <a:off x="7412583" y="2417615"/>
              <a:ext cx="28868" cy="17719"/>
            </a:xfrm>
            <a:custGeom>
              <a:avLst/>
              <a:gdLst/>
              <a:ahLst/>
              <a:cxnLst/>
              <a:rect l="l" t="t" r="r" b="b"/>
              <a:pathLst>
                <a:path w="1538" h="944" extrusionOk="0">
                  <a:moveTo>
                    <a:pt x="1456" y="0"/>
                  </a:moveTo>
                  <a:lnTo>
                    <a:pt x="55" y="81"/>
                  </a:lnTo>
                  <a:lnTo>
                    <a:pt x="28" y="108"/>
                  </a:lnTo>
                  <a:lnTo>
                    <a:pt x="1" y="135"/>
                  </a:lnTo>
                  <a:lnTo>
                    <a:pt x="55" y="917"/>
                  </a:lnTo>
                  <a:lnTo>
                    <a:pt x="55" y="944"/>
                  </a:lnTo>
                  <a:lnTo>
                    <a:pt x="109" y="944"/>
                  </a:lnTo>
                  <a:lnTo>
                    <a:pt x="1510" y="890"/>
                  </a:lnTo>
                  <a:lnTo>
                    <a:pt x="1537" y="863"/>
                  </a:lnTo>
                  <a:lnTo>
                    <a:pt x="1537" y="836"/>
                  </a:lnTo>
                  <a:lnTo>
                    <a:pt x="1510" y="54"/>
                  </a:lnTo>
                  <a:lnTo>
                    <a:pt x="1483" y="27"/>
                  </a:lnTo>
                  <a:lnTo>
                    <a:pt x="1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4"/>
            <p:cNvSpPr/>
            <p:nvPr/>
          </p:nvSpPr>
          <p:spPr>
            <a:xfrm>
              <a:off x="7414104" y="2481356"/>
              <a:ext cx="28361" cy="17738"/>
            </a:xfrm>
            <a:custGeom>
              <a:avLst/>
              <a:gdLst/>
              <a:ahLst/>
              <a:cxnLst/>
              <a:rect l="l" t="t" r="r" b="b"/>
              <a:pathLst>
                <a:path w="1511" h="945" extrusionOk="0">
                  <a:moveTo>
                    <a:pt x="1429" y="1"/>
                  </a:moveTo>
                  <a:lnTo>
                    <a:pt x="28" y="81"/>
                  </a:lnTo>
                  <a:lnTo>
                    <a:pt x="1" y="81"/>
                  </a:lnTo>
                  <a:lnTo>
                    <a:pt x="1" y="108"/>
                  </a:lnTo>
                  <a:lnTo>
                    <a:pt x="28" y="917"/>
                  </a:lnTo>
                  <a:lnTo>
                    <a:pt x="55" y="944"/>
                  </a:lnTo>
                  <a:lnTo>
                    <a:pt x="82" y="944"/>
                  </a:lnTo>
                  <a:lnTo>
                    <a:pt x="1483" y="863"/>
                  </a:lnTo>
                  <a:lnTo>
                    <a:pt x="1510" y="863"/>
                  </a:lnTo>
                  <a:lnTo>
                    <a:pt x="1510" y="836"/>
                  </a:lnTo>
                  <a:lnTo>
                    <a:pt x="1483" y="28"/>
                  </a:lnTo>
                  <a:lnTo>
                    <a:pt x="14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4"/>
            <p:cNvSpPr/>
            <p:nvPr/>
          </p:nvSpPr>
          <p:spPr>
            <a:xfrm>
              <a:off x="7414104" y="2547630"/>
              <a:ext cx="28361" cy="17738"/>
            </a:xfrm>
            <a:custGeom>
              <a:avLst/>
              <a:gdLst/>
              <a:ahLst/>
              <a:cxnLst/>
              <a:rect l="l" t="t" r="r" b="b"/>
              <a:pathLst>
                <a:path w="1511" h="945" extrusionOk="0">
                  <a:moveTo>
                    <a:pt x="1429" y="1"/>
                  </a:moveTo>
                  <a:lnTo>
                    <a:pt x="28" y="82"/>
                  </a:lnTo>
                  <a:lnTo>
                    <a:pt x="1" y="82"/>
                  </a:lnTo>
                  <a:lnTo>
                    <a:pt x="1" y="109"/>
                  </a:lnTo>
                  <a:lnTo>
                    <a:pt x="28" y="917"/>
                  </a:lnTo>
                  <a:lnTo>
                    <a:pt x="55" y="944"/>
                  </a:lnTo>
                  <a:lnTo>
                    <a:pt x="82" y="944"/>
                  </a:lnTo>
                  <a:lnTo>
                    <a:pt x="1483" y="863"/>
                  </a:lnTo>
                  <a:lnTo>
                    <a:pt x="1510" y="863"/>
                  </a:lnTo>
                  <a:lnTo>
                    <a:pt x="1510" y="836"/>
                  </a:lnTo>
                  <a:lnTo>
                    <a:pt x="1483" y="28"/>
                  </a:lnTo>
                  <a:lnTo>
                    <a:pt x="14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4"/>
            <p:cNvSpPr/>
            <p:nvPr/>
          </p:nvSpPr>
          <p:spPr>
            <a:xfrm>
              <a:off x="7415624" y="2610883"/>
              <a:ext cx="28868" cy="17719"/>
            </a:xfrm>
            <a:custGeom>
              <a:avLst/>
              <a:gdLst/>
              <a:ahLst/>
              <a:cxnLst/>
              <a:rect l="l" t="t" r="r" b="b"/>
              <a:pathLst>
                <a:path w="1538" h="944" extrusionOk="0">
                  <a:moveTo>
                    <a:pt x="1456" y="0"/>
                  </a:moveTo>
                  <a:lnTo>
                    <a:pt x="28" y="54"/>
                  </a:lnTo>
                  <a:lnTo>
                    <a:pt x="1" y="81"/>
                  </a:lnTo>
                  <a:lnTo>
                    <a:pt x="1" y="108"/>
                  </a:lnTo>
                  <a:lnTo>
                    <a:pt x="55" y="890"/>
                  </a:lnTo>
                  <a:lnTo>
                    <a:pt x="55" y="917"/>
                  </a:lnTo>
                  <a:lnTo>
                    <a:pt x="81" y="944"/>
                  </a:lnTo>
                  <a:lnTo>
                    <a:pt x="1483" y="863"/>
                  </a:lnTo>
                  <a:lnTo>
                    <a:pt x="1510" y="863"/>
                  </a:lnTo>
                  <a:lnTo>
                    <a:pt x="1537" y="809"/>
                  </a:lnTo>
                  <a:lnTo>
                    <a:pt x="1483" y="27"/>
                  </a:lnTo>
                  <a:lnTo>
                    <a:pt x="14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4"/>
            <p:cNvSpPr/>
            <p:nvPr/>
          </p:nvSpPr>
          <p:spPr>
            <a:xfrm>
              <a:off x="7417144" y="2677157"/>
              <a:ext cx="28849" cy="17719"/>
            </a:xfrm>
            <a:custGeom>
              <a:avLst/>
              <a:gdLst/>
              <a:ahLst/>
              <a:cxnLst/>
              <a:rect l="l" t="t" r="r" b="b"/>
              <a:pathLst>
                <a:path w="1537" h="944" extrusionOk="0">
                  <a:moveTo>
                    <a:pt x="1456" y="0"/>
                  </a:moveTo>
                  <a:lnTo>
                    <a:pt x="54" y="54"/>
                  </a:lnTo>
                  <a:lnTo>
                    <a:pt x="27" y="81"/>
                  </a:lnTo>
                  <a:lnTo>
                    <a:pt x="0" y="108"/>
                  </a:lnTo>
                  <a:lnTo>
                    <a:pt x="54" y="890"/>
                  </a:lnTo>
                  <a:lnTo>
                    <a:pt x="54" y="917"/>
                  </a:lnTo>
                  <a:lnTo>
                    <a:pt x="81" y="944"/>
                  </a:lnTo>
                  <a:lnTo>
                    <a:pt x="1483" y="863"/>
                  </a:lnTo>
                  <a:lnTo>
                    <a:pt x="1510" y="863"/>
                  </a:lnTo>
                  <a:lnTo>
                    <a:pt x="1537" y="809"/>
                  </a:lnTo>
                  <a:lnTo>
                    <a:pt x="1483" y="27"/>
                  </a:lnTo>
                  <a:lnTo>
                    <a:pt x="14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4"/>
            <p:cNvSpPr/>
            <p:nvPr/>
          </p:nvSpPr>
          <p:spPr>
            <a:xfrm>
              <a:off x="7420185" y="2741405"/>
              <a:ext cx="28849" cy="17719"/>
            </a:xfrm>
            <a:custGeom>
              <a:avLst/>
              <a:gdLst/>
              <a:ahLst/>
              <a:cxnLst/>
              <a:rect l="l" t="t" r="r" b="b"/>
              <a:pathLst>
                <a:path w="1537" h="944" extrusionOk="0">
                  <a:moveTo>
                    <a:pt x="1456" y="1"/>
                  </a:moveTo>
                  <a:lnTo>
                    <a:pt x="54" y="81"/>
                  </a:lnTo>
                  <a:lnTo>
                    <a:pt x="27" y="81"/>
                  </a:lnTo>
                  <a:lnTo>
                    <a:pt x="0" y="135"/>
                  </a:lnTo>
                  <a:lnTo>
                    <a:pt x="54" y="917"/>
                  </a:lnTo>
                  <a:lnTo>
                    <a:pt x="54" y="944"/>
                  </a:lnTo>
                  <a:lnTo>
                    <a:pt x="81" y="944"/>
                  </a:lnTo>
                  <a:lnTo>
                    <a:pt x="1510" y="890"/>
                  </a:lnTo>
                  <a:lnTo>
                    <a:pt x="1537" y="863"/>
                  </a:lnTo>
                  <a:lnTo>
                    <a:pt x="1537" y="836"/>
                  </a:lnTo>
                  <a:lnTo>
                    <a:pt x="1483" y="54"/>
                  </a:lnTo>
                  <a:lnTo>
                    <a:pt x="1483" y="28"/>
                  </a:lnTo>
                  <a:lnTo>
                    <a:pt x="14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4"/>
            <p:cNvSpPr/>
            <p:nvPr/>
          </p:nvSpPr>
          <p:spPr>
            <a:xfrm>
              <a:off x="7421705" y="2807679"/>
              <a:ext cx="28849" cy="17738"/>
            </a:xfrm>
            <a:custGeom>
              <a:avLst/>
              <a:gdLst/>
              <a:ahLst/>
              <a:cxnLst/>
              <a:rect l="l" t="t" r="r" b="b"/>
              <a:pathLst>
                <a:path w="1537" h="945" extrusionOk="0">
                  <a:moveTo>
                    <a:pt x="1456" y="1"/>
                  </a:moveTo>
                  <a:lnTo>
                    <a:pt x="54" y="82"/>
                  </a:lnTo>
                  <a:lnTo>
                    <a:pt x="27" y="82"/>
                  </a:lnTo>
                  <a:lnTo>
                    <a:pt x="0" y="135"/>
                  </a:lnTo>
                  <a:lnTo>
                    <a:pt x="54" y="917"/>
                  </a:lnTo>
                  <a:lnTo>
                    <a:pt x="54" y="944"/>
                  </a:lnTo>
                  <a:lnTo>
                    <a:pt x="81" y="944"/>
                  </a:lnTo>
                  <a:lnTo>
                    <a:pt x="1510" y="890"/>
                  </a:lnTo>
                  <a:lnTo>
                    <a:pt x="1537" y="863"/>
                  </a:lnTo>
                  <a:lnTo>
                    <a:pt x="1537" y="836"/>
                  </a:lnTo>
                  <a:lnTo>
                    <a:pt x="1483" y="55"/>
                  </a:lnTo>
                  <a:lnTo>
                    <a:pt x="1483" y="28"/>
                  </a:lnTo>
                  <a:lnTo>
                    <a:pt x="14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4"/>
            <p:cNvSpPr/>
            <p:nvPr/>
          </p:nvSpPr>
          <p:spPr>
            <a:xfrm>
              <a:off x="7424727" y="2871945"/>
              <a:ext cx="28868" cy="17719"/>
            </a:xfrm>
            <a:custGeom>
              <a:avLst/>
              <a:gdLst/>
              <a:ahLst/>
              <a:cxnLst/>
              <a:rect l="l" t="t" r="r" b="b"/>
              <a:pathLst>
                <a:path w="1538" h="944" extrusionOk="0">
                  <a:moveTo>
                    <a:pt x="1456" y="0"/>
                  </a:moveTo>
                  <a:lnTo>
                    <a:pt x="28" y="81"/>
                  </a:lnTo>
                  <a:lnTo>
                    <a:pt x="1" y="81"/>
                  </a:lnTo>
                  <a:lnTo>
                    <a:pt x="1" y="135"/>
                  </a:lnTo>
                  <a:lnTo>
                    <a:pt x="55" y="917"/>
                  </a:lnTo>
                  <a:lnTo>
                    <a:pt x="55" y="943"/>
                  </a:lnTo>
                  <a:lnTo>
                    <a:pt x="82" y="943"/>
                  </a:lnTo>
                  <a:lnTo>
                    <a:pt x="1483" y="890"/>
                  </a:lnTo>
                  <a:lnTo>
                    <a:pt x="1510" y="863"/>
                  </a:lnTo>
                  <a:lnTo>
                    <a:pt x="1537" y="836"/>
                  </a:lnTo>
                  <a:lnTo>
                    <a:pt x="1483" y="54"/>
                  </a:lnTo>
                  <a:lnTo>
                    <a:pt x="1483" y="27"/>
                  </a:lnTo>
                  <a:lnTo>
                    <a:pt x="1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4"/>
            <p:cNvSpPr/>
            <p:nvPr/>
          </p:nvSpPr>
          <p:spPr>
            <a:xfrm>
              <a:off x="7426248" y="2938220"/>
              <a:ext cx="28868" cy="17719"/>
            </a:xfrm>
            <a:custGeom>
              <a:avLst/>
              <a:gdLst/>
              <a:ahLst/>
              <a:cxnLst/>
              <a:rect l="l" t="t" r="r" b="b"/>
              <a:pathLst>
                <a:path w="1538" h="944" extrusionOk="0">
                  <a:moveTo>
                    <a:pt x="1456" y="0"/>
                  </a:moveTo>
                  <a:lnTo>
                    <a:pt x="55" y="81"/>
                  </a:lnTo>
                  <a:lnTo>
                    <a:pt x="28" y="81"/>
                  </a:lnTo>
                  <a:lnTo>
                    <a:pt x="1" y="108"/>
                  </a:lnTo>
                  <a:lnTo>
                    <a:pt x="55" y="917"/>
                  </a:lnTo>
                  <a:lnTo>
                    <a:pt x="55" y="944"/>
                  </a:lnTo>
                  <a:lnTo>
                    <a:pt x="82" y="944"/>
                  </a:lnTo>
                  <a:lnTo>
                    <a:pt x="1483" y="890"/>
                  </a:lnTo>
                  <a:lnTo>
                    <a:pt x="1510" y="863"/>
                  </a:lnTo>
                  <a:lnTo>
                    <a:pt x="1537" y="836"/>
                  </a:lnTo>
                  <a:lnTo>
                    <a:pt x="1483" y="54"/>
                  </a:lnTo>
                  <a:lnTo>
                    <a:pt x="1483" y="27"/>
                  </a:lnTo>
                  <a:lnTo>
                    <a:pt x="1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4"/>
            <p:cNvSpPr/>
            <p:nvPr/>
          </p:nvSpPr>
          <p:spPr>
            <a:xfrm>
              <a:off x="7429288" y="3002974"/>
              <a:ext cx="28849" cy="17719"/>
            </a:xfrm>
            <a:custGeom>
              <a:avLst/>
              <a:gdLst/>
              <a:ahLst/>
              <a:cxnLst/>
              <a:rect l="l" t="t" r="r" b="b"/>
              <a:pathLst>
                <a:path w="1537" h="944" extrusionOk="0">
                  <a:moveTo>
                    <a:pt x="1456" y="0"/>
                  </a:moveTo>
                  <a:lnTo>
                    <a:pt x="54" y="81"/>
                  </a:lnTo>
                  <a:lnTo>
                    <a:pt x="27" y="81"/>
                  </a:lnTo>
                  <a:lnTo>
                    <a:pt x="0" y="108"/>
                  </a:lnTo>
                  <a:lnTo>
                    <a:pt x="54" y="917"/>
                  </a:lnTo>
                  <a:lnTo>
                    <a:pt x="54" y="944"/>
                  </a:lnTo>
                  <a:lnTo>
                    <a:pt x="81" y="944"/>
                  </a:lnTo>
                  <a:lnTo>
                    <a:pt x="1483" y="863"/>
                  </a:lnTo>
                  <a:lnTo>
                    <a:pt x="1537" y="863"/>
                  </a:lnTo>
                  <a:lnTo>
                    <a:pt x="1537" y="836"/>
                  </a:lnTo>
                  <a:lnTo>
                    <a:pt x="1483" y="27"/>
                  </a:lnTo>
                  <a:lnTo>
                    <a:pt x="14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4"/>
            <p:cNvSpPr/>
            <p:nvPr/>
          </p:nvSpPr>
          <p:spPr>
            <a:xfrm>
              <a:off x="7430809" y="3069249"/>
              <a:ext cx="28849" cy="17719"/>
            </a:xfrm>
            <a:custGeom>
              <a:avLst/>
              <a:gdLst/>
              <a:ahLst/>
              <a:cxnLst/>
              <a:rect l="l" t="t" r="r" b="b"/>
              <a:pathLst>
                <a:path w="1537" h="944" extrusionOk="0">
                  <a:moveTo>
                    <a:pt x="1456" y="1"/>
                  </a:moveTo>
                  <a:lnTo>
                    <a:pt x="54" y="81"/>
                  </a:lnTo>
                  <a:lnTo>
                    <a:pt x="27" y="81"/>
                  </a:lnTo>
                  <a:lnTo>
                    <a:pt x="0" y="108"/>
                  </a:lnTo>
                  <a:lnTo>
                    <a:pt x="54" y="890"/>
                  </a:lnTo>
                  <a:lnTo>
                    <a:pt x="54" y="917"/>
                  </a:lnTo>
                  <a:lnTo>
                    <a:pt x="81" y="944"/>
                  </a:lnTo>
                  <a:lnTo>
                    <a:pt x="1510" y="863"/>
                  </a:lnTo>
                  <a:lnTo>
                    <a:pt x="1537" y="863"/>
                  </a:lnTo>
                  <a:lnTo>
                    <a:pt x="1537" y="836"/>
                  </a:lnTo>
                  <a:lnTo>
                    <a:pt x="1483" y="28"/>
                  </a:lnTo>
                  <a:lnTo>
                    <a:pt x="1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4"/>
            <p:cNvSpPr/>
            <p:nvPr/>
          </p:nvSpPr>
          <p:spPr>
            <a:xfrm>
              <a:off x="7433342" y="3133496"/>
              <a:ext cx="28849" cy="17738"/>
            </a:xfrm>
            <a:custGeom>
              <a:avLst/>
              <a:gdLst/>
              <a:ahLst/>
              <a:cxnLst/>
              <a:rect l="l" t="t" r="r" b="b"/>
              <a:pathLst>
                <a:path w="1537" h="945" extrusionOk="0">
                  <a:moveTo>
                    <a:pt x="1456" y="1"/>
                  </a:moveTo>
                  <a:lnTo>
                    <a:pt x="27" y="82"/>
                  </a:lnTo>
                  <a:lnTo>
                    <a:pt x="0" y="82"/>
                  </a:lnTo>
                  <a:lnTo>
                    <a:pt x="0" y="109"/>
                  </a:lnTo>
                  <a:lnTo>
                    <a:pt x="54" y="917"/>
                  </a:lnTo>
                  <a:lnTo>
                    <a:pt x="54" y="944"/>
                  </a:lnTo>
                  <a:lnTo>
                    <a:pt x="81" y="944"/>
                  </a:lnTo>
                  <a:lnTo>
                    <a:pt x="1483" y="863"/>
                  </a:lnTo>
                  <a:lnTo>
                    <a:pt x="1510" y="863"/>
                  </a:lnTo>
                  <a:lnTo>
                    <a:pt x="1537" y="836"/>
                  </a:lnTo>
                  <a:lnTo>
                    <a:pt x="1483" y="28"/>
                  </a:lnTo>
                  <a:lnTo>
                    <a:pt x="1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4"/>
            <p:cNvSpPr/>
            <p:nvPr/>
          </p:nvSpPr>
          <p:spPr>
            <a:xfrm>
              <a:off x="7565385" y="2350834"/>
              <a:ext cx="28343" cy="16705"/>
            </a:xfrm>
            <a:custGeom>
              <a:avLst/>
              <a:gdLst/>
              <a:ahLst/>
              <a:cxnLst/>
              <a:rect l="l" t="t" r="r" b="b"/>
              <a:pathLst>
                <a:path w="1510" h="890" extrusionOk="0">
                  <a:moveTo>
                    <a:pt x="27" y="0"/>
                  </a:moveTo>
                  <a:lnTo>
                    <a:pt x="0" y="27"/>
                  </a:lnTo>
                  <a:lnTo>
                    <a:pt x="0" y="836"/>
                  </a:lnTo>
                  <a:lnTo>
                    <a:pt x="27" y="863"/>
                  </a:lnTo>
                  <a:lnTo>
                    <a:pt x="54" y="863"/>
                  </a:lnTo>
                  <a:lnTo>
                    <a:pt x="1456" y="890"/>
                  </a:lnTo>
                  <a:lnTo>
                    <a:pt x="1483" y="863"/>
                  </a:lnTo>
                  <a:lnTo>
                    <a:pt x="1483" y="836"/>
                  </a:lnTo>
                  <a:lnTo>
                    <a:pt x="1510" y="54"/>
                  </a:lnTo>
                  <a:lnTo>
                    <a:pt x="1483" y="27"/>
                  </a:lnTo>
                  <a:lnTo>
                    <a:pt x="1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4"/>
            <p:cNvSpPr/>
            <p:nvPr/>
          </p:nvSpPr>
          <p:spPr>
            <a:xfrm>
              <a:off x="7566906" y="2417108"/>
              <a:ext cx="27836" cy="16705"/>
            </a:xfrm>
            <a:custGeom>
              <a:avLst/>
              <a:gdLst/>
              <a:ahLst/>
              <a:cxnLst/>
              <a:rect l="l" t="t" r="r" b="b"/>
              <a:pathLst>
                <a:path w="1483" h="890" extrusionOk="0">
                  <a:moveTo>
                    <a:pt x="0" y="0"/>
                  </a:moveTo>
                  <a:lnTo>
                    <a:pt x="0" y="27"/>
                  </a:lnTo>
                  <a:lnTo>
                    <a:pt x="0" y="836"/>
                  </a:lnTo>
                  <a:lnTo>
                    <a:pt x="0" y="863"/>
                  </a:lnTo>
                  <a:lnTo>
                    <a:pt x="27" y="863"/>
                  </a:lnTo>
                  <a:lnTo>
                    <a:pt x="1429" y="890"/>
                  </a:lnTo>
                  <a:lnTo>
                    <a:pt x="1456" y="863"/>
                  </a:lnTo>
                  <a:lnTo>
                    <a:pt x="1483" y="836"/>
                  </a:lnTo>
                  <a:lnTo>
                    <a:pt x="1483" y="54"/>
                  </a:lnTo>
                  <a:lnTo>
                    <a:pt x="1483" y="27"/>
                  </a:lnTo>
                  <a:lnTo>
                    <a:pt x="1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4"/>
            <p:cNvSpPr/>
            <p:nvPr/>
          </p:nvSpPr>
          <p:spPr>
            <a:xfrm>
              <a:off x="7568426" y="2480849"/>
              <a:ext cx="27836" cy="16217"/>
            </a:xfrm>
            <a:custGeom>
              <a:avLst/>
              <a:gdLst/>
              <a:ahLst/>
              <a:cxnLst/>
              <a:rect l="l" t="t" r="r" b="b"/>
              <a:pathLst>
                <a:path w="1483" h="864" extrusionOk="0">
                  <a:moveTo>
                    <a:pt x="0" y="1"/>
                  </a:moveTo>
                  <a:lnTo>
                    <a:pt x="0" y="28"/>
                  </a:lnTo>
                  <a:lnTo>
                    <a:pt x="0" y="809"/>
                  </a:lnTo>
                  <a:lnTo>
                    <a:pt x="0" y="836"/>
                  </a:lnTo>
                  <a:lnTo>
                    <a:pt x="27" y="863"/>
                  </a:lnTo>
                  <a:lnTo>
                    <a:pt x="1456" y="863"/>
                  </a:lnTo>
                  <a:lnTo>
                    <a:pt x="1483" y="836"/>
                  </a:lnTo>
                  <a:lnTo>
                    <a:pt x="1483" y="28"/>
                  </a:lnTo>
                  <a:lnTo>
                    <a:pt x="1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4"/>
            <p:cNvSpPr/>
            <p:nvPr/>
          </p:nvSpPr>
          <p:spPr>
            <a:xfrm>
              <a:off x="7571448" y="2546617"/>
              <a:ext cx="27855" cy="16724"/>
            </a:xfrm>
            <a:custGeom>
              <a:avLst/>
              <a:gdLst/>
              <a:ahLst/>
              <a:cxnLst/>
              <a:rect l="l" t="t" r="r" b="b"/>
              <a:pathLst>
                <a:path w="1484" h="891" extrusionOk="0">
                  <a:moveTo>
                    <a:pt x="28" y="1"/>
                  </a:moveTo>
                  <a:lnTo>
                    <a:pt x="1" y="28"/>
                  </a:lnTo>
                  <a:lnTo>
                    <a:pt x="1" y="55"/>
                  </a:lnTo>
                  <a:lnTo>
                    <a:pt x="1" y="836"/>
                  </a:lnTo>
                  <a:lnTo>
                    <a:pt x="1" y="863"/>
                  </a:lnTo>
                  <a:lnTo>
                    <a:pt x="28" y="890"/>
                  </a:lnTo>
                  <a:lnTo>
                    <a:pt x="1456" y="890"/>
                  </a:lnTo>
                  <a:lnTo>
                    <a:pt x="1483" y="863"/>
                  </a:lnTo>
                  <a:lnTo>
                    <a:pt x="1483" y="55"/>
                  </a:lnTo>
                  <a:lnTo>
                    <a:pt x="1483" y="28"/>
                  </a:lnTo>
                  <a:lnTo>
                    <a:pt x="1456" y="28"/>
                  </a:lnTo>
                  <a:lnTo>
                    <a:pt x="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4"/>
            <p:cNvSpPr/>
            <p:nvPr/>
          </p:nvSpPr>
          <p:spPr>
            <a:xfrm>
              <a:off x="7571955" y="2609869"/>
              <a:ext cx="28361" cy="16705"/>
            </a:xfrm>
            <a:custGeom>
              <a:avLst/>
              <a:gdLst/>
              <a:ahLst/>
              <a:cxnLst/>
              <a:rect l="l" t="t" r="r" b="b"/>
              <a:pathLst>
                <a:path w="1511" h="890" extrusionOk="0">
                  <a:moveTo>
                    <a:pt x="55" y="0"/>
                  </a:moveTo>
                  <a:lnTo>
                    <a:pt x="28" y="27"/>
                  </a:lnTo>
                  <a:lnTo>
                    <a:pt x="28" y="54"/>
                  </a:lnTo>
                  <a:lnTo>
                    <a:pt x="1" y="836"/>
                  </a:lnTo>
                  <a:lnTo>
                    <a:pt x="28" y="863"/>
                  </a:lnTo>
                  <a:lnTo>
                    <a:pt x="55" y="890"/>
                  </a:lnTo>
                  <a:lnTo>
                    <a:pt x="1483" y="890"/>
                  </a:lnTo>
                  <a:lnTo>
                    <a:pt x="1510" y="863"/>
                  </a:lnTo>
                  <a:lnTo>
                    <a:pt x="1510" y="54"/>
                  </a:lnTo>
                  <a:lnTo>
                    <a:pt x="1483" y="27"/>
                  </a:lnTo>
                  <a:lnTo>
                    <a:pt x="1456" y="27"/>
                  </a:lnTo>
                  <a:lnTo>
                    <a:pt x="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4"/>
            <p:cNvSpPr/>
            <p:nvPr/>
          </p:nvSpPr>
          <p:spPr>
            <a:xfrm>
              <a:off x="7573475" y="2676144"/>
              <a:ext cx="27855" cy="16705"/>
            </a:xfrm>
            <a:custGeom>
              <a:avLst/>
              <a:gdLst/>
              <a:ahLst/>
              <a:cxnLst/>
              <a:rect l="l" t="t" r="r" b="b"/>
              <a:pathLst>
                <a:path w="1484" h="890" extrusionOk="0">
                  <a:moveTo>
                    <a:pt x="55" y="0"/>
                  </a:moveTo>
                  <a:lnTo>
                    <a:pt x="28" y="27"/>
                  </a:lnTo>
                  <a:lnTo>
                    <a:pt x="1" y="54"/>
                  </a:lnTo>
                  <a:lnTo>
                    <a:pt x="1" y="836"/>
                  </a:lnTo>
                  <a:lnTo>
                    <a:pt x="1" y="863"/>
                  </a:lnTo>
                  <a:lnTo>
                    <a:pt x="28" y="890"/>
                  </a:lnTo>
                  <a:lnTo>
                    <a:pt x="1483" y="890"/>
                  </a:lnTo>
                  <a:lnTo>
                    <a:pt x="1483" y="863"/>
                  </a:lnTo>
                  <a:lnTo>
                    <a:pt x="1483" y="54"/>
                  </a:lnTo>
                  <a:lnTo>
                    <a:pt x="1483" y="27"/>
                  </a:lnTo>
                  <a:lnTo>
                    <a:pt x="1456" y="27"/>
                  </a:lnTo>
                  <a:lnTo>
                    <a:pt x="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4"/>
            <p:cNvSpPr/>
            <p:nvPr/>
          </p:nvSpPr>
          <p:spPr>
            <a:xfrm>
              <a:off x="7572968" y="2740898"/>
              <a:ext cx="28361" cy="16724"/>
            </a:xfrm>
            <a:custGeom>
              <a:avLst/>
              <a:gdLst/>
              <a:ahLst/>
              <a:cxnLst/>
              <a:rect l="l" t="t" r="r" b="b"/>
              <a:pathLst>
                <a:path w="1511" h="891" extrusionOk="0">
                  <a:moveTo>
                    <a:pt x="28" y="1"/>
                  </a:moveTo>
                  <a:lnTo>
                    <a:pt x="28" y="28"/>
                  </a:lnTo>
                  <a:lnTo>
                    <a:pt x="1" y="836"/>
                  </a:lnTo>
                  <a:lnTo>
                    <a:pt x="28" y="863"/>
                  </a:lnTo>
                  <a:lnTo>
                    <a:pt x="55" y="863"/>
                  </a:lnTo>
                  <a:lnTo>
                    <a:pt x="1456" y="890"/>
                  </a:lnTo>
                  <a:lnTo>
                    <a:pt x="1483" y="863"/>
                  </a:lnTo>
                  <a:lnTo>
                    <a:pt x="1483" y="836"/>
                  </a:lnTo>
                  <a:lnTo>
                    <a:pt x="1510" y="55"/>
                  </a:lnTo>
                  <a:lnTo>
                    <a:pt x="1483" y="28"/>
                  </a:lnTo>
                  <a:lnTo>
                    <a:pt x="14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4"/>
            <p:cNvSpPr/>
            <p:nvPr/>
          </p:nvSpPr>
          <p:spPr>
            <a:xfrm>
              <a:off x="7574489" y="2807172"/>
              <a:ext cx="27855" cy="16724"/>
            </a:xfrm>
            <a:custGeom>
              <a:avLst/>
              <a:gdLst/>
              <a:ahLst/>
              <a:cxnLst/>
              <a:rect l="l" t="t" r="r" b="b"/>
              <a:pathLst>
                <a:path w="1484" h="891" extrusionOk="0">
                  <a:moveTo>
                    <a:pt x="28" y="1"/>
                  </a:moveTo>
                  <a:lnTo>
                    <a:pt x="1" y="28"/>
                  </a:lnTo>
                  <a:lnTo>
                    <a:pt x="1" y="836"/>
                  </a:lnTo>
                  <a:lnTo>
                    <a:pt x="1" y="863"/>
                  </a:lnTo>
                  <a:lnTo>
                    <a:pt x="28" y="863"/>
                  </a:lnTo>
                  <a:lnTo>
                    <a:pt x="1456" y="890"/>
                  </a:lnTo>
                  <a:lnTo>
                    <a:pt x="1483" y="863"/>
                  </a:lnTo>
                  <a:lnTo>
                    <a:pt x="1483" y="836"/>
                  </a:lnTo>
                  <a:lnTo>
                    <a:pt x="1483" y="55"/>
                  </a:lnTo>
                  <a:lnTo>
                    <a:pt x="1483" y="28"/>
                  </a:lnTo>
                  <a:lnTo>
                    <a:pt x="14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4"/>
            <p:cNvSpPr/>
            <p:nvPr/>
          </p:nvSpPr>
          <p:spPr>
            <a:xfrm>
              <a:off x="7574489" y="2871439"/>
              <a:ext cx="27855" cy="16705"/>
            </a:xfrm>
            <a:custGeom>
              <a:avLst/>
              <a:gdLst/>
              <a:ahLst/>
              <a:cxnLst/>
              <a:rect l="l" t="t" r="r" b="b"/>
              <a:pathLst>
                <a:path w="1484" h="890" extrusionOk="0">
                  <a:moveTo>
                    <a:pt x="1" y="0"/>
                  </a:moveTo>
                  <a:lnTo>
                    <a:pt x="1" y="27"/>
                  </a:lnTo>
                  <a:lnTo>
                    <a:pt x="1" y="836"/>
                  </a:lnTo>
                  <a:lnTo>
                    <a:pt x="1" y="863"/>
                  </a:lnTo>
                  <a:lnTo>
                    <a:pt x="28" y="863"/>
                  </a:lnTo>
                  <a:lnTo>
                    <a:pt x="1429" y="890"/>
                  </a:lnTo>
                  <a:lnTo>
                    <a:pt x="1456" y="863"/>
                  </a:lnTo>
                  <a:lnTo>
                    <a:pt x="1483" y="836"/>
                  </a:lnTo>
                  <a:lnTo>
                    <a:pt x="1483" y="54"/>
                  </a:lnTo>
                  <a:lnTo>
                    <a:pt x="1483" y="27"/>
                  </a:lnTo>
                  <a:lnTo>
                    <a:pt x="1456" y="27"/>
                  </a:lnTo>
                  <a:lnTo>
                    <a:pt x="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4"/>
            <p:cNvSpPr/>
            <p:nvPr/>
          </p:nvSpPr>
          <p:spPr>
            <a:xfrm>
              <a:off x="7575502" y="2937713"/>
              <a:ext cx="28343" cy="16705"/>
            </a:xfrm>
            <a:custGeom>
              <a:avLst/>
              <a:gdLst/>
              <a:ahLst/>
              <a:cxnLst/>
              <a:rect l="l" t="t" r="r" b="b"/>
              <a:pathLst>
                <a:path w="1510" h="890" extrusionOk="0">
                  <a:moveTo>
                    <a:pt x="27" y="0"/>
                  </a:moveTo>
                  <a:lnTo>
                    <a:pt x="27" y="27"/>
                  </a:lnTo>
                  <a:lnTo>
                    <a:pt x="0" y="836"/>
                  </a:lnTo>
                  <a:lnTo>
                    <a:pt x="27" y="863"/>
                  </a:lnTo>
                  <a:lnTo>
                    <a:pt x="54" y="863"/>
                  </a:lnTo>
                  <a:lnTo>
                    <a:pt x="1456" y="890"/>
                  </a:lnTo>
                  <a:lnTo>
                    <a:pt x="1483" y="863"/>
                  </a:lnTo>
                  <a:lnTo>
                    <a:pt x="1483" y="836"/>
                  </a:lnTo>
                  <a:lnTo>
                    <a:pt x="1510" y="54"/>
                  </a:lnTo>
                  <a:lnTo>
                    <a:pt x="1483" y="27"/>
                  </a:lnTo>
                  <a:lnTo>
                    <a:pt x="1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4"/>
            <p:cNvSpPr/>
            <p:nvPr/>
          </p:nvSpPr>
          <p:spPr>
            <a:xfrm>
              <a:off x="7575502" y="3002467"/>
              <a:ext cx="27836" cy="16705"/>
            </a:xfrm>
            <a:custGeom>
              <a:avLst/>
              <a:gdLst/>
              <a:ahLst/>
              <a:cxnLst/>
              <a:rect l="l" t="t" r="r" b="b"/>
              <a:pathLst>
                <a:path w="1483" h="890" extrusionOk="0">
                  <a:moveTo>
                    <a:pt x="0" y="0"/>
                  </a:moveTo>
                  <a:lnTo>
                    <a:pt x="0" y="27"/>
                  </a:lnTo>
                  <a:lnTo>
                    <a:pt x="0" y="836"/>
                  </a:lnTo>
                  <a:lnTo>
                    <a:pt x="0" y="863"/>
                  </a:lnTo>
                  <a:lnTo>
                    <a:pt x="27" y="863"/>
                  </a:lnTo>
                  <a:lnTo>
                    <a:pt x="1429" y="890"/>
                  </a:lnTo>
                  <a:lnTo>
                    <a:pt x="1456" y="863"/>
                  </a:lnTo>
                  <a:lnTo>
                    <a:pt x="1483" y="836"/>
                  </a:lnTo>
                  <a:lnTo>
                    <a:pt x="1483" y="54"/>
                  </a:lnTo>
                  <a:lnTo>
                    <a:pt x="1483" y="27"/>
                  </a:lnTo>
                  <a:lnTo>
                    <a:pt x="1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4"/>
            <p:cNvSpPr/>
            <p:nvPr/>
          </p:nvSpPr>
          <p:spPr>
            <a:xfrm>
              <a:off x="7576516" y="3068742"/>
              <a:ext cx="27836" cy="16724"/>
            </a:xfrm>
            <a:custGeom>
              <a:avLst/>
              <a:gdLst/>
              <a:ahLst/>
              <a:cxnLst/>
              <a:rect l="l" t="t" r="r" b="b"/>
              <a:pathLst>
                <a:path w="1483" h="891" extrusionOk="0">
                  <a:moveTo>
                    <a:pt x="27" y="1"/>
                  </a:moveTo>
                  <a:lnTo>
                    <a:pt x="0" y="28"/>
                  </a:lnTo>
                  <a:lnTo>
                    <a:pt x="0" y="836"/>
                  </a:lnTo>
                  <a:lnTo>
                    <a:pt x="27" y="863"/>
                  </a:lnTo>
                  <a:lnTo>
                    <a:pt x="54" y="863"/>
                  </a:lnTo>
                  <a:lnTo>
                    <a:pt x="1456" y="890"/>
                  </a:lnTo>
                  <a:lnTo>
                    <a:pt x="1483" y="863"/>
                  </a:lnTo>
                  <a:lnTo>
                    <a:pt x="1483" y="836"/>
                  </a:lnTo>
                  <a:lnTo>
                    <a:pt x="1483" y="55"/>
                  </a:lnTo>
                  <a:lnTo>
                    <a:pt x="1483" y="28"/>
                  </a:lnTo>
                  <a:lnTo>
                    <a:pt x="14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4"/>
            <p:cNvSpPr/>
            <p:nvPr/>
          </p:nvSpPr>
          <p:spPr>
            <a:xfrm>
              <a:off x="7577023" y="3132989"/>
              <a:ext cx="27836" cy="16724"/>
            </a:xfrm>
            <a:custGeom>
              <a:avLst/>
              <a:gdLst/>
              <a:ahLst/>
              <a:cxnLst/>
              <a:rect l="l" t="t" r="r" b="b"/>
              <a:pathLst>
                <a:path w="1483" h="891" extrusionOk="0">
                  <a:moveTo>
                    <a:pt x="27" y="1"/>
                  </a:moveTo>
                  <a:lnTo>
                    <a:pt x="0" y="28"/>
                  </a:lnTo>
                  <a:lnTo>
                    <a:pt x="0" y="837"/>
                  </a:lnTo>
                  <a:lnTo>
                    <a:pt x="0" y="863"/>
                  </a:lnTo>
                  <a:lnTo>
                    <a:pt x="27" y="863"/>
                  </a:lnTo>
                  <a:lnTo>
                    <a:pt x="1429" y="890"/>
                  </a:lnTo>
                  <a:lnTo>
                    <a:pt x="1483" y="863"/>
                  </a:lnTo>
                  <a:lnTo>
                    <a:pt x="1483" y="837"/>
                  </a:lnTo>
                  <a:lnTo>
                    <a:pt x="1483" y="55"/>
                  </a:lnTo>
                  <a:lnTo>
                    <a:pt x="1483" y="28"/>
                  </a:lnTo>
                  <a:lnTo>
                    <a:pt x="14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4"/>
            <p:cNvSpPr/>
            <p:nvPr/>
          </p:nvSpPr>
          <p:spPr>
            <a:xfrm>
              <a:off x="7515797" y="3356626"/>
              <a:ext cx="50116" cy="465984"/>
            </a:xfrm>
            <a:custGeom>
              <a:avLst/>
              <a:gdLst/>
              <a:ahLst/>
              <a:cxnLst/>
              <a:rect l="l" t="t" r="r" b="b"/>
              <a:pathLst>
                <a:path w="2670" h="24826" extrusionOk="0">
                  <a:moveTo>
                    <a:pt x="1052" y="0"/>
                  </a:moveTo>
                  <a:lnTo>
                    <a:pt x="890" y="27"/>
                  </a:lnTo>
                  <a:lnTo>
                    <a:pt x="729" y="108"/>
                  </a:lnTo>
                  <a:lnTo>
                    <a:pt x="621" y="216"/>
                  </a:lnTo>
                  <a:lnTo>
                    <a:pt x="594" y="270"/>
                  </a:lnTo>
                  <a:lnTo>
                    <a:pt x="567" y="351"/>
                  </a:lnTo>
                  <a:lnTo>
                    <a:pt x="55" y="2911"/>
                  </a:lnTo>
                  <a:lnTo>
                    <a:pt x="28" y="3531"/>
                  </a:lnTo>
                  <a:lnTo>
                    <a:pt x="1" y="4502"/>
                  </a:lnTo>
                  <a:lnTo>
                    <a:pt x="28" y="7224"/>
                  </a:lnTo>
                  <a:lnTo>
                    <a:pt x="82" y="10701"/>
                  </a:lnTo>
                  <a:lnTo>
                    <a:pt x="189" y="14475"/>
                  </a:lnTo>
                  <a:lnTo>
                    <a:pt x="378" y="21268"/>
                  </a:lnTo>
                  <a:lnTo>
                    <a:pt x="486" y="24260"/>
                  </a:lnTo>
                  <a:lnTo>
                    <a:pt x="486" y="24368"/>
                  </a:lnTo>
                  <a:lnTo>
                    <a:pt x="540" y="24475"/>
                  </a:lnTo>
                  <a:lnTo>
                    <a:pt x="621" y="24583"/>
                  </a:lnTo>
                  <a:lnTo>
                    <a:pt x="702" y="24664"/>
                  </a:lnTo>
                  <a:lnTo>
                    <a:pt x="836" y="24718"/>
                  </a:lnTo>
                  <a:lnTo>
                    <a:pt x="971" y="24772"/>
                  </a:lnTo>
                  <a:lnTo>
                    <a:pt x="1106" y="24799"/>
                  </a:lnTo>
                  <a:lnTo>
                    <a:pt x="1268" y="24826"/>
                  </a:lnTo>
                  <a:lnTo>
                    <a:pt x="1888" y="24826"/>
                  </a:lnTo>
                  <a:lnTo>
                    <a:pt x="2049" y="24799"/>
                  </a:lnTo>
                  <a:lnTo>
                    <a:pt x="2211" y="24772"/>
                  </a:lnTo>
                  <a:lnTo>
                    <a:pt x="2346" y="24718"/>
                  </a:lnTo>
                  <a:lnTo>
                    <a:pt x="2454" y="24637"/>
                  </a:lnTo>
                  <a:lnTo>
                    <a:pt x="2535" y="24556"/>
                  </a:lnTo>
                  <a:lnTo>
                    <a:pt x="2615" y="24449"/>
                  </a:lnTo>
                  <a:lnTo>
                    <a:pt x="2669" y="24368"/>
                  </a:lnTo>
                  <a:lnTo>
                    <a:pt x="2669" y="24233"/>
                  </a:lnTo>
                  <a:lnTo>
                    <a:pt x="2211" y="2911"/>
                  </a:lnTo>
                  <a:lnTo>
                    <a:pt x="1537" y="324"/>
                  </a:lnTo>
                  <a:lnTo>
                    <a:pt x="1510" y="243"/>
                  </a:lnTo>
                  <a:lnTo>
                    <a:pt x="1456" y="189"/>
                  </a:lnTo>
                  <a:lnTo>
                    <a:pt x="1349" y="81"/>
                  </a:lnTo>
                  <a:lnTo>
                    <a:pt x="1214" y="27"/>
                  </a:lnTo>
                  <a:lnTo>
                    <a:pt x="10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095;p48">
            <a:extLst>
              <a:ext uri="{FF2B5EF4-FFF2-40B4-BE49-F238E27FC236}">
                <a16:creationId xmlns:a16="http://schemas.microsoft.com/office/drawing/2014/main" id="{AC4724DF-5077-5949-390B-DCA5E7EBE192}"/>
              </a:ext>
            </a:extLst>
          </p:cNvPr>
          <p:cNvSpPr/>
          <p:nvPr/>
        </p:nvSpPr>
        <p:spPr>
          <a:xfrm>
            <a:off x="535530" y="1209718"/>
            <a:ext cx="127263" cy="114084"/>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5087;p48">
            <a:extLst>
              <a:ext uri="{FF2B5EF4-FFF2-40B4-BE49-F238E27FC236}">
                <a16:creationId xmlns:a16="http://schemas.microsoft.com/office/drawing/2014/main" id="{491E6CF3-6DAB-6010-B1AB-BF4FA7F2BF2D}"/>
              </a:ext>
            </a:extLst>
          </p:cNvPr>
          <p:cNvSpPr txBox="1">
            <a:spLocks/>
          </p:cNvSpPr>
          <p:nvPr/>
        </p:nvSpPr>
        <p:spPr>
          <a:xfrm>
            <a:off x="562320" y="1335967"/>
            <a:ext cx="2334324" cy="98965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rtl="0">
              <a:buFont typeface="Arial" panose="020B0604020202020204" pitchFamily="34" charset="0"/>
              <a:buChar char="•"/>
            </a:pPr>
            <a:r>
              <a:rPr lang="en-US" sz="1000" dirty="0">
                <a:latin typeface="M PLUS 1p" panose="020B0604020202020204" charset="-128"/>
                <a:ea typeface="M PLUS 1p" panose="020B0604020202020204" charset="-128"/>
                <a:cs typeface="M PLUS 1p" panose="020B0604020202020204" charset="-128"/>
              </a:rPr>
              <a:t> Focus on peak hour management (afternoons and evenings) with additional staff and optimized gate assignments.</a:t>
            </a:r>
          </a:p>
          <a:p>
            <a:pPr algn="l" rtl="0">
              <a:buFont typeface="Arial" panose="020B0604020202020204" pitchFamily="34" charset="0"/>
              <a:buChar char="•"/>
            </a:pPr>
            <a:r>
              <a:rPr lang="en-US" sz="1000" dirty="0">
                <a:latin typeface="M PLUS 1p" panose="020B0604020202020204" charset="-128"/>
                <a:ea typeface="M PLUS 1p" panose="020B0604020202020204" charset="-128"/>
                <a:cs typeface="M PLUS 1p" panose="020B0604020202020204" charset="-128"/>
              </a:rPr>
              <a:t> Improve operations at </a:t>
            </a:r>
            <a:r>
              <a:rPr lang="en-US" sz="1000" b="1" dirty="0">
                <a:latin typeface="M PLUS 1p" panose="020B0604020202020204" charset="-128"/>
                <a:ea typeface="M PLUS 1p" panose="020B0604020202020204" charset="-128"/>
                <a:cs typeface="M PLUS 1p" panose="020B0604020202020204" charset="-128"/>
              </a:rPr>
              <a:t>Newark</a:t>
            </a:r>
            <a:r>
              <a:rPr lang="en-US" sz="1000" dirty="0">
                <a:latin typeface="M PLUS 1p" panose="020B0604020202020204" charset="-128"/>
                <a:ea typeface="M PLUS 1p" panose="020B0604020202020204" charset="-128"/>
                <a:cs typeface="M PLUS 1p" panose="020B0604020202020204" charset="-128"/>
              </a:rPr>
              <a:t>, which had the highest delays in 2013.</a:t>
            </a:r>
          </a:p>
          <a:p>
            <a:pPr algn="l" rtl="0">
              <a:buFont typeface="Arial" panose="020B0604020202020204" pitchFamily="34" charset="0"/>
              <a:buChar char="•"/>
            </a:pPr>
            <a:r>
              <a:rPr lang="en-US" sz="1000" dirty="0">
                <a:latin typeface="M PLUS 1p" panose="020B0604020202020204" charset="-128"/>
                <a:ea typeface="M PLUS 1p" panose="020B0604020202020204" charset="-128"/>
                <a:cs typeface="M PLUS 1p" panose="020B0604020202020204" charset="-128"/>
              </a:rPr>
              <a:t> Enhance readiness for high-traffic periods, especially </a:t>
            </a:r>
            <a:r>
              <a:rPr lang="en-US" sz="1000" b="1" dirty="0">
                <a:latin typeface="M PLUS 1p" panose="020B0604020202020204" charset="-128"/>
                <a:ea typeface="M PLUS 1p" panose="020B0604020202020204" charset="-128"/>
                <a:cs typeface="M PLUS 1p" panose="020B0604020202020204" charset="-128"/>
              </a:rPr>
              <a:t>July</a:t>
            </a:r>
            <a:r>
              <a:rPr lang="en-US" sz="1000" dirty="0">
                <a:latin typeface="M PLUS 1p" panose="020B0604020202020204" charset="-128"/>
                <a:ea typeface="M PLUS 1p" panose="020B0604020202020204" charset="-128"/>
                <a:cs typeface="M PLUS 1p" panose="020B0604020202020204" charset="-128"/>
              </a:rPr>
              <a:t>, focusing on Sundays and Mondays.</a:t>
            </a:r>
          </a:p>
        </p:txBody>
      </p:sp>
      <p:sp>
        <p:nvSpPr>
          <p:cNvPr id="6" name="Google Shape;7008;p60">
            <a:extLst>
              <a:ext uri="{FF2B5EF4-FFF2-40B4-BE49-F238E27FC236}">
                <a16:creationId xmlns:a16="http://schemas.microsoft.com/office/drawing/2014/main" id="{D3F2082A-95AE-013C-58A7-DB069DAB9EE8}"/>
              </a:ext>
            </a:extLst>
          </p:cNvPr>
          <p:cNvSpPr txBox="1">
            <a:spLocks/>
          </p:cNvSpPr>
          <p:nvPr/>
        </p:nvSpPr>
        <p:spPr>
          <a:xfrm>
            <a:off x="720000" y="1104230"/>
            <a:ext cx="2034442" cy="36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Black"/>
              <a:buNone/>
              <a:defRPr sz="3000" b="0" i="1"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9pPr>
          </a:lstStyle>
          <a:p>
            <a:r>
              <a:rPr lang="en-US" sz="1400" dirty="0">
                <a:solidFill>
                  <a:schemeClr val="dk2"/>
                </a:solidFill>
              </a:rPr>
              <a:t>Airport Operations:</a:t>
            </a:r>
          </a:p>
        </p:txBody>
      </p:sp>
      <p:sp>
        <p:nvSpPr>
          <p:cNvPr id="7" name="Google Shape;5095;p48">
            <a:extLst>
              <a:ext uri="{FF2B5EF4-FFF2-40B4-BE49-F238E27FC236}">
                <a16:creationId xmlns:a16="http://schemas.microsoft.com/office/drawing/2014/main" id="{ECBFA7E6-C7F3-2A0D-3ED9-1753652B87C2}"/>
              </a:ext>
            </a:extLst>
          </p:cNvPr>
          <p:cNvSpPr/>
          <p:nvPr/>
        </p:nvSpPr>
        <p:spPr>
          <a:xfrm>
            <a:off x="3502270" y="3163008"/>
            <a:ext cx="127263" cy="114084"/>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95;p48">
            <a:extLst>
              <a:ext uri="{FF2B5EF4-FFF2-40B4-BE49-F238E27FC236}">
                <a16:creationId xmlns:a16="http://schemas.microsoft.com/office/drawing/2014/main" id="{515CB3CA-0B15-B154-A94E-747C3F57B481}"/>
              </a:ext>
            </a:extLst>
          </p:cNvPr>
          <p:cNvSpPr/>
          <p:nvPr/>
        </p:nvSpPr>
        <p:spPr>
          <a:xfrm>
            <a:off x="3502271" y="1180646"/>
            <a:ext cx="127263" cy="114084"/>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008;p60">
            <a:extLst>
              <a:ext uri="{FF2B5EF4-FFF2-40B4-BE49-F238E27FC236}">
                <a16:creationId xmlns:a16="http://schemas.microsoft.com/office/drawing/2014/main" id="{8FD78845-C413-7092-F58E-2F77580B992D}"/>
              </a:ext>
            </a:extLst>
          </p:cNvPr>
          <p:cNvSpPr txBox="1">
            <a:spLocks/>
          </p:cNvSpPr>
          <p:nvPr/>
        </p:nvSpPr>
        <p:spPr>
          <a:xfrm>
            <a:off x="3594506" y="1054808"/>
            <a:ext cx="2369351" cy="36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Black"/>
              <a:buNone/>
              <a:defRPr sz="3000" b="0" i="1"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9pPr>
          </a:lstStyle>
          <a:p>
            <a:r>
              <a:rPr lang="en-US" sz="1400" dirty="0">
                <a:solidFill>
                  <a:schemeClr val="dk2"/>
                </a:solidFill>
              </a:rPr>
              <a:t>Weather Preparedness:</a:t>
            </a:r>
          </a:p>
        </p:txBody>
      </p:sp>
      <p:sp>
        <p:nvSpPr>
          <p:cNvPr id="10" name="Google Shape;5087;p48">
            <a:extLst>
              <a:ext uri="{FF2B5EF4-FFF2-40B4-BE49-F238E27FC236}">
                <a16:creationId xmlns:a16="http://schemas.microsoft.com/office/drawing/2014/main" id="{E271CCC4-448A-A031-4BAA-B485883B27E6}"/>
              </a:ext>
            </a:extLst>
          </p:cNvPr>
          <p:cNvSpPr txBox="1">
            <a:spLocks/>
          </p:cNvSpPr>
          <p:nvPr/>
        </p:nvSpPr>
        <p:spPr>
          <a:xfrm>
            <a:off x="3629534" y="1264250"/>
            <a:ext cx="2334324" cy="98965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rtl="0">
              <a:buFont typeface="Arial" panose="020B0604020202020204" pitchFamily="34" charset="0"/>
              <a:buChar char="•"/>
            </a:pPr>
            <a:r>
              <a:rPr lang="en-US" sz="1100" dirty="0">
                <a:latin typeface="M PLUS 1p" panose="020B0604020202020204" charset="-128"/>
                <a:ea typeface="M PLUS 1p" panose="020B0604020202020204" charset="-128"/>
                <a:cs typeface="M PLUS 1p" panose="020B0604020202020204" charset="-128"/>
              </a:rPr>
              <a:t> Invest in advanced de-icing equipment and streamline cold-weather protocols.</a:t>
            </a:r>
          </a:p>
          <a:p>
            <a:pPr algn="l" rtl="0">
              <a:buFont typeface="Arial" panose="020B0604020202020204" pitchFamily="34" charset="0"/>
              <a:buChar char="•"/>
            </a:pPr>
            <a:r>
              <a:rPr lang="en-US" sz="1100" dirty="0">
                <a:latin typeface="M PLUS 1p" panose="020B0604020202020204" charset="-128"/>
                <a:ea typeface="M PLUS 1p" panose="020B0604020202020204" charset="-128"/>
                <a:cs typeface="M PLUS 1p" panose="020B0604020202020204" charset="-128"/>
              </a:rPr>
              <a:t> Improve visibility tools like Instrument Landing Systems (ILS) to mitigate delays during poor weather.</a:t>
            </a:r>
          </a:p>
        </p:txBody>
      </p:sp>
      <p:sp>
        <p:nvSpPr>
          <p:cNvPr id="11" name="Google Shape;5095;p48">
            <a:extLst>
              <a:ext uri="{FF2B5EF4-FFF2-40B4-BE49-F238E27FC236}">
                <a16:creationId xmlns:a16="http://schemas.microsoft.com/office/drawing/2014/main" id="{97DAFDEF-DBB4-75D1-68A2-77C5E30F7DE9}"/>
              </a:ext>
            </a:extLst>
          </p:cNvPr>
          <p:cNvSpPr/>
          <p:nvPr/>
        </p:nvSpPr>
        <p:spPr>
          <a:xfrm>
            <a:off x="6469260" y="1195027"/>
            <a:ext cx="127263" cy="114084"/>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008;p60">
            <a:extLst>
              <a:ext uri="{FF2B5EF4-FFF2-40B4-BE49-F238E27FC236}">
                <a16:creationId xmlns:a16="http://schemas.microsoft.com/office/drawing/2014/main" id="{76E99DFF-70AF-09A9-B257-F9ADF3C8E152}"/>
              </a:ext>
            </a:extLst>
          </p:cNvPr>
          <p:cNvSpPr txBox="1">
            <a:spLocks/>
          </p:cNvSpPr>
          <p:nvPr/>
        </p:nvSpPr>
        <p:spPr>
          <a:xfrm>
            <a:off x="6803921" y="1099669"/>
            <a:ext cx="2217716" cy="36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Black"/>
              <a:buNone/>
              <a:defRPr sz="3000" b="0" i="1"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9pPr>
          </a:lstStyle>
          <a:p>
            <a:r>
              <a:rPr lang="en-US" sz="1400" dirty="0">
                <a:solidFill>
                  <a:schemeClr val="dk2"/>
                </a:solidFill>
              </a:rPr>
              <a:t>Airlines Performance</a:t>
            </a:r>
          </a:p>
        </p:txBody>
      </p:sp>
      <p:sp>
        <p:nvSpPr>
          <p:cNvPr id="13" name="Google Shape;5087;p48">
            <a:extLst>
              <a:ext uri="{FF2B5EF4-FFF2-40B4-BE49-F238E27FC236}">
                <a16:creationId xmlns:a16="http://schemas.microsoft.com/office/drawing/2014/main" id="{2BD15BF7-A401-177D-E803-C1EE56828A36}"/>
              </a:ext>
            </a:extLst>
          </p:cNvPr>
          <p:cNvSpPr txBox="1">
            <a:spLocks/>
          </p:cNvSpPr>
          <p:nvPr/>
        </p:nvSpPr>
        <p:spPr>
          <a:xfrm>
            <a:off x="6561495" y="1292043"/>
            <a:ext cx="2334324" cy="98965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rtl="0">
              <a:buFont typeface="Arial" panose="020B0604020202020204" pitchFamily="34" charset="0"/>
              <a:buChar char="•"/>
            </a:pPr>
            <a:r>
              <a:rPr lang="en-US" sz="1000" dirty="0">
                <a:latin typeface="M PLUS 1p" panose="020B0604020202020204" charset="-128"/>
                <a:ea typeface="M PLUS 1p" panose="020B0604020202020204" charset="-128"/>
                <a:cs typeface="M PLUS 1p" panose="020B0604020202020204" charset="-128"/>
              </a:rPr>
              <a:t> Collaborate with airlines with high cancellation rates (~9%) to improve operational reliability.</a:t>
            </a:r>
          </a:p>
          <a:p>
            <a:pPr algn="l" rtl="0">
              <a:buFont typeface="Arial" panose="020B0604020202020204" pitchFamily="34" charset="0"/>
              <a:buChar char="•"/>
            </a:pPr>
            <a:r>
              <a:rPr lang="en-US" sz="1000" dirty="0">
                <a:latin typeface="M PLUS 1p" panose="020B0604020202020204" charset="-128"/>
                <a:ea typeface="M PLUS 1p" panose="020B0604020202020204" charset="-128"/>
                <a:cs typeface="M PLUS 1p" panose="020B0604020202020204" charset="-128"/>
              </a:rPr>
              <a:t> Promote better communication between airlines and airport management to reduce shared delay factors.</a:t>
            </a:r>
          </a:p>
        </p:txBody>
      </p:sp>
      <p:sp>
        <p:nvSpPr>
          <p:cNvPr id="14" name="Google Shape;7008;p60">
            <a:extLst>
              <a:ext uri="{FF2B5EF4-FFF2-40B4-BE49-F238E27FC236}">
                <a16:creationId xmlns:a16="http://schemas.microsoft.com/office/drawing/2014/main" id="{50FD452B-5754-A946-8635-4EB0D5131696}"/>
              </a:ext>
            </a:extLst>
          </p:cNvPr>
          <p:cNvSpPr txBox="1">
            <a:spLocks/>
          </p:cNvSpPr>
          <p:nvPr/>
        </p:nvSpPr>
        <p:spPr>
          <a:xfrm>
            <a:off x="3640148" y="3094242"/>
            <a:ext cx="2334324" cy="36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Black"/>
              <a:buNone/>
              <a:defRPr sz="3000" b="0" i="1"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1" u="none" strike="noStrike" cap="none">
                <a:solidFill>
                  <a:schemeClr val="dk1"/>
                </a:solidFill>
                <a:latin typeface="Anton"/>
                <a:ea typeface="Anton"/>
                <a:cs typeface="Anton"/>
                <a:sym typeface="Anton"/>
              </a:defRPr>
            </a:lvl9pPr>
          </a:lstStyle>
          <a:p>
            <a:r>
              <a:rPr lang="en-US" sz="1400" dirty="0">
                <a:solidFill>
                  <a:schemeClr val="dk2"/>
                </a:solidFill>
              </a:rPr>
              <a:t>Future Data Collection:</a:t>
            </a:r>
          </a:p>
        </p:txBody>
      </p:sp>
      <p:sp>
        <p:nvSpPr>
          <p:cNvPr id="15" name="Google Shape;5087;p48">
            <a:extLst>
              <a:ext uri="{FF2B5EF4-FFF2-40B4-BE49-F238E27FC236}">
                <a16:creationId xmlns:a16="http://schemas.microsoft.com/office/drawing/2014/main" id="{E9938E19-DB90-7C1A-CC60-9F435989E07C}"/>
              </a:ext>
            </a:extLst>
          </p:cNvPr>
          <p:cNvSpPr txBox="1">
            <a:spLocks/>
          </p:cNvSpPr>
          <p:nvPr/>
        </p:nvSpPr>
        <p:spPr>
          <a:xfrm>
            <a:off x="3640148" y="3288786"/>
            <a:ext cx="3695372" cy="98965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rtl="0">
              <a:buFont typeface="Arial" panose="020B0604020202020204" pitchFamily="34" charset="0"/>
              <a:buChar char="•"/>
            </a:pPr>
            <a:r>
              <a:rPr lang="en-US" sz="1000" dirty="0">
                <a:latin typeface="M PLUS 1p" panose="020B0604020202020204" charset="-128"/>
                <a:ea typeface="M PLUS 1p" panose="020B0604020202020204" charset="-128"/>
                <a:cs typeface="M PLUS 1p" panose="020B0604020202020204" charset="-128"/>
              </a:rPr>
              <a:t> Include reasons for delays and cancellations for deeper analysis.</a:t>
            </a:r>
          </a:p>
          <a:p>
            <a:pPr algn="l" rtl="0">
              <a:buFont typeface="Arial" panose="020B0604020202020204" pitchFamily="34" charset="0"/>
              <a:buChar char="•"/>
            </a:pPr>
            <a:r>
              <a:rPr lang="en-US" sz="1000" dirty="0">
                <a:latin typeface="M PLUS 1p" panose="020B0604020202020204" charset="-128"/>
                <a:ea typeface="M PLUS 1p" panose="020B0604020202020204" charset="-128"/>
                <a:cs typeface="M PLUS 1p" panose="020B0604020202020204" charset="-128"/>
              </a:rPr>
              <a:t> Gather data on passenger traffic and aircraft utilization to identify operational bottlenecks.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03"/>
        <p:cNvGrpSpPr/>
        <p:nvPr/>
      </p:nvGrpSpPr>
      <p:grpSpPr>
        <a:xfrm>
          <a:off x="0" y="0"/>
          <a:ext cx="0" cy="0"/>
          <a:chOff x="0" y="0"/>
          <a:chExt cx="0" cy="0"/>
        </a:xfrm>
      </p:grpSpPr>
      <p:sp>
        <p:nvSpPr>
          <p:cNvPr id="7704" name="Google Shape;7704;p66"/>
          <p:cNvSpPr txBox="1">
            <a:spLocks noGrp="1"/>
          </p:cNvSpPr>
          <p:nvPr>
            <p:ph type="title"/>
          </p:nvPr>
        </p:nvSpPr>
        <p:spPr>
          <a:xfrm>
            <a:off x="840560" y="264013"/>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 Testing</a:t>
            </a:r>
            <a:endParaRPr dirty="0"/>
          </a:p>
        </p:txBody>
      </p:sp>
      <p:sp>
        <p:nvSpPr>
          <p:cNvPr id="7705" name="Google Shape;7705;p66"/>
          <p:cNvSpPr txBox="1">
            <a:spLocks noGrp="1"/>
          </p:cNvSpPr>
          <p:nvPr>
            <p:ph type="subTitle" idx="4294967295"/>
          </p:nvPr>
        </p:nvSpPr>
        <p:spPr>
          <a:xfrm flipH="1">
            <a:off x="3264006" y="3164642"/>
            <a:ext cx="5280554" cy="365700"/>
          </a:xfrm>
          <a:prstGeom prst="rect">
            <a:avLst/>
          </a:prstGeom>
          <a:ln>
            <a:noFill/>
          </a:ln>
        </p:spPr>
        <p:txBody>
          <a:bodyPr spcFirstLastPara="1" wrap="square" lIns="91425" tIns="91425" rIns="91425" bIns="91425" anchor="t" anchorCtr="0">
            <a:noAutofit/>
          </a:bodyPr>
          <a:lstStyle/>
          <a:p>
            <a:pPr algn="l" rtl="0">
              <a:buFont typeface="Arial" panose="020B0604020202020204" pitchFamily="34" charset="0"/>
              <a:buChar char="•"/>
            </a:pPr>
            <a:r>
              <a:rPr lang="en-US" sz="1000" dirty="0"/>
              <a:t> Modify flight schedules (e.g., by adjusting times to spread out peak congestion) to see if delays can be reduced.</a:t>
            </a:r>
          </a:p>
          <a:p>
            <a:pPr algn="l" rtl="0">
              <a:buFont typeface="Arial" panose="020B0604020202020204" pitchFamily="34" charset="0"/>
              <a:buChar char="•"/>
            </a:pPr>
            <a:r>
              <a:rPr lang="en-US" sz="1000" dirty="0"/>
              <a:t> The experiment will focus on a specific airport or group of airports, examining the impact of different times of day on delays.</a:t>
            </a:r>
          </a:p>
        </p:txBody>
      </p:sp>
      <p:sp>
        <p:nvSpPr>
          <p:cNvPr id="7706" name="Google Shape;7706;p66"/>
          <p:cNvSpPr txBox="1">
            <a:spLocks noGrp="1"/>
          </p:cNvSpPr>
          <p:nvPr>
            <p:ph type="title" idx="4294967295"/>
          </p:nvPr>
        </p:nvSpPr>
        <p:spPr>
          <a:xfrm flipH="1">
            <a:off x="3259506" y="2931174"/>
            <a:ext cx="4975800" cy="365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dk2"/>
                </a:solidFill>
              </a:rPr>
              <a:t>Planned Experiment</a:t>
            </a:r>
            <a:endParaRPr sz="2000" dirty="0">
              <a:solidFill>
                <a:schemeClr val="dk2"/>
              </a:solidFill>
            </a:endParaRPr>
          </a:p>
        </p:txBody>
      </p:sp>
      <p:sp>
        <p:nvSpPr>
          <p:cNvPr id="7707" name="Google Shape;7707;p66"/>
          <p:cNvSpPr txBox="1">
            <a:spLocks noGrp="1"/>
          </p:cNvSpPr>
          <p:nvPr>
            <p:ph type="subTitle" idx="4294967295"/>
          </p:nvPr>
        </p:nvSpPr>
        <p:spPr>
          <a:xfrm flipH="1">
            <a:off x="3264006" y="2174045"/>
            <a:ext cx="4975800" cy="585792"/>
          </a:xfrm>
          <a:prstGeom prst="rect">
            <a:avLst/>
          </a:prstGeom>
          <a:ln>
            <a:noFill/>
          </a:ln>
        </p:spPr>
        <p:txBody>
          <a:bodyPr spcFirstLastPara="1" wrap="square" lIns="91425" tIns="91425" rIns="91425" bIns="91425" anchor="t" anchorCtr="0">
            <a:noAutofit/>
          </a:bodyPr>
          <a:lstStyle/>
          <a:p>
            <a:pPr algn="l" rtl="0">
              <a:buFont typeface="Arial" panose="020B0604020202020204" pitchFamily="34" charset="0"/>
              <a:buChar char="•"/>
            </a:pPr>
            <a:r>
              <a:rPr lang="en-US" sz="1000" dirty="0"/>
              <a:t> The experimental (test) and control groups will be equal in all parameters, except for the variable being manipulated (flight times).</a:t>
            </a:r>
          </a:p>
          <a:p>
            <a:pPr algn="l" rtl="0">
              <a:buFont typeface="Arial" panose="020B0604020202020204" pitchFamily="34" charset="0"/>
              <a:buChar char="•"/>
            </a:pPr>
            <a:r>
              <a:rPr lang="en-US" sz="1000" dirty="0"/>
              <a:t> There will be no interfering variables in the system.</a:t>
            </a:r>
          </a:p>
        </p:txBody>
      </p:sp>
      <p:sp>
        <p:nvSpPr>
          <p:cNvPr id="7708" name="Google Shape;7708;p66"/>
          <p:cNvSpPr txBox="1">
            <a:spLocks noGrp="1"/>
          </p:cNvSpPr>
          <p:nvPr>
            <p:ph type="title" idx="4294967295"/>
          </p:nvPr>
        </p:nvSpPr>
        <p:spPr>
          <a:xfrm flipH="1">
            <a:off x="3264006" y="1864078"/>
            <a:ext cx="4975800" cy="365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dk2"/>
                </a:solidFill>
              </a:rPr>
              <a:t>Assumptions</a:t>
            </a:r>
            <a:endParaRPr sz="2000" dirty="0">
              <a:solidFill>
                <a:schemeClr val="dk2"/>
              </a:solidFill>
            </a:endParaRPr>
          </a:p>
        </p:txBody>
      </p:sp>
      <p:sp>
        <p:nvSpPr>
          <p:cNvPr id="7711" name="Google Shape;7711;p66"/>
          <p:cNvSpPr txBox="1">
            <a:spLocks noGrp="1"/>
          </p:cNvSpPr>
          <p:nvPr>
            <p:ph type="subTitle" idx="4294967295"/>
          </p:nvPr>
        </p:nvSpPr>
        <p:spPr>
          <a:xfrm flipH="1">
            <a:off x="3259506" y="1254513"/>
            <a:ext cx="5285054" cy="365700"/>
          </a:xfrm>
          <a:prstGeom prst="rect">
            <a:avLst/>
          </a:prstGeom>
          <a:ln>
            <a:noFill/>
          </a:ln>
        </p:spPr>
        <p:txBody>
          <a:bodyPr spcFirstLastPara="1" wrap="square" lIns="91425" tIns="91425" rIns="91425" bIns="91425" anchor="t" anchorCtr="0">
            <a:noAutofit/>
          </a:bodyPr>
          <a:lstStyle/>
          <a:p>
            <a:pPr algn="l" rtl="0">
              <a:buFont typeface="Arial" panose="020B0604020202020204" pitchFamily="34" charset="0"/>
              <a:buChar char="•"/>
            </a:pPr>
            <a:r>
              <a:rPr lang="en-US" sz="1000" dirty="0"/>
              <a:t>Previous data indicates significant delays at specific times of day across certain airports.</a:t>
            </a:r>
          </a:p>
        </p:txBody>
      </p:sp>
      <p:sp>
        <p:nvSpPr>
          <p:cNvPr id="7712" name="Google Shape;7712;p66"/>
          <p:cNvSpPr txBox="1">
            <a:spLocks noGrp="1"/>
          </p:cNvSpPr>
          <p:nvPr>
            <p:ph type="title" idx="4294967295"/>
          </p:nvPr>
        </p:nvSpPr>
        <p:spPr>
          <a:xfrm flipH="1">
            <a:off x="3259506" y="1041375"/>
            <a:ext cx="4980300" cy="365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dk2"/>
                </a:solidFill>
              </a:rPr>
              <a:t>Chosen KPI</a:t>
            </a:r>
            <a:endParaRPr sz="2000" dirty="0">
              <a:solidFill>
                <a:schemeClr val="dk2"/>
              </a:solidFill>
            </a:endParaRPr>
          </a:p>
        </p:txBody>
      </p:sp>
      <p:sp>
        <p:nvSpPr>
          <p:cNvPr id="7713" name="Google Shape;7713;p66"/>
          <p:cNvSpPr/>
          <p:nvPr/>
        </p:nvSpPr>
        <p:spPr>
          <a:xfrm>
            <a:off x="2527019" y="1041375"/>
            <a:ext cx="576000" cy="576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6"/>
          <p:cNvSpPr/>
          <p:nvPr/>
        </p:nvSpPr>
        <p:spPr>
          <a:xfrm>
            <a:off x="2527007" y="1924321"/>
            <a:ext cx="576000" cy="576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6"/>
          <p:cNvSpPr/>
          <p:nvPr/>
        </p:nvSpPr>
        <p:spPr>
          <a:xfrm>
            <a:off x="2552619" y="3012863"/>
            <a:ext cx="576000" cy="576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6"/>
          <p:cNvSpPr txBox="1">
            <a:spLocks noGrp="1"/>
          </p:cNvSpPr>
          <p:nvPr>
            <p:ph type="subTitle" idx="4294967295"/>
          </p:nvPr>
        </p:nvSpPr>
        <p:spPr>
          <a:xfrm flipH="1">
            <a:off x="3264006" y="4181475"/>
            <a:ext cx="5280554" cy="365700"/>
          </a:xfrm>
          <a:prstGeom prst="rect">
            <a:avLst/>
          </a:prstGeom>
          <a:ln>
            <a:noFill/>
          </a:ln>
        </p:spPr>
        <p:txBody>
          <a:bodyPr spcFirstLastPara="1" wrap="square" lIns="91425" tIns="91425" rIns="91425" bIns="91425" anchor="t" anchorCtr="0">
            <a:noAutofit/>
          </a:bodyPr>
          <a:lstStyle/>
          <a:p>
            <a:pPr algn="l" rtl="0">
              <a:buFont typeface="Arial" panose="020B0604020202020204" pitchFamily="34" charset="0"/>
              <a:buChar char="•"/>
            </a:pPr>
            <a:r>
              <a:rPr lang="en-US" sz="1000" dirty="0"/>
              <a:t>The hypothesis is that adjusting flight times will reduce overall delays.</a:t>
            </a:r>
          </a:p>
          <a:p>
            <a:pPr algn="l" rtl="0">
              <a:buFont typeface="Arial" panose="020B0604020202020204" pitchFamily="34" charset="0"/>
              <a:buChar char="•"/>
            </a:pPr>
            <a:r>
              <a:rPr lang="en-US" sz="1000" dirty="0"/>
              <a:t> Positive results would lead to implementing adjusted flight schedules to alleviate congestion at airports.</a:t>
            </a:r>
          </a:p>
        </p:txBody>
      </p:sp>
      <p:sp>
        <p:nvSpPr>
          <p:cNvPr id="7718" name="Google Shape;7718;p66"/>
          <p:cNvSpPr txBox="1">
            <a:spLocks noGrp="1"/>
          </p:cNvSpPr>
          <p:nvPr>
            <p:ph type="title" idx="4294967295"/>
          </p:nvPr>
        </p:nvSpPr>
        <p:spPr>
          <a:xfrm flipH="1">
            <a:off x="3264006" y="3968337"/>
            <a:ext cx="4975800" cy="365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dk2"/>
                </a:solidFill>
              </a:rPr>
              <a:t>Expected Impact</a:t>
            </a:r>
            <a:endParaRPr sz="2000" dirty="0">
              <a:solidFill>
                <a:schemeClr val="dk2"/>
              </a:solidFill>
            </a:endParaRPr>
          </a:p>
        </p:txBody>
      </p:sp>
      <p:sp>
        <p:nvSpPr>
          <p:cNvPr id="7719" name="Google Shape;7719;p66"/>
          <p:cNvSpPr/>
          <p:nvPr/>
        </p:nvSpPr>
        <p:spPr>
          <a:xfrm>
            <a:off x="2527019" y="3968338"/>
            <a:ext cx="576000" cy="576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6"/>
          <p:cNvSpPr/>
          <p:nvPr/>
        </p:nvSpPr>
        <p:spPr>
          <a:xfrm>
            <a:off x="904194" y="2335400"/>
            <a:ext cx="914400" cy="9144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21" name="Google Shape;7721;p66"/>
          <p:cNvCxnSpPr>
            <a:stCxn id="7713" idx="1"/>
            <a:endCxn id="7720" idx="3"/>
          </p:cNvCxnSpPr>
          <p:nvPr/>
        </p:nvCxnSpPr>
        <p:spPr>
          <a:xfrm flipH="1">
            <a:off x="1818719" y="1329375"/>
            <a:ext cx="708300" cy="1463100"/>
          </a:xfrm>
          <a:prstGeom prst="bentConnector3">
            <a:avLst>
              <a:gd name="adj1" fmla="val 50009"/>
            </a:avLst>
          </a:prstGeom>
          <a:noFill/>
          <a:ln w="19050" cap="flat" cmpd="sng">
            <a:solidFill>
              <a:schemeClr val="accent6"/>
            </a:solidFill>
            <a:prstDash val="solid"/>
            <a:round/>
            <a:headEnd type="none" w="med" len="med"/>
            <a:tailEnd type="none" w="med" len="med"/>
          </a:ln>
        </p:spPr>
      </p:cxnSp>
      <p:cxnSp>
        <p:nvCxnSpPr>
          <p:cNvPr id="7722" name="Google Shape;7722;p66"/>
          <p:cNvCxnSpPr>
            <a:stCxn id="7714" idx="1"/>
            <a:endCxn id="7720" idx="3"/>
          </p:cNvCxnSpPr>
          <p:nvPr/>
        </p:nvCxnSpPr>
        <p:spPr>
          <a:xfrm rot="10800000" flipV="1">
            <a:off x="1818595" y="2212320"/>
            <a:ext cx="708413" cy="580279"/>
          </a:xfrm>
          <a:prstGeom prst="bentConnector3">
            <a:avLst>
              <a:gd name="adj1" fmla="val 50000"/>
            </a:avLst>
          </a:prstGeom>
          <a:noFill/>
          <a:ln w="19050" cap="flat" cmpd="sng">
            <a:solidFill>
              <a:schemeClr val="accent6"/>
            </a:solidFill>
            <a:prstDash val="solid"/>
            <a:round/>
            <a:headEnd type="none" w="med" len="med"/>
            <a:tailEnd type="none" w="med" len="med"/>
          </a:ln>
        </p:spPr>
      </p:cxnSp>
      <p:cxnSp>
        <p:nvCxnSpPr>
          <p:cNvPr id="7724" name="Google Shape;7724;p66"/>
          <p:cNvCxnSpPr>
            <a:stCxn id="7716" idx="1"/>
            <a:endCxn id="7720" idx="3"/>
          </p:cNvCxnSpPr>
          <p:nvPr/>
        </p:nvCxnSpPr>
        <p:spPr>
          <a:xfrm rot="10800000">
            <a:off x="1818595" y="2792601"/>
            <a:ext cx="734025" cy="508263"/>
          </a:xfrm>
          <a:prstGeom prst="bentConnector3">
            <a:avLst>
              <a:gd name="adj1" fmla="val 50000"/>
            </a:avLst>
          </a:prstGeom>
          <a:noFill/>
          <a:ln w="19050" cap="flat" cmpd="sng">
            <a:solidFill>
              <a:schemeClr val="accent6"/>
            </a:solidFill>
            <a:prstDash val="solid"/>
            <a:round/>
            <a:headEnd type="none" w="med" len="med"/>
            <a:tailEnd type="none" w="med" len="med"/>
          </a:ln>
        </p:spPr>
      </p:cxnSp>
      <p:cxnSp>
        <p:nvCxnSpPr>
          <p:cNvPr id="7725" name="Google Shape;7725;p66"/>
          <p:cNvCxnSpPr>
            <a:stCxn id="7719" idx="1"/>
            <a:endCxn id="7720" idx="3"/>
          </p:cNvCxnSpPr>
          <p:nvPr/>
        </p:nvCxnSpPr>
        <p:spPr>
          <a:xfrm rot="10800000">
            <a:off x="1818719" y="2792638"/>
            <a:ext cx="708300" cy="1463700"/>
          </a:xfrm>
          <a:prstGeom prst="bentConnector3">
            <a:avLst>
              <a:gd name="adj1" fmla="val 50009"/>
            </a:avLst>
          </a:prstGeom>
          <a:noFill/>
          <a:ln w="19050" cap="flat" cmpd="sng">
            <a:solidFill>
              <a:schemeClr val="accent6"/>
            </a:solidFill>
            <a:prstDash val="solid"/>
            <a:round/>
            <a:headEnd type="none" w="med" len="med"/>
            <a:tailEnd type="none" w="med" len="med"/>
          </a:ln>
        </p:spPr>
      </p:cxnSp>
      <p:grpSp>
        <p:nvGrpSpPr>
          <p:cNvPr id="7735" name="Google Shape;7735;p66"/>
          <p:cNvGrpSpPr/>
          <p:nvPr/>
        </p:nvGrpSpPr>
        <p:grpSpPr>
          <a:xfrm>
            <a:off x="2647269" y="1200650"/>
            <a:ext cx="335500" cy="257450"/>
            <a:chOff x="992900" y="2728200"/>
            <a:chExt cx="335500" cy="257450"/>
          </a:xfrm>
        </p:grpSpPr>
        <p:sp>
          <p:nvSpPr>
            <p:cNvPr id="7736" name="Google Shape;7736;p66"/>
            <p:cNvSpPr/>
            <p:nvPr/>
          </p:nvSpPr>
          <p:spPr>
            <a:xfrm>
              <a:off x="1088425" y="2884275"/>
              <a:ext cx="36125" cy="59425"/>
            </a:xfrm>
            <a:custGeom>
              <a:avLst/>
              <a:gdLst/>
              <a:ahLst/>
              <a:cxnLst/>
              <a:rect l="l" t="t" r="r" b="b"/>
              <a:pathLst>
                <a:path w="1445" h="2377" extrusionOk="0">
                  <a:moveTo>
                    <a:pt x="1445" y="1"/>
                  </a:moveTo>
                  <a:lnTo>
                    <a:pt x="0" y="1864"/>
                  </a:lnTo>
                  <a:lnTo>
                    <a:pt x="466" y="2377"/>
                  </a:lnTo>
                  <a:lnTo>
                    <a:pt x="14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6"/>
            <p:cNvSpPr/>
            <p:nvPr/>
          </p:nvSpPr>
          <p:spPr>
            <a:xfrm>
              <a:off x="1118700" y="2848175"/>
              <a:ext cx="85050" cy="102525"/>
            </a:xfrm>
            <a:custGeom>
              <a:avLst/>
              <a:gdLst/>
              <a:ahLst/>
              <a:cxnLst/>
              <a:rect l="l" t="t" r="r" b="b"/>
              <a:pathLst>
                <a:path w="3402" h="4101" extrusionOk="0">
                  <a:moveTo>
                    <a:pt x="1678" y="0"/>
                  </a:moveTo>
                  <a:lnTo>
                    <a:pt x="1" y="4100"/>
                  </a:lnTo>
                  <a:lnTo>
                    <a:pt x="3402" y="4100"/>
                  </a:lnTo>
                  <a:lnTo>
                    <a:pt x="16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6"/>
            <p:cNvSpPr/>
            <p:nvPr/>
          </p:nvSpPr>
          <p:spPr>
            <a:xfrm>
              <a:off x="1196750" y="2900575"/>
              <a:ext cx="37300" cy="58275"/>
            </a:xfrm>
            <a:custGeom>
              <a:avLst/>
              <a:gdLst/>
              <a:ahLst/>
              <a:cxnLst/>
              <a:rect l="l" t="t" r="r" b="b"/>
              <a:pathLst>
                <a:path w="1492" h="2331" extrusionOk="0">
                  <a:moveTo>
                    <a:pt x="0" y="1"/>
                  </a:moveTo>
                  <a:lnTo>
                    <a:pt x="979" y="2331"/>
                  </a:lnTo>
                  <a:lnTo>
                    <a:pt x="1491" y="186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6"/>
            <p:cNvSpPr/>
            <p:nvPr/>
          </p:nvSpPr>
          <p:spPr>
            <a:xfrm>
              <a:off x="992900" y="2728200"/>
              <a:ext cx="335500" cy="257450"/>
            </a:xfrm>
            <a:custGeom>
              <a:avLst/>
              <a:gdLst/>
              <a:ahLst/>
              <a:cxnLst/>
              <a:rect l="l" t="t" r="r" b="b"/>
              <a:pathLst>
                <a:path w="13420" h="10298" extrusionOk="0">
                  <a:moveTo>
                    <a:pt x="7316" y="2237"/>
                  </a:moveTo>
                  <a:lnTo>
                    <a:pt x="7316" y="2982"/>
                  </a:lnTo>
                  <a:lnTo>
                    <a:pt x="6151" y="2982"/>
                  </a:lnTo>
                  <a:lnTo>
                    <a:pt x="6151" y="2237"/>
                  </a:lnTo>
                  <a:close/>
                  <a:moveTo>
                    <a:pt x="6710" y="3821"/>
                  </a:moveTo>
                  <a:lnTo>
                    <a:pt x="10717" y="8806"/>
                  </a:lnTo>
                  <a:lnTo>
                    <a:pt x="9971" y="9505"/>
                  </a:lnTo>
                  <a:lnTo>
                    <a:pt x="3449" y="9505"/>
                  </a:lnTo>
                  <a:lnTo>
                    <a:pt x="2750" y="8806"/>
                  </a:lnTo>
                  <a:lnTo>
                    <a:pt x="6710" y="3821"/>
                  </a:lnTo>
                  <a:close/>
                  <a:moveTo>
                    <a:pt x="6710" y="0"/>
                  </a:moveTo>
                  <a:lnTo>
                    <a:pt x="1399" y="9505"/>
                  </a:lnTo>
                  <a:lnTo>
                    <a:pt x="1" y="9505"/>
                  </a:lnTo>
                  <a:lnTo>
                    <a:pt x="1" y="10297"/>
                  </a:lnTo>
                  <a:lnTo>
                    <a:pt x="13419" y="10297"/>
                  </a:lnTo>
                  <a:lnTo>
                    <a:pt x="13419" y="9505"/>
                  </a:lnTo>
                  <a:lnTo>
                    <a:pt x="12068" y="9505"/>
                  </a:lnTo>
                  <a:lnTo>
                    <a:pt x="67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3005;p86">
            <a:extLst>
              <a:ext uri="{FF2B5EF4-FFF2-40B4-BE49-F238E27FC236}">
                <a16:creationId xmlns:a16="http://schemas.microsoft.com/office/drawing/2014/main" id="{D45BFD6F-B399-8E54-0BB2-CF18DB03B120}"/>
              </a:ext>
            </a:extLst>
          </p:cNvPr>
          <p:cNvGrpSpPr/>
          <p:nvPr/>
        </p:nvGrpSpPr>
        <p:grpSpPr>
          <a:xfrm>
            <a:off x="2652401" y="4091716"/>
            <a:ext cx="342580" cy="339271"/>
            <a:chOff x="5049725" y="1435050"/>
            <a:chExt cx="486550" cy="481850"/>
          </a:xfrm>
          <a:solidFill>
            <a:schemeClr val="bg1"/>
          </a:solidFill>
        </p:grpSpPr>
        <p:sp>
          <p:nvSpPr>
            <p:cNvPr id="5" name="Google Shape;13006;p86">
              <a:extLst>
                <a:ext uri="{FF2B5EF4-FFF2-40B4-BE49-F238E27FC236}">
                  <a16:creationId xmlns:a16="http://schemas.microsoft.com/office/drawing/2014/main" id="{E84A3916-3CEE-577A-0EB6-5C27274AF331}"/>
                </a:ext>
              </a:extLst>
            </p:cNvPr>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13007;p86">
              <a:extLst>
                <a:ext uri="{FF2B5EF4-FFF2-40B4-BE49-F238E27FC236}">
                  <a16:creationId xmlns:a16="http://schemas.microsoft.com/office/drawing/2014/main" id="{F439EFED-482B-0E13-04B6-4060EDFAD46D}"/>
                </a:ext>
              </a:extLst>
            </p:cNvPr>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13008;p86">
              <a:extLst>
                <a:ext uri="{FF2B5EF4-FFF2-40B4-BE49-F238E27FC236}">
                  <a16:creationId xmlns:a16="http://schemas.microsoft.com/office/drawing/2014/main" id="{76DD3EF9-740F-1B2D-7BFC-F6F561CDAECE}"/>
                </a:ext>
              </a:extLst>
            </p:cNvPr>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13009;p86">
              <a:extLst>
                <a:ext uri="{FF2B5EF4-FFF2-40B4-BE49-F238E27FC236}">
                  <a16:creationId xmlns:a16="http://schemas.microsoft.com/office/drawing/2014/main" id="{F53D7117-B839-6CBD-3E1F-6DAB84C539EC}"/>
                </a:ext>
              </a:extLst>
            </p:cNvPr>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 name="Google Shape;13635;p87">
            <a:extLst>
              <a:ext uri="{FF2B5EF4-FFF2-40B4-BE49-F238E27FC236}">
                <a16:creationId xmlns:a16="http://schemas.microsoft.com/office/drawing/2014/main" id="{76969A46-159D-7E84-6BFC-F653FA1B91A2}"/>
              </a:ext>
            </a:extLst>
          </p:cNvPr>
          <p:cNvGrpSpPr/>
          <p:nvPr/>
        </p:nvGrpSpPr>
        <p:grpSpPr>
          <a:xfrm>
            <a:off x="1109751" y="2518190"/>
            <a:ext cx="503285" cy="548569"/>
            <a:chOff x="-23245675" y="3148525"/>
            <a:chExt cx="296150" cy="296150"/>
          </a:xfrm>
          <a:solidFill>
            <a:schemeClr val="bg1"/>
          </a:solidFill>
        </p:grpSpPr>
        <p:sp>
          <p:nvSpPr>
            <p:cNvPr id="14" name="Google Shape;13636;p87">
              <a:extLst>
                <a:ext uri="{FF2B5EF4-FFF2-40B4-BE49-F238E27FC236}">
                  <a16:creationId xmlns:a16="http://schemas.microsoft.com/office/drawing/2014/main" id="{12AA267D-09DB-173D-8805-81AFCB3C13E8}"/>
                </a:ext>
              </a:extLst>
            </p:cNvPr>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637;p87">
              <a:extLst>
                <a:ext uri="{FF2B5EF4-FFF2-40B4-BE49-F238E27FC236}">
                  <a16:creationId xmlns:a16="http://schemas.microsoft.com/office/drawing/2014/main" id="{85C9D59D-B4C2-DA5B-B9B8-9DE816159D87}"/>
                </a:ext>
              </a:extLst>
            </p:cNvPr>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638;p87">
              <a:extLst>
                <a:ext uri="{FF2B5EF4-FFF2-40B4-BE49-F238E27FC236}">
                  <a16:creationId xmlns:a16="http://schemas.microsoft.com/office/drawing/2014/main" id="{6D3A1074-B85B-F69E-50DA-770852B65210}"/>
                </a:ext>
              </a:extLst>
            </p:cNvPr>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5024;p90">
            <a:extLst>
              <a:ext uri="{FF2B5EF4-FFF2-40B4-BE49-F238E27FC236}">
                <a16:creationId xmlns:a16="http://schemas.microsoft.com/office/drawing/2014/main" id="{EBAEE299-A1AA-A700-17F6-643C5170C860}"/>
              </a:ext>
            </a:extLst>
          </p:cNvPr>
          <p:cNvGrpSpPr/>
          <p:nvPr/>
        </p:nvGrpSpPr>
        <p:grpSpPr>
          <a:xfrm>
            <a:off x="2626593" y="2011096"/>
            <a:ext cx="356176" cy="355051"/>
            <a:chOff x="-47524975" y="3569100"/>
            <a:chExt cx="300875" cy="299925"/>
          </a:xfrm>
          <a:solidFill>
            <a:schemeClr val="bg1"/>
          </a:solidFill>
        </p:grpSpPr>
        <p:sp>
          <p:nvSpPr>
            <p:cNvPr id="18" name="Google Shape;15025;p90">
              <a:extLst>
                <a:ext uri="{FF2B5EF4-FFF2-40B4-BE49-F238E27FC236}">
                  <a16:creationId xmlns:a16="http://schemas.microsoft.com/office/drawing/2014/main" id="{7B5C5111-6CF4-D08A-2D98-375A0644F4BF}"/>
                </a:ext>
              </a:extLst>
            </p:cNvPr>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026;p90">
              <a:extLst>
                <a:ext uri="{FF2B5EF4-FFF2-40B4-BE49-F238E27FC236}">
                  <a16:creationId xmlns:a16="http://schemas.microsoft.com/office/drawing/2014/main" id="{21A6DF7D-BE44-2E78-8552-729BF55968FC}"/>
                </a:ext>
              </a:extLst>
            </p:cNvPr>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027;p90">
              <a:extLst>
                <a:ext uri="{FF2B5EF4-FFF2-40B4-BE49-F238E27FC236}">
                  <a16:creationId xmlns:a16="http://schemas.microsoft.com/office/drawing/2014/main" id="{8960C7D8-0C8A-0ADA-D323-DDFD57E6EA99}"/>
                </a:ext>
              </a:extLst>
            </p:cNvPr>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028;p90">
              <a:extLst>
                <a:ext uri="{FF2B5EF4-FFF2-40B4-BE49-F238E27FC236}">
                  <a16:creationId xmlns:a16="http://schemas.microsoft.com/office/drawing/2014/main" id="{BF3205B0-F7DF-2E3F-A592-AF6285ED5AD7}"/>
                </a:ext>
              </a:extLst>
            </p:cNvPr>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029;p90">
              <a:extLst>
                <a:ext uri="{FF2B5EF4-FFF2-40B4-BE49-F238E27FC236}">
                  <a16:creationId xmlns:a16="http://schemas.microsoft.com/office/drawing/2014/main" id="{445BF549-3277-4B1B-3FA2-E34DE3B83A7C}"/>
                </a:ext>
              </a:extLst>
            </p:cNvPr>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14271;p89">
            <a:extLst>
              <a:ext uri="{FF2B5EF4-FFF2-40B4-BE49-F238E27FC236}">
                <a16:creationId xmlns:a16="http://schemas.microsoft.com/office/drawing/2014/main" id="{8470CB20-3F5E-D2FB-F2E4-DE0D221D974B}"/>
              </a:ext>
            </a:extLst>
          </p:cNvPr>
          <p:cNvGrpSpPr/>
          <p:nvPr/>
        </p:nvGrpSpPr>
        <p:grpSpPr>
          <a:xfrm>
            <a:off x="2670279" y="3147006"/>
            <a:ext cx="334061" cy="299736"/>
            <a:chOff x="-31817400" y="3910025"/>
            <a:chExt cx="301675" cy="294075"/>
          </a:xfrm>
          <a:solidFill>
            <a:schemeClr val="bg1"/>
          </a:solidFill>
        </p:grpSpPr>
        <p:sp>
          <p:nvSpPr>
            <p:cNvPr id="24" name="Google Shape;14272;p89">
              <a:extLst>
                <a:ext uri="{FF2B5EF4-FFF2-40B4-BE49-F238E27FC236}">
                  <a16:creationId xmlns:a16="http://schemas.microsoft.com/office/drawing/2014/main" id="{9CA68C2E-C1ED-25CA-D404-652E445978BB}"/>
                </a:ext>
              </a:extLst>
            </p:cNvPr>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273;p89">
              <a:extLst>
                <a:ext uri="{FF2B5EF4-FFF2-40B4-BE49-F238E27FC236}">
                  <a16:creationId xmlns:a16="http://schemas.microsoft.com/office/drawing/2014/main" id="{8F5B6EB0-B6AD-4916-C5B4-9DD77FC1BF3A}"/>
                </a:ext>
              </a:extLst>
            </p:cNvPr>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274;p89">
              <a:extLst>
                <a:ext uri="{FF2B5EF4-FFF2-40B4-BE49-F238E27FC236}">
                  <a16:creationId xmlns:a16="http://schemas.microsoft.com/office/drawing/2014/main" id="{B7934751-E037-7800-0880-D528707E0028}"/>
                </a:ext>
              </a:extLst>
            </p:cNvPr>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85"/>
        <p:cNvGrpSpPr/>
        <p:nvPr/>
      </p:nvGrpSpPr>
      <p:grpSpPr>
        <a:xfrm>
          <a:off x="0" y="0"/>
          <a:ext cx="0" cy="0"/>
          <a:chOff x="0" y="0"/>
          <a:chExt cx="0" cy="0"/>
        </a:xfrm>
      </p:grpSpPr>
      <p:sp>
        <p:nvSpPr>
          <p:cNvPr id="8287" name="Google Shape;8287;p72"/>
          <p:cNvSpPr txBox="1">
            <a:spLocks noGrp="1"/>
          </p:cNvSpPr>
          <p:nvPr>
            <p:ph type="title"/>
          </p:nvPr>
        </p:nvSpPr>
        <p:spPr>
          <a:xfrm>
            <a:off x="3471450" y="1474350"/>
            <a:ext cx="4947900" cy="109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Thanks!</a:t>
            </a:r>
            <a:endParaRPr dirty="0"/>
          </a:p>
        </p:txBody>
      </p:sp>
      <p:grpSp>
        <p:nvGrpSpPr>
          <p:cNvPr id="8300" name="Google Shape;8300;p72"/>
          <p:cNvGrpSpPr/>
          <p:nvPr/>
        </p:nvGrpSpPr>
        <p:grpSpPr>
          <a:xfrm>
            <a:off x="870179" y="3938138"/>
            <a:ext cx="811246" cy="1205364"/>
            <a:chOff x="8044750" y="-1789024"/>
            <a:chExt cx="811246" cy="1205364"/>
          </a:xfrm>
        </p:grpSpPr>
        <p:sp>
          <p:nvSpPr>
            <p:cNvPr id="8301" name="Google Shape;8301;p72"/>
            <p:cNvSpPr/>
            <p:nvPr/>
          </p:nvSpPr>
          <p:spPr>
            <a:xfrm>
              <a:off x="8064874" y="-1789024"/>
              <a:ext cx="770961" cy="1205364"/>
            </a:xfrm>
            <a:custGeom>
              <a:avLst/>
              <a:gdLst/>
              <a:ahLst/>
              <a:cxnLst/>
              <a:rect l="l" t="t" r="r" b="b"/>
              <a:pathLst>
                <a:path w="20841" h="32584" extrusionOk="0">
                  <a:moveTo>
                    <a:pt x="1" y="1"/>
                  </a:moveTo>
                  <a:lnTo>
                    <a:pt x="1" y="32583"/>
                  </a:lnTo>
                  <a:lnTo>
                    <a:pt x="20841" y="32583"/>
                  </a:lnTo>
                  <a:lnTo>
                    <a:pt x="20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2"/>
            <p:cNvSpPr/>
            <p:nvPr/>
          </p:nvSpPr>
          <p:spPr>
            <a:xfrm>
              <a:off x="8044750" y="-1789024"/>
              <a:ext cx="811246" cy="56155"/>
            </a:xfrm>
            <a:custGeom>
              <a:avLst/>
              <a:gdLst/>
              <a:ahLst/>
              <a:cxnLst/>
              <a:rect l="l" t="t" r="r" b="b"/>
              <a:pathLst>
                <a:path w="21930" h="1518" extrusionOk="0">
                  <a:moveTo>
                    <a:pt x="0" y="1"/>
                  </a:moveTo>
                  <a:lnTo>
                    <a:pt x="0" y="1517"/>
                  </a:lnTo>
                  <a:lnTo>
                    <a:pt x="21929" y="1517"/>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2"/>
            <p:cNvSpPr/>
            <p:nvPr/>
          </p:nvSpPr>
          <p:spPr>
            <a:xfrm>
              <a:off x="8044750" y="-13992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2"/>
            <p:cNvSpPr/>
            <p:nvPr/>
          </p:nvSpPr>
          <p:spPr>
            <a:xfrm>
              <a:off x="8161978"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2"/>
            <p:cNvSpPr/>
            <p:nvPr/>
          </p:nvSpPr>
          <p:spPr>
            <a:xfrm>
              <a:off x="8325927" y="-1666765"/>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2"/>
            <p:cNvSpPr/>
            <p:nvPr/>
          </p:nvSpPr>
          <p:spPr>
            <a:xfrm>
              <a:off x="8489914"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2"/>
            <p:cNvSpPr/>
            <p:nvPr/>
          </p:nvSpPr>
          <p:spPr>
            <a:xfrm>
              <a:off x="8653863" y="-1666765"/>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2"/>
            <p:cNvSpPr/>
            <p:nvPr/>
          </p:nvSpPr>
          <p:spPr>
            <a:xfrm>
              <a:off x="8161978"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2"/>
            <p:cNvSpPr/>
            <p:nvPr/>
          </p:nvSpPr>
          <p:spPr>
            <a:xfrm>
              <a:off x="8325927" y="-15330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2"/>
            <p:cNvSpPr/>
            <p:nvPr/>
          </p:nvSpPr>
          <p:spPr>
            <a:xfrm>
              <a:off x="8489914"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2"/>
            <p:cNvSpPr/>
            <p:nvPr/>
          </p:nvSpPr>
          <p:spPr>
            <a:xfrm>
              <a:off x="8653863" y="-15330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2"/>
            <p:cNvSpPr/>
            <p:nvPr/>
          </p:nvSpPr>
          <p:spPr>
            <a:xfrm>
              <a:off x="8044750" y="-9749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2"/>
            <p:cNvSpPr/>
            <p:nvPr/>
          </p:nvSpPr>
          <p:spPr>
            <a:xfrm>
              <a:off x="8161978"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2"/>
            <p:cNvSpPr/>
            <p:nvPr/>
          </p:nvSpPr>
          <p:spPr>
            <a:xfrm>
              <a:off x="8325927" y="-1242465"/>
              <a:ext cx="84898" cy="90669"/>
            </a:xfrm>
            <a:custGeom>
              <a:avLst/>
              <a:gdLst/>
              <a:ahLst/>
              <a:cxnLst/>
              <a:rect l="l" t="t" r="r" b="b"/>
              <a:pathLst>
                <a:path w="2295" h="2451" extrusionOk="0">
                  <a:moveTo>
                    <a:pt x="1" y="1"/>
                  </a:moveTo>
                  <a:lnTo>
                    <a:pt x="1" y="2450"/>
                  </a:lnTo>
                  <a:lnTo>
                    <a:pt x="2295" y="245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2"/>
            <p:cNvSpPr/>
            <p:nvPr/>
          </p:nvSpPr>
          <p:spPr>
            <a:xfrm>
              <a:off x="8489914"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2"/>
            <p:cNvSpPr/>
            <p:nvPr/>
          </p:nvSpPr>
          <p:spPr>
            <a:xfrm>
              <a:off x="8653863" y="-1242465"/>
              <a:ext cx="84898" cy="90669"/>
            </a:xfrm>
            <a:custGeom>
              <a:avLst/>
              <a:gdLst/>
              <a:ahLst/>
              <a:cxnLst/>
              <a:rect l="l" t="t" r="r" b="b"/>
              <a:pathLst>
                <a:path w="2295" h="2451" extrusionOk="0">
                  <a:moveTo>
                    <a:pt x="1" y="1"/>
                  </a:moveTo>
                  <a:lnTo>
                    <a:pt x="1"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2"/>
            <p:cNvSpPr/>
            <p:nvPr/>
          </p:nvSpPr>
          <p:spPr>
            <a:xfrm>
              <a:off x="8161978"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2"/>
            <p:cNvSpPr/>
            <p:nvPr/>
          </p:nvSpPr>
          <p:spPr>
            <a:xfrm>
              <a:off x="8325927" y="-11087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2"/>
            <p:cNvSpPr/>
            <p:nvPr/>
          </p:nvSpPr>
          <p:spPr>
            <a:xfrm>
              <a:off x="8489914"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2"/>
            <p:cNvSpPr/>
            <p:nvPr/>
          </p:nvSpPr>
          <p:spPr>
            <a:xfrm>
              <a:off x="8653863" y="-11087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72"/>
          <p:cNvGrpSpPr/>
          <p:nvPr/>
        </p:nvGrpSpPr>
        <p:grpSpPr>
          <a:xfrm flipH="1">
            <a:off x="143300" y="1392192"/>
            <a:ext cx="3480245" cy="1373835"/>
            <a:chOff x="4112050" y="-2536483"/>
            <a:chExt cx="3480245" cy="1373835"/>
          </a:xfrm>
        </p:grpSpPr>
        <p:sp>
          <p:nvSpPr>
            <p:cNvPr id="8322" name="Google Shape;8322;p72"/>
            <p:cNvSpPr/>
            <p:nvPr/>
          </p:nvSpPr>
          <p:spPr>
            <a:xfrm>
              <a:off x="5347543" y="-1715908"/>
              <a:ext cx="272000" cy="553260"/>
            </a:xfrm>
            <a:custGeom>
              <a:avLst/>
              <a:gdLst/>
              <a:ahLst/>
              <a:cxnLst/>
              <a:rect l="l" t="t" r="r" b="b"/>
              <a:pathLst>
                <a:path w="10104" h="20552" extrusionOk="0">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2"/>
            <p:cNvSpPr/>
            <p:nvPr/>
          </p:nvSpPr>
          <p:spPr>
            <a:xfrm>
              <a:off x="5347543" y="-1715908"/>
              <a:ext cx="272000" cy="553260"/>
            </a:xfrm>
            <a:custGeom>
              <a:avLst/>
              <a:gdLst/>
              <a:ahLst/>
              <a:cxnLst/>
              <a:rect l="l" t="t" r="r" b="b"/>
              <a:pathLst>
                <a:path w="10104" h="20552" extrusionOk="0">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2"/>
            <p:cNvSpPr/>
            <p:nvPr/>
          </p:nvSpPr>
          <p:spPr>
            <a:xfrm>
              <a:off x="5952274" y="-2294607"/>
              <a:ext cx="752333" cy="316579"/>
            </a:xfrm>
            <a:custGeom>
              <a:avLst/>
              <a:gdLst/>
              <a:ahLst/>
              <a:cxnLst/>
              <a:rect l="l" t="t" r="r" b="b"/>
              <a:pathLst>
                <a:path w="27947" h="11760" extrusionOk="0">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2"/>
            <p:cNvSpPr/>
            <p:nvPr/>
          </p:nvSpPr>
          <p:spPr>
            <a:xfrm>
              <a:off x="5952274" y="-2294607"/>
              <a:ext cx="752333" cy="316579"/>
            </a:xfrm>
            <a:custGeom>
              <a:avLst/>
              <a:gdLst/>
              <a:ahLst/>
              <a:cxnLst/>
              <a:rect l="l" t="t" r="r" b="b"/>
              <a:pathLst>
                <a:path w="27947" h="11760" extrusionOk="0">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2"/>
            <p:cNvSpPr/>
            <p:nvPr/>
          </p:nvSpPr>
          <p:spPr>
            <a:xfrm>
              <a:off x="5958062" y="-2441590"/>
              <a:ext cx="526636" cy="159743"/>
            </a:xfrm>
            <a:custGeom>
              <a:avLst/>
              <a:gdLst/>
              <a:ahLst/>
              <a:cxnLst/>
              <a:rect l="l" t="t" r="r" b="b"/>
              <a:pathLst>
                <a:path w="19563" h="5934" extrusionOk="0">
                  <a:moveTo>
                    <a:pt x="2279" y="0"/>
                  </a:moveTo>
                  <a:lnTo>
                    <a:pt x="1978" y="151"/>
                  </a:lnTo>
                  <a:lnTo>
                    <a:pt x="1699" y="323"/>
                  </a:lnTo>
                  <a:lnTo>
                    <a:pt x="1441" y="495"/>
                  </a:lnTo>
                  <a:lnTo>
                    <a:pt x="1226" y="688"/>
                  </a:lnTo>
                  <a:lnTo>
                    <a:pt x="1032" y="903"/>
                  </a:lnTo>
                  <a:lnTo>
                    <a:pt x="839" y="1118"/>
                  </a:lnTo>
                  <a:lnTo>
                    <a:pt x="688" y="1333"/>
                  </a:lnTo>
                  <a:lnTo>
                    <a:pt x="538" y="1570"/>
                  </a:lnTo>
                  <a:lnTo>
                    <a:pt x="430" y="1806"/>
                  </a:lnTo>
                  <a:lnTo>
                    <a:pt x="323" y="2043"/>
                  </a:lnTo>
                  <a:lnTo>
                    <a:pt x="237" y="2301"/>
                  </a:lnTo>
                  <a:lnTo>
                    <a:pt x="172" y="2537"/>
                  </a:lnTo>
                  <a:lnTo>
                    <a:pt x="108" y="2795"/>
                  </a:lnTo>
                  <a:lnTo>
                    <a:pt x="65" y="3053"/>
                  </a:lnTo>
                  <a:lnTo>
                    <a:pt x="22" y="3547"/>
                  </a:lnTo>
                  <a:lnTo>
                    <a:pt x="0" y="4020"/>
                  </a:lnTo>
                  <a:lnTo>
                    <a:pt x="22" y="4450"/>
                  </a:lnTo>
                  <a:lnTo>
                    <a:pt x="65" y="4859"/>
                  </a:lnTo>
                  <a:lnTo>
                    <a:pt x="108" y="5224"/>
                  </a:lnTo>
                  <a:lnTo>
                    <a:pt x="215" y="5740"/>
                  </a:lnTo>
                  <a:lnTo>
                    <a:pt x="258" y="5934"/>
                  </a:lnTo>
                  <a:lnTo>
                    <a:pt x="19562" y="3547"/>
                  </a:lnTo>
                  <a:lnTo>
                    <a:pt x="2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2"/>
            <p:cNvSpPr/>
            <p:nvPr/>
          </p:nvSpPr>
          <p:spPr>
            <a:xfrm>
              <a:off x="5382835" y="-2302118"/>
              <a:ext cx="526636" cy="159743"/>
            </a:xfrm>
            <a:custGeom>
              <a:avLst/>
              <a:gdLst/>
              <a:ahLst/>
              <a:cxnLst/>
              <a:rect l="l" t="t" r="r" b="b"/>
              <a:pathLst>
                <a:path w="19563" h="5934" extrusionOk="0">
                  <a:moveTo>
                    <a:pt x="2279" y="0"/>
                  </a:moveTo>
                  <a:lnTo>
                    <a:pt x="1978" y="151"/>
                  </a:lnTo>
                  <a:lnTo>
                    <a:pt x="1699" y="323"/>
                  </a:lnTo>
                  <a:lnTo>
                    <a:pt x="1462" y="495"/>
                  </a:lnTo>
                  <a:lnTo>
                    <a:pt x="1226" y="688"/>
                  </a:lnTo>
                  <a:lnTo>
                    <a:pt x="1033" y="903"/>
                  </a:lnTo>
                  <a:lnTo>
                    <a:pt x="839" y="1118"/>
                  </a:lnTo>
                  <a:lnTo>
                    <a:pt x="689" y="1333"/>
                  </a:lnTo>
                  <a:lnTo>
                    <a:pt x="560" y="1569"/>
                  </a:lnTo>
                  <a:lnTo>
                    <a:pt x="431" y="1806"/>
                  </a:lnTo>
                  <a:lnTo>
                    <a:pt x="323" y="2064"/>
                  </a:lnTo>
                  <a:lnTo>
                    <a:pt x="237" y="2300"/>
                  </a:lnTo>
                  <a:lnTo>
                    <a:pt x="173" y="2558"/>
                  </a:lnTo>
                  <a:lnTo>
                    <a:pt x="108" y="2795"/>
                  </a:lnTo>
                  <a:lnTo>
                    <a:pt x="65" y="3053"/>
                  </a:lnTo>
                  <a:lnTo>
                    <a:pt x="22" y="3547"/>
                  </a:lnTo>
                  <a:lnTo>
                    <a:pt x="1" y="4020"/>
                  </a:lnTo>
                  <a:lnTo>
                    <a:pt x="22" y="4471"/>
                  </a:lnTo>
                  <a:lnTo>
                    <a:pt x="65" y="4858"/>
                  </a:lnTo>
                  <a:lnTo>
                    <a:pt x="108" y="5224"/>
                  </a:lnTo>
                  <a:lnTo>
                    <a:pt x="216" y="5740"/>
                  </a:lnTo>
                  <a:lnTo>
                    <a:pt x="259" y="5933"/>
                  </a:lnTo>
                  <a:lnTo>
                    <a:pt x="19563" y="3547"/>
                  </a:lnTo>
                  <a:lnTo>
                    <a:pt x="2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2"/>
            <p:cNvSpPr/>
            <p:nvPr/>
          </p:nvSpPr>
          <p:spPr>
            <a:xfrm>
              <a:off x="5958062" y="-2396445"/>
              <a:ext cx="526636" cy="114598"/>
            </a:xfrm>
            <a:custGeom>
              <a:avLst/>
              <a:gdLst/>
              <a:ahLst/>
              <a:cxnLst/>
              <a:rect l="l" t="t" r="r" b="b"/>
              <a:pathLst>
                <a:path w="19563" h="4257" extrusionOk="0">
                  <a:moveTo>
                    <a:pt x="10426" y="0"/>
                  </a:moveTo>
                  <a:lnTo>
                    <a:pt x="4708" y="1226"/>
                  </a:lnTo>
                  <a:lnTo>
                    <a:pt x="0" y="2236"/>
                  </a:lnTo>
                  <a:lnTo>
                    <a:pt x="0" y="2644"/>
                  </a:lnTo>
                  <a:lnTo>
                    <a:pt x="43" y="3031"/>
                  </a:lnTo>
                  <a:lnTo>
                    <a:pt x="86" y="3375"/>
                  </a:lnTo>
                  <a:lnTo>
                    <a:pt x="129" y="3676"/>
                  </a:lnTo>
                  <a:lnTo>
                    <a:pt x="215" y="4106"/>
                  </a:lnTo>
                  <a:lnTo>
                    <a:pt x="258" y="4257"/>
                  </a:lnTo>
                  <a:lnTo>
                    <a:pt x="19562" y="1870"/>
                  </a:lnTo>
                  <a:lnTo>
                    <a:pt x="10426"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2"/>
            <p:cNvSpPr/>
            <p:nvPr/>
          </p:nvSpPr>
          <p:spPr>
            <a:xfrm>
              <a:off x="5385150" y="-2270298"/>
              <a:ext cx="524321" cy="105930"/>
            </a:xfrm>
            <a:custGeom>
              <a:avLst/>
              <a:gdLst/>
              <a:ahLst/>
              <a:cxnLst/>
              <a:rect l="l" t="t" r="r" b="b"/>
              <a:pathLst>
                <a:path w="19477" h="3935" extrusionOk="0">
                  <a:moveTo>
                    <a:pt x="7954" y="0"/>
                  </a:moveTo>
                  <a:lnTo>
                    <a:pt x="87" y="1398"/>
                  </a:lnTo>
                  <a:lnTo>
                    <a:pt x="1" y="1742"/>
                  </a:lnTo>
                  <a:lnTo>
                    <a:pt x="6772" y="3934"/>
                  </a:lnTo>
                  <a:lnTo>
                    <a:pt x="19477" y="2365"/>
                  </a:lnTo>
                  <a:lnTo>
                    <a:pt x="7954"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2"/>
            <p:cNvSpPr/>
            <p:nvPr/>
          </p:nvSpPr>
          <p:spPr>
            <a:xfrm>
              <a:off x="4763648" y="-1801567"/>
              <a:ext cx="451987" cy="241338"/>
            </a:xfrm>
            <a:custGeom>
              <a:avLst/>
              <a:gdLst/>
              <a:ahLst/>
              <a:cxnLst/>
              <a:rect l="l" t="t" r="r" b="b"/>
              <a:pathLst>
                <a:path w="16790" h="8965" extrusionOk="0">
                  <a:moveTo>
                    <a:pt x="3633" y="1"/>
                  </a:moveTo>
                  <a:lnTo>
                    <a:pt x="3375" y="22"/>
                  </a:lnTo>
                  <a:lnTo>
                    <a:pt x="3117" y="44"/>
                  </a:lnTo>
                  <a:lnTo>
                    <a:pt x="2881" y="108"/>
                  </a:lnTo>
                  <a:lnTo>
                    <a:pt x="2644" y="194"/>
                  </a:lnTo>
                  <a:lnTo>
                    <a:pt x="2429" y="280"/>
                  </a:lnTo>
                  <a:lnTo>
                    <a:pt x="2021" y="517"/>
                  </a:lnTo>
                  <a:lnTo>
                    <a:pt x="1806" y="667"/>
                  </a:lnTo>
                  <a:lnTo>
                    <a:pt x="1591" y="818"/>
                  </a:lnTo>
                  <a:lnTo>
                    <a:pt x="1376" y="1011"/>
                  </a:lnTo>
                  <a:lnTo>
                    <a:pt x="1183" y="1226"/>
                  </a:lnTo>
                  <a:lnTo>
                    <a:pt x="968" y="1441"/>
                  </a:lnTo>
                  <a:lnTo>
                    <a:pt x="796" y="1699"/>
                  </a:lnTo>
                  <a:lnTo>
                    <a:pt x="602" y="1957"/>
                  </a:lnTo>
                  <a:lnTo>
                    <a:pt x="452" y="2258"/>
                  </a:lnTo>
                  <a:lnTo>
                    <a:pt x="323" y="2602"/>
                  </a:lnTo>
                  <a:lnTo>
                    <a:pt x="194" y="2946"/>
                  </a:lnTo>
                  <a:lnTo>
                    <a:pt x="108" y="3333"/>
                  </a:lnTo>
                  <a:lnTo>
                    <a:pt x="43" y="3741"/>
                  </a:lnTo>
                  <a:lnTo>
                    <a:pt x="0" y="4171"/>
                  </a:lnTo>
                  <a:lnTo>
                    <a:pt x="0" y="4644"/>
                  </a:lnTo>
                  <a:lnTo>
                    <a:pt x="22" y="4859"/>
                  </a:lnTo>
                  <a:lnTo>
                    <a:pt x="86" y="5053"/>
                  </a:lnTo>
                  <a:lnTo>
                    <a:pt x="194" y="5246"/>
                  </a:lnTo>
                  <a:lnTo>
                    <a:pt x="344" y="5440"/>
                  </a:lnTo>
                  <a:lnTo>
                    <a:pt x="516" y="5611"/>
                  </a:lnTo>
                  <a:lnTo>
                    <a:pt x="710" y="5740"/>
                  </a:lnTo>
                  <a:lnTo>
                    <a:pt x="968" y="5869"/>
                  </a:lnTo>
                  <a:lnTo>
                    <a:pt x="1226" y="5977"/>
                  </a:lnTo>
                  <a:lnTo>
                    <a:pt x="2171" y="6299"/>
                  </a:lnTo>
                  <a:lnTo>
                    <a:pt x="3397" y="6665"/>
                  </a:lnTo>
                  <a:lnTo>
                    <a:pt x="4837" y="7052"/>
                  </a:lnTo>
                  <a:lnTo>
                    <a:pt x="6514" y="7482"/>
                  </a:lnTo>
                  <a:lnTo>
                    <a:pt x="7417" y="7697"/>
                  </a:lnTo>
                  <a:lnTo>
                    <a:pt x="8362" y="7912"/>
                  </a:lnTo>
                  <a:lnTo>
                    <a:pt x="9373" y="8105"/>
                  </a:lnTo>
                  <a:lnTo>
                    <a:pt x="10405" y="8299"/>
                  </a:lnTo>
                  <a:lnTo>
                    <a:pt x="11501" y="8492"/>
                  </a:lnTo>
                  <a:lnTo>
                    <a:pt x="12619" y="8664"/>
                  </a:lnTo>
                  <a:lnTo>
                    <a:pt x="13758" y="8814"/>
                  </a:lnTo>
                  <a:lnTo>
                    <a:pt x="14962" y="8965"/>
                  </a:lnTo>
                  <a:lnTo>
                    <a:pt x="16789" y="2946"/>
                  </a:lnTo>
                  <a:lnTo>
                    <a:pt x="4386" y="87"/>
                  </a:lnTo>
                  <a:lnTo>
                    <a:pt x="4149" y="22"/>
                  </a:lnTo>
                  <a:lnTo>
                    <a:pt x="38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2"/>
            <p:cNvSpPr/>
            <p:nvPr/>
          </p:nvSpPr>
          <p:spPr>
            <a:xfrm>
              <a:off x="4833667" y="-1546366"/>
              <a:ext cx="452552" cy="240772"/>
            </a:xfrm>
            <a:custGeom>
              <a:avLst/>
              <a:gdLst/>
              <a:ahLst/>
              <a:cxnLst/>
              <a:rect l="l" t="t" r="r" b="b"/>
              <a:pathLst>
                <a:path w="16811" h="8944" extrusionOk="0">
                  <a:moveTo>
                    <a:pt x="3375" y="1"/>
                  </a:moveTo>
                  <a:lnTo>
                    <a:pt x="3139" y="44"/>
                  </a:lnTo>
                  <a:lnTo>
                    <a:pt x="2881" y="108"/>
                  </a:lnTo>
                  <a:lnTo>
                    <a:pt x="2666" y="173"/>
                  </a:lnTo>
                  <a:lnTo>
                    <a:pt x="2429" y="280"/>
                  </a:lnTo>
                  <a:lnTo>
                    <a:pt x="2021" y="517"/>
                  </a:lnTo>
                  <a:lnTo>
                    <a:pt x="1806" y="646"/>
                  </a:lnTo>
                  <a:lnTo>
                    <a:pt x="1591" y="818"/>
                  </a:lnTo>
                  <a:lnTo>
                    <a:pt x="1398" y="1011"/>
                  </a:lnTo>
                  <a:lnTo>
                    <a:pt x="1183" y="1205"/>
                  </a:lnTo>
                  <a:lnTo>
                    <a:pt x="989" y="1441"/>
                  </a:lnTo>
                  <a:lnTo>
                    <a:pt x="796" y="1678"/>
                  </a:lnTo>
                  <a:lnTo>
                    <a:pt x="624" y="1957"/>
                  </a:lnTo>
                  <a:lnTo>
                    <a:pt x="473" y="2258"/>
                  </a:lnTo>
                  <a:lnTo>
                    <a:pt x="323" y="2580"/>
                  </a:lnTo>
                  <a:lnTo>
                    <a:pt x="215" y="2946"/>
                  </a:lnTo>
                  <a:lnTo>
                    <a:pt x="108" y="3311"/>
                  </a:lnTo>
                  <a:lnTo>
                    <a:pt x="43" y="3720"/>
                  </a:lnTo>
                  <a:lnTo>
                    <a:pt x="0" y="4171"/>
                  </a:lnTo>
                  <a:lnTo>
                    <a:pt x="0" y="4644"/>
                  </a:lnTo>
                  <a:lnTo>
                    <a:pt x="22" y="4859"/>
                  </a:lnTo>
                  <a:lnTo>
                    <a:pt x="108" y="5053"/>
                  </a:lnTo>
                  <a:lnTo>
                    <a:pt x="194" y="5246"/>
                  </a:lnTo>
                  <a:lnTo>
                    <a:pt x="344" y="5418"/>
                  </a:lnTo>
                  <a:lnTo>
                    <a:pt x="516" y="5590"/>
                  </a:lnTo>
                  <a:lnTo>
                    <a:pt x="731" y="5741"/>
                  </a:lnTo>
                  <a:lnTo>
                    <a:pt x="968" y="5869"/>
                  </a:lnTo>
                  <a:lnTo>
                    <a:pt x="1226" y="5977"/>
                  </a:lnTo>
                  <a:lnTo>
                    <a:pt x="2193" y="6278"/>
                  </a:lnTo>
                  <a:lnTo>
                    <a:pt x="3397" y="6643"/>
                  </a:lnTo>
                  <a:lnTo>
                    <a:pt x="4859" y="7052"/>
                  </a:lnTo>
                  <a:lnTo>
                    <a:pt x="6514" y="7482"/>
                  </a:lnTo>
                  <a:lnTo>
                    <a:pt x="7438" y="7675"/>
                  </a:lnTo>
                  <a:lnTo>
                    <a:pt x="8384" y="7890"/>
                  </a:lnTo>
                  <a:lnTo>
                    <a:pt x="9373" y="8105"/>
                  </a:lnTo>
                  <a:lnTo>
                    <a:pt x="10426" y="8299"/>
                  </a:lnTo>
                  <a:lnTo>
                    <a:pt x="11501" y="8471"/>
                  </a:lnTo>
                  <a:lnTo>
                    <a:pt x="12619" y="8643"/>
                  </a:lnTo>
                  <a:lnTo>
                    <a:pt x="13780" y="8815"/>
                  </a:lnTo>
                  <a:lnTo>
                    <a:pt x="14962" y="8944"/>
                  </a:lnTo>
                  <a:lnTo>
                    <a:pt x="16811" y="2946"/>
                  </a:lnTo>
                  <a:lnTo>
                    <a:pt x="4407" y="65"/>
                  </a:lnTo>
                  <a:lnTo>
                    <a:pt x="4149" y="22"/>
                  </a:lnTo>
                  <a:lnTo>
                    <a:pt x="38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2"/>
            <p:cNvSpPr/>
            <p:nvPr/>
          </p:nvSpPr>
          <p:spPr>
            <a:xfrm>
              <a:off x="4902529" y="-1794622"/>
              <a:ext cx="313107" cy="234392"/>
            </a:xfrm>
            <a:custGeom>
              <a:avLst/>
              <a:gdLst/>
              <a:ahLst/>
              <a:cxnLst/>
              <a:rect l="l" t="t" r="r" b="b"/>
              <a:pathLst>
                <a:path w="11631" h="8707" extrusionOk="0">
                  <a:moveTo>
                    <a:pt x="0" y="1"/>
                  </a:moveTo>
                  <a:lnTo>
                    <a:pt x="1247" y="1871"/>
                  </a:lnTo>
                  <a:lnTo>
                    <a:pt x="3526" y="7718"/>
                  </a:lnTo>
                  <a:lnTo>
                    <a:pt x="4988" y="7998"/>
                  </a:lnTo>
                  <a:lnTo>
                    <a:pt x="6514" y="8256"/>
                  </a:lnTo>
                  <a:lnTo>
                    <a:pt x="8126" y="8492"/>
                  </a:lnTo>
                  <a:lnTo>
                    <a:pt x="9803" y="8707"/>
                  </a:lnTo>
                  <a:lnTo>
                    <a:pt x="11630" y="2688"/>
                  </a:lnTo>
                  <a:lnTo>
                    <a:pt x="0"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2"/>
            <p:cNvSpPr/>
            <p:nvPr/>
          </p:nvSpPr>
          <p:spPr>
            <a:xfrm>
              <a:off x="5020573" y="-1528410"/>
              <a:ext cx="265647" cy="222817"/>
            </a:xfrm>
            <a:custGeom>
              <a:avLst/>
              <a:gdLst/>
              <a:ahLst/>
              <a:cxnLst/>
              <a:rect l="l" t="t" r="r" b="b"/>
              <a:pathLst>
                <a:path w="9868" h="8277" extrusionOk="0">
                  <a:moveTo>
                    <a:pt x="1" y="0"/>
                  </a:moveTo>
                  <a:lnTo>
                    <a:pt x="2946" y="7524"/>
                  </a:lnTo>
                  <a:lnTo>
                    <a:pt x="4150" y="7739"/>
                  </a:lnTo>
                  <a:lnTo>
                    <a:pt x="5396" y="7933"/>
                  </a:lnTo>
                  <a:lnTo>
                    <a:pt x="6686" y="8126"/>
                  </a:lnTo>
                  <a:lnTo>
                    <a:pt x="8019" y="8277"/>
                  </a:lnTo>
                  <a:lnTo>
                    <a:pt x="9868" y="2279"/>
                  </a:lnTo>
                  <a:lnTo>
                    <a:pt x="1"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2"/>
            <p:cNvSpPr/>
            <p:nvPr/>
          </p:nvSpPr>
          <p:spPr>
            <a:xfrm>
              <a:off x="6835358" y="-1828756"/>
              <a:ext cx="756937" cy="277222"/>
            </a:xfrm>
            <a:custGeom>
              <a:avLst/>
              <a:gdLst/>
              <a:ahLst/>
              <a:cxnLst/>
              <a:rect l="l" t="t" r="r" b="b"/>
              <a:pathLst>
                <a:path w="28118" h="10298" extrusionOk="0">
                  <a:moveTo>
                    <a:pt x="19132" y="0"/>
                  </a:move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lnTo>
                    <a:pt x="28118" y="1054"/>
                  </a:lnTo>
                  <a:lnTo>
                    <a:pt x="27194" y="860"/>
                  </a:lnTo>
                  <a:lnTo>
                    <a:pt x="26162" y="688"/>
                  </a:lnTo>
                  <a:lnTo>
                    <a:pt x="24851" y="473"/>
                  </a:lnTo>
                  <a:lnTo>
                    <a:pt x="23346" y="258"/>
                  </a:lnTo>
                  <a:lnTo>
                    <a:pt x="22529" y="172"/>
                  </a:lnTo>
                  <a:lnTo>
                    <a:pt x="21691" y="108"/>
                  </a:lnTo>
                  <a:lnTo>
                    <a:pt x="20852" y="43"/>
                  </a:lnTo>
                  <a:lnTo>
                    <a:pt x="19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2"/>
            <p:cNvSpPr/>
            <p:nvPr/>
          </p:nvSpPr>
          <p:spPr>
            <a:xfrm>
              <a:off x="6835358" y="-1828756"/>
              <a:ext cx="756937" cy="277222"/>
            </a:xfrm>
            <a:custGeom>
              <a:avLst/>
              <a:gdLst/>
              <a:ahLst/>
              <a:cxnLst/>
              <a:rect l="l" t="t" r="r" b="b"/>
              <a:pathLst>
                <a:path w="28118" h="10298" fill="none" extrusionOk="0">
                  <a:moveTo>
                    <a:pt x="7997" y="10297"/>
                  </a:moveTo>
                  <a:lnTo>
                    <a:pt x="28118" y="1054"/>
                  </a:lnTo>
                  <a:lnTo>
                    <a:pt x="28118" y="1054"/>
                  </a:lnTo>
                  <a:lnTo>
                    <a:pt x="27194" y="860"/>
                  </a:lnTo>
                  <a:lnTo>
                    <a:pt x="26162" y="688"/>
                  </a:lnTo>
                  <a:lnTo>
                    <a:pt x="24851" y="473"/>
                  </a:lnTo>
                  <a:lnTo>
                    <a:pt x="23346" y="258"/>
                  </a:lnTo>
                  <a:lnTo>
                    <a:pt x="22529" y="172"/>
                  </a:lnTo>
                  <a:lnTo>
                    <a:pt x="21691" y="108"/>
                  </a:lnTo>
                  <a:lnTo>
                    <a:pt x="20852" y="43"/>
                  </a:lnTo>
                  <a:lnTo>
                    <a:pt x="19992" y="0"/>
                  </a:lnTo>
                  <a:lnTo>
                    <a:pt x="19132" y="0"/>
                  </a:lnTo>
                  <a:lnTo>
                    <a:pt x="18316" y="22"/>
                  </a:ln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2"/>
            <p:cNvSpPr/>
            <p:nvPr/>
          </p:nvSpPr>
          <p:spPr>
            <a:xfrm>
              <a:off x="4112050" y="-2490208"/>
              <a:ext cx="3054909" cy="1005220"/>
            </a:xfrm>
            <a:custGeom>
              <a:avLst/>
              <a:gdLst/>
              <a:ahLst/>
              <a:cxnLst/>
              <a:rect l="l" t="t" r="r" b="b"/>
              <a:pathLst>
                <a:path w="113481" h="37341" extrusionOk="0">
                  <a:moveTo>
                    <a:pt x="10942" y="1"/>
                  </a:move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6638" y="14962"/>
                  </a:lnTo>
                  <a:lnTo>
                    <a:pt x="21045" y="16489"/>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2404" y="44"/>
                  </a:lnTo>
                  <a:lnTo>
                    <a:pt x="116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2"/>
            <p:cNvSpPr/>
            <p:nvPr/>
          </p:nvSpPr>
          <p:spPr>
            <a:xfrm>
              <a:off x="4112050" y="-2490208"/>
              <a:ext cx="3054909" cy="1005220"/>
            </a:xfrm>
            <a:custGeom>
              <a:avLst/>
              <a:gdLst/>
              <a:ahLst/>
              <a:cxnLst/>
              <a:rect l="l" t="t" r="r" b="b"/>
              <a:pathLst>
                <a:path w="113481" h="37341" fill="none" extrusionOk="0">
                  <a:moveTo>
                    <a:pt x="3719" y="2451"/>
                  </a:move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2468" y="13565"/>
                  </a:lnTo>
                  <a:lnTo>
                    <a:pt x="16638" y="14962"/>
                  </a:lnTo>
                  <a:lnTo>
                    <a:pt x="21045" y="16489"/>
                  </a:lnTo>
                  <a:lnTo>
                    <a:pt x="25968" y="18208"/>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3177" y="87"/>
                  </a:lnTo>
                  <a:lnTo>
                    <a:pt x="12404" y="44"/>
                  </a:lnTo>
                  <a:lnTo>
                    <a:pt x="11651" y="1"/>
                  </a:lnTo>
                  <a:lnTo>
                    <a:pt x="10942" y="1"/>
                  </a:ln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2"/>
            <p:cNvSpPr/>
            <p:nvPr/>
          </p:nvSpPr>
          <p:spPr>
            <a:xfrm>
              <a:off x="6440684" y="-2230376"/>
              <a:ext cx="899316" cy="600128"/>
            </a:xfrm>
            <a:custGeom>
              <a:avLst/>
              <a:gdLst/>
              <a:ahLst/>
              <a:cxnLst/>
              <a:rect l="l" t="t" r="r" b="b"/>
              <a:pathLst>
                <a:path w="33407" h="22293" extrusionOk="0">
                  <a:moveTo>
                    <a:pt x="25646" y="1"/>
                  </a:moveTo>
                  <a:lnTo>
                    <a:pt x="3548" y="13759"/>
                  </a:lnTo>
                  <a:lnTo>
                    <a:pt x="1" y="13759"/>
                  </a:lnTo>
                  <a:lnTo>
                    <a:pt x="1699" y="14640"/>
                  </a:lnTo>
                  <a:lnTo>
                    <a:pt x="3440" y="15521"/>
                  </a:lnTo>
                  <a:lnTo>
                    <a:pt x="5181" y="16360"/>
                  </a:lnTo>
                  <a:lnTo>
                    <a:pt x="6901" y="17155"/>
                  </a:lnTo>
                  <a:lnTo>
                    <a:pt x="8578" y="17886"/>
                  </a:lnTo>
                  <a:lnTo>
                    <a:pt x="10212" y="18595"/>
                  </a:lnTo>
                  <a:lnTo>
                    <a:pt x="11759" y="19262"/>
                  </a:lnTo>
                  <a:lnTo>
                    <a:pt x="13243" y="19864"/>
                  </a:lnTo>
                  <a:lnTo>
                    <a:pt x="15844" y="20874"/>
                  </a:lnTo>
                  <a:lnTo>
                    <a:pt x="17886" y="21648"/>
                  </a:lnTo>
                  <a:lnTo>
                    <a:pt x="19219" y="22121"/>
                  </a:lnTo>
                  <a:lnTo>
                    <a:pt x="19692" y="22293"/>
                  </a:lnTo>
                  <a:lnTo>
                    <a:pt x="33406" y="2000"/>
                  </a:lnTo>
                  <a:lnTo>
                    <a:pt x="256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2"/>
            <p:cNvSpPr/>
            <p:nvPr/>
          </p:nvSpPr>
          <p:spPr>
            <a:xfrm>
              <a:off x="5422758" y="-2536483"/>
              <a:ext cx="1784150" cy="497105"/>
            </a:xfrm>
            <a:custGeom>
              <a:avLst/>
              <a:gdLst/>
              <a:ahLst/>
              <a:cxnLst/>
              <a:rect l="l" t="t" r="r" b="b"/>
              <a:pathLst>
                <a:path w="66276" h="18466" extrusionOk="0">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2"/>
            <p:cNvSpPr/>
            <p:nvPr/>
          </p:nvSpPr>
          <p:spPr>
            <a:xfrm>
              <a:off x="4200563" y="-2424819"/>
              <a:ext cx="54432" cy="64285"/>
            </a:xfrm>
            <a:custGeom>
              <a:avLst/>
              <a:gdLst/>
              <a:ahLst/>
              <a:cxnLst/>
              <a:rect l="l" t="t" r="r" b="b"/>
              <a:pathLst>
                <a:path w="2022" h="2388" extrusionOk="0">
                  <a:moveTo>
                    <a:pt x="882" y="1"/>
                  </a:moveTo>
                  <a:lnTo>
                    <a:pt x="796" y="108"/>
                  </a:lnTo>
                  <a:lnTo>
                    <a:pt x="710" y="216"/>
                  </a:lnTo>
                  <a:lnTo>
                    <a:pt x="646" y="280"/>
                  </a:lnTo>
                  <a:lnTo>
                    <a:pt x="302" y="495"/>
                  </a:lnTo>
                  <a:lnTo>
                    <a:pt x="1" y="667"/>
                  </a:lnTo>
                  <a:lnTo>
                    <a:pt x="65" y="839"/>
                  </a:lnTo>
                  <a:lnTo>
                    <a:pt x="130" y="1033"/>
                  </a:lnTo>
                  <a:lnTo>
                    <a:pt x="259" y="1248"/>
                  </a:lnTo>
                  <a:lnTo>
                    <a:pt x="431" y="1527"/>
                  </a:lnTo>
                  <a:lnTo>
                    <a:pt x="646" y="1807"/>
                  </a:lnTo>
                  <a:lnTo>
                    <a:pt x="796" y="1957"/>
                  </a:lnTo>
                  <a:lnTo>
                    <a:pt x="947" y="2086"/>
                  </a:lnTo>
                  <a:lnTo>
                    <a:pt x="1119" y="2237"/>
                  </a:lnTo>
                  <a:lnTo>
                    <a:pt x="1312" y="2387"/>
                  </a:lnTo>
                  <a:lnTo>
                    <a:pt x="2022" y="1506"/>
                  </a:lnTo>
                  <a:lnTo>
                    <a:pt x="1871" y="1334"/>
                  </a:lnTo>
                  <a:lnTo>
                    <a:pt x="1527" y="925"/>
                  </a:lnTo>
                  <a:lnTo>
                    <a:pt x="1334" y="689"/>
                  </a:lnTo>
                  <a:lnTo>
                    <a:pt x="1140" y="431"/>
                  </a:lnTo>
                  <a:lnTo>
                    <a:pt x="990" y="194"/>
                  </a:lnTo>
                  <a:lnTo>
                    <a:pt x="8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2"/>
            <p:cNvSpPr/>
            <p:nvPr/>
          </p:nvSpPr>
          <p:spPr>
            <a:xfrm>
              <a:off x="4299521" y="-2320639"/>
              <a:ext cx="55590" cy="100142"/>
            </a:xfrm>
            <a:custGeom>
              <a:avLst/>
              <a:gdLst/>
              <a:ahLst/>
              <a:cxnLst/>
              <a:rect l="l" t="t" r="r" b="b"/>
              <a:pathLst>
                <a:path w="2065" h="3720" extrusionOk="0">
                  <a:moveTo>
                    <a:pt x="732" y="0"/>
                  </a:moveTo>
                  <a:lnTo>
                    <a:pt x="646" y="22"/>
                  </a:lnTo>
                  <a:lnTo>
                    <a:pt x="560" y="65"/>
                  </a:lnTo>
                  <a:lnTo>
                    <a:pt x="495" y="108"/>
                  </a:lnTo>
                  <a:lnTo>
                    <a:pt x="452" y="172"/>
                  </a:lnTo>
                  <a:lnTo>
                    <a:pt x="409" y="237"/>
                  </a:lnTo>
                  <a:lnTo>
                    <a:pt x="388" y="323"/>
                  </a:lnTo>
                  <a:lnTo>
                    <a:pt x="1" y="2881"/>
                  </a:lnTo>
                  <a:lnTo>
                    <a:pt x="1" y="3010"/>
                  </a:lnTo>
                  <a:lnTo>
                    <a:pt x="44" y="3117"/>
                  </a:lnTo>
                  <a:lnTo>
                    <a:pt x="108" y="3225"/>
                  </a:lnTo>
                  <a:lnTo>
                    <a:pt x="194" y="3289"/>
                  </a:lnTo>
                  <a:lnTo>
                    <a:pt x="1076" y="3698"/>
                  </a:lnTo>
                  <a:lnTo>
                    <a:pt x="1162" y="3719"/>
                  </a:lnTo>
                  <a:lnTo>
                    <a:pt x="1334" y="3719"/>
                  </a:lnTo>
                  <a:lnTo>
                    <a:pt x="1398" y="3698"/>
                  </a:lnTo>
                  <a:lnTo>
                    <a:pt x="1484" y="3633"/>
                  </a:lnTo>
                  <a:lnTo>
                    <a:pt x="1527" y="3590"/>
                  </a:lnTo>
                  <a:lnTo>
                    <a:pt x="1570" y="3504"/>
                  </a:lnTo>
                  <a:lnTo>
                    <a:pt x="1592" y="3418"/>
                  </a:lnTo>
                  <a:lnTo>
                    <a:pt x="2065" y="817"/>
                  </a:lnTo>
                  <a:lnTo>
                    <a:pt x="2065" y="688"/>
                  </a:lnTo>
                  <a:lnTo>
                    <a:pt x="2022" y="581"/>
                  </a:lnTo>
                  <a:lnTo>
                    <a:pt x="1936" y="473"/>
                  </a:lnTo>
                  <a:lnTo>
                    <a:pt x="1828" y="409"/>
                  </a:lnTo>
                  <a:lnTo>
                    <a:pt x="882" y="43"/>
                  </a:lnTo>
                  <a:lnTo>
                    <a:pt x="818" y="22"/>
                  </a:lnTo>
                  <a:lnTo>
                    <a:pt x="7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2"/>
            <p:cNvSpPr/>
            <p:nvPr/>
          </p:nvSpPr>
          <p:spPr>
            <a:xfrm>
              <a:off x="4299521" y="-2320639"/>
              <a:ext cx="55590" cy="100142"/>
            </a:xfrm>
            <a:custGeom>
              <a:avLst/>
              <a:gdLst/>
              <a:ahLst/>
              <a:cxnLst/>
              <a:rect l="l" t="t" r="r" b="b"/>
              <a:pathLst>
                <a:path w="2065" h="3720" fill="none" extrusionOk="0">
                  <a:moveTo>
                    <a:pt x="1828" y="409"/>
                  </a:moveTo>
                  <a:lnTo>
                    <a:pt x="882" y="43"/>
                  </a:lnTo>
                  <a:lnTo>
                    <a:pt x="882" y="43"/>
                  </a:lnTo>
                  <a:lnTo>
                    <a:pt x="818" y="22"/>
                  </a:lnTo>
                  <a:lnTo>
                    <a:pt x="732" y="0"/>
                  </a:lnTo>
                  <a:lnTo>
                    <a:pt x="646" y="22"/>
                  </a:lnTo>
                  <a:lnTo>
                    <a:pt x="560" y="65"/>
                  </a:lnTo>
                  <a:lnTo>
                    <a:pt x="495" y="108"/>
                  </a:lnTo>
                  <a:lnTo>
                    <a:pt x="452" y="172"/>
                  </a:lnTo>
                  <a:lnTo>
                    <a:pt x="409" y="237"/>
                  </a:lnTo>
                  <a:lnTo>
                    <a:pt x="388" y="323"/>
                  </a:lnTo>
                  <a:lnTo>
                    <a:pt x="1" y="2881"/>
                  </a:lnTo>
                  <a:lnTo>
                    <a:pt x="1" y="2881"/>
                  </a:lnTo>
                  <a:lnTo>
                    <a:pt x="1" y="3010"/>
                  </a:lnTo>
                  <a:lnTo>
                    <a:pt x="44" y="3117"/>
                  </a:lnTo>
                  <a:lnTo>
                    <a:pt x="108" y="3225"/>
                  </a:lnTo>
                  <a:lnTo>
                    <a:pt x="194" y="3289"/>
                  </a:lnTo>
                  <a:lnTo>
                    <a:pt x="1076" y="3698"/>
                  </a:lnTo>
                  <a:lnTo>
                    <a:pt x="1076" y="3698"/>
                  </a:lnTo>
                  <a:lnTo>
                    <a:pt x="1162" y="3719"/>
                  </a:lnTo>
                  <a:lnTo>
                    <a:pt x="1248" y="3719"/>
                  </a:lnTo>
                  <a:lnTo>
                    <a:pt x="1334" y="3719"/>
                  </a:lnTo>
                  <a:lnTo>
                    <a:pt x="1398" y="3698"/>
                  </a:lnTo>
                  <a:lnTo>
                    <a:pt x="1484" y="3633"/>
                  </a:lnTo>
                  <a:lnTo>
                    <a:pt x="1527" y="3590"/>
                  </a:lnTo>
                  <a:lnTo>
                    <a:pt x="1570" y="3504"/>
                  </a:lnTo>
                  <a:lnTo>
                    <a:pt x="1592" y="3418"/>
                  </a:lnTo>
                  <a:lnTo>
                    <a:pt x="2065" y="817"/>
                  </a:lnTo>
                  <a:lnTo>
                    <a:pt x="2065" y="817"/>
                  </a:lnTo>
                  <a:lnTo>
                    <a:pt x="2065" y="688"/>
                  </a:lnTo>
                  <a:lnTo>
                    <a:pt x="2022" y="581"/>
                  </a:lnTo>
                  <a:lnTo>
                    <a:pt x="1936" y="473"/>
                  </a:lnTo>
                  <a:lnTo>
                    <a:pt x="1828" y="409"/>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2"/>
            <p:cNvSpPr/>
            <p:nvPr/>
          </p:nvSpPr>
          <p:spPr>
            <a:xfrm>
              <a:off x="4378235" y="-2261630"/>
              <a:ext cx="24901" cy="29558"/>
            </a:xfrm>
            <a:custGeom>
              <a:avLst/>
              <a:gdLst/>
              <a:ahLst/>
              <a:cxnLst/>
              <a:rect l="l" t="t" r="r" b="b"/>
              <a:pathLst>
                <a:path w="925" h="1098" extrusionOk="0">
                  <a:moveTo>
                    <a:pt x="237" y="1"/>
                  </a:moveTo>
                  <a:lnTo>
                    <a:pt x="151" y="22"/>
                  </a:lnTo>
                  <a:lnTo>
                    <a:pt x="108" y="87"/>
                  </a:lnTo>
                  <a:lnTo>
                    <a:pt x="65" y="151"/>
                  </a:lnTo>
                  <a:lnTo>
                    <a:pt x="0" y="710"/>
                  </a:lnTo>
                  <a:lnTo>
                    <a:pt x="0" y="775"/>
                  </a:lnTo>
                  <a:lnTo>
                    <a:pt x="22" y="818"/>
                  </a:lnTo>
                  <a:lnTo>
                    <a:pt x="65" y="861"/>
                  </a:lnTo>
                  <a:lnTo>
                    <a:pt x="108" y="882"/>
                  </a:lnTo>
                  <a:lnTo>
                    <a:pt x="559" y="1076"/>
                  </a:lnTo>
                  <a:lnTo>
                    <a:pt x="645" y="1097"/>
                  </a:lnTo>
                  <a:lnTo>
                    <a:pt x="731" y="1054"/>
                  </a:lnTo>
                  <a:lnTo>
                    <a:pt x="796" y="1011"/>
                  </a:lnTo>
                  <a:lnTo>
                    <a:pt x="817" y="925"/>
                  </a:lnTo>
                  <a:lnTo>
                    <a:pt x="925" y="366"/>
                  </a:lnTo>
                  <a:lnTo>
                    <a:pt x="903" y="302"/>
                  </a:lnTo>
                  <a:lnTo>
                    <a:pt x="903" y="259"/>
                  </a:lnTo>
                  <a:lnTo>
                    <a:pt x="860" y="194"/>
                  </a:lnTo>
                  <a:lnTo>
                    <a:pt x="796" y="173"/>
                  </a:lnTo>
                  <a:lnTo>
                    <a:pt x="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2"/>
            <p:cNvSpPr/>
            <p:nvPr/>
          </p:nvSpPr>
          <p:spPr>
            <a:xfrm>
              <a:off x="4378235" y="-2261630"/>
              <a:ext cx="24901" cy="29558"/>
            </a:xfrm>
            <a:custGeom>
              <a:avLst/>
              <a:gdLst/>
              <a:ahLst/>
              <a:cxnLst/>
              <a:rect l="l" t="t" r="r" b="b"/>
              <a:pathLst>
                <a:path w="925" h="1098" fill="none" extrusionOk="0">
                  <a:moveTo>
                    <a:pt x="796" y="173"/>
                  </a:moveTo>
                  <a:lnTo>
                    <a:pt x="323" y="1"/>
                  </a:lnTo>
                  <a:lnTo>
                    <a:pt x="323" y="1"/>
                  </a:lnTo>
                  <a:lnTo>
                    <a:pt x="237" y="1"/>
                  </a:lnTo>
                  <a:lnTo>
                    <a:pt x="151" y="22"/>
                  </a:lnTo>
                  <a:lnTo>
                    <a:pt x="108" y="87"/>
                  </a:lnTo>
                  <a:lnTo>
                    <a:pt x="65" y="151"/>
                  </a:lnTo>
                  <a:lnTo>
                    <a:pt x="0" y="710"/>
                  </a:lnTo>
                  <a:lnTo>
                    <a:pt x="0" y="710"/>
                  </a:lnTo>
                  <a:lnTo>
                    <a:pt x="0" y="775"/>
                  </a:lnTo>
                  <a:lnTo>
                    <a:pt x="22" y="818"/>
                  </a:lnTo>
                  <a:lnTo>
                    <a:pt x="65" y="861"/>
                  </a:lnTo>
                  <a:lnTo>
                    <a:pt x="108" y="882"/>
                  </a:lnTo>
                  <a:lnTo>
                    <a:pt x="559" y="1076"/>
                  </a:lnTo>
                  <a:lnTo>
                    <a:pt x="559" y="1076"/>
                  </a:lnTo>
                  <a:lnTo>
                    <a:pt x="645" y="1097"/>
                  </a:lnTo>
                  <a:lnTo>
                    <a:pt x="731" y="1054"/>
                  </a:lnTo>
                  <a:lnTo>
                    <a:pt x="796" y="1011"/>
                  </a:lnTo>
                  <a:lnTo>
                    <a:pt x="817" y="925"/>
                  </a:lnTo>
                  <a:lnTo>
                    <a:pt x="925" y="366"/>
                  </a:lnTo>
                  <a:lnTo>
                    <a:pt x="925" y="366"/>
                  </a:lnTo>
                  <a:lnTo>
                    <a:pt x="903" y="302"/>
                  </a:lnTo>
                  <a:lnTo>
                    <a:pt x="903" y="259"/>
                  </a:lnTo>
                  <a:lnTo>
                    <a:pt x="860" y="194"/>
                  </a:lnTo>
                  <a:lnTo>
                    <a:pt x="796"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2"/>
            <p:cNvSpPr/>
            <p:nvPr/>
          </p:nvSpPr>
          <p:spPr>
            <a:xfrm>
              <a:off x="4408897" y="-2250054"/>
              <a:ext cx="24336" cy="29558"/>
            </a:xfrm>
            <a:custGeom>
              <a:avLst/>
              <a:gdLst/>
              <a:ahLst/>
              <a:cxnLst/>
              <a:rect l="l" t="t" r="r" b="b"/>
              <a:pathLst>
                <a:path w="904" h="1098" extrusionOk="0">
                  <a:moveTo>
                    <a:pt x="237" y="1"/>
                  </a:moveTo>
                  <a:lnTo>
                    <a:pt x="151" y="44"/>
                  </a:lnTo>
                  <a:lnTo>
                    <a:pt x="108" y="87"/>
                  </a:lnTo>
                  <a:lnTo>
                    <a:pt x="65" y="173"/>
                  </a:lnTo>
                  <a:lnTo>
                    <a:pt x="1" y="710"/>
                  </a:lnTo>
                  <a:lnTo>
                    <a:pt x="1" y="775"/>
                  </a:lnTo>
                  <a:lnTo>
                    <a:pt x="22" y="818"/>
                  </a:lnTo>
                  <a:lnTo>
                    <a:pt x="65" y="861"/>
                  </a:lnTo>
                  <a:lnTo>
                    <a:pt x="108" y="904"/>
                  </a:lnTo>
                  <a:lnTo>
                    <a:pt x="560" y="1076"/>
                  </a:lnTo>
                  <a:lnTo>
                    <a:pt x="646" y="1097"/>
                  </a:lnTo>
                  <a:lnTo>
                    <a:pt x="732" y="1076"/>
                  </a:lnTo>
                  <a:lnTo>
                    <a:pt x="775" y="1011"/>
                  </a:lnTo>
                  <a:lnTo>
                    <a:pt x="818" y="947"/>
                  </a:lnTo>
                  <a:lnTo>
                    <a:pt x="904" y="366"/>
                  </a:lnTo>
                  <a:lnTo>
                    <a:pt x="904" y="323"/>
                  </a:lnTo>
                  <a:lnTo>
                    <a:pt x="882" y="259"/>
                  </a:lnTo>
                  <a:lnTo>
                    <a:pt x="861" y="216"/>
                  </a:lnTo>
                  <a:lnTo>
                    <a:pt x="796" y="173"/>
                  </a:lnTo>
                  <a:lnTo>
                    <a:pt x="323" y="22"/>
                  </a:lnTo>
                  <a:lnTo>
                    <a:pt x="2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2"/>
            <p:cNvSpPr/>
            <p:nvPr/>
          </p:nvSpPr>
          <p:spPr>
            <a:xfrm>
              <a:off x="4408897" y="-2250054"/>
              <a:ext cx="24336" cy="29558"/>
            </a:xfrm>
            <a:custGeom>
              <a:avLst/>
              <a:gdLst/>
              <a:ahLst/>
              <a:cxnLst/>
              <a:rect l="l" t="t" r="r" b="b"/>
              <a:pathLst>
                <a:path w="904" h="1098" fill="none" extrusionOk="0">
                  <a:moveTo>
                    <a:pt x="796" y="173"/>
                  </a:moveTo>
                  <a:lnTo>
                    <a:pt x="323" y="22"/>
                  </a:lnTo>
                  <a:lnTo>
                    <a:pt x="323" y="22"/>
                  </a:lnTo>
                  <a:lnTo>
                    <a:pt x="237" y="1"/>
                  </a:lnTo>
                  <a:lnTo>
                    <a:pt x="151"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75" y="1011"/>
                  </a:lnTo>
                  <a:lnTo>
                    <a:pt x="818" y="947"/>
                  </a:lnTo>
                  <a:lnTo>
                    <a:pt x="904" y="366"/>
                  </a:lnTo>
                  <a:lnTo>
                    <a:pt x="904" y="366"/>
                  </a:lnTo>
                  <a:lnTo>
                    <a:pt x="904" y="323"/>
                  </a:lnTo>
                  <a:lnTo>
                    <a:pt x="882" y="259"/>
                  </a:lnTo>
                  <a:lnTo>
                    <a:pt x="861" y="216"/>
                  </a:lnTo>
                  <a:lnTo>
                    <a:pt x="796"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2"/>
            <p:cNvSpPr/>
            <p:nvPr/>
          </p:nvSpPr>
          <p:spPr>
            <a:xfrm>
              <a:off x="4439585" y="-2237886"/>
              <a:ext cx="24309" cy="28966"/>
            </a:xfrm>
            <a:custGeom>
              <a:avLst/>
              <a:gdLst/>
              <a:ahLst/>
              <a:cxnLst/>
              <a:rect l="l" t="t" r="r" b="b"/>
              <a:pathLst>
                <a:path w="903" h="1076" extrusionOk="0">
                  <a:moveTo>
                    <a:pt x="237" y="0"/>
                  </a:moveTo>
                  <a:lnTo>
                    <a:pt x="151" y="22"/>
                  </a:lnTo>
                  <a:lnTo>
                    <a:pt x="86" y="86"/>
                  </a:lnTo>
                  <a:lnTo>
                    <a:pt x="65" y="151"/>
                  </a:lnTo>
                  <a:lnTo>
                    <a:pt x="0" y="710"/>
                  </a:lnTo>
                  <a:lnTo>
                    <a:pt x="0" y="753"/>
                  </a:lnTo>
                  <a:lnTo>
                    <a:pt x="22" y="817"/>
                  </a:lnTo>
                  <a:lnTo>
                    <a:pt x="65" y="860"/>
                  </a:lnTo>
                  <a:lnTo>
                    <a:pt x="108" y="882"/>
                  </a:lnTo>
                  <a:lnTo>
                    <a:pt x="559" y="1075"/>
                  </a:lnTo>
                  <a:lnTo>
                    <a:pt x="645" y="1075"/>
                  </a:lnTo>
                  <a:lnTo>
                    <a:pt x="710" y="1054"/>
                  </a:lnTo>
                  <a:lnTo>
                    <a:pt x="774" y="1011"/>
                  </a:lnTo>
                  <a:lnTo>
                    <a:pt x="817" y="925"/>
                  </a:lnTo>
                  <a:lnTo>
                    <a:pt x="903" y="366"/>
                  </a:lnTo>
                  <a:lnTo>
                    <a:pt x="903" y="301"/>
                  </a:lnTo>
                  <a:lnTo>
                    <a:pt x="881" y="237"/>
                  </a:lnTo>
                  <a:lnTo>
                    <a:pt x="838" y="194"/>
                  </a:lnTo>
                  <a:lnTo>
                    <a:pt x="795" y="172"/>
                  </a:lnTo>
                  <a:lnTo>
                    <a:pt x="3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2"/>
            <p:cNvSpPr/>
            <p:nvPr/>
          </p:nvSpPr>
          <p:spPr>
            <a:xfrm>
              <a:off x="4439585" y="-2237886"/>
              <a:ext cx="24309" cy="28966"/>
            </a:xfrm>
            <a:custGeom>
              <a:avLst/>
              <a:gdLst/>
              <a:ahLst/>
              <a:cxnLst/>
              <a:rect l="l" t="t" r="r" b="b"/>
              <a:pathLst>
                <a:path w="903" h="1076" fill="none" extrusionOk="0">
                  <a:moveTo>
                    <a:pt x="795" y="172"/>
                  </a:moveTo>
                  <a:lnTo>
                    <a:pt x="323" y="0"/>
                  </a:lnTo>
                  <a:lnTo>
                    <a:pt x="323" y="0"/>
                  </a:lnTo>
                  <a:lnTo>
                    <a:pt x="237" y="0"/>
                  </a:lnTo>
                  <a:lnTo>
                    <a:pt x="151" y="22"/>
                  </a:lnTo>
                  <a:lnTo>
                    <a:pt x="86" y="86"/>
                  </a:lnTo>
                  <a:lnTo>
                    <a:pt x="65" y="151"/>
                  </a:lnTo>
                  <a:lnTo>
                    <a:pt x="0" y="710"/>
                  </a:lnTo>
                  <a:lnTo>
                    <a:pt x="0" y="710"/>
                  </a:lnTo>
                  <a:lnTo>
                    <a:pt x="0" y="753"/>
                  </a:lnTo>
                  <a:lnTo>
                    <a:pt x="22" y="817"/>
                  </a:lnTo>
                  <a:lnTo>
                    <a:pt x="65" y="860"/>
                  </a:lnTo>
                  <a:lnTo>
                    <a:pt x="108" y="882"/>
                  </a:lnTo>
                  <a:lnTo>
                    <a:pt x="559" y="1075"/>
                  </a:lnTo>
                  <a:lnTo>
                    <a:pt x="559" y="1075"/>
                  </a:lnTo>
                  <a:lnTo>
                    <a:pt x="645" y="1075"/>
                  </a:lnTo>
                  <a:lnTo>
                    <a:pt x="710" y="1054"/>
                  </a:lnTo>
                  <a:lnTo>
                    <a:pt x="774" y="1011"/>
                  </a:lnTo>
                  <a:lnTo>
                    <a:pt x="817" y="925"/>
                  </a:lnTo>
                  <a:lnTo>
                    <a:pt x="903" y="366"/>
                  </a:lnTo>
                  <a:lnTo>
                    <a:pt x="903" y="366"/>
                  </a:lnTo>
                  <a:lnTo>
                    <a:pt x="903" y="301"/>
                  </a:lnTo>
                  <a:lnTo>
                    <a:pt x="881" y="237"/>
                  </a:lnTo>
                  <a:lnTo>
                    <a:pt x="838" y="194"/>
                  </a:lnTo>
                  <a:lnTo>
                    <a:pt x="795"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2"/>
            <p:cNvSpPr/>
            <p:nvPr/>
          </p:nvSpPr>
          <p:spPr>
            <a:xfrm>
              <a:off x="4470247" y="-2226311"/>
              <a:ext cx="24336" cy="29531"/>
            </a:xfrm>
            <a:custGeom>
              <a:avLst/>
              <a:gdLst/>
              <a:ahLst/>
              <a:cxnLst/>
              <a:rect l="l" t="t" r="r" b="b"/>
              <a:pathLst>
                <a:path w="904" h="1097" extrusionOk="0">
                  <a:moveTo>
                    <a:pt x="237" y="0"/>
                  </a:moveTo>
                  <a:lnTo>
                    <a:pt x="151" y="43"/>
                  </a:lnTo>
                  <a:lnTo>
                    <a:pt x="86" y="86"/>
                  </a:lnTo>
                  <a:lnTo>
                    <a:pt x="65" y="172"/>
                  </a:lnTo>
                  <a:lnTo>
                    <a:pt x="0" y="710"/>
                  </a:lnTo>
                  <a:lnTo>
                    <a:pt x="0" y="774"/>
                  </a:lnTo>
                  <a:lnTo>
                    <a:pt x="22" y="817"/>
                  </a:lnTo>
                  <a:lnTo>
                    <a:pt x="65" y="860"/>
                  </a:lnTo>
                  <a:lnTo>
                    <a:pt x="108" y="903"/>
                  </a:lnTo>
                  <a:lnTo>
                    <a:pt x="559" y="1075"/>
                  </a:lnTo>
                  <a:lnTo>
                    <a:pt x="645" y="1097"/>
                  </a:lnTo>
                  <a:lnTo>
                    <a:pt x="710" y="1075"/>
                  </a:lnTo>
                  <a:lnTo>
                    <a:pt x="774" y="1011"/>
                  </a:lnTo>
                  <a:lnTo>
                    <a:pt x="817" y="946"/>
                  </a:lnTo>
                  <a:lnTo>
                    <a:pt x="903" y="366"/>
                  </a:lnTo>
                  <a:lnTo>
                    <a:pt x="903" y="301"/>
                  </a:lnTo>
                  <a:lnTo>
                    <a:pt x="882" y="258"/>
                  </a:lnTo>
                  <a:lnTo>
                    <a:pt x="839" y="215"/>
                  </a:lnTo>
                  <a:lnTo>
                    <a:pt x="796" y="172"/>
                  </a:lnTo>
                  <a:lnTo>
                    <a:pt x="323" y="22"/>
                  </a:lnTo>
                  <a:lnTo>
                    <a:pt x="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2"/>
            <p:cNvSpPr/>
            <p:nvPr/>
          </p:nvSpPr>
          <p:spPr>
            <a:xfrm>
              <a:off x="4470247" y="-2226311"/>
              <a:ext cx="24336" cy="29531"/>
            </a:xfrm>
            <a:custGeom>
              <a:avLst/>
              <a:gdLst/>
              <a:ahLst/>
              <a:cxnLst/>
              <a:rect l="l" t="t" r="r" b="b"/>
              <a:pathLst>
                <a:path w="904" h="1097" fill="none" extrusionOk="0">
                  <a:moveTo>
                    <a:pt x="796" y="172"/>
                  </a:moveTo>
                  <a:lnTo>
                    <a:pt x="323" y="22"/>
                  </a:lnTo>
                  <a:lnTo>
                    <a:pt x="323" y="22"/>
                  </a:lnTo>
                  <a:lnTo>
                    <a:pt x="237" y="0"/>
                  </a:lnTo>
                  <a:lnTo>
                    <a:pt x="151" y="43"/>
                  </a:lnTo>
                  <a:lnTo>
                    <a:pt x="86" y="86"/>
                  </a:lnTo>
                  <a:lnTo>
                    <a:pt x="65" y="172"/>
                  </a:lnTo>
                  <a:lnTo>
                    <a:pt x="0" y="710"/>
                  </a:lnTo>
                  <a:lnTo>
                    <a:pt x="0" y="710"/>
                  </a:lnTo>
                  <a:lnTo>
                    <a:pt x="0" y="774"/>
                  </a:lnTo>
                  <a:lnTo>
                    <a:pt x="22" y="817"/>
                  </a:lnTo>
                  <a:lnTo>
                    <a:pt x="65" y="860"/>
                  </a:lnTo>
                  <a:lnTo>
                    <a:pt x="108" y="903"/>
                  </a:lnTo>
                  <a:lnTo>
                    <a:pt x="559" y="1075"/>
                  </a:lnTo>
                  <a:lnTo>
                    <a:pt x="559" y="1075"/>
                  </a:lnTo>
                  <a:lnTo>
                    <a:pt x="645" y="1097"/>
                  </a:lnTo>
                  <a:lnTo>
                    <a:pt x="710" y="1075"/>
                  </a:lnTo>
                  <a:lnTo>
                    <a:pt x="774" y="1011"/>
                  </a:lnTo>
                  <a:lnTo>
                    <a:pt x="817" y="946"/>
                  </a:lnTo>
                  <a:lnTo>
                    <a:pt x="903" y="366"/>
                  </a:lnTo>
                  <a:lnTo>
                    <a:pt x="903" y="366"/>
                  </a:lnTo>
                  <a:lnTo>
                    <a:pt x="903" y="301"/>
                  </a:lnTo>
                  <a:lnTo>
                    <a:pt x="882" y="258"/>
                  </a:lnTo>
                  <a:lnTo>
                    <a:pt x="839" y="215"/>
                  </a:lnTo>
                  <a:lnTo>
                    <a:pt x="796"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2"/>
            <p:cNvSpPr/>
            <p:nvPr/>
          </p:nvSpPr>
          <p:spPr>
            <a:xfrm>
              <a:off x="4500909" y="-2214170"/>
              <a:ext cx="24336" cy="28966"/>
            </a:xfrm>
            <a:custGeom>
              <a:avLst/>
              <a:gdLst/>
              <a:ahLst/>
              <a:cxnLst/>
              <a:rect l="l" t="t" r="r" b="b"/>
              <a:pathLst>
                <a:path w="904" h="1076" extrusionOk="0">
                  <a:moveTo>
                    <a:pt x="237" y="1"/>
                  </a:moveTo>
                  <a:lnTo>
                    <a:pt x="151" y="22"/>
                  </a:lnTo>
                  <a:lnTo>
                    <a:pt x="87" y="87"/>
                  </a:lnTo>
                  <a:lnTo>
                    <a:pt x="65" y="151"/>
                  </a:lnTo>
                  <a:lnTo>
                    <a:pt x="1" y="710"/>
                  </a:lnTo>
                  <a:lnTo>
                    <a:pt x="1" y="753"/>
                  </a:lnTo>
                  <a:lnTo>
                    <a:pt x="22" y="818"/>
                  </a:lnTo>
                  <a:lnTo>
                    <a:pt x="65" y="861"/>
                  </a:lnTo>
                  <a:lnTo>
                    <a:pt x="108" y="882"/>
                  </a:lnTo>
                  <a:lnTo>
                    <a:pt x="538" y="1076"/>
                  </a:lnTo>
                  <a:lnTo>
                    <a:pt x="624" y="1076"/>
                  </a:lnTo>
                  <a:lnTo>
                    <a:pt x="710" y="1054"/>
                  </a:lnTo>
                  <a:lnTo>
                    <a:pt x="775" y="1011"/>
                  </a:lnTo>
                  <a:lnTo>
                    <a:pt x="818" y="925"/>
                  </a:lnTo>
                  <a:lnTo>
                    <a:pt x="904" y="366"/>
                  </a:lnTo>
                  <a:lnTo>
                    <a:pt x="904" y="302"/>
                  </a:lnTo>
                  <a:lnTo>
                    <a:pt x="882" y="237"/>
                  </a:lnTo>
                  <a:lnTo>
                    <a:pt x="839" y="194"/>
                  </a:lnTo>
                  <a:lnTo>
                    <a:pt x="796" y="173"/>
                  </a:lnTo>
                  <a:lnTo>
                    <a:pt x="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2"/>
            <p:cNvSpPr/>
            <p:nvPr/>
          </p:nvSpPr>
          <p:spPr>
            <a:xfrm>
              <a:off x="4500909" y="-2214170"/>
              <a:ext cx="24336" cy="28966"/>
            </a:xfrm>
            <a:custGeom>
              <a:avLst/>
              <a:gdLst/>
              <a:ahLst/>
              <a:cxnLst/>
              <a:rect l="l" t="t" r="r" b="b"/>
              <a:pathLst>
                <a:path w="904" h="1076" fill="none" extrusionOk="0">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38" y="1076"/>
                  </a:lnTo>
                  <a:lnTo>
                    <a:pt x="538" y="1076"/>
                  </a:lnTo>
                  <a:lnTo>
                    <a:pt x="624" y="1076"/>
                  </a:lnTo>
                  <a:lnTo>
                    <a:pt x="710" y="1054"/>
                  </a:lnTo>
                  <a:lnTo>
                    <a:pt x="775" y="1011"/>
                  </a:lnTo>
                  <a:lnTo>
                    <a:pt x="818" y="925"/>
                  </a:lnTo>
                  <a:lnTo>
                    <a:pt x="904" y="366"/>
                  </a:lnTo>
                  <a:lnTo>
                    <a:pt x="904" y="366"/>
                  </a:lnTo>
                  <a:lnTo>
                    <a:pt x="904" y="302"/>
                  </a:lnTo>
                  <a:lnTo>
                    <a:pt x="882" y="237"/>
                  </a:lnTo>
                  <a:lnTo>
                    <a:pt x="839" y="194"/>
                  </a:lnTo>
                  <a:lnTo>
                    <a:pt x="796"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2"/>
            <p:cNvSpPr/>
            <p:nvPr/>
          </p:nvSpPr>
          <p:spPr>
            <a:xfrm>
              <a:off x="4531598" y="-2202594"/>
              <a:ext cx="24309" cy="29531"/>
            </a:xfrm>
            <a:custGeom>
              <a:avLst/>
              <a:gdLst/>
              <a:ahLst/>
              <a:cxnLst/>
              <a:rect l="l" t="t" r="r" b="b"/>
              <a:pathLst>
                <a:path w="903" h="1097" extrusionOk="0">
                  <a:moveTo>
                    <a:pt x="237" y="1"/>
                  </a:moveTo>
                  <a:lnTo>
                    <a:pt x="151" y="22"/>
                  </a:lnTo>
                  <a:lnTo>
                    <a:pt x="86" y="87"/>
                  </a:lnTo>
                  <a:lnTo>
                    <a:pt x="65" y="173"/>
                  </a:lnTo>
                  <a:lnTo>
                    <a:pt x="0" y="710"/>
                  </a:lnTo>
                  <a:lnTo>
                    <a:pt x="0" y="774"/>
                  </a:lnTo>
                  <a:lnTo>
                    <a:pt x="22" y="817"/>
                  </a:lnTo>
                  <a:lnTo>
                    <a:pt x="43" y="860"/>
                  </a:lnTo>
                  <a:lnTo>
                    <a:pt x="108" y="903"/>
                  </a:lnTo>
                  <a:lnTo>
                    <a:pt x="538" y="1075"/>
                  </a:lnTo>
                  <a:lnTo>
                    <a:pt x="623" y="1097"/>
                  </a:lnTo>
                  <a:lnTo>
                    <a:pt x="709" y="1075"/>
                  </a:lnTo>
                  <a:lnTo>
                    <a:pt x="774" y="1011"/>
                  </a:lnTo>
                  <a:lnTo>
                    <a:pt x="817" y="925"/>
                  </a:lnTo>
                  <a:lnTo>
                    <a:pt x="903" y="366"/>
                  </a:lnTo>
                  <a:lnTo>
                    <a:pt x="903" y="302"/>
                  </a:lnTo>
                  <a:lnTo>
                    <a:pt x="881" y="259"/>
                  </a:lnTo>
                  <a:lnTo>
                    <a:pt x="838" y="216"/>
                  </a:lnTo>
                  <a:lnTo>
                    <a:pt x="795" y="173"/>
                  </a:lnTo>
                  <a:lnTo>
                    <a:pt x="301" y="22"/>
                  </a:lnTo>
                  <a:lnTo>
                    <a:pt x="2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2"/>
            <p:cNvSpPr/>
            <p:nvPr/>
          </p:nvSpPr>
          <p:spPr>
            <a:xfrm>
              <a:off x="4531598" y="-2202594"/>
              <a:ext cx="24309" cy="29531"/>
            </a:xfrm>
            <a:custGeom>
              <a:avLst/>
              <a:gdLst/>
              <a:ahLst/>
              <a:cxnLst/>
              <a:rect l="l" t="t" r="r" b="b"/>
              <a:pathLst>
                <a:path w="903" h="1097" fill="none" extrusionOk="0">
                  <a:moveTo>
                    <a:pt x="795" y="173"/>
                  </a:moveTo>
                  <a:lnTo>
                    <a:pt x="301" y="22"/>
                  </a:lnTo>
                  <a:lnTo>
                    <a:pt x="301" y="22"/>
                  </a:lnTo>
                  <a:lnTo>
                    <a:pt x="237" y="1"/>
                  </a:lnTo>
                  <a:lnTo>
                    <a:pt x="151" y="22"/>
                  </a:lnTo>
                  <a:lnTo>
                    <a:pt x="86" y="87"/>
                  </a:lnTo>
                  <a:lnTo>
                    <a:pt x="65" y="173"/>
                  </a:lnTo>
                  <a:lnTo>
                    <a:pt x="0" y="710"/>
                  </a:lnTo>
                  <a:lnTo>
                    <a:pt x="0" y="710"/>
                  </a:lnTo>
                  <a:lnTo>
                    <a:pt x="0" y="774"/>
                  </a:lnTo>
                  <a:lnTo>
                    <a:pt x="22" y="817"/>
                  </a:lnTo>
                  <a:lnTo>
                    <a:pt x="43" y="860"/>
                  </a:lnTo>
                  <a:lnTo>
                    <a:pt x="108" y="903"/>
                  </a:lnTo>
                  <a:lnTo>
                    <a:pt x="538" y="1075"/>
                  </a:lnTo>
                  <a:lnTo>
                    <a:pt x="538" y="1075"/>
                  </a:lnTo>
                  <a:lnTo>
                    <a:pt x="623" y="1097"/>
                  </a:lnTo>
                  <a:lnTo>
                    <a:pt x="709" y="1075"/>
                  </a:lnTo>
                  <a:lnTo>
                    <a:pt x="774" y="1011"/>
                  </a:lnTo>
                  <a:lnTo>
                    <a:pt x="817" y="925"/>
                  </a:lnTo>
                  <a:lnTo>
                    <a:pt x="903" y="366"/>
                  </a:lnTo>
                  <a:lnTo>
                    <a:pt x="903" y="366"/>
                  </a:lnTo>
                  <a:lnTo>
                    <a:pt x="903" y="302"/>
                  </a:lnTo>
                  <a:lnTo>
                    <a:pt x="881" y="259"/>
                  </a:lnTo>
                  <a:lnTo>
                    <a:pt x="838" y="216"/>
                  </a:lnTo>
                  <a:lnTo>
                    <a:pt x="795"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2"/>
            <p:cNvSpPr/>
            <p:nvPr/>
          </p:nvSpPr>
          <p:spPr>
            <a:xfrm>
              <a:off x="4562260" y="-2190427"/>
              <a:ext cx="24336" cy="28939"/>
            </a:xfrm>
            <a:custGeom>
              <a:avLst/>
              <a:gdLst/>
              <a:ahLst/>
              <a:cxnLst/>
              <a:rect l="l" t="t" r="r" b="b"/>
              <a:pathLst>
                <a:path w="904" h="1075" extrusionOk="0">
                  <a:moveTo>
                    <a:pt x="215" y="0"/>
                  </a:moveTo>
                  <a:lnTo>
                    <a:pt x="151" y="22"/>
                  </a:lnTo>
                  <a:lnTo>
                    <a:pt x="86" y="65"/>
                  </a:lnTo>
                  <a:lnTo>
                    <a:pt x="65" y="151"/>
                  </a:lnTo>
                  <a:lnTo>
                    <a:pt x="0" y="688"/>
                  </a:lnTo>
                  <a:lnTo>
                    <a:pt x="0" y="752"/>
                  </a:lnTo>
                  <a:lnTo>
                    <a:pt x="22" y="817"/>
                  </a:lnTo>
                  <a:lnTo>
                    <a:pt x="43" y="860"/>
                  </a:lnTo>
                  <a:lnTo>
                    <a:pt x="108" y="881"/>
                  </a:lnTo>
                  <a:lnTo>
                    <a:pt x="538" y="1053"/>
                  </a:lnTo>
                  <a:lnTo>
                    <a:pt x="624" y="1075"/>
                  </a:lnTo>
                  <a:lnTo>
                    <a:pt x="710" y="1053"/>
                  </a:lnTo>
                  <a:lnTo>
                    <a:pt x="774" y="989"/>
                  </a:lnTo>
                  <a:lnTo>
                    <a:pt x="796" y="924"/>
                  </a:lnTo>
                  <a:lnTo>
                    <a:pt x="903" y="365"/>
                  </a:lnTo>
                  <a:lnTo>
                    <a:pt x="903" y="301"/>
                  </a:lnTo>
                  <a:lnTo>
                    <a:pt x="882" y="237"/>
                  </a:lnTo>
                  <a:lnTo>
                    <a:pt x="839" y="194"/>
                  </a:lnTo>
                  <a:lnTo>
                    <a:pt x="774" y="172"/>
                  </a:ln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2"/>
            <p:cNvSpPr/>
            <p:nvPr/>
          </p:nvSpPr>
          <p:spPr>
            <a:xfrm>
              <a:off x="4562260" y="-2190427"/>
              <a:ext cx="24336" cy="28939"/>
            </a:xfrm>
            <a:custGeom>
              <a:avLst/>
              <a:gdLst/>
              <a:ahLst/>
              <a:cxnLst/>
              <a:rect l="l" t="t" r="r" b="b"/>
              <a:pathLst>
                <a:path w="904" h="1075" fill="none" extrusionOk="0">
                  <a:moveTo>
                    <a:pt x="774" y="172"/>
                  </a:moveTo>
                  <a:lnTo>
                    <a:pt x="301" y="0"/>
                  </a:lnTo>
                  <a:lnTo>
                    <a:pt x="301" y="0"/>
                  </a:lnTo>
                  <a:lnTo>
                    <a:pt x="215" y="0"/>
                  </a:lnTo>
                  <a:lnTo>
                    <a:pt x="151" y="22"/>
                  </a:lnTo>
                  <a:lnTo>
                    <a:pt x="86" y="65"/>
                  </a:lnTo>
                  <a:lnTo>
                    <a:pt x="65" y="151"/>
                  </a:lnTo>
                  <a:lnTo>
                    <a:pt x="0" y="688"/>
                  </a:lnTo>
                  <a:lnTo>
                    <a:pt x="0" y="688"/>
                  </a:lnTo>
                  <a:lnTo>
                    <a:pt x="0" y="752"/>
                  </a:lnTo>
                  <a:lnTo>
                    <a:pt x="22" y="817"/>
                  </a:lnTo>
                  <a:lnTo>
                    <a:pt x="43" y="860"/>
                  </a:lnTo>
                  <a:lnTo>
                    <a:pt x="108" y="881"/>
                  </a:lnTo>
                  <a:lnTo>
                    <a:pt x="538" y="1053"/>
                  </a:lnTo>
                  <a:lnTo>
                    <a:pt x="538" y="1053"/>
                  </a:lnTo>
                  <a:lnTo>
                    <a:pt x="624" y="1075"/>
                  </a:lnTo>
                  <a:lnTo>
                    <a:pt x="710" y="1053"/>
                  </a:lnTo>
                  <a:lnTo>
                    <a:pt x="774" y="989"/>
                  </a:lnTo>
                  <a:lnTo>
                    <a:pt x="796" y="924"/>
                  </a:lnTo>
                  <a:lnTo>
                    <a:pt x="903" y="365"/>
                  </a:lnTo>
                  <a:lnTo>
                    <a:pt x="903" y="365"/>
                  </a:lnTo>
                  <a:lnTo>
                    <a:pt x="903" y="301"/>
                  </a:lnTo>
                  <a:lnTo>
                    <a:pt x="882" y="237"/>
                  </a:lnTo>
                  <a:lnTo>
                    <a:pt x="839" y="194"/>
                  </a:lnTo>
                  <a:lnTo>
                    <a:pt x="774"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2"/>
            <p:cNvSpPr/>
            <p:nvPr/>
          </p:nvSpPr>
          <p:spPr>
            <a:xfrm>
              <a:off x="4592922" y="-2178878"/>
              <a:ext cx="24336" cy="29558"/>
            </a:xfrm>
            <a:custGeom>
              <a:avLst/>
              <a:gdLst/>
              <a:ahLst/>
              <a:cxnLst/>
              <a:rect l="l" t="t" r="r" b="b"/>
              <a:pathLst>
                <a:path w="904" h="1098" extrusionOk="0">
                  <a:moveTo>
                    <a:pt x="216" y="1"/>
                  </a:moveTo>
                  <a:lnTo>
                    <a:pt x="151" y="22"/>
                  </a:lnTo>
                  <a:lnTo>
                    <a:pt x="87" y="87"/>
                  </a:lnTo>
                  <a:lnTo>
                    <a:pt x="44" y="151"/>
                  </a:lnTo>
                  <a:lnTo>
                    <a:pt x="1" y="710"/>
                  </a:lnTo>
                  <a:lnTo>
                    <a:pt x="1" y="775"/>
                  </a:lnTo>
                  <a:lnTo>
                    <a:pt x="22" y="818"/>
                  </a:lnTo>
                  <a:lnTo>
                    <a:pt x="44" y="861"/>
                  </a:lnTo>
                  <a:lnTo>
                    <a:pt x="108" y="882"/>
                  </a:lnTo>
                  <a:lnTo>
                    <a:pt x="538" y="1076"/>
                  </a:lnTo>
                  <a:lnTo>
                    <a:pt x="624" y="1097"/>
                  </a:lnTo>
                  <a:lnTo>
                    <a:pt x="710" y="1054"/>
                  </a:lnTo>
                  <a:lnTo>
                    <a:pt x="775" y="1011"/>
                  </a:lnTo>
                  <a:lnTo>
                    <a:pt x="796" y="925"/>
                  </a:lnTo>
                  <a:lnTo>
                    <a:pt x="904" y="366"/>
                  </a:lnTo>
                  <a:lnTo>
                    <a:pt x="904" y="302"/>
                  </a:lnTo>
                  <a:lnTo>
                    <a:pt x="882" y="259"/>
                  </a:lnTo>
                  <a:lnTo>
                    <a:pt x="839" y="194"/>
                  </a:lnTo>
                  <a:lnTo>
                    <a:pt x="775" y="173"/>
                  </a:lnTo>
                  <a:lnTo>
                    <a:pt x="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2"/>
            <p:cNvSpPr/>
            <p:nvPr/>
          </p:nvSpPr>
          <p:spPr>
            <a:xfrm>
              <a:off x="4592922" y="-2178878"/>
              <a:ext cx="24336" cy="29558"/>
            </a:xfrm>
            <a:custGeom>
              <a:avLst/>
              <a:gdLst/>
              <a:ahLst/>
              <a:cxnLst/>
              <a:rect l="l" t="t" r="r" b="b"/>
              <a:pathLst>
                <a:path w="904" h="1098" fill="none" extrusionOk="0">
                  <a:moveTo>
                    <a:pt x="775" y="173"/>
                  </a:moveTo>
                  <a:lnTo>
                    <a:pt x="302" y="1"/>
                  </a:lnTo>
                  <a:lnTo>
                    <a:pt x="302" y="1"/>
                  </a:lnTo>
                  <a:lnTo>
                    <a:pt x="216" y="1"/>
                  </a:lnTo>
                  <a:lnTo>
                    <a:pt x="151" y="22"/>
                  </a:lnTo>
                  <a:lnTo>
                    <a:pt x="87" y="87"/>
                  </a:lnTo>
                  <a:lnTo>
                    <a:pt x="44"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796" y="925"/>
                  </a:lnTo>
                  <a:lnTo>
                    <a:pt x="904" y="366"/>
                  </a:lnTo>
                  <a:lnTo>
                    <a:pt x="904" y="366"/>
                  </a:lnTo>
                  <a:lnTo>
                    <a:pt x="904" y="302"/>
                  </a:lnTo>
                  <a:lnTo>
                    <a:pt x="882" y="259"/>
                  </a:lnTo>
                  <a:lnTo>
                    <a:pt x="839" y="194"/>
                  </a:lnTo>
                  <a:lnTo>
                    <a:pt x="775"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2"/>
            <p:cNvSpPr/>
            <p:nvPr/>
          </p:nvSpPr>
          <p:spPr>
            <a:xfrm>
              <a:off x="4623611" y="-2167302"/>
              <a:ext cx="24309" cy="29558"/>
            </a:xfrm>
            <a:custGeom>
              <a:avLst/>
              <a:gdLst/>
              <a:ahLst/>
              <a:cxnLst/>
              <a:rect l="l" t="t" r="r" b="b"/>
              <a:pathLst>
                <a:path w="903" h="1098" extrusionOk="0">
                  <a:moveTo>
                    <a:pt x="215" y="1"/>
                  </a:moveTo>
                  <a:lnTo>
                    <a:pt x="151" y="44"/>
                  </a:lnTo>
                  <a:lnTo>
                    <a:pt x="86" y="87"/>
                  </a:lnTo>
                  <a:lnTo>
                    <a:pt x="43" y="173"/>
                  </a:lnTo>
                  <a:lnTo>
                    <a:pt x="0" y="710"/>
                  </a:lnTo>
                  <a:lnTo>
                    <a:pt x="0" y="775"/>
                  </a:lnTo>
                  <a:lnTo>
                    <a:pt x="0" y="818"/>
                  </a:lnTo>
                  <a:lnTo>
                    <a:pt x="43" y="861"/>
                  </a:lnTo>
                  <a:lnTo>
                    <a:pt x="86" y="904"/>
                  </a:lnTo>
                  <a:lnTo>
                    <a:pt x="537" y="1076"/>
                  </a:lnTo>
                  <a:lnTo>
                    <a:pt x="623" y="1097"/>
                  </a:lnTo>
                  <a:lnTo>
                    <a:pt x="709" y="1076"/>
                  </a:lnTo>
                  <a:lnTo>
                    <a:pt x="774" y="1011"/>
                  </a:lnTo>
                  <a:lnTo>
                    <a:pt x="795" y="947"/>
                  </a:lnTo>
                  <a:lnTo>
                    <a:pt x="903" y="366"/>
                  </a:lnTo>
                  <a:lnTo>
                    <a:pt x="903" y="323"/>
                  </a:lnTo>
                  <a:lnTo>
                    <a:pt x="881" y="259"/>
                  </a:lnTo>
                  <a:lnTo>
                    <a:pt x="838" y="216"/>
                  </a:lnTo>
                  <a:lnTo>
                    <a:pt x="774" y="173"/>
                  </a:lnTo>
                  <a:lnTo>
                    <a:pt x="301" y="22"/>
                  </a:lnTo>
                  <a:lnTo>
                    <a:pt x="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2"/>
            <p:cNvSpPr/>
            <p:nvPr/>
          </p:nvSpPr>
          <p:spPr>
            <a:xfrm>
              <a:off x="4623611" y="-2167302"/>
              <a:ext cx="24309" cy="29558"/>
            </a:xfrm>
            <a:custGeom>
              <a:avLst/>
              <a:gdLst/>
              <a:ahLst/>
              <a:cxnLst/>
              <a:rect l="l" t="t" r="r" b="b"/>
              <a:pathLst>
                <a:path w="903" h="1098" fill="none" extrusionOk="0">
                  <a:moveTo>
                    <a:pt x="774" y="173"/>
                  </a:moveTo>
                  <a:lnTo>
                    <a:pt x="301" y="22"/>
                  </a:lnTo>
                  <a:lnTo>
                    <a:pt x="301" y="22"/>
                  </a:lnTo>
                  <a:lnTo>
                    <a:pt x="215" y="1"/>
                  </a:lnTo>
                  <a:lnTo>
                    <a:pt x="151" y="44"/>
                  </a:lnTo>
                  <a:lnTo>
                    <a:pt x="86" y="87"/>
                  </a:lnTo>
                  <a:lnTo>
                    <a:pt x="43" y="173"/>
                  </a:lnTo>
                  <a:lnTo>
                    <a:pt x="0" y="710"/>
                  </a:lnTo>
                  <a:lnTo>
                    <a:pt x="0" y="710"/>
                  </a:lnTo>
                  <a:lnTo>
                    <a:pt x="0" y="775"/>
                  </a:lnTo>
                  <a:lnTo>
                    <a:pt x="0" y="818"/>
                  </a:lnTo>
                  <a:lnTo>
                    <a:pt x="43" y="861"/>
                  </a:lnTo>
                  <a:lnTo>
                    <a:pt x="86" y="904"/>
                  </a:lnTo>
                  <a:lnTo>
                    <a:pt x="537" y="1076"/>
                  </a:lnTo>
                  <a:lnTo>
                    <a:pt x="537" y="1076"/>
                  </a:lnTo>
                  <a:lnTo>
                    <a:pt x="623" y="1097"/>
                  </a:lnTo>
                  <a:lnTo>
                    <a:pt x="709" y="1076"/>
                  </a:lnTo>
                  <a:lnTo>
                    <a:pt x="774" y="1011"/>
                  </a:lnTo>
                  <a:lnTo>
                    <a:pt x="795" y="947"/>
                  </a:lnTo>
                  <a:lnTo>
                    <a:pt x="903" y="366"/>
                  </a:lnTo>
                  <a:lnTo>
                    <a:pt x="903" y="366"/>
                  </a:lnTo>
                  <a:lnTo>
                    <a:pt x="903" y="323"/>
                  </a:lnTo>
                  <a:lnTo>
                    <a:pt x="881" y="259"/>
                  </a:lnTo>
                  <a:lnTo>
                    <a:pt x="838" y="216"/>
                  </a:lnTo>
                  <a:lnTo>
                    <a:pt x="774"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2"/>
            <p:cNvSpPr/>
            <p:nvPr/>
          </p:nvSpPr>
          <p:spPr>
            <a:xfrm>
              <a:off x="4653680" y="-2155134"/>
              <a:ext cx="24928" cy="28966"/>
            </a:xfrm>
            <a:custGeom>
              <a:avLst/>
              <a:gdLst/>
              <a:ahLst/>
              <a:cxnLst/>
              <a:rect l="l" t="t" r="r" b="b"/>
              <a:pathLst>
                <a:path w="926" h="1076" extrusionOk="0">
                  <a:moveTo>
                    <a:pt x="237" y="0"/>
                  </a:moveTo>
                  <a:lnTo>
                    <a:pt x="173" y="22"/>
                  </a:lnTo>
                  <a:lnTo>
                    <a:pt x="108" y="86"/>
                  </a:lnTo>
                  <a:lnTo>
                    <a:pt x="65" y="151"/>
                  </a:lnTo>
                  <a:lnTo>
                    <a:pt x="1" y="710"/>
                  </a:lnTo>
                  <a:lnTo>
                    <a:pt x="1" y="753"/>
                  </a:lnTo>
                  <a:lnTo>
                    <a:pt x="22" y="817"/>
                  </a:lnTo>
                  <a:lnTo>
                    <a:pt x="65" y="860"/>
                  </a:lnTo>
                  <a:lnTo>
                    <a:pt x="108" y="882"/>
                  </a:lnTo>
                  <a:lnTo>
                    <a:pt x="560" y="1075"/>
                  </a:lnTo>
                  <a:lnTo>
                    <a:pt x="646" y="1075"/>
                  </a:lnTo>
                  <a:lnTo>
                    <a:pt x="732" y="1054"/>
                  </a:lnTo>
                  <a:lnTo>
                    <a:pt x="796" y="1011"/>
                  </a:lnTo>
                  <a:lnTo>
                    <a:pt x="818" y="925"/>
                  </a:lnTo>
                  <a:lnTo>
                    <a:pt x="925" y="366"/>
                  </a:lnTo>
                  <a:lnTo>
                    <a:pt x="925" y="301"/>
                  </a:lnTo>
                  <a:lnTo>
                    <a:pt x="904" y="237"/>
                  </a:lnTo>
                  <a:lnTo>
                    <a:pt x="861" y="194"/>
                  </a:lnTo>
                  <a:lnTo>
                    <a:pt x="796" y="172"/>
                  </a:lnTo>
                  <a:lnTo>
                    <a:pt x="3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2"/>
            <p:cNvSpPr/>
            <p:nvPr/>
          </p:nvSpPr>
          <p:spPr>
            <a:xfrm>
              <a:off x="4653680" y="-2155134"/>
              <a:ext cx="24928" cy="28966"/>
            </a:xfrm>
            <a:custGeom>
              <a:avLst/>
              <a:gdLst/>
              <a:ahLst/>
              <a:cxnLst/>
              <a:rect l="l" t="t" r="r" b="b"/>
              <a:pathLst>
                <a:path w="926" h="1076" fill="none" extrusionOk="0">
                  <a:moveTo>
                    <a:pt x="796" y="172"/>
                  </a:moveTo>
                  <a:lnTo>
                    <a:pt x="323" y="0"/>
                  </a:lnTo>
                  <a:lnTo>
                    <a:pt x="323" y="0"/>
                  </a:lnTo>
                  <a:lnTo>
                    <a:pt x="237" y="0"/>
                  </a:lnTo>
                  <a:lnTo>
                    <a:pt x="173" y="22"/>
                  </a:lnTo>
                  <a:lnTo>
                    <a:pt x="108" y="86"/>
                  </a:lnTo>
                  <a:lnTo>
                    <a:pt x="65" y="151"/>
                  </a:lnTo>
                  <a:lnTo>
                    <a:pt x="1" y="710"/>
                  </a:lnTo>
                  <a:lnTo>
                    <a:pt x="1" y="710"/>
                  </a:lnTo>
                  <a:lnTo>
                    <a:pt x="1" y="753"/>
                  </a:lnTo>
                  <a:lnTo>
                    <a:pt x="22" y="817"/>
                  </a:lnTo>
                  <a:lnTo>
                    <a:pt x="65" y="860"/>
                  </a:lnTo>
                  <a:lnTo>
                    <a:pt x="108" y="882"/>
                  </a:lnTo>
                  <a:lnTo>
                    <a:pt x="560" y="1075"/>
                  </a:lnTo>
                  <a:lnTo>
                    <a:pt x="560" y="1075"/>
                  </a:lnTo>
                  <a:lnTo>
                    <a:pt x="646" y="1075"/>
                  </a:lnTo>
                  <a:lnTo>
                    <a:pt x="732" y="1054"/>
                  </a:lnTo>
                  <a:lnTo>
                    <a:pt x="796" y="1011"/>
                  </a:lnTo>
                  <a:lnTo>
                    <a:pt x="818" y="925"/>
                  </a:lnTo>
                  <a:lnTo>
                    <a:pt x="925" y="366"/>
                  </a:lnTo>
                  <a:lnTo>
                    <a:pt x="925" y="366"/>
                  </a:lnTo>
                  <a:lnTo>
                    <a:pt x="925" y="301"/>
                  </a:lnTo>
                  <a:lnTo>
                    <a:pt x="904" y="237"/>
                  </a:lnTo>
                  <a:lnTo>
                    <a:pt x="861" y="194"/>
                  </a:lnTo>
                  <a:lnTo>
                    <a:pt x="796"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2"/>
            <p:cNvSpPr/>
            <p:nvPr/>
          </p:nvSpPr>
          <p:spPr>
            <a:xfrm>
              <a:off x="4684369" y="-2143559"/>
              <a:ext cx="24336" cy="29531"/>
            </a:xfrm>
            <a:custGeom>
              <a:avLst/>
              <a:gdLst/>
              <a:ahLst/>
              <a:cxnLst/>
              <a:rect l="l" t="t" r="r" b="b"/>
              <a:pathLst>
                <a:path w="904" h="1097" extrusionOk="0">
                  <a:moveTo>
                    <a:pt x="237" y="0"/>
                  </a:moveTo>
                  <a:lnTo>
                    <a:pt x="151" y="43"/>
                  </a:lnTo>
                  <a:lnTo>
                    <a:pt x="108" y="86"/>
                  </a:lnTo>
                  <a:lnTo>
                    <a:pt x="65" y="172"/>
                  </a:lnTo>
                  <a:lnTo>
                    <a:pt x="0" y="710"/>
                  </a:lnTo>
                  <a:lnTo>
                    <a:pt x="0" y="774"/>
                  </a:lnTo>
                  <a:lnTo>
                    <a:pt x="22" y="817"/>
                  </a:lnTo>
                  <a:lnTo>
                    <a:pt x="65" y="860"/>
                  </a:lnTo>
                  <a:lnTo>
                    <a:pt x="108" y="903"/>
                  </a:lnTo>
                  <a:lnTo>
                    <a:pt x="559" y="1075"/>
                  </a:lnTo>
                  <a:lnTo>
                    <a:pt x="645" y="1097"/>
                  </a:lnTo>
                  <a:lnTo>
                    <a:pt x="731" y="1075"/>
                  </a:lnTo>
                  <a:lnTo>
                    <a:pt x="774" y="1011"/>
                  </a:lnTo>
                  <a:lnTo>
                    <a:pt x="817" y="946"/>
                  </a:lnTo>
                  <a:lnTo>
                    <a:pt x="903" y="366"/>
                  </a:lnTo>
                  <a:lnTo>
                    <a:pt x="903" y="301"/>
                  </a:lnTo>
                  <a:lnTo>
                    <a:pt x="882" y="258"/>
                  </a:lnTo>
                  <a:lnTo>
                    <a:pt x="860" y="215"/>
                  </a:lnTo>
                  <a:lnTo>
                    <a:pt x="796" y="172"/>
                  </a:lnTo>
                  <a:lnTo>
                    <a:pt x="323" y="22"/>
                  </a:lnTo>
                  <a:lnTo>
                    <a:pt x="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2"/>
            <p:cNvSpPr/>
            <p:nvPr/>
          </p:nvSpPr>
          <p:spPr>
            <a:xfrm>
              <a:off x="4684369" y="-2143559"/>
              <a:ext cx="24336" cy="29531"/>
            </a:xfrm>
            <a:custGeom>
              <a:avLst/>
              <a:gdLst/>
              <a:ahLst/>
              <a:cxnLst/>
              <a:rect l="l" t="t" r="r" b="b"/>
              <a:pathLst>
                <a:path w="904" h="1097" fill="none" extrusionOk="0">
                  <a:moveTo>
                    <a:pt x="796" y="172"/>
                  </a:moveTo>
                  <a:lnTo>
                    <a:pt x="323" y="22"/>
                  </a:lnTo>
                  <a:lnTo>
                    <a:pt x="323" y="22"/>
                  </a:lnTo>
                  <a:lnTo>
                    <a:pt x="237" y="0"/>
                  </a:lnTo>
                  <a:lnTo>
                    <a:pt x="151" y="43"/>
                  </a:lnTo>
                  <a:lnTo>
                    <a:pt x="108" y="86"/>
                  </a:lnTo>
                  <a:lnTo>
                    <a:pt x="65" y="172"/>
                  </a:lnTo>
                  <a:lnTo>
                    <a:pt x="0" y="710"/>
                  </a:lnTo>
                  <a:lnTo>
                    <a:pt x="0" y="710"/>
                  </a:lnTo>
                  <a:lnTo>
                    <a:pt x="0" y="774"/>
                  </a:lnTo>
                  <a:lnTo>
                    <a:pt x="22" y="817"/>
                  </a:lnTo>
                  <a:lnTo>
                    <a:pt x="65" y="860"/>
                  </a:lnTo>
                  <a:lnTo>
                    <a:pt x="108" y="903"/>
                  </a:lnTo>
                  <a:lnTo>
                    <a:pt x="559" y="1075"/>
                  </a:lnTo>
                  <a:lnTo>
                    <a:pt x="559" y="1075"/>
                  </a:lnTo>
                  <a:lnTo>
                    <a:pt x="645" y="1097"/>
                  </a:lnTo>
                  <a:lnTo>
                    <a:pt x="731" y="1075"/>
                  </a:lnTo>
                  <a:lnTo>
                    <a:pt x="774" y="1011"/>
                  </a:lnTo>
                  <a:lnTo>
                    <a:pt x="817" y="946"/>
                  </a:lnTo>
                  <a:lnTo>
                    <a:pt x="903" y="366"/>
                  </a:lnTo>
                  <a:lnTo>
                    <a:pt x="903" y="366"/>
                  </a:lnTo>
                  <a:lnTo>
                    <a:pt x="903" y="301"/>
                  </a:lnTo>
                  <a:lnTo>
                    <a:pt x="882" y="258"/>
                  </a:lnTo>
                  <a:lnTo>
                    <a:pt x="860" y="215"/>
                  </a:lnTo>
                  <a:lnTo>
                    <a:pt x="796"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2"/>
            <p:cNvSpPr/>
            <p:nvPr/>
          </p:nvSpPr>
          <p:spPr>
            <a:xfrm>
              <a:off x="4715031" y="-2131418"/>
              <a:ext cx="24336" cy="28966"/>
            </a:xfrm>
            <a:custGeom>
              <a:avLst/>
              <a:gdLst/>
              <a:ahLst/>
              <a:cxnLst/>
              <a:rect l="l" t="t" r="r" b="b"/>
              <a:pathLst>
                <a:path w="904" h="1076" extrusionOk="0">
                  <a:moveTo>
                    <a:pt x="237" y="1"/>
                  </a:moveTo>
                  <a:lnTo>
                    <a:pt x="151" y="22"/>
                  </a:lnTo>
                  <a:lnTo>
                    <a:pt x="87" y="87"/>
                  </a:lnTo>
                  <a:lnTo>
                    <a:pt x="65" y="151"/>
                  </a:lnTo>
                  <a:lnTo>
                    <a:pt x="1" y="710"/>
                  </a:lnTo>
                  <a:lnTo>
                    <a:pt x="1" y="753"/>
                  </a:lnTo>
                  <a:lnTo>
                    <a:pt x="22" y="818"/>
                  </a:lnTo>
                  <a:lnTo>
                    <a:pt x="65" y="861"/>
                  </a:lnTo>
                  <a:lnTo>
                    <a:pt x="108" y="882"/>
                  </a:lnTo>
                  <a:lnTo>
                    <a:pt x="559" y="1076"/>
                  </a:lnTo>
                  <a:lnTo>
                    <a:pt x="645" y="1076"/>
                  </a:lnTo>
                  <a:lnTo>
                    <a:pt x="710" y="1054"/>
                  </a:lnTo>
                  <a:lnTo>
                    <a:pt x="774" y="1011"/>
                  </a:lnTo>
                  <a:lnTo>
                    <a:pt x="817" y="925"/>
                  </a:lnTo>
                  <a:lnTo>
                    <a:pt x="903" y="366"/>
                  </a:lnTo>
                  <a:lnTo>
                    <a:pt x="903" y="302"/>
                  </a:lnTo>
                  <a:lnTo>
                    <a:pt x="882" y="237"/>
                  </a:lnTo>
                  <a:lnTo>
                    <a:pt x="839" y="194"/>
                  </a:lnTo>
                  <a:lnTo>
                    <a:pt x="796" y="173"/>
                  </a:lnTo>
                  <a:lnTo>
                    <a:pt x="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2"/>
            <p:cNvSpPr/>
            <p:nvPr/>
          </p:nvSpPr>
          <p:spPr>
            <a:xfrm>
              <a:off x="4715031" y="-2131418"/>
              <a:ext cx="24336" cy="28966"/>
            </a:xfrm>
            <a:custGeom>
              <a:avLst/>
              <a:gdLst/>
              <a:ahLst/>
              <a:cxnLst/>
              <a:rect l="l" t="t" r="r" b="b"/>
              <a:pathLst>
                <a:path w="904" h="1076" fill="none" extrusionOk="0">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59" y="1076"/>
                  </a:lnTo>
                  <a:lnTo>
                    <a:pt x="559" y="1076"/>
                  </a:lnTo>
                  <a:lnTo>
                    <a:pt x="645" y="1076"/>
                  </a:lnTo>
                  <a:lnTo>
                    <a:pt x="710" y="1054"/>
                  </a:lnTo>
                  <a:lnTo>
                    <a:pt x="774" y="1011"/>
                  </a:lnTo>
                  <a:lnTo>
                    <a:pt x="817" y="925"/>
                  </a:lnTo>
                  <a:lnTo>
                    <a:pt x="903" y="366"/>
                  </a:lnTo>
                  <a:lnTo>
                    <a:pt x="903" y="366"/>
                  </a:lnTo>
                  <a:lnTo>
                    <a:pt x="903" y="302"/>
                  </a:lnTo>
                  <a:lnTo>
                    <a:pt x="882" y="237"/>
                  </a:lnTo>
                  <a:lnTo>
                    <a:pt x="839" y="194"/>
                  </a:lnTo>
                  <a:lnTo>
                    <a:pt x="796"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2"/>
            <p:cNvSpPr/>
            <p:nvPr/>
          </p:nvSpPr>
          <p:spPr>
            <a:xfrm>
              <a:off x="4745693" y="-2119842"/>
              <a:ext cx="24336" cy="29531"/>
            </a:xfrm>
            <a:custGeom>
              <a:avLst/>
              <a:gdLst/>
              <a:ahLst/>
              <a:cxnLst/>
              <a:rect l="l" t="t" r="r" b="b"/>
              <a:pathLst>
                <a:path w="904" h="1097" extrusionOk="0">
                  <a:moveTo>
                    <a:pt x="237" y="1"/>
                  </a:moveTo>
                  <a:lnTo>
                    <a:pt x="151" y="22"/>
                  </a:lnTo>
                  <a:lnTo>
                    <a:pt x="87" y="87"/>
                  </a:lnTo>
                  <a:lnTo>
                    <a:pt x="65" y="173"/>
                  </a:lnTo>
                  <a:lnTo>
                    <a:pt x="1" y="710"/>
                  </a:lnTo>
                  <a:lnTo>
                    <a:pt x="1" y="775"/>
                  </a:lnTo>
                  <a:lnTo>
                    <a:pt x="22" y="818"/>
                  </a:lnTo>
                  <a:lnTo>
                    <a:pt x="65" y="861"/>
                  </a:lnTo>
                  <a:lnTo>
                    <a:pt x="108" y="903"/>
                  </a:lnTo>
                  <a:lnTo>
                    <a:pt x="560" y="1075"/>
                  </a:lnTo>
                  <a:lnTo>
                    <a:pt x="646" y="1097"/>
                  </a:lnTo>
                  <a:lnTo>
                    <a:pt x="710" y="1075"/>
                  </a:lnTo>
                  <a:lnTo>
                    <a:pt x="775" y="1011"/>
                  </a:lnTo>
                  <a:lnTo>
                    <a:pt x="818" y="925"/>
                  </a:lnTo>
                  <a:lnTo>
                    <a:pt x="904" y="366"/>
                  </a:lnTo>
                  <a:lnTo>
                    <a:pt x="904" y="302"/>
                  </a:lnTo>
                  <a:lnTo>
                    <a:pt x="882" y="259"/>
                  </a:lnTo>
                  <a:lnTo>
                    <a:pt x="839" y="216"/>
                  </a:lnTo>
                  <a:lnTo>
                    <a:pt x="796" y="173"/>
                  </a:lnTo>
                  <a:lnTo>
                    <a:pt x="323" y="22"/>
                  </a:lnTo>
                  <a:lnTo>
                    <a:pt x="2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2"/>
            <p:cNvSpPr/>
            <p:nvPr/>
          </p:nvSpPr>
          <p:spPr>
            <a:xfrm>
              <a:off x="4745693" y="-2119842"/>
              <a:ext cx="24336" cy="29531"/>
            </a:xfrm>
            <a:custGeom>
              <a:avLst/>
              <a:gdLst/>
              <a:ahLst/>
              <a:cxnLst/>
              <a:rect l="l" t="t" r="r" b="b"/>
              <a:pathLst>
                <a:path w="904" h="1097" fill="none" extrusionOk="0">
                  <a:moveTo>
                    <a:pt x="796" y="173"/>
                  </a:moveTo>
                  <a:lnTo>
                    <a:pt x="323" y="22"/>
                  </a:lnTo>
                  <a:lnTo>
                    <a:pt x="323" y="22"/>
                  </a:lnTo>
                  <a:lnTo>
                    <a:pt x="237" y="1"/>
                  </a:lnTo>
                  <a:lnTo>
                    <a:pt x="151" y="22"/>
                  </a:lnTo>
                  <a:lnTo>
                    <a:pt x="87" y="87"/>
                  </a:lnTo>
                  <a:lnTo>
                    <a:pt x="65" y="173"/>
                  </a:lnTo>
                  <a:lnTo>
                    <a:pt x="1" y="710"/>
                  </a:lnTo>
                  <a:lnTo>
                    <a:pt x="1" y="710"/>
                  </a:lnTo>
                  <a:lnTo>
                    <a:pt x="1" y="775"/>
                  </a:lnTo>
                  <a:lnTo>
                    <a:pt x="22" y="818"/>
                  </a:lnTo>
                  <a:lnTo>
                    <a:pt x="65" y="861"/>
                  </a:lnTo>
                  <a:lnTo>
                    <a:pt x="108" y="903"/>
                  </a:lnTo>
                  <a:lnTo>
                    <a:pt x="560" y="1075"/>
                  </a:lnTo>
                  <a:lnTo>
                    <a:pt x="560" y="1075"/>
                  </a:lnTo>
                  <a:lnTo>
                    <a:pt x="646" y="1097"/>
                  </a:lnTo>
                  <a:lnTo>
                    <a:pt x="710" y="1075"/>
                  </a:lnTo>
                  <a:lnTo>
                    <a:pt x="775" y="1011"/>
                  </a:lnTo>
                  <a:lnTo>
                    <a:pt x="818" y="925"/>
                  </a:lnTo>
                  <a:lnTo>
                    <a:pt x="904" y="366"/>
                  </a:lnTo>
                  <a:lnTo>
                    <a:pt x="904" y="366"/>
                  </a:lnTo>
                  <a:lnTo>
                    <a:pt x="904" y="302"/>
                  </a:lnTo>
                  <a:lnTo>
                    <a:pt x="882" y="259"/>
                  </a:lnTo>
                  <a:lnTo>
                    <a:pt x="839" y="216"/>
                  </a:lnTo>
                  <a:lnTo>
                    <a:pt x="796"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2"/>
            <p:cNvSpPr/>
            <p:nvPr/>
          </p:nvSpPr>
          <p:spPr>
            <a:xfrm>
              <a:off x="4881127" y="-2088588"/>
              <a:ext cx="24309" cy="28966"/>
            </a:xfrm>
            <a:custGeom>
              <a:avLst/>
              <a:gdLst/>
              <a:ahLst/>
              <a:cxnLst/>
              <a:rect l="l" t="t" r="r" b="b"/>
              <a:pathLst>
                <a:path w="903" h="1076" extrusionOk="0">
                  <a:moveTo>
                    <a:pt x="237" y="0"/>
                  </a:moveTo>
                  <a:lnTo>
                    <a:pt x="151" y="22"/>
                  </a:lnTo>
                  <a:lnTo>
                    <a:pt x="86" y="86"/>
                  </a:lnTo>
                  <a:lnTo>
                    <a:pt x="65" y="151"/>
                  </a:lnTo>
                  <a:lnTo>
                    <a:pt x="0" y="688"/>
                  </a:lnTo>
                  <a:lnTo>
                    <a:pt x="0" y="753"/>
                  </a:lnTo>
                  <a:lnTo>
                    <a:pt x="22" y="817"/>
                  </a:lnTo>
                  <a:lnTo>
                    <a:pt x="43" y="860"/>
                  </a:lnTo>
                  <a:lnTo>
                    <a:pt x="108" y="882"/>
                  </a:lnTo>
                  <a:lnTo>
                    <a:pt x="538" y="1075"/>
                  </a:lnTo>
                  <a:lnTo>
                    <a:pt x="623" y="1075"/>
                  </a:lnTo>
                  <a:lnTo>
                    <a:pt x="709" y="1054"/>
                  </a:lnTo>
                  <a:lnTo>
                    <a:pt x="774" y="1011"/>
                  </a:lnTo>
                  <a:lnTo>
                    <a:pt x="817" y="925"/>
                  </a:lnTo>
                  <a:lnTo>
                    <a:pt x="903" y="366"/>
                  </a:lnTo>
                  <a:lnTo>
                    <a:pt x="903" y="301"/>
                  </a:lnTo>
                  <a:lnTo>
                    <a:pt x="881" y="237"/>
                  </a:lnTo>
                  <a:lnTo>
                    <a:pt x="838" y="194"/>
                  </a:lnTo>
                  <a:lnTo>
                    <a:pt x="795" y="172"/>
                  </a:ln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2"/>
            <p:cNvSpPr/>
            <p:nvPr/>
          </p:nvSpPr>
          <p:spPr>
            <a:xfrm>
              <a:off x="4881127" y="-2088588"/>
              <a:ext cx="24309" cy="28966"/>
            </a:xfrm>
            <a:custGeom>
              <a:avLst/>
              <a:gdLst/>
              <a:ahLst/>
              <a:cxnLst/>
              <a:rect l="l" t="t" r="r" b="b"/>
              <a:pathLst>
                <a:path w="903" h="1076" fill="none" extrusionOk="0">
                  <a:moveTo>
                    <a:pt x="795" y="172"/>
                  </a:moveTo>
                  <a:lnTo>
                    <a:pt x="301" y="0"/>
                  </a:lnTo>
                  <a:lnTo>
                    <a:pt x="301" y="0"/>
                  </a:lnTo>
                  <a:lnTo>
                    <a:pt x="237" y="0"/>
                  </a:lnTo>
                  <a:lnTo>
                    <a:pt x="151" y="22"/>
                  </a:lnTo>
                  <a:lnTo>
                    <a:pt x="86" y="86"/>
                  </a:lnTo>
                  <a:lnTo>
                    <a:pt x="65" y="151"/>
                  </a:lnTo>
                  <a:lnTo>
                    <a:pt x="0" y="688"/>
                  </a:lnTo>
                  <a:lnTo>
                    <a:pt x="0" y="688"/>
                  </a:lnTo>
                  <a:lnTo>
                    <a:pt x="0" y="753"/>
                  </a:lnTo>
                  <a:lnTo>
                    <a:pt x="22" y="817"/>
                  </a:lnTo>
                  <a:lnTo>
                    <a:pt x="43" y="860"/>
                  </a:lnTo>
                  <a:lnTo>
                    <a:pt x="108" y="882"/>
                  </a:lnTo>
                  <a:lnTo>
                    <a:pt x="538" y="1075"/>
                  </a:lnTo>
                  <a:lnTo>
                    <a:pt x="538" y="1075"/>
                  </a:lnTo>
                  <a:lnTo>
                    <a:pt x="623" y="1075"/>
                  </a:lnTo>
                  <a:lnTo>
                    <a:pt x="709" y="1054"/>
                  </a:lnTo>
                  <a:lnTo>
                    <a:pt x="774" y="1011"/>
                  </a:lnTo>
                  <a:lnTo>
                    <a:pt x="817" y="925"/>
                  </a:lnTo>
                  <a:lnTo>
                    <a:pt x="903" y="366"/>
                  </a:lnTo>
                  <a:lnTo>
                    <a:pt x="903" y="366"/>
                  </a:lnTo>
                  <a:lnTo>
                    <a:pt x="903" y="301"/>
                  </a:lnTo>
                  <a:lnTo>
                    <a:pt x="881" y="237"/>
                  </a:lnTo>
                  <a:lnTo>
                    <a:pt x="838" y="194"/>
                  </a:lnTo>
                  <a:lnTo>
                    <a:pt x="795"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2"/>
            <p:cNvSpPr/>
            <p:nvPr/>
          </p:nvSpPr>
          <p:spPr>
            <a:xfrm>
              <a:off x="4911789" y="-2077013"/>
              <a:ext cx="24336" cy="29531"/>
            </a:xfrm>
            <a:custGeom>
              <a:avLst/>
              <a:gdLst/>
              <a:ahLst/>
              <a:cxnLst/>
              <a:rect l="l" t="t" r="r" b="b"/>
              <a:pathLst>
                <a:path w="904" h="1097" extrusionOk="0">
                  <a:moveTo>
                    <a:pt x="215" y="0"/>
                  </a:moveTo>
                  <a:lnTo>
                    <a:pt x="151" y="22"/>
                  </a:lnTo>
                  <a:lnTo>
                    <a:pt x="86" y="86"/>
                  </a:lnTo>
                  <a:lnTo>
                    <a:pt x="65" y="172"/>
                  </a:lnTo>
                  <a:lnTo>
                    <a:pt x="0" y="710"/>
                  </a:lnTo>
                  <a:lnTo>
                    <a:pt x="0" y="774"/>
                  </a:lnTo>
                  <a:lnTo>
                    <a:pt x="22" y="817"/>
                  </a:lnTo>
                  <a:lnTo>
                    <a:pt x="43" y="860"/>
                  </a:lnTo>
                  <a:lnTo>
                    <a:pt x="108" y="903"/>
                  </a:lnTo>
                  <a:lnTo>
                    <a:pt x="538" y="1075"/>
                  </a:lnTo>
                  <a:lnTo>
                    <a:pt x="624" y="1097"/>
                  </a:lnTo>
                  <a:lnTo>
                    <a:pt x="710" y="1075"/>
                  </a:lnTo>
                  <a:lnTo>
                    <a:pt x="774" y="1011"/>
                  </a:lnTo>
                  <a:lnTo>
                    <a:pt x="796" y="925"/>
                  </a:lnTo>
                  <a:lnTo>
                    <a:pt x="903" y="366"/>
                  </a:lnTo>
                  <a:lnTo>
                    <a:pt x="903" y="301"/>
                  </a:lnTo>
                  <a:lnTo>
                    <a:pt x="882" y="258"/>
                  </a:lnTo>
                  <a:lnTo>
                    <a:pt x="839" y="215"/>
                  </a:lnTo>
                  <a:lnTo>
                    <a:pt x="774" y="172"/>
                  </a:lnTo>
                  <a:lnTo>
                    <a:pt x="301" y="22"/>
                  </a:ln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2"/>
            <p:cNvSpPr/>
            <p:nvPr/>
          </p:nvSpPr>
          <p:spPr>
            <a:xfrm>
              <a:off x="4911789" y="-2077013"/>
              <a:ext cx="24336" cy="29531"/>
            </a:xfrm>
            <a:custGeom>
              <a:avLst/>
              <a:gdLst/>
              <a:ahLst/>
              <a:cxnLst/>
              <a:rect l="l" t="t" r="r" b="b"/>
              <a:pathLst>
                <a:path w="904" h="1097" fill="none" extrusionOk="0">
                  <a:moveTo>
                    <a:pt x="774" y="172"/>
                  </a:moveTo>
                  <a:lnTo>
                    <a:pt x="301" y="22"/>
                  </a:lnTo>
                  <a:lnTo>
                    <a:pt x="301" y="22"/>
                  </a:lnTo>
                  <a:lnTo>
                    <a:pt x="215" y="0"/>
                  </a:lnTo>
                  <a:lnTo>
                    <a:pt x="151" y="22"/>
                  </a:lnTo>
                  <a:lnTo>
                    <a:pt x="86" y="86"/>
                  </a:lnTo>
                  <a:lnTo>
                    <a:pt x="65" y="172"/>
                  </a:lnTo>
                  <a:lnTo>
                    <a:pt x="0" y="710"/>
                  </a:lnTo>
                  <a:lnTo>
                    <a:pt x="0" y="710"/>
                  </a:lnTo>
                  <a:lnTo>
                    <a:pt x="0" y="774"/>
                  </a:lnTo>
                  <a:lnTo>
                    <a:pt x="22" y="817"/>
                  </a:lnTo>
                  <a:lnTo>
                    <a:pt x="43" y="860"/>
                  </a:lnTo>
                  <a:lnTo>
                    <a:pt x="108" y="903"/>
                  </a:lnTo>
                  <a:lnTo>
                    <a:pt x="538" y="1075"/>
                  </a:lnTo>
                  <a:lnTo>
                    <a:pt x="538" y="1075"/>
                  </a:lnTo>
                  <a:lnTo>
                    <a:pt x="624" y="1097"/>
                  </a:lnTo>
                  <a:lnTo>
                    <a:pt x="710" y="1075"/>
                  </a:lnTo>
                  <a:lnTo>
                    <a:pt x="774" y="1011"/>
                  </a:lnTo>
                  <a:lnTo>
                    <a:pt x="796" y="925"/>
                  </a:lnTo>
                  <a:lnTo>
                    <a:pt x="903" y="366"/>
                  </a:lnTo>
                  <a:lnTo>
                    <a:pt x="903" y="366"/>
                  </a:lnTo>
                  <a:lnTo>
                    <a:pt x="903" y="301"/>
                  </a:lnTo>
                  <a:lnTo>
                    <a:pt x="882" y="258"/>
                  </a:lnTo>
                  <a:lnTo>
                    <a:pt x="839" y="215"/>
                  </a:lnTo>
                  <a:lnTo>
                    <a:pt x="774"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2"/>
            <p:cNvSpPr/>
            <p:nvPr/>
          </p:nvSpPr>
          <p:spPr>
            <a:xfrm>
              <a:off x="4942451" y="-2064872"/>
              <a:ext cx="24336" cy="28966"/>
            </a:xfrm>
            <a:custGeom>
              <a:avLst/>
              <a:gdLst/>
              <a:ahLst/>
              <a:cxnLst/>
              <a:rect l="l" t="t" r="r" b="b"/>
              <a:pathLst>
                <a:path w="904" h="1076" extrusionOk="0">
                  <a:moveTo>
                    <a:pt x="216" y="1"/>
                  </a:moveTo>
                  <a:lnTo>
                    <a:pt x="151" y="22"/>
                  </a:lnTo>
                  <a:lnTo>
                    <a:pt x="87" y="65"/>
                  </a:lnTo>
                  <a:lnTo>
                    <a:pt x="44" y="151"/>
                  </a:lnTo>
                  <a:lnTo>
                    <a:pt x="1" y="689"/>
                  </a:lnTo>
                  <a:lnTo>
                    <a:pt x="1" y="753"/>
                  </a:lnTo>
                  <a:lnTo>
                    <a:pt x="22" y="818"/>
                  </a:lnTo>
                  <a:lnTo>
                    <a:pt x="44" y="861"/>
                  </a:lnTo>
                  <a:lnTo>
                    <a:pt x="108" y="882"/>
                  </a:lnTo>
                  <a:lnTo>
                    <a:pt x="538" y="1054"/>
                  </a:lnTo>
                  <a:lnTo>
                    <a:pt x="624" y="1076"/>
                  </a:lnTo>
                  <a:lnTo>
                    <a:pt x="710" y="1054"/>
                  </a:lnTo>
                  <a:lnTo>
                    <a:pt x="775" y="990"/>
                  </a:lnTo>
                  <a:lnTo>
                    <a:pt x="796" y="925"/>
                  </a:lnTo>
                  <a:lnTo>
                    <a:pt x="904" y="366"/>
                  </a:lnTo>
                  <a:lnTo>
                    <a:pt x="904" y="302"/>
                  </a:lnTo>
                  <a:lnTo>
                    <a:pt x="882" y="237"/>
                  </a:lnTo>
                  <a:lnTo>
                    <a:pt x="839" y="194"/>
                  </a:lnTo>
                  <a:lnTo>
                    <a:pt x="775" y="173"/>
                  </a:lnTo>
                  <a:lnTo>
                    <a:pt x="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2"/>
            <p:cNvSpPr/>
            <p:nvPr/>
          </p:nvSpPr>
          <p:spPr>
            <a:xfrm>
              <a:off x="4942451" y="-2064872"/>
              <a:ext cx="24336" cy="28966"/>
            </a:xfrm>
            <a:custGeom>
              <a:avLst/>
              <a:gdLst/>
              <a:ahLst/>
              <a:cxnLst/>
              <a:rect l="l" t="t" r="r" b="b"/>
              <a:pathLst>
                <a:path w="904" h="1076" fill="none" extrusionOk="0">
                  <a:moveTo>
                    <a:pt x="775" y="173"/>
                  </a:moveTo>
                  <a:lnTo>
                    <a:pt x="302" y="1"/>
                  </a:lnTo>
                  <a:lnTo>
                    <a:pt x="302" y="1"/>
                  </a:lnTo>
                  <a:lnTo>
                    <a:pt x="216" y="1"/>
                  </a:lnTo>
                  <a:lnTo>
                    <a:pt x="151" y="22"/>
                  </a:lnTo>
                  <a:lnTo>
                    <a:pt x="87" y="65"/>
                  </a:lnTo>
                  <a:lnTo>
                    <a:pt x="44" y="151"/>
                  </a:lnTo>
                  <a:lnTo>
                    <a:pt x="1" y="689"/>
                  </a:lnTo>
                  <a:lnTo>
                    <a:pt x="1" y="689"/>
                  </a:lnTo>
                  <a:lnTo>
                    <a:pt x="1" y="753"/>
                  </a:lnTo>
                  <a:lnTo>
                    <a:pt x="22" y="818"/>
                  </a:lnTo>
                  <a:lnTo>
                    <a:pt x="44" y="861"/>
                  </a:lnTo>
                  <a:lnTo>
                    <a:pt x="108" y="882"/>
                  </a:lnTo>
                  <a:lnTo>
                    <a:pt x="538" y="1054"/>
                  </a:lnTo>
                  <a:lnTo>
                    <a:pt x="538" y="1054"/>
                  </a:lnTo>
                  <a:lnTo>
                    <a:pt x="624" y="1076"/>
                  </a:lnTo>
                  <a:lnTo>
                    <a:pt x="710" y="1054"/>
                  </a:lnTo>
                  <a:lnTo>
                    <a:pt x="775" y="990"/>
                  </a:lnTo>
                  <a:lnTo>
                    <a:pt x="796" y="925"/>
                  </a:lnTo>
                  <a:lnTo>
                    <a:pt x="904" y="366"/>
                  </a:lnTo>
                  <a:lnTo>
                    <a:pt x="904" y="366"/>
                  </a:lnTo>
                  <a:lnTo>
                    <a:pt x="904" y="302"/>
                  </a:lnTo>
                  <a:lnTo>
                    <a:pt x="882" y="237"/>
                  </a:lnTo>
                  <a:lnTo>
                    <a:pt x="839" y="194"/>
                  </a:lnTo>
                  <a:lnTo>
                    <a:pt x="775"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2"/>
            <p:cNvSpPr/>
            <p:nvPr/>
          </p:nvSpPr>
          <p:spPr>
            <a:xfrm>
              <a:off x="4973140" y="-2053296"/>
              <a:ext cx="24309" cy="28966"/>
            </a:xfrm>
            <a:custGeom>
              <a:avLst/>
              <a:gdLst/>
              <a:ahLst/>
              <a:cxnLst/>
              <a:rect l="l" t="t" r="r" b="b"/>
              <a:pathLst>
                <a:path w="903" h="1076" extrusionOk="0">
                  <a:moveTo>
                    <a:pt x="215" y="1"/>
                  </a:moveTo>
                  <a:lnTo>
                    <a:pt x="151" y="22"/>
                  </a:lnTo>
                  <a:lnTo>
                    <a:pt x="86" y="87"/>
                  </a:lnTo>
                  <a:lnTo>
                    <a:pt x="43" y="151"/>
                  </a:lnTo>
                  <a:lnTo>
                    <a:pt x="0" y="710"/>
                  </a:lnTo>
                  <a:lnTo>
                    <a:pt x="0" y="753"/>
                  </a:lnTo>
                  <a:lnTo>
                    <a:pt x="0" y="818"/>
                  </a:lnTo>
                  <a:lnTo>
                    <a:pt x="43" y="861"/>
                  </a:lnTo>
                  <a:lnTo>
                    <a:pt x="86" y="882"/>
                  </a:lnTo>
                  <a:lnTo>
                    <a:pt x="537" y="1076"/>
                  </a:lnTo>
                  <a:lnTo>
                    <a:pt x="623" y="1076"/>
                  </a:lnTo>
                  <a:lnTo>
                    <a:pt x="709" y="1054"/>
                  </a:lnTo>
                  <a:lnTo>
                    <a:pt x="774" y="1011"/>
                  </a:lnTo>
                  <a:lnTo>
                    <a:pt x="795" y="925"/>
                  </a:lnTo>
                  <a:lnTo>
                    <a:pt x="903" y="366"/>
                  </a:lnTo>
                  <a:lnTo>
                    <a:pt x="903" y="302"/>
                  </a:lnTo>
                  <a:lnTo>
                    <a:pt x="881" y="259"/>
                  </a:lnTo>
                  <a:lnTo>
                    <a:pt x="838" y="194"/>
                  </a:lnTo>
                  <a:lnTo>
                    <a:pt x="774" y="173"/>
                  </a:lnTo>
                  <a:lnTo>
                    <a:pt x="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2"/>
            <p:cNvSpPr/>
            <p:nvPr/>
          </p:nvSpPr>
          <p:spPr>
            <a:xfrm>
              <a:off x="4973140" y="-2053296"/>
              <a:ext cx="24309" cy="28966"/>
            </a:xfrm>
            <a:custGeom>
              <a:avLst/>
              <a:gdLst/>
              <a:ahLst/>
              <a:cxnLst/>
              <a:rect l="l" t="t" r="r" b="b"/>
              <a:pathLst>
                <a:path w="903" h="1076" fill="none" extrusionOk="0">
                  <a:moveTo>
                    <a:pt x="774" y="173"/>
                  </a:moveTo>
                  <a:lnTo>
                    <a:pt x="301" y="1"/>
                  </a:lnTo>
                  <a:lnTo>
                    <a:pt x="301" y="1"/>
                  </a:lnTo>
                  <a:lnTo>
                    <a:pt x="215" y="1"/>
                  </a:lnTo>
                  <a:lnTo>
                    <a:pt x="151" y="22"/>
                  </a:lnTo>
                  <a:lnTo>
                    <a:pt x="86" y="87"/>
                  </a:lnTo>
                  <a:lnTo>
                    <a:pt x="43" y="151"/>
                  </a:lnTo>
                  <a:lnTo>
                    <a:pt x="0" y="710"/>
                  </a:lnTo>
                  <a:lnTo>
                    <a:pt x="0" y="710"/>
                  </a:lnTo>
                  <a:lnTo>
                    <a:pt x="0" y="753"/>
                  </a:lnTo>
                  <a:lnTo>
                    <a:pt x="0" y="818"/>
                  </a:lnTo>
                  <a:lnTo>
                    <a:pt x="43" y="861"/>
                  </a:lnTo>
                  <a:lnTo>
                    <a:pt x="86" y="882"/>
                  </a:lnTo>
                  <a:lnTo>
                    <a:pt x="537" y="1076"/>
                  </a:lnTo>
                  <a:lnTo>
                    <a:pt x="537" y="1076"/>
                  </a:lnTo>
                  <a:lnTo>
                    <a:pt x="623" y="1076"/>
                  </a:lnTo>
                  <a:lnTo>
                    <a:pt x="709" y="1054"/>
                  </a:lnTo>
                  <a:lnTo>
                    <a:pt x="774" y="1011"/>
                  </a:lnTo>
                  <a:lnTo>
                    <a:pt x="795" y="925"/>
                  </a:lnTo>
                  <a:lnTo>
                    <a:pt x="903" y="366"/>
                  </a:lnTo>
                  <a:lnTo>
                    <a:pt x="903" y="366"/>
                  </a:lnTo>
                  <a:lnTo>
                    <a:pt x="903" y="302"/>
                  </a:lnTo>
                  <a:lnTo>
                    <a:pt x="881" y="259"/>
                  </a:lnTo>
                  <a:lnTo>
                    <a:pt x="838" y="194"/>
                  </a:lnTo>
                  <a:lnTo>
                    <a:pt x="774"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2"/>
            <p:cNvSpPr/>
            <p:nvPr/>
          </p:nvSpPr>
          <p:spPr>
            <a:xfrm>
              <a:off x="5003209" y="-2041720"/>
              <a:ext cx="24928" cy="29558"/>
            </a:xfrm>
            <a:custGeom>
              <a:avLst/>
              <a:gdLst/>
              <a:ahLst/>
              <a:cxnLst/>
              <a:rect l="l" t="t" r="r" b="b"/>
              <a:pathLst>
                <a:path w="926" h="1098" extrusionOk="0">
                  <a:moveTo>
                    <a:pt x="237" y="1"/>
                  </a:moveTo>
                  <a:lnTo>
                    <a:pt x="173" y="44"/>
                  </a:lnTo>
                  <a:lnTo>
                    <a:pt x="108" y="87"/>
                  </a:lnTo>
                  <a:lnTo>
                    <a:pt x="65" y="173"/>
                  </a:lnTo>
                  <a:lnTo>
                    <a:pt x="1" y="710"/>
                  </a:lnTo>
                  <a:lnTo>
                    <a:pt x="1" y="775"/>
                  </a:lnTo>
                  <a:lnTo>
                    <a:pt x="22" y="818"/>
                  </a:lnTo>
                  <a:lnTo>
                    <a:pt x="65" y="861"/>
                  </a:lnTo>
                  <a:lnTo>
                    <a:pt x="108" y="904"/>
                  </a:lnTo>
                  <a:lnTo>
                    <a:pt x="560" y="1076"/>
                  </a:lnTo>
                  <a:lnTo>
                    <a:pt x="646" y="1097"/>
                  </a:lnTo>
                  <a:lnTo>
                    <a:pt x="732" y="1076"/>
                  </a:lnTo>
                  <a:lnTo>
                    <a:pt x="796" y="1011"/>
                  </a:lnTo>
                  <a:lnTo>
                    <a:pt x="818" y="947"/>
                  </a:lnTo>
                  <a:lnTo>
                    <a:pt x="925" y="366"/>
                  </a:lnTo>
                  <a:lnTo>
                    <a:pt x="925" y="323"/>
                  </a:lnTo>
                  <a:lnTo>
                    <a:pt x="904" y="259"/>
                  </a:lnTo>
                  <a:lnTo>
                    <a:pt x="861" y="216"/>
                  </a:lnTo>
                  <a:lnTo>
                    <a:pt x="796" y="173"/>
                  </a:lnTo>
                  <a:lnTo>
                    <a:pt x="323" y="22"/>
                  </a:lnTo>
                  <a:lnTo>
                    <a:pt x="2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2"/>
            <p:cNvSpPr/>
            <p:nvPr/>
          </p:nvSpPr>
          <p:spPr>
            <a:xfrm>
              <a:off x="5003209" y="-2041720"/>
              <a:ext cx="24928" cy="29558"/>
            </a:xfrm>
            <a:custGeom>
              <a:avLst/>
              <a:gdLst/>
              <a:ahLst/>
              <a:cxnLst/>
              <a:rect l="l" t="t" r="r" b="b"/>
              <a:pathLst>
                <a:path w="926" h="1098" fill="none" extrusionOk="0">
                  <a:moveTo>
                    <a:pt x="796" y="173"/>
                  </a:moveTo>
                  <a:lnTo>
                    <a:pt x="323" y="22"/>
                  </a:lnTo>
                  <a:lnTo>
                    <a:pt x="323" y="22"/>
                  </a:lnTo>
                  <a:lnTo>
                    <a:pt x="237" y="1"/>
                  </a:lnTo>
                  <a:lnTo>
                    <a:pt x="173"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96" y="1011"/>
                  </a:lnTo>
                  <a:lnTo>
                    <a:pt x="818" y="947"/>
                  </a:lnTo>
                  <a:lnTo>
                    <a:pt x="925" y="366"/>
                  </a:lnTo>
                  <a:lnTo>
                    <a:pt x="925" y="366"/>
                  </a:lnTo>
                  <a:lnTo>
                    <a:pt x="925" y="323"/>
                  </a:lnTo>
                  <a:lnTo>
                    <a:pt x="904" y="259"/>
                  </a:lnTo>
                  <a:lnTo>
                    <a:pt x="861" y="216"/>
                  </a:lnTo>
                  <a:lnTo>
                    <a:pt x="796"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2"/>
            <p:cNvSpPr/>
            <p:nvPr/>
          </p:nvSpPr>
          <p:spPr>
            <a:xfrm>
              <a:off x="5033898" y="-2029553"/>
              <a:ext cx="24336" cy="28939"/>
            </a:xfrm>
            <a:custGeom>
              <a:avLst/>
              <a:gdLst/>
              <a:ahLst/>
              <a:cxnLst/>
              <a:rect l="l" t="t" r="r" b="b"/>
              <a:pathLst>
                <a:path w="904" h="1075" extrusionOk="0">
                  <a:moveTo>
                    <a:pt x="237" y="0"/>
                  </a:moveTo>
                  <a:lnTo>
                    <a:pt x="151" y="22"/>
                  </a:lnTo>
                  <a:lnTo>
                    <a:pt x="108" y="86"/>
                  </a:lnTo>
                  <a:lnTo>
                    <a:pt x="65" y="151"/>
                  </a:lnTo>
                  <a:lnTo>
                    <a:pt x="0" y="710"/>
                  </a:lnTo>
                  <a:lnTo>
                    <a:pt x="0" y="753"/>
                  </a:lnTo>
                  <a:lnTo>
                    <a:pt x="22" y="817"/>
                  </a:lnTo>
                  <a:lnTo>
                    <a:pt x="65" y="860"/>
                  </a:lnTo>
                  <a:lnTo>
                    <a:pt x="108" y="881"/>
                  </a:lnTo>
                  <a:lnTo>
                    <a:pt x="559" y="1075"/>
                  </a:lnTo>
                  <a:lnTo>
                    <a:pt x="645" y="1075"/>
                  </a:lnTo>
                  <a:lnTo>
                    <a:pt x="731" y="1053"/>
                  </a:lnTo>
                  <a:lnTo>
                    <a:pt x="774" y="1010"/>
                  </a:lnTo>
                  <a:lnTo>
                    <a:pt x="817" y="924"/>
                  </a:lnTo>
                  <a:lnTo>
                    <a:pt x="903" y="366"/>
                  </a:lnTo>
                  <a:lnTo>
                    <a:pt x="903" y="301"/>
                  </a:lnTo>
                  <a:lnTo>
                    <a:pt x="882" y="237"/>
                  </a:lnTo>
                  <a:lnTo>
                    <a:pt x="860" y="194"/>
                  </a:lnTo>
                  <a:lnTo>
                    <a:pt x="796" y="172"/>
                  </a:lnTo>
                  <a:lnTo>
                    <a:pt x="3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2"/>
            <p:cNvSpPr/>
            <p:nvPr/>
          </p:nvSpPr>
          <p:spPr>
            <a:xfrm>
              <a:off x="5033898" y="-2029553"/>
              <a:ext cx="24336" cy="28939"/>
            </a:xfrm>
            <a:custGeom>
              <a:avLst/>
              <a:gdLst/>
              <a:ahLst/>
              <a:cxnLst/>
              <a:rect l="l" t="t" r="r" b="b"/>
              <a:pathLst>
                <a:path w="904" h="1075" fill="none" extrusionOk="0">
                  <a:moveTo>
                    <a:pt x="796" y="172"/>
                  </a:moveTo>
                  <a:lnTo>
                    <a:pt x="323" y="0"/>
                  </a:lnTo>
                  <a:lnTo>
                    <a:pt x="323" y="0"/>
                  </a:lnTo>
                  <a:lnTo>
                    <a:pt x="237" y="0"/>
                  </a:lnTo>
                  <a:lnTo>
                    <a:pt x="151" y="22"/>
                  </a:lnTo>
                  <a:lnTo>
                    <a:pt x="108" y="86"/>
                  </a:lnTo>
                  <a:lnTo>
                    <a:pt x="65" y="151"/>
                  </a:lnTo>
                  <a:lnTo>
                    <a:pt x="0" y="710"/>
                  </a:lnTo>
                  <a:lnTo>
                    <a:pt x="0" y="710"/>
                  </a:lnTo>
                  <a:lnTo>
                    <a:pt x="0" y="753"/>
                  </a:lnTo>
                  <a:lnTo>
                    <a:pt x="22" y="817"/>
                  </a:lnTo>
                  <a:lnTo>
                    <a:pt x="65" y="860"/>
                  </a:lnTo>
                  <a:lnTo>
                    <a:pt x="108" y="881"/>
                  </a:lnTo>
                  <a:lnTo>
                    <a:pt x="559" y="1075"/>
                  </a:lnTo>
                  <a:lnTo>
                    <a:pt x="559" y="1075"/>
                  </a:lnTo>
                  <a:lnTo>
                    <a:pt x="645" y="1075"/>
                  </a:lnTo>
                  <a:lnTo>
                    <a:pt x="731" y="1053"/>
                  </a:lnTo>
                  <a:lnTo>
                    <a:pt x="774" y="1010"/>
                  </a:lnTo>
                  <a:lnTo>
                    <a:pt x="817" y="924"/>
                  </a:lnTo>
                  <a:lnTo>
                    <a:pt x="903" y="366"/>
                  </a:lnTo>
                  <a:lnTo>
                    <a:pt x="903" y="366"/>
                  </a:lnTo>
                  <a:lnTo>
                    <a:pt x="903" y="301"/>
                  </a:lnTo>
                  <a:lnTo>
                    <a:pt x="882" y="237"/>
                  </a:lnTo>
                  <a:lnTo>
                    <a:pt x="860" y="194"/>
                  </a:lnTo>
                  <a:lnTo>
                    <a:pt x="796"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2"/>
            <p:cNvSpPr/>
            <p:nvPr/>
          </p:nvSpPr>
          <p:spPr>
            <a:xfrm>
              <a:off x="5064560" y="-2017977"/>
              <a:ext cx="24336" cy="29531"/>
            </a:xfrm>
            <a:custGeom>
              <a:avLst/>
              <a:gdLst/>
              <a:ahLst/>
              <a:cxnLst/>
              <a:rect l="l" t="t" r="r" b="b"/>
              <a:pathLst>
                <a:path w="904" h="1097" extrusionOk="0">
                  <a:moveTo>
                    <a:pt x="237" y="0"/>
                  </a:moveTo>
                  <a:lnTo>
                    <a:pt x="151" y="43"/>
                  </a:lnTo>
                  <a:lnTo>
                    <a:pt x="87" y="86"/>
                  </a:lnTo>
                  <a:lnTo>
                    <a:pt x="65" y="172"/>
                  </a:lnTo>
                  <a:lnTo>
                    <a:pt x="1" y="709"/>
                  </a:lnTo>
                  <a:lnTo>
                    <a:pt x="1" y="774"/>
                  </a:lnTo>
                  <a:lnTo>
                    <a:pt x="22" y="817"/>
                  </a:lnTo>
                  <a:lnTo>
                    <a:pt x="65" y="860"/>
                  </a:lnTo>
                  <a:lnTo>
                    <a:pt x="108" y="903"/>
                  </a:lnTo>
                  <a:lnTo>
                    <a:pt x="559" y="1075"/>
                  </a:lnTo>
                  <a:lnTo>
                    <a:pt x="645" y="1096"/>
                  </a:lnTo>
                  <a:lnTo>
                    <a:pt x="710" y="1075"/>
                  </a:lnTo>
                  <a:lnTo>
                    <a:pt x="774" y="1010"/>
                  </a:lnTo>
                  <a:lnTo>
                    <a:pt x="817" y="924"/>
                  </a:lnTo>
                  <a:lnTo>
                    <a:pt x="903" y="366"/>
                  </a:lnTo>
                  <a:lnTo>
                    <a:pt x="903" y="301"/>
                  </a:lnTo>
                  <a:lnTo>
                    <a:pt x="882" y="258"/>
                  </a:lnTo>
                  <a:lnTo>
                    <a:pt x="839" y="215"/>
                  </a:lnTo>
                  <a:lnTo>
                    <a:pt x="796" y="172"/>
                  </a:lnTo>
                  <a:lnTo>
                    <a:pt x="323" y="22"/>
                  </a:lnTo>
                  <a:lnTo>
                    <a:pt x="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2"/>
            <p:cNvSpPr/>
            <p:nvPr/>
          </p:nvSpPr>
          <p:spPr>
            <a:xfrm>
              <a:off x="5064560" y="-2017977"/>
              <a:ext cx="24336" cy="29531"/>
            </a:xfrm>
            <a:custGeom>
              <a:avLst/>
              <a:gdLst/>
              <a:ahLst/>
              <a:cxnLst/>
              <a:rect l="l" t="t" r="r" b="b"/>
              <a:pathLst>
                <a:path w="904" h="1097" fill="none" extrusionOk="0">
                  <a:moveTo>
                    <a:pt x="796" y="172"/>
                  </a:moveTo>
                  <a:lnTo>
                    <a:pt x="323" y="22"/>
                  </a:lnTo>
                  <a:lnTo>
                    <a:pt x="323" y="22"/>
                  </a:lnTo>
                  <a:lnTo>
                    <a:pt x="237" y="0"/>
                  </a:lnTo>
                  <a:lnTo>
                    <a:pt x="151" y="43"/>
                  </a:lnTo>
                  <a:lnTo>
                    <a:pt x="87" y="86"/>
                  </a:lnTo>
                  <a:lnTo>
                    <a:pt x="65" y="172"/>
                  </a:lnTo>
                  <a:lnTo>
                    <a:pt x="1" y="709"/>
                  </a:lnTo>
                  <a:lnTo>
                    <a:pt x="1" y="709"/>
                  </a:lnTo>
                  <a:lnTo>
                    <a:pt x="1" y="774"/>
                  </a:lnTo>
                  <a:lnTo>
                    <a:pt x="22" y="817"/>
                  </a:lnTo>
                  <a:lnTo>
                    <a:pt x="65" y="860"/>
                  </a:lnTo>
                  <a:lnTo>
                    <a:pt x="108" y="903"/>
                  </a:lnTo>
                  <a:lnTo>
                    <a:pt x="559" y="1075"/>
                  </a:lnTo>
                  <a:lnTo>
                    <a:pt x="559" y="1075"/>
                  </a:lnTo>
                  <a:lnTo>
                    <a:pt x="645" y="1096"/>
                  </a:lnTo>
                  <a:lnTo>
                    <a:pt x="710" y="1075"/>
                  </a:lnTo>
                  <a:lnTo>
                    <a:pt x="774" y="1010"/>
                  </a:lnTo>
                  <a:lnTo>
                    <a:pt x="817" y="924"/>
                  </a:lnTo>
                  <a:lnTo>
                    <a:pt x="903" y="366"/>
                  </a:lnTo>
                  <a:lnTo>
                    <a:pt x="903" y="366"/>
                  </a:lnTo>
                  <a:lnTo>
                    <a:pt x="903" y="301"/>
                  </a:lnTo>
                  <a:lnTo>
                    <a:pt x="882" y="258"/>
                  </a:lnTo>
                  <a:lnTo>
                    <a:pt x="839" y="215"/>
                  </a:lnTo>
                  <a:lnTo>
                    <a:pt x="796"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2"/>
            <p:cNvSpPr/>
            <p:nvPr/>
          </p:nvSpPr>
          <p:spPr>
            <a:xfrm>
              <a:off x="5095222" y="-2005836"/>
              <a:ext cx="24336" cy="28966"/>
            </a:xfrm>
            <a:custGeom>
              <a:avLst/>
              <a:gdLst/>
              <a:ahLst/>
              <a:cxnLst/>
              <a:rect l="l" t="t" r="r" b="b"/>
              <a:pathLst>
                <a:path w="904" h="1076" extrusionOk="0">
                  <a:moveTo>
                    <a:pt x="237" y="0"/>
                  </a:moveTo>
                  <a:lnTo>
                    <a:pt x="151" y="22"/>
                  </a:lnTo>
                  <a:lnTo>
                    <a:pt x="87" y="86"/>
                  </a:lnTo>
                  <a:lnTo>
                    <a:pt x="65" y="151"/>
                  </a:lnTo>
                  <a:lnTo>
                    <a:pt x="1" y="710"/>
                  </a:lnTo>
                  <a:lnTo>
                    <a:pt x="1" y="753"/>
                  </a:lnTo>
                  <a:lnTo>
                    <a:pt x="22" y="817"/>
                  </a:lnTo>
                  <a:lnTo>
                    <a:pt x="65" y="860"/>
                  </a:lnTo>
                  <a:lnTo>
                    <a:pt x="108" y="882"/>
                  </a:lnTo>
                  <a:lnTo>
                    <a:pt x="560" y="1075"/>
                  </a:lnTo>
                  <a:lnTo>
                    <a:pt x="646" y="1075"/>
                  </a:lnTo>
                  <a:lnTo>
                    <a:pt x="710" y="1054"/>
                  </a:lnTo>
                  <a:lnTo>
                    <a:pt x="775" y="1011"/>
                  </a:lnTo>
                  <a:lnTo>
                    <a:pt x="818" y="925"/>
                  </a:lnTo>
                  <a:lnTo>
                    <a:pt x="904" y="366"/>
                  </a:lnTo>
                  <a:lnTo>
                    <a:pt x="904" y="301"/>
                  </a:lnTo>
                  <a:lnTo>
                    <a:pt x="882" y="237"/>
                  </a:lnTo>
                  <a:lnTo>
                    <a:pt x="839" y="194"/>
                  </a:lnTo>
                  <a:lnTo>
                    <a:pt x="796" y="172"/>
                  </a:lnTo>
                  <a:lnTo>
                    <a:pt x="3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2"/>
            <p:cNvSpPr/>
            <p:nvPr/>
          </p:nvSpPr>
          <p:spPr>
            <a:xfrm>
              <a:off x="5095222" y="-2005836"/>
              <a:ext cx="24336" cy="28966"/>
            </a:xfrm>
            <a:custGeom>
              <a:avLst/>
              <a:gdLst/>
              <a:ahLst/>
              <a:cxnLst/>
              <a:rect l="l" t="t" r="r" b="b"/>
              <a:pathLst>
                <a:path w="904" h="1076" fill="none" extrusionOk="0">
                  <a:moveTo>
                    <a:pt x="796" y="172"/>
                  </a:moveTo>
                  <a:lnTo>
                    <a:pt x="323" y="0"/>
                  </a:lnTo>
                  <a:lnTo>
                    <a:pt x="323" y="0"/>
                  </a:lnTo>
                  <a:lnTo>
                    <a:pt x="237" y="0"/>
                  </a:lnTo>
                  <a:lnTo>
                    <a:pt x="151" y="22"/>
                  </a:lnTo>
                  <a:lnTo>
                    <a:pt x="87" y="86"/>
                  </a:lnTo>
                  <a:lnTo>
                    <a:pt x="65" y="151"/>
                  </a:lnTo>
                  <a:lnTo>
                    <a:pt x="1" y="710"/>
                  </a:lnTo>
                  <a:lnTo>
                    <a:pt x="1" y="710"/>
                  </a:lnTo>
                  <a:lnTo>
                    <a:pt x="1" y="753"/>
                  </a:lnTo>
                  <a:lnTo>
                    <a:pt x="22" y="817"/>
                  </a:lnTo>
                  <a:lnTo>
                    <a:pt x="65" y="860"/>
                  </a:lnTo>
                  <a:lnTo>
                    <a:pt x="108" y="882"/>
                  </a:lnTo>
                  <a:lnTo>
                    <a:pt x="560" y="1075"/>
                  </a:lnTo>
                  <a:lnTo>
                    <a:pt x="560" y="1075"/>
                  </a:lnTo>
                  <a:lnTo>
                    <a:pt x="646" y="1075"/>
                  </a:lnTo>
                  <a:lnTo>
                    <a:pt x="710" y="1054"/>
                  </a:lnTo>
                  <a:lnTo>
                    <a:pt x="775" y="1011"/>
                  </a:lnTo>
                  <a:lnTo>
                    <a:pt x="818" y="925"/>
                  </a:lnTo>
                  <a:lnTo>
                    <a:pt x="904" y="366"/>
                  </a:lnTo>
                  <a:lnTo>
                    <a:pt x="904" y="366"/>
                  </a:lnTo>
                  <a:lnTo>
                    <a:pt x="904" y="301"/>
                  </a:lnTo>
                  <a:lnTo>
                    <a:pt x="882" y="237"/>
                  </a:lnTo>
                  <a:lnTo>
                    <a:pt x="839" y="194"/>
                  </a:lnTo>
                  <a:lnTo>
                    <a:pt x="796"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2"/>
            <p:cNvSpPr/>
            <p:nvPr/>
          </p:nvSpPr>
          <p:spPr>
            <a:xfrm>
              <a:off x="5125911" y="-1994260"/>
              <a:ext cx="24336" cy="29531"/>
            </a:xfrm>
            <a:custGeom>
              <a:avLst/>
              <a:gdLst/>
              <a:ahLst/>
              <a:cxnLst/>
              <a:rect l="l" t="t" r="r" b="b"/>
              <a:pathLst>
                <a:path w="904" h="1097" extrusionOk="0">
                  <a:moveTo>
                    <a:pt x="237" y="0"/>
                  </a:moveTo>
                  <a:lnTo>
                    <a:pt x="151" y="22"/>
                  </a:lnTo>
                  <a:lnTo>
                    <a:pt x="86" y="86"/>
                  </a:lnTo>
                  <a:lnTo>
                    <a:pt x="65" y="172"/>
                  </a:lnTo>
                  <a:lnTo>
                    <a:pt x="0" y="710"/>
                  </a:lnTo>
                  <a:lnTo>
                    <a:pt x="0" y="774"/>
                  </a:lnTo>
                  <a:lnTo>
                    <a:pt x="22" y="817"/>
                  </a:lnTo>
                  <a:lnTo>
                    <a:pt x="65" y="860"/>
                  </a:lnTo>
                  <a:lnTo>
                    <a:pt x="108" y="903"/>
                  </a:lnTo>
                  <a:lnTo>
                    <a:pt x="559" y="1075"/>
                  </a:lnTo>
                  <a:lnTo>
                    <a:pt x="624"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2"/>
            <p:cNvSpPr/>
            <p:nvPr/>
          </p:nvSpPr>
          <p:spPr>
            <a:xfrm>
              <a:off x="5125911" y="-1994260"/>
              <a:ext cx="24336" cy="29531"/>
            </a:xfrm>
            <a:custGeom>
              <a:avLst/>
              <a:gdLst/>
              <a:ahLst/>
              <a:cxnLst/>
              <a:rect l="l" t="t" r="r" b="b"/>
              <a:pathLst>
                <a:path w="904" h="1097" fill="none" extrusionOk="0">
                  <a:moveTo>
                    <a:pt x="796" y="172"/>
                  </a:moveTo>
                  <a:lnTo>
                    <a:pt x="323" y="22"/>
                  </a:lnTo>
                  <a:lnTo>
                    <a:pt x="323" y="22"/>
                  </a:lnTo>
                  <a:lnTo>
                    <a:pt x="237" y="0"/>
                  </a:lnTo>
                  <a:lnTo>
                    <a:pt x="151" y="22"/>
                  </a:lnTo>
                  <a:lnTo>
                    <a:pt x="86" y="86"/>
                  </a:lnTo>
                  <a:lnTo>
                    <a:pt x="65" y="172"/>
                  </a:lnTo>
                  <a:lnTo>
                    <a:pt x="0" y="710"/>
                  </a:lnTo>
                  <a:lnTo>
                    <a:pt x="0" y="710"/>
                  </a:lnTo>
                  <a:lnTo>
                    <a:pt x="0" y="774"/>
                  </a:lnTo>
                  <a:lnTo>
                    <a:pt x="22" y="817"/>
                  </a:lnTo>
                  <a:lnTo>
                    <a:pt x="65" y="860"/>
                  </a:lnTo>
                  <a:lnTo>
                    <a:pt x="108" y="903"/>
                  </a:lnTo>
                  <a:lnTo>
                    <a:pt x="559" y="1075"/>
                  </a:lnTo>
                  <a:lnTo>
                    <a:pt x="559" y="1075"/>
                  </a:lnTo>
                  <a:lnTo>
                    <a:pt x="624"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2"/>
            <p:cNvSpPr/>
            <p:nvPr/>
          </p:nvSpPr>
          <p:spPr>
            <a:xfrm>
              <a:off x="5156573" y="-1982120"/>
              <a:ext cx="24336" cy="28966"/>
            </a:xfrm>
            <a:custGeom>
              <a:avLst/>
              <a:gdLst/>
              <a:ahLst/>
              <a:cxnLst/>
              <a:rect l="l" t="t" r="r" b="b"/>
              <a:pathLst>
                <a:path w="904" h="1076" extrusionOk="0">
                  <a:moveTo>
                    <a:pt x="237" y="1"/>
                  </a:moveTo>
                  <a:lnTo>
                    <a:pt x="151" y="22"/>
                  </a:lnTo>
                  <a:lnTo>
                    <a:pt x="86" y="65"/>
                  </a:lnTo>
                  <a:lnTo>
                    <a:pt x="65" y="151"/>
                  </a:lnTo>
                  <a:lnTo>
                    <a:pt x="1" y="689"/>
                  </a:lnTo>
                  <a:lnTo>
                    <a:pt x="1" y="753"/>
                  </a:lnTo>
                  <a:lnTo>
                    <a:pt x="22" y="818"/>
                  </a:lnTo>
                  <a:lnTo>
                    <a:pt x="65" y="861"/>
                  </a:lnTo>
                  <a:lnTo>
                    <a:pt x="108" y="882"/>
                  </a:lnTo>
                  <a:lnTo>
                    <a:pt x="538" y="1054"/>
                  </a:lnTo>
                  <a:lnTo>
                    <a:pt x="624" y="1076"/>
                  </a:lnTo>
                  <a:lnTo>
                    <a:pt x="710" y="1054"/>
                  </a:lnTo>
                  <a:lnTo>
                    <a:pt x="774" y="990"/>
                  </a:lnTo>
                  <a:lnTo>
                    <a:pt x="817" y="925"/>
                  </a:lnTo>
                  <a:lnTo>
                    <a:pt x="903" y="366"/>
                  </a:lnTo>
                  <a:lnTo>
                    <a:pt x="903" y="302"/>
                  </a:lnTo>
                  <a:lnTo>
                    <a:pt x="882" y="237"/>
                  </a:lnTo>
                  <a:lnTo>
                    <a:pt x="839" y="194"/>
                  </a:lnTo>
                  <a:lnTo>
                    <a:pt x="796" y="173"/>
                  </a:lnTo>
                  <a:lnTo>
                    <a:pt x="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2"/>
            <p:cNvSpPr/>
            <p:nvPr/>
          </p:nvSpPr>
          <p:spPr>
            <a:xfrm>
              <a:off x="5156573" y="-1982120"/>
              <a:ext cx="24336" cy="28966"/>
            </a:xfrm>
            <a:custGeom>
              <a:avLst/>
              <a:gdLst/>
              <a:ahLst/>
              <a:cxnLst/>
              <a:rect l="l" t="t" r="r" b="b"/>
              <a:pathLst>
                <a:path w="904" h="1076" fill="none" extrusionOk="0">
                  <a:moveTo>
                    <a:pt x="796" y="173"/>
                  </a:moveTo>
                  <a:lnTo>
                    <a:pt x="323" y="1"/>
                  </a:lnTo>
                  <a:lnTo>
                    <a:pt x="323" y="1"/>
                  </a:lnTo>
                  <a:lnTo>
                    <a:pt x="237" y="1"/>
                  </a:lnTo>
                  <a:lnTo>
                    <a:pt x="151" y="22"/>
                  </a:lnTo>
                  <a:lnTo>
                    <a:pt x="86" y="65"/>
                  </a:lnTo>
                  <a:lnTo>
                    <a:pt x="65" y="151"/>
                  </a:lnTo>
                  <a:lnTo>
                    <a:pt x="1" y="689"/>
                  </a:lnTo>
                  <a:lnTo>
                    <a:pt x="1" y="689"/>
                  </a:lnTo>
                  <a:lnTo>
                    <a:pt x="1" y="753"/>
                  </a:lnTo>
                  <a:lnTo>
                    <a:pt x="22" y="818"/>
                  </a:lnTo>
                  <a:lnTo>
                    <a:pt x="65" y="861"/>
                  </a:lnTo>
                  <a:lnTo>
                    <a:pt x="108" y="882"/>
                  </a:lnTo>
                  <a:lnTo>
                    <a:pt x="538" y="1054"/>
                  </a:lnTo>
                  <a:lnTo>
                    <a:pt x="538" y="1054"/>
                  </a:lnTo>
                  <a:lnTo>
                    <a:pt x="624" y="1076"/>
                  </a:lnTo>
                  <a:lnTo>
                    <a:pt x="710" y="1054"/>
                  </a:lnTo>
                  <a:lnTo>
                    <a:pt x="774" y="990"/>
                  </a:lnTo>
                  <a:lnTo>
                    <a:pt x="817" y="925"/>
                  </a:lnTo>
                  <a:lnTo>
                    <a:pt x="903" y="366"/>
                  </a:lnTo>
                  <a:lnTo>
                    <a:pt x="903" y="366"/>
                  </a:lnTo>
                  <a:lnTo>
                    <a:pt x="903" y="302"/>
                  </a:lnTo>
                  <a:lnTo>
                    <a:pt x="882" y="237"/>
                  </a:lnTo>
                  <a:lnTo>
                    <a:pt x="839" y="194"/>
                  </a:lnTo>
                  <a:lnTo>
                    <a:pt x="796"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2"/>
            <p:cNvSpPr/>
            <p:nvPr/>
          </p:nvSpPr>
          <p:spPr>
            <a:xfrm>
              <a:off x="5187235" y="-1970544"/>
              <a:ext cx="24336" cy="29558"/>
            </a:xfrm>
            <a:custGeom>
              <a:avLst/>
              <a:gdLst/>
              <a:ahLst/>
              <a:cxnLst/>
              <a:rect l="l" t="t" r="r" b="b"/>
              <a:pathLst>
                <a:path w="904" h="1098" extrusionOk="0">
                  <a:moveTo>
                    <a:pt x="216" y="1"/>
                  </a:moveTo>
                  <a:lnTo>
                    <a:pt x="151" y="22"/>
                  </a:lnTo>
                  <a:lnTo>
                    <a:pt x="87" y="87"/>
                  </a:lnTo>
                  <a:lnTo>
                    <a:pt x="65" y="151"/>
                  </a:lnTo>
                  <a:lnTo>
                    <a:pt x="1" y="710"/>
                  </a:lnTo>
                  <a:lnTo>
                    <a:pt x="1" y="775"/>
                  </a:lnTo>
                  <a:lnTo>
                    <a:pt x="22" y="818"/>
                  </a:lnTo>
                  <a:lnTo>
                    <a:pt x="44" y="861"/>
                  </a:lnTo>
                  <a:lnTo>
                    <a:pt x="108" y="882"/>
                  </a:lnTo>
                  <a:lnTo>
                    <a:pt x="538" y="1076"/>
                  </a:lnTo>
                  <a:lnTo>
                    <a:pt x="624" y="1097"/>
                  </a:lnTo>
                  <a:lnTo>
                    <a:pt x="710" y="1054"/>
                  </a:lnTo>
                  <a:lnTo>
                    <a:pt x="775" y="1011"/>
                  </a:lnTo>
                  <a:lnTo>
                    <a:pt x="818" y="925"/>
                  </a:lnTo>
                  <a:lnTo>
                    <a:pt x="904" y="366"/>
                  </a:lnTo>
                  <a:lnTo>
                    <a:pt x="904" y="302"/>
                  </a:lnTo>
                  <a:lnTo>
                    <a:pt x="882" y="259"/>
                  </a:lnTo>
                  <a:lnTo>
                    <a:pt x="839" y="194"/>
                  </a:lnTo>
                  <a:lnTo>
                    <a:pt x="796" y="173"/>
                  </a:lnTo>
                  <a:lnTo>
                    <a:pt x="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2"/>
            <p:cNvSpPr/>
            <p:nvPr/>
          </p:nvSpPr>
          <p:spPr>
            <a:xfrm>
              <a:off x="5187235" y="-1970544"/>
              <a:ext cx="24336" cy="29558"/>
            </a:xfrm>
            <a:custGeom>
              <a:avLst/>
              <a:gdLst/>
              <a:ahLst/>
              <a:cxnLst/>
              <a:rect l="l" t="t" r="r" b="b"/>
              <a:pathLst>
                <a:path w="904" h="1098" fill="none" extrusionOk="0">
                  <a:moveTo>
                    <a:pt x="796" y="173"/>
                  </a:moveTo>
                  <a:lnTo>
                    <a:pt x="302" y="1"/>
                  </a:lnTo>
                  <a:lnTo>
                    <a:pt x="302" y="1"/>
                  </a:lnTo>
                  <a:lnTo>
                    <a:pt x="216" y="1"/>
                  </a:lnTo>
                  <a:lnTo>
                    <a:pt x="151" y="22"/>
                  </a:lnTo>
                  <a:lnTo>
                    <a:pt x="87" y="87"/>
                  </a:lnTo>
                  <a:lnTo>
                    <a:pt x="65"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818" y="925"/>
                  </a:lnTo>
                  <a:lnTo>
                    <a:pt x="904" y="366"/>
                  </a:lnTo>
                  <a:lnTo>
                    <a:pt x="904" y="366"/>
                  </a:lnTo>
                  <a:lnTo>
                    <a:pt x="904" y="302"/>
                  </a:lnTo>
                  <a:lnTo>
                    <a:pt x="882" y="259"/>
                  </a:lnTo>
                  <a:lnTo>
                    <a:pt x="839" y="194"/>
                  </a:lnTo>
                  <a:lnTo>
                    <a:pt x="796"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2"/>
            <p:cNvSpPr/>
            <p:nvPr/>
          </p:nvSpPr>
          <p:spPr>
            <a:xfrm>
              <a:off x="5217923" y="-1958968"/>
              <a:ext cx="24336" cy="29558"/>
            </a:xfrm>
            <a:custGeom>
              <a:avLst/>
              <a:gdLst/>
              <a:ahLst/>
              <a:cxnLst/>
              <a:rect l="l" t="t" r="r" b="b"/>
              <a:pathLst>
                <a:path w="904" h="1098" extrusionOk="0">
                  <a:moveTo>
                    <a:pt x="215" y="1"/>
                  </a:moveTo>
                  <a:lnTo>
                    <a:pt x="151" y="44"/>
                  </a:lnTo>
                  <a:lnTo>
                    <a:pt x="86" y="87"/>
                  </a:lnTo>
                  <a:lnTo>
                    <a:pt x="65" y="173"/>
                  </a:lnTo>
                  <a:lnTo>
                    <a:pt x="0" y="710"/>
                  </a:lnTo>
                  <a:lnTo>
                    <a:pt x="0" y="775"/>
                  </a:lnTo>
                  <a:lnTo>
                    <a:pt x="22" y="818"/>
                  </a:lnTo>
                  <a:lnTo>
                    <a:pt x="43" y="861"/>
                  </a:lnTo>
                  <a:lnTo>
                    <a:pt x="108" y="904"/>
                  </a:lnTo>
                  <a:lnTo>
                    <a:pt x="538" y="1076"/>
                  </a:lnTo>
                  <a:lnTo>
                    <a:pt x="624" y="1097"/>
                  </a:lnTo>
                  <a:lnTo>
                    <a:pt x="710" y="1076"/>
                  </a:lnTo>
                  <a:lnTo>
                    <a:pt x="774" y="1011"/>
                  </a:lnTo>
                  <a:lnTo>
                    <a:pt x="796" y="947"/>
                  </a:lnTo>
                  <a:lnTo>
                    <a:pt x="903" y="366"/>
                  </a:lnTo>
                  <a:lnTo>
                    <a:pt x="903" y="323"/>
                  </a:lnTo>
                  <a:lnTo>
                    <a:pt x="882" y="259"/>
                  </a:lnTo>
                  <a:lnTo>
                    <a:pt x="839" y="216"/>
                  </a:lnTo>
                  <a:lnTo>
                    <a:pt x="774" y="173"/>
                  </a:lnTo>
                  <a:lnTo>
                    <a:pt x="301" y="22"/>
                  </a:lnTo>
                  <a:lnTo>
                    <a:pt x="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2"/>
            <p:cNvSpPr/>
            <p:nvPr/>
          </p:nvSpPr>
          <p:spPr>
            <a:xfrm>
              <a:off x="5217923" y="-1958968"/>
              <a:ext cx="24336" cy="29558"/>
            </a:xfrm>
            <a:custGeom>
              <a:avLst/>
              <a:gdLst/>
              <a:ahLst/>
              <a:cxnLst/>
              <a:rect l="l" t="t" r="r" b="b"/>
              <a:pathLst>
                <a:path w="904" h="1098" fill="none" extrusionOk="0">
                  <a:moveTo>
                    <a:pt x="774" y="173"/>
                  </a:moveTo>
                  <a:lnTo>
                    <a:pt x="301" y="22"/>
                  </a:lnTo>
                  <a:lnTo>
                    <a:pt x="301" y="22"/>
                  </a:lnTo>
                  <a:lnTo>
                    <a:pt x="215" y="1"/>
                  </a:lnTo>
                  <a:lnTo>
                    <a:pt x="151" y="44"/>
                  </a:lnTo>
                  <a:lnTo>
                    <a:pt x="86" y="87"/>
                  </a:lnTo>
                  <a:lnTo>
                    <a:pt x="65" y="173"/>
                  </a:lnTo>
                  <a:lnTo>
                    <a:pt x="0" y="710"/>
                  </a:lnTo>
                  <a:lnTo>
                    <a:pt x="0" y="710"/>
                  </a:lnTo>
                  <a:lnTo>
                    <a:pt x="0" y="775"/>
                  </a:lnTo>
                  <a:lnTo>
                    <a:pt x="22" y="818"/>
                  </a:lnTo>
                  <a:lnTo>
                    <a:pt x="43" y="861"/>
                  </a:lnTo>
                  <a:lnTo>
                    <a:pt x="108" y="904"/>
                  </a:lnTo>
                  <a:lnTo>
                    <a:pt x="538" y="1076"/>
                  </a:lnTo>
                  <a:lnTo>
                    <a:pt x="538" y="1076"/>
                  </a:lnTo>
                  <a:lnTo>
                    <a:pt x="624" y="1097"/>
                  </a:lnTo>
                  <a:lnTo>
                    <a:pt x="710" y="1076"/>
                  </a:lnTo>
                  <a:lnTo>
                    <a:pt x="774" y="1011"/>
                  </a:lnTo>
                  <a:lnTo>
                    <a:pt x="796" y="947"/>
                  </a:lnTo>
                  <a:lnTo>
                    <a:pt x="903" y="366"/>
                  </a:lnTo>
                  <a:lnTo>
                    <a:pt x="903" y="366"/>
                  </a:lnTo>
                  <a:lnTo>
                    <a:pt x="903" y="323"/>
                  </a:lnTo>
                  <a:lnTo>
                    <a:pt x="882" y="259"/>
                  </a:lnTo>
                  <a:lnTo>
                    <a:pt x="839" y="216"/>
                  </a:lnTo>
                  <a:lnTo>
                    <a:pt x="774"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2"/>
            <p:cNvSpPr/>
            <p:nvPr/>
          </p:nvSpPr>
          <p:spPr>
            <a:xfrm>
              <a:off x="5248585" y="-1946801"/>
              <a:ext cx="24336" cy="28939"/>
            </a:xfrm>
            <a:custGeom>
              <a:avLst/>
              <a:gdLst/>
              <a:ahLst/>
              <a:cxnLst/>
              <a:rect l="l" t="t" r="r" b="b"/>
              <a:pathLst>
                <a:path w="904" h="1075" extrusionOk="0">
                  <a:moveTo>
                    <a:pt x="215" y="0"/>
                  </a:moveTo>
                  <a:lnTo>
                    <a:pt x="151" y="22"/>
                  </a:lnTo>
                  <a:lnTo>
                    <a:pt x="86" y="86"/>
                  </a:lnTo>
                  <a:lnTo>
                    <a:pt x="43" y="151"/>
                  </a:lnTo>
                  <a:lnTo>
                    <a:pt x="0" y="710"/>
                  </a:lnTo>
                  <a:lnTo>
                    <a:pt x="0" y="753"/>
                  </a:lnTo>
                  <a:lnTo>
                    <a:pt x="22" y="817"/>
                  </a:lnTo>
                  <a:lnTo>
                    <a:pt x="43" y="860"/>
                  </a:lnTo>
                  <a:lnTo>
                    <a:pt x="108" y="882"/>
                  </a:lnTo>
                  <a:lnTo>
                    <a:pt x="538" y="1075"/>
                  </a:lnTo>
                  <a:lnTo>
                    <a:pt x="624" y="1075"/>
                  </a:lnTo>
                  <a:lnTo>
                    <a:pt x="710" y="1053"/>
                  </a:lnTo>
                  <a:lnTo>
                    <a:pt x="774" y="1011"/>
                  </a:lnTo>
                  <a:lnTo>
                    <a:pt x="796" y="925"/>
                  </a:lnTo>
                  <a:lnTo>
                    <a:pt x="903" y="366"/>
                  </a:lnTo>
                  <a:lnTo>
                    <a:pt x="903" y="301"/>
                  </a:lnTo>
                  <a:lnTo>
                    <a:pt x="882" y="237"/>
                  </a:lnTo>
                  <a:lnTo>
                    <a:pt x="839" y="194"/>
                  </a:lnTo>
                  <a:lnTo>
                    <a:pt x="774" y="172"/>
                  </a:ln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2"/>
            <p:cNvSpPr/>
            <p:nvPr/>
          </p:nvSpPr>
          <p:spPr>
            <a:xfrm>
              <a:off x="5248585" y="-1946801"/>
              <a:ext cx="24336" cy="28939"/>
            </a:xfrm>
            <a:custGeom>
              <a:avLst/>
              <a:gdLst/>
              <a:ahLst/>
              <a:cxnLst/>
              <a:rect l="l" t="t" r="r" b="b"/>
              <a:pathLst>
                <a:path w="904" h="1075" fill="none" extrusionOk="0">
                  <a:moveTo>
                    <a:pt x="774" y="172"/>
                  </a:moveTo>
                  <a:lnTo>
                    <a:pt x="301" y="0"/>
                  </a:lnTo>
                  <a:lnTo>
                    <a:pt x="301" y="0"/>
                  </a:lnTo>
                  <a:lnTo>
                    <a:pt x="215" y="0"/>
                  </a:lnTo>
                  <a:lnTo>
                    <a:pt x="151" y="22"/>
                  </a:lnTo>
                  <a:lnTo>
                    <a:pt x="86" y="86"/>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3"/>
                  </a:lnTo>
                  <a:lnTo>
                    <a:pt x="774" y="1011"/>
                  </a:lnTo>
                  <a:lnTo>
                    <a:pt x="796" y="925"/>
                  </a:lnTo>
                  <a:lnTo>
                    <a:pt x="903" y="366"/>
                  </a:lnTo>
                  <a:lnTo>
                    <a:pt x="903" y="366"/>
                  </a:lnTo>
                  <a:lnTo>
                    <a:pt x="903" y="301"/>
                  </a:lnTo>
                  <a:lnTo>
                    <a:pt x="882" y="237"/>
                  </a:lnTo>
                  <a:lnTo>
                    <a:pt x="839" y="194"/>
                  </a:lnTo>
                  <a:lnTo>
                    <a:pt x="774"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2"/>
            <p:cNvSpPr/>
            <p:nvPr/>
          </p:nvSpPr>
          <p:spPr>
            <a:xfrm>
              <a:off x="5404264" y="-1894737"/>
              <a:ext cx="24309" cy="28966"/>
            </a:xfrm>
            <a:custGeom>
              <a:avLst/>
              <a:gdLst/>
              <a:ahLst/>
              <a:cxnLst/>
              <a:rect l="l" t="t" r="r" b="b"/>
              <a:pathLst>
                <a:path w="903" h="1076" extrusionOk="0">
                  <a:moveTo>
                    <a:pt x="237" y="1"/>
                  </a:moveTo>
                  <a:lnTo>
                    <a:pt x="151" y="22"/>
                  </a:lnTo>
                  <a:lnTo>
                    <a:pt x="86" y="65"/>
                  </a:lnTo>
                  <a:lnTo>
                    <a:pt x="65" y="151"/>
                  </a:lnTo>
                  <a:lnTo>
                    <a:pt x="0" y="689"/>
                  </a:lnTo>
                  <a:lnTo>
                    <a:pt x="0" y="753"/>
                  </a:lnTo>
                  <a:lnTo>
                    <a:pt x="22" y="818"/>
                  </a:lnTo>
                  <a:lnTo>
                    <a:pt x="43" y="861"/>
                  </a:lnTo>
                  <a:lnTo>
                    <a:pt x="108" y="882"/>
                  </a:lnTo>
                  <a:lnTo>
                    <a:pt x="537" y="1054"/>
                  </a:lnTo>
                  <a:lnTo>
                    <a:pt x="623" y="1076"/>
                  </a:lnTo>
                  <a:lnTo>
                    <a:pt x="709" y="1054"/>
                  </a:lnTo>
                  <a:lnTo>
                    <a:pt x="774" y="990"/>
                  </a:lnTo>
                  <a:lnTo>
                    <a:pt x="817" y="925"/>
                  </a:lnTo>
                  <a:lnTo>
                    <a:pt x="903" y="366"/>
                  </a:lnTo>
                  <a:lnTo>
                    <a:pt x="903" y="302"/>
                  </a:lnTo>
                  <a:lnTo>
                    <a:pt x="881" y="237"/>
                  </a:lnTo>
                  <a:lnTo>
                    <a:pt x="838" y="194"/>
                  </a:lnTo>
                  <a:lnTo>
                    <a:pt x="795" y="173"/>
                  </a:lnTo>
                  <a:lnTo>
                    <a:pt x="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2"/>
            <p:cNvSpPr/>
            <p:nvPr/>
          </p:nvSpPr>
          <p:spPr>
            <a:xfrm>
              <a:off x="5404264" y="-1894737"/>
              <a:ext cx="24309" cy="28966"/>
            </a:xfrm>
            <a:custGeom>
              <a:avLst/>
              <a:gdLst/>
              <a:ahLst/>
              <a:cxnLst/>
              <a:rect l="l" t="t" r="r" b="b"/>
              <a:pathLst>
                <a:path w="903" h="1076" fill="none" extrusionOk="0">
                  <a:moveTo>
                    <a:pt x="795" y="173"/>
                  </a:moveTo>
                  <a:lnTo>
                    <a:pt x="301" y="1"/>
                  </a:lnTo>
                  <a:lnTo>
                    <a:pt x="301" y="1"/>
                  </a:lnTo>
                  <a:lnTo>
                    <a:pt x="237" y="1"/>
                  </a:lnTo>
                  <a:lnTo>
                    <a:pt x="151" y="22"/>
                  </a:lnTo>
                  <a:lnTo>
                    <a:pt x="86" y="65"/>
                  </a:lnTo>
                  <a:lnTo>
                    <a:pt x="65" y="151"/>
                  </a:lnTo>
                  <a:lnTo>
                    <a:pt x="0" y="689"/>
                  </a:lnTo>
                  <a:lnTo>
                    <a:pt x="0" y="689"/>
                  </a:lnTo>
                  <a:lnTo>
                    <a:pt x="0" y="753"/>
                  </a:lnTo>
                  <a:lnTo>
                    <a:pt x="22" y="818"/>
                  </a:lnTo>
                  <a:lnTo>
                    <a:pt x="43" y="861"/>
                  </a:lnTo>
                  <a:lnTo>
                    <a:pt x="108" y="882"/>
                  </a:lnTo>
                  <a:lnTo>
                    <a:pt x="537" y="1054"/>
                  </a:lnTo>
                  <a:lnTo>
                    <a:pt x="537" y="1054"/>
                  </a:lnTo>
                  <a:lnTo>
                    <a:pt x="623" y="1076"/>
                  </a:lnTo>
                  <a:lnTo>
                    <a:pt x="709" y="1054"/>
                  </a:lnTo>
                  <a:lnTo>
                    <a:pt x="774" y="990"/>
                  </a:lnTo>
                  <a:lnTo>
                    <a:pt x="817" y="925"/>
                  </a:lnTo>
                  <a:lnTo>
                    <a:pt x="903" y="366"/>
                  </a:lnTo>
                  <a:lnTo>
                    <a:pt x="903" y="366"/>
                  </a:lnTo>
                  <a:lnTo>
                    <a:pt x="903" y="302"/>
                  </a:lnTo>
                  <a:lnTo>
                    <a:pt x="881" y="237"/>
                  </a:lnTo>
                  <a:lnTo>
                    <a:pt x="838" y="194"/>
                  </a:lnTo>
                  <a:lnTo>
                    <a:pt x="795"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2"/>
            <p:cNvSpPr/>
            <p:nvPr/>
          </p:nvSpPr>
          <p:spPr>
            <a:xfrm>
              <a:off x="5434925" y="-1883162"/>
              <a:ext cx="24336" cy="29558"/>
            </a:xfrm>
            <a:custGeom>
              <a:avLst/>
              <a:gdLst/>
              <a:ahLst/>
              <a:cxnLst/>
              <a:rect l="l" t="t" r="r" b="b"/>
              <a:pathLst>
                <a:path w="904" h="1098" extrusionOk="0">
                  <a:moveTo>
                    <a:pt x="215" y="1"/>
                  </a:moveTo>
                  <a:lnTo>
                    <a:pt x="151" y="22"/>
                  </a:lnTo>
                  <a:lnTo>
                    <a:pt x="86" y="87"/>
                  </a:lnTo>
                  <a:lnTo>
                    <a:pt x="65" y="151"/>
                  </a:lnTo>
                  <a:lnTo>
                    <a:pt x="0" y="710"/>
                  </a:lnTo>
                  <a:lnTo>
                    <a:pt x="0" y="775"/>
                  </a:lnTo>
                  <a:lnTo>
                    <a:pt x="22" y="818"/>
                  </a:lnTo>
                  <a:lnTo>
                    <a:pt x="43" y="861"/>
                  </a:lnTo>
                  <a:lnTo>
                    <a:pt x="108" y="882"/>
                  </a:lnTo>
                  <a:lnTo>
                    <a:pt x="538" y="1076"/>
                  </a:lnTo>
                  <a:lnTo>
                    <a:pt x="624" y="1097"/>
                  </a:lnTo>
                  <a:lnTo>
                    <a:pt x="710" y="1054"/>
                  </a:lnTo>
                  <a:lnTo>
                    <a:pt x="774" y="1011"/>
                  </a:lnTo>
                  <a:lnTo>
                    <a:pt x="796" y="925"/>
                  </a:lnTo>
                  <a:lnTo>
                    <a:pt x="903" y="366"/>
                  </a:lnTo>
                  <a:lnTo>
                    <a:pt x="903" y="302"/>
                  </a:lnTo>
                  <a:lnTo>
                    <a:pt x="882" y="259"/>
                  </a:lnTo>
                  <a:lnTo>
                    <a:pt x="839" y="194"/>
                  </a:lnTo>
                  <a:lnTo>
                    <a:pt x="774" y="173"/>
                  </a:lnTo>
                  <a:lnTo>
                    <a:pt x="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2"/>
            <p:cNvSpPr/>
            <p:nvPr/>
          </p:nvSpPr>
          <p:spPr>
            <a:xfrm>
              <a:off x="5434925" y="-1883162"/>
              <a:ext cx="24336" cy="29558"/>
            </a:xfrm>
            <a:custGeom>
              <a:avLst/>
              <a:gdLst/>
              <a:ahLst/>
              <a:cxnLst/>
              <a:rect l="l" t="t" r="r" b="b"/>
              <a:pathLst>
                <a:path w="904" h="1098" fill="none" extrusionOk="0">
                  <a:moveTo>
                    <a:pt x="774" y="173"/>
                  </a:moveTo>
                  <a:lnTo>
                    <a:pt x="301" y="1"/>
                  </a:lnTo>
                  <a:lnTo>
                    <a:pt x="301" y="1"/>
                  </a:lnTo>
                  <a:lnTo>
                    <a:pt x="215" y="1"/>
                  </a:lnTo>
                  <a:lnTo>
                    <a:pt x="151" y="22"/>
                  </a:lnTo>
                  <a:lnTo>
                    <a:pt x="86" y="87"/>
                  </a:lnTo>
                  <a:lnTo>
                    <a:pt x="65" y="151"/>
                  </a:lnTo>
                  <a:lnTo>
                    <a:pt x="0" y="710"/>
                  </a:lnTo>
                  <a:lnTo>
                    <a:pt x="0" y="710"/>
                  </a:lnTo>
                  <a:lnTo>
                    <a:pt x="0" y="775"/>
                  </a:lnTo>
                  <a:lnTo>
                    <a:pt x="22" y="818"/>
                  </a:lnTo>
                  <a:lnTo>
                    <a:pt x="43" y="861"/>
                  </a:lnTo>
                  <a:lnTo>
                    <a:pt x="108" y="882"/>
                  </a:lnTo>
                  <a:lnTo>
                    <a:pt x="538" y="1076"/>
                  </a:lnTo>
                  <a:lnTo>
                    <a:pt x="538" y="1076"/>
                  </a:lnTo>
                  <a:lnTo>
                    <a:pt x="624" y="1097"/>
                  </a:lnTo>
                  <a:lnTo>
                    <a:pt x="710" y="1054"/>
                  </a:lnTo>
                  <a:lnTo>
                    <a:pt x="774" y="1011"/>
                  </a:lnTo>
                  <a:lnTo>
                    <a:pt x="796" y="925"/>
                  </a:lnTo>
                  <a:lnTo>
                    <a:pt x="903" y="366"/>
                  </a:lnTo>
                  <a:lnTo>
                    <a:pt x="903" y="366"/>
                  </a:lnTo>
                  <a:lnTo>
                    <a:pt x="903" y="302"/>
                  </a:lnTo>
                  <a:lnTo>
                    <a:pt x="882" y="259"/>
                  </a:lnTo>
                  <a:lnTo>
                    <a:pt x="839" y="194"/>
                  </a:lnTo>
                  <a:lnTo>
                    <a:pt x="774"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2"/>
            <p:cNvSpPr/>
            <p:nvPr/>
          </p:nvSpPr>
          <p:spPr>
            <a:xfrm>
              <a:off x="5465587" y="-1871586"/>
              <a:ext cx="24336" cy="29558"/>
            </a:xfrm>
            <a:custGeom>
              <a:avLst/>
              <a:gdLst/>
              <a:ahLst/>
              <a:cxnLst/>
              <a:rect l="l" t="t" r="r" b="b"/>
              <a:pathLst>
                <a:path w="904" h="1098" extrusionOk="0">
                  <a:moveTo>
                    <a:pt x="216" y="1"/>
                  </a:moveTo>
                  <a:lnTo>
                    <a:pt x="151" y="44"/>
                  </a:lnTo>
                  <a:lnTo>
                    <a:pt x="87" y="87"/>
                  </a:lnTo>
                  <a:lnTo>
                    <a:pt x="44" y="173"/>
                  </a:lnTo>
                  <a:lnTo>
                    <a:pt x="1" y="710"/>
                  </a:lnTo>
                  <a:lnTo>
                    <a:pt x="1" y="775"/>
                  </a:lnTo>
                  <a:lnTo>
                    <a:pt x="22" y="818"/>
                  </a:lnTo>
                  <a:lnTo>
                    <a:pt x="44" y="861"/>
                  </a:lnTo>
                  <a:lnTo>
                    <a:pt x="108" y="904"/>
                  </a:lnTo>
                  <a:lnTo>
                    <a:pt x="538" y="1076"/>
                  </a:lnTo>
                  <a:lnTo>
                    <a:pt x="624" y="1097"/>
                  </a:lnTo>
                  <a:lnTo>
                    <a:pt x="710" y="1076"/>
                  </a:lnTo>
                  <a:lnTo>
                    <a:pt x="775" y="1011"/>
                  </a:lnTo>
                  <a:lnTo>
                    <a:pt x="796" y="947"/>
                  </a:lnTo>
                  <a:lnTo>
                    <a:pt x="904" y="366"/>
                  </a:lnTo>
                  <a:lnTo>
                    <a:pt x="904" y="323"/>
                  </a:lnTo>
                  <a:lnTo>
                    <a:pt x="882" y="259"/>
                  </a:lnTo>
                  <a:lnTo>
                    <a:pt x="839" y="216"/>
                  </a:lnTo>
                  <a:lnTo>
                    <a:pt x="775" y="173"/>
                  </a:lnTo>
                  <a:lnTo>
                    <a:pt x="302" y="22"/>
                  </a:lnTo>
                  <a:lnTo>
                    <a:pt x="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2"/>
            <p:cNvSpPr/>
            <p:nvPr/>
          </p:nvSpPr>
          <p:spPr>
            <a:xfrm>
              <a:off x="5465587" y="-1871586"/>
              <a:ext cx="24336" cy="29558"/>
            </a:xfrm>
            <a:custGeom>
              <a:avLst/>
              <a:gdLst/>
              <a:ahLst/>
              <a:cxnLst/>
              <a:rect l="l" t="t" r="r" b="b"/>
              <a:pathLst>
                <a:path w="904" h="1098" fill="none" extrusionOk="0">
                  <a:moveTo>
                    <a:pt x="775" y="173"/>
                  </a:moveTo>
                  <a:lnTo>
                    <a:pt x="302" y="22"/>
                  </a:lnTo>
                  <a:lnTo>
                    <a:pt x="302" y="22"/>
                  </a:lnTo>
                  <a:lnTo>
                    <a:pt x="216" y="1"/>
                  </a:lnTo>
                  <a:lnTo>
                    <a:pt x="151" y="44"/>
                  </a:lnTo>
                  <a:lnTo>
                    <a:pt x="87" y="87"/>
                  </a:lnTo>
                  <a:lnTo>
                    <a:pt x="44" y="173"/>
                  </a:lnTo>
                  <a:lnTo>
                    <a:pt x="1" y="710"/>
                  </a:lnTo>
                  <a:lnTo>
                    <a:pt x="1" y="710"/>
                  </a:lnTo>
                  <a:lnTo>
                    <a:pt x="1" y="775"/>
                  </a:lnTo>
                  <a:lnTo>
                    <a:pt x="22" y="818"/>
                  </a:lnTo>
                  <a:lnTo>
                    <a:pt x="44" y="861"/>
                  </a:lnTo>
                  <a:lnTo>
                    <a:pt x="108" y="904"/>
                  </a:lnTo>
                  <a:lnTo>
                    <a:pt x="538" y="1076"/>
                  </a:lnTo>
                  <a:lnTo>
                    <a:pt x="538" y="1076"/>
                  </a:lnTo>
                  <a:lnTo>
                    <a:pt x="624" y="1097"/>
                  </a:lnTo>
                  <a:lnTo>
                    <a:pt x="710" y="1076"/>
                  </a:lnTo>
                  <a:lnTo>
                    <a:pt x="775" y="1011"/>
                  </a:lnTo>
                  <a:lnTo>
                    <a:pt x="796" y="947"/>
                  </a:lnTo>
                  <a:lnTo>
                    <a:pt x="904" y="366"/>
                  </a:lnTo>
                  <a:lnTo>
                    <a:pt x="904" y="366"/>
                  </a:lnTo>
                  <a:lnTo>
                    <a:pt x="904" y="323"/>
                  </a:lnTo>
                  <a:lnTo>
                    <a:pt x="882" y="259"/>
                  </a:lnTo>
                  <a:lnTo>
                    <a:pt x="839" y="216"/>
                  </a:lnTo>
                  <a:lnTo>
                    <a:pt x="775"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2"/>
            <p:cNvSpPr/>
            <p:nvPr/>
          </p:nvSpPr>
          <p:spPr>
            <a:xfrm>
              <a:off x="5496276" y="-1859418"/>
              <a:ext cx="24309" cy="28939"/>
            </a:xfrm>
            <a:custGeom>
              <a:avLst/>
              <a:gdLst/>
              <a:ahLst/>
              <a:cxnLst/>
              <a:rect l="l" t="t" r="r" b="b"/>
              <a:pathLst>
                <a:path w="903" h="1075" extrusionOk="0">
                  <a:moveTo>
                    <a:pt x="215" y="0"/>
                  </a:moveTo>
                  <a:lnTo>
                    <a:pt x="151" y="22"/>
                  </a:lnTo>
                  <a:lnTo>
                    <a:pt x="86" y="86"/>
                  </a:lnTo>
                  <a:lnTo>
                    <a:pt x="43" y="151"/>
                  </a:lnTo>
                  <a:lnTo>
                    <a:pt x="0" y="710"/>
                  </a:lnTo>
                  <a:lnTo>
                    <a:pt x="0" y="753"/>
                  </a:lnTo>
                  <a:lnTo>
                    <a:pt x="0" y="817"/>
                  </a:lnTo>
                  <a:lnTo>
                    <a:pt x="43" y="860"/>
                  </a:lnTo>
                  <a:lnTo>
                    <a:pt x="86" y="882"/>
                  </a:lnTo>
                  <a:lnTo>
                    <a:pt x="537" y="1075"/>
                  </a:lnTo>
                  <a:lnTo>
                    <a:pt x="623" y="1075"/>
                  </a:lnTo>
                  <a:lnTo>
                    <a:pt x="709" y="1054"/>
                  </a:lnTo>
                  <a:lnTo>
                    <a:pt x="774" y="1011"/>
                  </a:lnTo>
                  <a:lnTo>
                    <a:pt x="795" y="925"/>
                  </a:lnTo>
                  <a:lnTo>
                    <a:pt x="903" y="366"/>
                  </a:lnTo>
                  <a:lnTo>
                    <a:pt x="903" y="301"/>
                  </a:lnTo>
                  <a:lnTo>
                    <a:pt x="881" y="237"/>
                  </a:lnTo>
                  <a:lnTo>
                    <a:pt x="838" y="194"/>
                  </a:lnTo>
                  <a:lnTo>
                    <a:pt x="774" y="172"/>
                  </a:ln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2"/>
            <p:cNvSpPr/>
            <p:nvPr/>
          </p:nvSpPr>
          <p:spPr>
            <a:xfrm>
              <a:off x="5496276" y="-1859418"/>
              <a:ext cx="24309" cy="28939"/>
            </a:xfrm>
            <a:custGeom>
              <a:avLst/>
              <a:gdLst/>
              <a:ahLst/>
              <a:cxnLst/>
              <a:rect l="l" t="t" r="r" b="b"/>
              <a:pathLst>
                <a:path w="903" h="1075" fill="none" extrusionOk="0">
                  <a:moveTo>
                    <a:pt x="774" y="172"/>
                  </a:moveTo>
                  <a:lnTo>
                    <a:pt x="301" y="0"/>
                  </a:lnTo>
                  <a:lnTo>
                    <a:pt x="301" y="0"/>
                  </a:lnTo>
                  <a:lnTo>
                    <a:pt x="215" y="0"/>
                  </a:lnTo>
                  <a:lnTo>
                    <a:pt x="151" y="22"/>
                  </a:lnTo>
                  <a:lnTo>
                    <a:pt x="86" y="86"/>
                  </a:lnTo>
                  <a:lnTo>
                    <a:pt x="43" y="151"/>
                  </a:lnTo>
                  <a:lnTo>
                    <a:pt x="0" y="710"/>
                  </a:lnTo>
                  <a:lnTo>
                    <a:pt x="0" y="710"/>
                  </a:lnTo>
                  <a:lnTo>
                    <a:pt x="0" y="753"/>
                  </a:lnTo>
                  <a:lnTo>
                    <a:pt x="0" y="817"/>
                  </a:lnTo>
                  <a:lnTo>
                    <a:pt x="43" y="860"/>
                  </a:lnTo>
                  <a:lnTo>
                    <a:pt x="86" y="882"/>
                  </a:lnTo>
                  <a:lnTo>
                    <a:pt x="537" y="1075"/>
                  </a:lnTo>
                  <a:lnTo>
                    <a:pt x="537" y="1075"/>
                  </a:lnTo>
                  <a:lnTo>
                    <a:pt x="623" y="1075"/>
                  </a:lnTo>
                  <a:lnTo>
                    <a:pt x="709" y="1054"/>
                  </a:lnTo>
                  <a:lnTo>
                    <a:pt x="774" y="1011"/>
                  </a:lnTo>
                  <a:lnTo>
                    <a:pt x="795" y="925"/>
                  </a:lnTo>
                  <a:lnTo>
                    <a:pt x="903" y="366"/>
                  </a:lnTo>
                  <a:lnTo>
                    <a:pt x="903" y="366"/>
                  </a:lnTo>
                  <a:lnTo>
                    <a:pt x="903" y="301"/>
                  </a:lnTo>
                  <a:lnTo>
                    <a:pt x="881" y="237"/>
                  </a:lnTo>
                  <a:lnTo>
                    <a:pt x="838" y="194"/>
                  </a:lnTo>
                  <a:lnTo>
                    <a:pt x="774"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2"/>
            <p:cNvSpPr/>
            <p:nvPr/>
          </p:nvSpPr>
          <p:spPr>
            <a:xfrm>
              <a:off x="5526346" y="-1847843"/>
              <a:ext cx="24928" cy="29531"/>
            </a:xfrm>
            <a:custGeom>
              <a:avLst/>
              <a:gdLst/>
              <a:ahLst/>
              <a:cxnLst/>
              <a:rect l="l" t="t" r="r" b="b"/>
              <a:pathLst>
                <a:path w="926" h="1097" extrusionOk="0">
                  <a:moveTo>
                    <a:pt x="237" y="0"/>
                  </a:moveTo>
                  <a:lnTo>
                    <a:pt x="151" y="43"/>
                  </a:lnTo>
                  <a:lnTo>
                    <a:pt x="108" y="86"/>
                  </a:lnTo>
                  <a:lnTo>
                    <a:pt x="65" y="172"/>
                  </a:lnTo>
                  <a:lnTo>
                    <a:pt x="1" y="709"/>
                  </a:lnTo>
                  <a:lnTo>
                    <a:pt x="1" y="774"/>
                  </a:lnTo>
                  <a:lnTo>
                    <a:pt x="22" y="817"/>
                  </a:lnTo>
                  <a:lnTo>
                    <a:pt x="65" y="860"/>
                  </a:lnTo>
                  <a:lnTo>
                    <a:pt x="108" y="903"/>
                  </a:lnTo>
                  <a:lnTo>
                    <a:pt x="560" y="1075"/>
                  </a:lnTo>
                  <a:lnTo>
                    <a:pt x="646" y="1096"/>
                  </a:lnTo>
                  <a:lnTo>
                    <a:pt x="732" y="1075"/>
                  </a:lnTo>
                  <a:lnTo>
                    <a:pt x="796" y="1010"/>
                  </a:lnTo>
                  <a:lnTo>
                    <a:pt x="818" y="946"/>
                  </a:lnTo>
                  <a:lnTo>
                    <a:pt x="925" y="366"/>
                  </a:lnTo>
                  <a:lnTo>
                    <a:pt x="925" y="301"/>
                  </a:lnTo>
                  <a:lnTo>
                    <a:pt x="904" y="258"/>
                  </a:lnTo>
                  <a:lnTo>
                    <a:pt x="861" y="215"/>
                  </a:lnTo>
                  <a:lnTo>
                    <a:pt x="796" y="172"/>
                  </a:lnTo>
                  <a:lnTo>
                    <a:pt x="323" y="22"/>
                  </a:lnTo>
                  <a:lnTo>
                    <a:pt x="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2"/>
            <p:cNvSpPr/>
            <p:nvPr/>
          </p:nvSpPr>
          <p:spPr>
            <a:xfrm>
              <a:off x="5526346" y="-1847843"/>
              <a:ext cx="24928" cy="29531"/>
            </a:xfrm>
            <a:custGeom>
              <a:avLst/>
              <a:gdLst/>
              <a:ahLst/>
              <a:cxnLst/>
              <a:rect l="l" t="t" r="r" b="b"/>
              <a:pathLst>
                <a:path w="926" h="1097" fill="none" extrusionOk="0">
                  <a:moveTo>
                    <a:pt x="796" y="172"/>
                  </a:moveTo>
                  <a:lnTo>
                    <a:pt x="323" y="22"/>
                  </a:lnTo>
                  <a:lnTo>
                    <a:pt x="323" y="22"/>
                  </a:lnTo>
                  <a:lnTo>
                    <a:pt x="237" y="0"/>
                  </a:lnTo>
                  <a:lnTo>
                    <a:pt x="151" y="43"/>
                  </a:lnTo>
                  <a:lnTo>
                    <a:pt x="108" y="86"/>
                  </a:lnTo>
                  <a:lnTo>
                    <a:pt x="65" y="172"/>
                  </a:lnTo>
                  <a:lnTo>
                    <a:pt x="1" y="709"/>
                  </a:lnTo>
                  <a:lnTo>
                    <a:pt x="1" y="709"/>
                  </a:lnTo>
                  <a:lnTo>
                    <a:pt x="1" y="774"/>
                  </a:lnTo>
                  <a:lnTo>
                    <a:pt x="22" y="817"/>
                  </a:lnTo>
                  <a:lnTo>
                    <a:pt x="65" y="860"/>
                  </a:lnTo>
                  <a:lnTo>
                    <a:pt x="108" y="903"/>
                  </a:lnTo>
                  <a:lnTo>
                    <a:pt x="560" y="1075"/>
                  </a:lnTo>
                  <a:lnTo>
                    <a:pt x="560" y="1075"/>
                  </a:lnTo>
                  <a:lnTo>
                    <a:pt x="646" y="1096"/>
                  </a:lnTo>
                  <a:lnTo>
                    <a:pt x="732" y="1075"/>
                  </a:lnTo>
                  <a:lnTo>
                    <a:pt x="796" y="1010"/>
                  </a:lnTo>
                  <a:lnTo>
                    <a:pt x="818" y="946"/>
                  </a:lnTo>
                  <a:lnTo>
                    <a:pt x="925" y="366"/>
                  </a:lnTo>
                  <a:lnTo>
                    <a:pt x="925" y="366"/>
                  </a:lnTo>
                  <a:lnTo>
                    <a:pt x="925" y="301"/>
                  </a:lnTo>
                  <a:lnTo>
                    <a:pt x="904" y="258"/>
                  </a:lnTo>
                  <a:lnTo>
                    <a:pt x="861" y="215"/>
                  </a:lnTo>
                  <a:lnTo>
                    <a:pt x="796"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2"/>
            <p:cNvSpPr/>
            <p:nvPr/>
          </p:nvSpPr>
          <p:spPr>
            <a:xfrm>
              <a:off x="5557035" y="-1835702"/>
              <a:ext cx="24336" cy="28966"/>
            </a:xfrm>
            <a:custGeom>
              <a:avLst/>
              <a:gdLst/>
              <a:ahLst/>
              <a:cxnLst/>
              <a:rect l="l" t="t" r="r" b="b"/>
              <a:pathLst>
                <a:path w="904" h="1076" extrusionOk="0">
                  <a:moveTo>
                    <a:pt x="237" y="1"/>
                  </a:moveTo>
                  <a:lnTo>
                    <a:pt x="151" y="22"/>
                  </a:lnTo>
                  <a:lnTo>
                    <a:pt x="108" y="87"/>
                  </a:lnTo>
                  <a:lnTo>
                    <a:pt x="65" y="151"/>
                  </a:lnTo>
                  <a:lnTo>
                    <a:pt x="0" y="710"/>
                  </a:lnTo>
                  <a:lnTo>
                    <a:pt x="0" y="753"/>
                  </a:lnTo>
                  <a:lnTo>
                    <a:pt x="22" y="817"/>
                  </a:lnTo>
                  <a:lnTo>
                    <a:pt x="65" y="860"/>
                  </a:lnTo>
                  <a:lnTo>
                    <a:pt x="108" y="882"/>
                  </a:lnTo>
                  <a:lnTo>
                    <a:pt x="559" y="1075"/>
                  </a:lnTo>
                  <a:lnTo>
                    <a:pt x="645" y="1075"/>
                  </a:lnTo>
                  <a:lnTo>
                    <a:pt x="731" y="1054"/>
                  </a:lnTo>
                  <a:lnTo>
                    <a:pt x="774" y="1011"/>
                  </a:lnTo>
                  <a:lnTo>
                    <a:pt x="817" y="925"/>
                  </a:lnTo>
                  <a:lnTo>
                    <a:pt x="903" y="366"/>
                  </a:lnTo>
                  <a:lnTo>
                    <a:pt x="903" y="301"/>
                  </a:lnTo>
                  <a:lnTo>
                    <a:pt x="882" y="237"/>
                  </a:lnTo>
                  <a:lnTo>
                    <a:pt x="860" y="194"/>
                  </a:lnTo>
                  <a:lnTo>
                    <a:pt x="796" y="173"/>
                  </a:lnTo>
                  <a:lnTo>
                    <a:pt x="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2"/>
            <p:cNvSpPr/>
            <p:nvPr/>
          </p:nvSpPr>
          <p:spPr>
            <a:xfrm>
              <a:off x="5557035" y="-1835702"/>
              <a:ext cx="24336" cy="28966"/>
            </a:xfrm>
            <a:custGeom>
              <a:avLst/>
              <a:gdLst/>
              <a:ahLst/>
              <a:cxnLst/>
              <a:rect l="l" t="t" r="r" b="b"/>
              <a:pathLst>
                <a:path w="904" h="1076" fill="none" extrusionOk="0">
                  <a:moveTo>
                    <a:pt x="796" y="173"/>
                  </a:moveTo>
                  <a:lnTo>
                    <a:pt x="323" y="1"/>
                  </a:lnTo>
                  <a:lnTo>
                    <a:pt x="323" y="1"/>
                  </a:lnTo>
                  <a:lnTo>
                    <a:pt x="237" y="1"/>
                  </a:lnTo>
                  <a:lnTo>
                    <a:pt x="151" y="22"/>
                  </a:lnTo>
                  <a:lnTo>
                    <a:pt x="108" y="87"/>
                  </a:lnTo>
                  <a:lnTo>
                    <a:pt x="65" y="151"/>
                  </a:lnTo>
                  <a:lnTo>
                    <a:pt x="0" y="710"/>
                  </a:lnTo>
                  <a:lnTo>
                    <a:pt x="0" y="710"/>
                  </a:lnTo>
                  <a:lnTo>
                    <a:pt x="0" y="753"/>
                  </a:lnTo>
                  <a:lnTo>
                    <a:pt x="22" y="817"/>
                  </a:lnTo>
                  <a:lnTo>
                    <a:pt x="65" y="860"/>
                  </a:lnTo>
                  <a:lnTo>
                    <a:pt x="108" y="882"/>
                  </a:lnTo>
                  <a:lnTo>
                    <a:pt x="559" y="1075"/>
                  </a:lnTo>
                  <a:lnTo>
                    <a:pt x="559" y="1075"/>
                  </a:lnTo>
                  <a:lnTo>
                    <a:pt x="645" y="1075"/>
                  </a:lnTo>
                  <a:lnTo>
                    <a:pt x="731" y="1054"/>
                  </a:lnTo>
                  <a:lnTo>
                    <a:pt x="774" y="1011"/>
                  </a:lnTo>
                  <a:lnTo>
                    <a:pt x="817" y="925"/>
                  </a:lnTo>
                  <a:lnTo>
                    <a:pt x="903" y="366"/>
                  </a:lnTo>
                  <a:lnTo>
                    <a:pt x="903" y="366"/>
                  </a:lnTo>
                  <a:lnTo>
                    <a:pt x="903" y="301"/>
                  </a:lnTo>
                  <a:lnTo>
                    <a:pt x="882" y="237"/>
                  </a:lnTo>
                  <a:lnTo>
                    <a:pt x="860" y="194"/>
                  </a:lnTo>
                  <a:lnTo>
                    <a:pt x="796"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2"/>
            <p:cNvSpPr/>
            <p:nvPr/>
          </p:nvSpPr>
          <p:spPr>
            <a:xfrm>
              <a:off x="5587696" y="-1824126"/>
              <a:ext cx="24336" cy="29531"/>
            </a:xfrm>
            <a:custGeom>
              <a:avLst/>
              <a:gdLst/>
              <a:ahLst/>
              <a:cxnLst/>
              <a:rect l="l" t="t" r="r" b="b"/>
              <a:pathLst>
                <a:path w="904" h="1097" extrusionOk="0">
                  <a:moveTo>
                    <a:pt x="237" y="0"/>
                  </a:moveTo>
                  <a:lnTo>
                    <a:pt x="151" y="22"/>
                  </a:lnTo>
                  <a:lnTo>
                    <a:pt x="87" y="86"/>
                  </a:lnTo>
                  <a:lnTo>
                    <a:pt x="65" y="172"/>
                  </a:lnTo>
                  <a:lnTo>
                    <a:pt x="1" y="710"/>
                  </a:lnTo>
                  <a:lnTo>
                    <a:pt x="1" y="774"/>
                  </a:lnTo>
                  <a:lnTo>
                    <a:pt x="22" y="817"/>
                  </a:lnTo>
                  <a:lnTo>
                    <a:pt x="65" y="860"/>
                  </a:lnTo>
                  <a:lnTo>
                    <a:pt x="108" y="903"/>
                  </a:lnTo>
                  <a:lnTo>
                    <a:pt x="559" y="1075"/>
                  </a:lnTo>
                  <a:lnTo>
                    <a:pt x="645"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2"/>
            <p:cNvSpPr/>
            <p:nvPr/>
          </p:nvSpPr>
          <p:spPr>
            <a:xfrm>
              <a:off x="5587696" y="-1824126"/>
              <a:ext cx="24336" cy="29531"/>
            </a:xfrm>
            <a:custGeom>
              <a:avLst/>
              <a:gdLst/>
              <a:ahLst/>
              <a:cxnLst/>
              <a:rect l="l" t="t" r="r" b="b"/>
              <a:pathLst>
                <a:path w="904" h="1097" fill="none" extrusionOk="0">
                  <a:moveTo>
                    <a:pt x="796" y="172"/>
                  </a:moveTo>
                  <a:lnTo>
                    <a:pt x="323" y="22"/>
                  </a:lnTo>
                  <a:lnTo>
                    <a:pt x="323" y="22"/>
                  </a:lnTo>
                  <a:lnTo>
                    <a:pt x="237" y="0"/>
                  </a:lnTo>
                  <a:lnTo>
                    <a:pt x="151" y="22"/>
                  </a:lnTo>
                  <a:lnTo>
                    <a:pt x="87" y="86"/>
                  </a:lnTo>
                  <a:lnTo>
                    <a:pt x="65" y="172"/>
                  </a:lnTo>
                  <a:lnTo>
                    <a:pt x="1" y="710"/>
                  </a:lnTo>
                  <a:lnTo>
                    <a:pt x="1" y="710"/>
                  </a:lnTo>
                  <a:lnTo>
                    <a:pt x="1" y="774"/>
                  </a:lnTo>
                  <a:lnTo>
                    <a:pt x="22" y="817"/>
                  </a:lnTo>
                  <a:lnTo>
                    <a:pt x="65" y="860"/>
                  </a:lnTo>
                  <a:lnTo>
                    <a:pt x="108" y="903"/>
                  </a:lnTo>
                  <a:lnTo>
                    <a:pt x="559" y="1075"/>
                  </a:lnTo>
                  <a:lnTo>
                    <a:pt x="559" y="1075"/>
                  </a:lnTo>
                  <a:lnTo>
                    <a:pt x="645"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2"/>
            <p:cNvSpPr/>
            <p:nvPr/>
          </p:nvSpPr>
          <p:spPr>
            <a:xfrm>
              <a:off x="5618358" y="-1811985"/>
              <a:ext cx="24336" cy="28966"/>
            </a:xfrm>
            <a:custGeom>
              <a:avLst/>
              <a:gdLst/>
              <a:ahLst/>
              <a:cxnLst/>
              <a:rect l="l" t="t" r="r" b="b"/>
              <a:pathLst>
                <a:path w="904" h="1076" extrusionOk="0">
                  <a:moveTo>
                    <a:pt x="237" y="1"/>
                  </a:moveTo>
                  <a:lnTo>
                    <a:pt x="151" y="22"/>
                  </a:lnTo>
                  <a:lnTo>
                    <a:pt x="87" y="65"/>
                  </a:lnTo>
                  <a:lnTo>
                    <a:pt x="65" y="151"/>
                  </a:lnTo>
                  <a:lnTo>
                    <a:pt x="1" y="689"/>
                  </a:lnTo>
                  <a:lnTo>
                    <a:pt x="1" y="753"/>
                  </a:lnTo>
                  <a:lnTo>
                    <a:pt x="22" y="818"/>
                  </a:lnTo>
                  <a:lnTo>
                    <a:pt x="65" y="861"/>
                  </a:lnTo>
                  <a:lnTo>
                    <a:pt x="108" y="882"/>
                  </a:lnTo>
                  <a:lnTo>
                    <a:pt x="560" y="1054"/>
                  </a:lnTo>
                  <a:lnTo>
                    <a:pt x="646" y="1076"/>
                  </a:lnTo>
                  <a:lnTo>
                    <a:pt x="710" y="1054"/>
                  </a:lnTo>
                  <a:lnTo>
                    <a:pt x="775" y="990"/>
                  </a:lnTo>
                  <a:lnTo>
                    <a:pt x="818" y="925"/>
                  </a:lnTo>
                  <a:lnTo>
                    <a:pt x="904" y="366"/>
                  </a:lnTo>
                  <a:lnTo>
                    <a:pt x="904" y="302"/>
                  </a:lnTo>
                  <a:lnTo>
                    <a:pt x="882" y="237"/>
                  </a:lnTo>
                  <a:lnTo>
                    <a:pt x="839" y="194"/>
                  </a:lnTo>
                  <a:lnTo>
                    <a:pt x="796" y="173"/>
                  </a:lnTo>
                  <a:lnTo>
                    <a:pt x="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2"/>
            <p:cNvSpPr/>
            <p:nvPr/>
          </p:nvSpPr>
          <p:spPr>
            <a:xfrm>
              <a:off x="5618358" y="-1811985"/>
              <a:ext cx="24336" cy="28966"/>
            </a:xfrm>
            <a:custGeom>
              <a:avLst/>
              <a:gdLst/>
              <a:ahLst/>
              <a:cxnLst/>
              <a:rect l="l" t="t" r="r" b="b"/>
              <a:pathLst>
                <a:path w="904" h="1076" fill="none" extrusionOk="0">
                  <a:moveTo>
                    <a:pt x="796" y="173"/>
                  </a:moveTo>
                  <a:lnTo>
                    <a:pt x="323" y="1"/>
                  </a:lnTo>
                  <a:lnTo>
                    <a:pt x="323" y="1"/>
                  </a:lnTo>
                  <a:lnTo>
                    <a:pt x="237" y="1"/>
                  </a:lnTo>
                  <a:lnTo>
                    <a:pt x="151" y="22"/>
                  </a:lnTo>
                  <a:lnTo>
                    <a:pt x="87" y="65"/>
                  </a:lnTo>
                  <a:lnTo>
                    <a:pt x="65" y="151"/>
                  </a:lnTo>
                  <a:lnTo>
                    <a:pt x="1" y="689"/>
                  </a:lnTo>
                  <a:lnTo>
                    <a:pt x="1" y="689"/>
                  </a:lnTo>
                  <a:lnTo>
                    <a:pt x="1" y="753"/>
                  </a:lnTo>
                  <a:lnTo>
                    <a:pt x="22" y="818"/>
                  </a:lnTo>
                  <a:lnTo>
                    <a:pt x="65" y="861"/>
                  </a:lnTo>
                  <a:lnTo>
                    <a:pt x="108" y="882"/>
                  </a:lnTo>
                  <a:lnTo>
                    <a:pt x="560" y="1054"/>
                  </a:lnTo>
                  <a:lnTo>
                    <a:pt x="560" y="1054"/>
                  </a:lnTo>
                  <a:lnTo>
                    <a:pt x="646" y="1076"/>
                  </a:lnTo>
                  <a:lnTo>
                    <a:pt x="710" y="1054"/>
                  </a:lnTo>
                  <a:lnTo>
                    <a:pt x="775" y="990"/>
                  </a:lnTo>
                  <a:lnTo>
                    <a:pt x="818" y="925"/>
                  </a:lnTo>
                  <a:lnTo>
                    <a:pt x="904" y="366"/>
                  </a:lnTo>
                  <a:lnTo>
                    <a:pt x="904" y="366"/>
                  </a:lnTo>
                  <a:lnTo>
                    <a:pt x="904" y="302"/>
                  </a:lnTo>
                  <a:lnTo>
                    <a:pt x="882" y="237"/>
                  </a:lnTo>
                  <a:lnTo>
                    <a:pt x="839" y="194"/>
                  </a:lnTo>
                  <a:lnTo>
                    <a:pt x="796"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2"/>
            <p:cNvSpPr/>
            <p:nvPr/>
          </p:nvSpPr>
          <p:spPr>
            <a:xfrm>
              <a:off x="5649047" y="-1800410"/>
              <a:ext cx="24336" cy="29558"/>
            </a:xfrm>
            <a:custGeom>
              <a:avLst/>
              <a:gdLst/>
              <a:ahLst/>
              <a:cxnLst/>
              <a:rect l="l" t="t" r="r" b="b"/>
              <a:pathLst>
                <a:path w="904" h="1098" extrusionOk="0">
                  <a:moveTo>
                    <a:pt x="237" y="1"/>
                  </a:moveTo>
                  <a:lnTo>
                    <a:pt x="151" y="22"/>
                  </a:lnTo>
                  <a:lnTo>
                    <a:pt x="86" y="87"/>
                  </a:lnTo>
                  <a:lnTo>
                    <a:pt x="65" y="151"/>
                  </a:lnTo>
                  <a:lnTo>
                    <a:pt x="0" y="710"/>
                  </a:lnTo>
                  <a:lnTo>
                    <a:pt x="0" y="775"/>
                  </a:lnTo>
                  <a:lnTo>
                    <a:pt x="22" y="818"/>
                  </a:lnTo>
                  <a:lnTo>
                    <a:pt x="65" y="861"/>
                  </a:lnTo>
                  <a:lnTo>
                    <a:pt x="108" y="882"/>
                  </a:lnTo>
                  <a:lnTo>
                    <a:pt x="538" y="1076"/>
                  </a:lnTo>
                  <a:lnTo>
                    <a:pt x="624" y="1097"/>
                  </a:lnTo>
                  <a:lnTo>
                    <a:pt x="710" y="1054"/>
                  </a:lnTo>
                  <a:lnTo>
                    <a:pt x="774" y="1011"/>
                  </a:lnTo>
                  <a:lnTo>
                    <a:pt x="817" y="925"/>
                  </a:lnTo>
                  <a:lnTo>
                    <a:pt x="903" y="366"/>
                  </a:lnTo>
                  <a:lnTo>
                    <a:pt x="903" y="302"/>
                  </a:lnTo>
                  <a:lnTo>
                    <a:pt x="882" y="259"/>
                  </a:lnTo>
                  <a:lnTo>
                    <a:pt x="839" y="194"/>
                  </a:lnTo>
                  <a:lnTo>
                    <a:pt x="796" y="173"/>
                  </a:lnTo>
                  <a:lnTo>
                    <a:pt x="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2"/>
            <p:cNvSpPr/>
            <p:nvPr/>
          </p:nvSpPr>
          <p:spPr>
            <a:xfrm>
              <a:off x="5649047" y="-1800410"/>
              <a:ext cx="24336" cy="29558"/>
            </a:xfrm>
            <a:custGeom>
              <a:avLst/>
              <a:gdLst/>
              <a:ahLst/>
              <a:cxnLst/>
              <a:rect l="l" t="t" r="r" b="b"/>
              <a:pathLst>
                <a:path w="904" h="1098" fill="none" extrusionOk="0">
                  <a:moveTo>
                    <a:pt x="796" y="173"/>
                  </a:moveTo>
                  <a:lnTo>
                    <a:pt x="323" y="1"/>
                  </a:lnTo>
                  <a:lnTo>
                    <a:pt x="323" y="1"/>
                  </a:lnTo>
                  <a:lnTo>
                    <a:pt x="237" y="1"/>
                  </a:lnTo>
                  <a:lnTo>
                    <a:pt x="151" y="22"/>
                  </a:lnTo>
                  <a:lnTo>
                    <a:pt x="86" y="87"/>
                  </a:lnTo>
                  <a:lnTo>
                    <a:pt x="65" y="151"/>
                  </a:lnTo>
                  <a:lnTo>
                    <a:pt x="0" y="710"/>
                  </a:lnTo>
                  <a:lnTo>
                    <a:pt x="0" y="710"/>
                  </a:lnTo>
                  <a:lnTo>
                    <a:pt x="0" y="775"/>
                  </a:lnTo>
                  <a:lnTo>
                    <a:pt x="22" y="818"/>
                  </a:lnTo>
                  <a:lnTo>
                    <a:pt x="65" y="861"/>
                  </a:lnTo>
                  <a:lnTo>
                    <a:pt x="108" y="882"/>
                  </a:lnTo>
                  <a:lnTo>
                    <a:pt x="538" y="1076"/>
                  </a:lnTo>
                  <a:lnTo>
                    <a:pt x="538" y="1076"/>
                  </a:lnTo>
                  <a:lnTo>
                    <a:pt x="624" y="1097"/>
                  </a:lnTo>
                  <a:lnTo>
                    <a:pt x="710" y="1054"/>
                  </a:lnTo>
                  <a:lnTo>
                    <a:pt x="774" y="1011"/>
                  </a:lnTo>
                  <a:lnTo>
                    <a:pt x="817" y="925"/>
                  </a:lnTo>
                  <a:lnTo>
                    <a:pt x="903" y="366"/>
                  </a:lnTo>
                  <a:lnTo>
                    <a:pt x="903" y="366"/>
                  </a:lnTo>
                  <a:lnTo>
                    <a:pt x="903" y="302"/>
                  </a:lnTo>
                  <a:lnTo>
                    <a:pt x="882" y="259"/>
                  </a:lnTo>
                  <a:lnTo>
                    <a:pt x="839" y="194"/>
                  </a:lnTo>
                  <a:lnTo>
                    <a:pt x="796"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2"/>
            <p:cNvSpPr/>
            <p:nvPr/>
          </p:nvSpPr>
          <p:spPr>
            <a:xfrm>
              <a:off x="5679709" y="-1788834"/>
              <a:ext cx="24336" cy="29558"/>
            </a:xfrm>
            <a:custGeom>
              <a:avLst/>
              <a:gdLst/>
              <a:ahLst/>
              <a:cxnLst/>
              <a:rect l="l" t="t" r="r" b="b"/>
              <a:pathLst>
                <a:path w="904" h="1098" extrusionOk="0">
                  <a:moveTo>
                    <a:pt x="237" y="1"/>
                  </a:moveTo>
                  <a:lnTo>
                    <a:pt x="151" y="44"/>
                  </a:lnTo>
                  <a:lnTo>
                    <a:pt x="86" y="87"/>
                  </a:lnTo>
                  <a:lnTo>
                    <a:pt x="65" y="173"/>
                  </a:lnTo>
                  <a:lnTo>
                    <a:pt x="0" y="710"/>
                  </a:lnTo>
                  <a:lnTo>
                    <a:pt x="0" y="775"/>
                  </a:lnTo>
                  <a:lnTo>
                    <a:pt x="22" y="818"/>
                  </a:lnTo>
                  <a:lnTo>
                    <a:pt x="65" y="861"/>
                  </a:lnTo>
                  <a:lnTo>
                    <a:pt x="108" y="904"/>
                  </a:lnTo>
                  <a:lnTo>
                    <a:pt x="538" y="1076"/>
                  </a:lnTo>
                  <a:lnTo>
                    <a:pt x="624" y="1097"/>
                  </a:lnTo>
                  <a:lnTo>
                    <a:pt x="710" y="1076"/>
                  </a:lnTo>
                  <a:lnTo>
                    <a:pt x="774" y="1011"/>
                  </a:lnTo>
                  <a:lnTo>
                    <a:pt x="817" y="947"/>
                  </a:lnTo>
                  <a:lnTo>
                    <a:pt x="903" y="366"/>
                  </a:lnTo>
                  <a:lnTo>
                    <a:pt x="903" y="323"/>
                  </a:lnTo>
                  <a:lnTo>
                    <a:pt x="882" y="259"/>
                  </a:lnTo>
                  <a:lnTo>
                    <a:pt x="839" y="216"/>
                  </a:lnTo>
                  <a:lnTo>
                    <a:pt x="796" y="173"/>
                  </a:lnTo>
                  <a:lnTo>
                    <a:pt x="323" y="22"/>
                  </a:lnTo>
                  <a:lnTo>
                    <a:pt x="2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2"/>
            <p:cNvSpPr/>
            <p:nvPr/>
          </p:nvSpPr>
          <p:spPr>
            <a:xfrm>
              <a:off x="5679709" y="-1788834"/>
              <a:ext cx="24336" cy="29558"/>
            </a:xfrm>
            <a:custGeom>
              <a:avLst/>
              <a:gdLst/>
              <a:ahLst/>
              <a:cxnLst/>
              <a:rect l="l" t="t" r="r" b="b"/>
              <a:pathLst>
                <a:path w="904" h="1098" fill="none" extrusionOk="0">
                  <a:moveTo>
                    <a:pt x="796" y="173"/>
                  </a:moveTo>
                  <a:lnTo>
                    <a:pt x="323" y="22"/>
                  </a:lnTo>
                  <a:lnTo>
                    <a:pt x="323" y="22"/>
                  </a:lnTo>
                  <a:lnTo>
                    <a:pt x="237" y="1"/>
                  </a:lnTo>
                  <a:lnTo>
                    <a:pt x="151" y="44"/>
                  </a:lnTo>
                  <a:lnTo>
                    <a:pt x="86" y="87"/>
                  </a:lnTo>
                  <a:lnTo>
                    <a:pt x="65" y="173"/>
                  </a:lnTo>
                  <a:lnTo>
                    <a:pt x="0" y="710"/>
                  </a:lnTo>
                  <a:lnTo>
                    <a:pt x="0" y="710"/>
                  </a:lnTo>
                  <a:lnTo>
                    <a:pt x="0" y="775"/>
                  </a:lnTo>
                  <a:lnTo>
                    <a:pt x="22" y="818"/>
                  </a:lnTo>
                  <a:lnTo>
                    <a:pt x="65" y="861"/>
                  </a:lnTo>
                  <a:lnTo>
                    <a:pt x="108" y="904"/>
                  </a:lnTo>
                  <a:lnTo>
                    <a:pt x="538" y="1076"/>
                  </a:lnTo>
                  <a:lnTo>
                    <a:pt x="538" y="1076"/>
                  </a:lnTo>
                  <a:lnTo>
                    <a:pt x="624" y="1097"/>
                  </a:lnTo>
                  <a:lnTo>
                    <a:pt x="710" y="1076"/>
                  </a:lnTo>
                  <a:lnTo>
                    <a:pt x="774" y="1011"/>
                  </a:lnTo>
                  <a:lnTo>
                    <a:pt x="817" y="947"/>
                  </a:lnTo>
                  <a:lnTo>
                    <a:pt x="903" y="366"/>
                  </a:lnTo>
                  <a:lnTo>
                    <a:pt x="903" y="366"/>
                  </a:lnTo>
                  <a:lnTo>
                    <a:pt x="903" y="323"/>
                  </a:lnTo>
                  <a:lnTo>
                    <a:pt x="882" y="259"/>
                  </a:lnTo>
                  <a:lnTo>
                    <a:pt x="839" y="216"/>
                  </a:lnTo>
                  <a:lnTo>
                    <a:pt x="796"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2"/>
            <p:cNvSpPr/>
            <p:nvPr/>
          </p:nvSpPr>
          <p:spPr>
            <a:xfrm>
              <a:off x="5710371" y="-1776666"/>
              <a:ext cx="24336" cy="28966"/>
            </a:xfrm>
            <a:custGeom>
              <a:avLst/>
              <a:gdLst/>
              <a:ahLst/>
              <a:cxnLst/>
              <a:rect l="l" t="t" r="r" b="b"/>
              <a:pathLst>
                <a:path w="904" h="1076" extrusionOk="0">
                  <a:moveTo>
                    <a:pt x="216" y="0"/>
                  </a:moveTo>
                  <a:lnTo>
                    <a:pt x="151" y="22"/>
                  </a:lnTo>
                  <a:lnTo>
                    <a:pt x="87" y="86"/>
                  </a:lnTo>
                  <a:lnTo>
                    <a:pt x="65" y="151"/>
                  </a:lnTo>
                  <a:lnTo>
                    <a:pt x="1" y="710"/>
                  </a:lnTo>
                  <a:lnTo>
                    <a:pt x="1" y="753"/>
                  </a:lnTo>
                  <a:lnTo>
                    <a:pt x="22" y="817"/>
                  </a:lnTo>
                  <a:lnTo>
                    <a:pt x="44" y="860"/>
                  </a:lnTo>
                  <a:lnTo>
                    <a:pt x="108" y="882"/>
                  </a:lnTo>
                  <a:lnTo>
                    <a:pt x="538" y="1075"/>
                  </a:lnTo>
                  <a:lnTo>
                    <a:pt x="624" y="1075"/>
                  </a:lnTo>
                  <a:lnTo>
                    <a:pt x="710" y="1054"/>
                  </a:lnTo>
                  <a:lnTo>
                    <a:pt x="775" y="1011"/>
                  </a:lnTo>
                  <a:lnTo>
                    <a:pt x="818" y="925"/>
                  </a:lnTo>
                  <a:lnTo>
                    <a:pt x="904" y="366"/>
                  </a:lnTo>
                  <a:lnTo>
                    <a:pt x="904" y="301"/>
                  </a:lnTo>
                  <a:lnTo>
                    <a:pt x="882" y="237"/>
                  </a:lnTo>
                  <a:lnTo>
                    <a:pt x="839" y="194"/>
                  </a:lnTo>
                  <a:lnTo>
                    <a:pt x="775" y="172"/>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2"/>
            <p:cNvSpPr/>
            <p:nvPr/>
          </p:nvSpPr>
          <p:spPr>
            <a:xfrm>
              <a:off x="5710371" y="-1776666"/>
              <a:ext cx="24336" cy="28966"/>
            </a:xfrm>
            <a:custGeom>
              <a:avLst/>
              <a:gdLst/>
              <a:ahLst/>
              <a:cxnLst/>
              <a:rect l="l" t="t" r="r" b="b"/>
              <a:pathLst>
                <a:path w="904" h="1076" fill="none" extrusionOk="0">
                  <a:moveTo>
                    <a:pt x="775" y="172"/>
                  </a:moveTo>
                  <a:lnTo>
                    <a:pt x="302" y="0"/>
                  </a:lnTo>
                  <a:lnTo>
                    <a:pt x="302" y="0"/>
                  </a:lnTo>
                  <a:lnTo>
                    <a:pt x="216" y="0"/>
                  </a:lnTo>
                  <a:lnTo>
                    <a:pt x="151" y="22"/>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710" y="1054"/>
                  </a:lnTo>
                  <a:lnTo>
                    <a:pt x="775" y="1011"/>
                  </a:lnTo>
                  <a:lnTo>
                    <a:pt x="818" y="925"/>
                  </a:lnTo>
                  <a:lnTo>
                    <a:pt x="904" y="366"/>
                  </a:lnTo>
                  <a:lnTo>
                    <a:pt x="904" y="366"/>
                  </a:lnTo>
                  <a:lnTo>
                    <a:pt x="904" y="301"/>
                  </a:lnTo>
                  <a:lnTo>
                    <a:pt x="882" y="237"/>
                  </a:lnTo>
                  <a:lnTo>
                    <a:pt x="839" y="194"/>
                  </a:lnTo>
                  <a:lnTo>
                    <a:pt x="775"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2"/>
            <p:cNvSpPr/>
            <p:nvPr/>
          </p:nvSpPr>
          <p:spPr>
            <a:xfrm>
              <a:off x="5741060" y="-1765091"/>
              <a:ext cx="24309" cy="29531"/>
            </a:xfrm>
            <a:custGeom>
              <a:avLst/>
              <a:gdLst/>
              <a:ahLst/>
              <a:cxnLst/>
              <a:rect l="l" t="t" r="r" b="b"/>
              <a:pathLst>
                <a:path w="903" h="1097" extrusionOk="0">
                  <a:moveTo>
                    <a:pt x="215" y="0"/>
                  </a:moveTo>
                  <a:lnTo>
                    <a:pt x="151" y="43"/>
                  </a:lnTo>
                  <a:lnTo>
                    <a:pt x="86" y="86"/>
                  </a:lnTo>
                  <a:lnTo>
                    <a:pt x="43" y="172"/>
                  </a:lnTo>
                  <a:lnTo>
                    <a:pt x="0" y="710"/>
                  </a:lnTo>
                  <a:lnTo>
                    <a:pt x="0" y="774"/>
                  </a:lnTo>
                  <a:lnTo>
                    <a:pt x="22" y="817"/>
                  </a:lnTo>
                  <a:lnTo>
                    <a:pt x="43" y="860"/>
                  </a:lnTo>
                  <a:lnTo>
                    <a:pt x="108" y="903"/>
                  </a:lnTo>
                  <a:lnTo>
                    <a:pt x="538" y="1075"/>
                  </a:lnTo>
                  <a:lnTo>
                    <a:pt x="624" y="1096"/>
                  </a:lnTo>
                  <a:lnTo>
                    <a:pt x="710" y="1075"/>
                  </a:lnTo>
                  <a:lnTo>
                    <a:pt x="774" y="1010"/>
                  </a:lnTo>
                  <a:lnTo>
                    <a:pt x="796" y="946"/>
                  </a:lnTo>
                  <a:lnTo>
                    <a:pt x="903" y="366"/>
                  </a:lnTo>
                  <a:lnTo>
                    <a:pt x="903" y="301"/>
                  </a:lnTo>
                  <a:lnTo>
                    <a:pt x="882" y="258"/>
                  </a:lnTo>
                  <a:lnTo>
                    <a:pt x="839" y="215"/>
                  </a:lnTo>
                  <a:lnTo>
                    <a:pt x="774" y="172"/>
                  </a:lnTo>
                  <a:lnTo>
                    <a:pt x="301" y="22"/>
                  </a:ln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2"/>
            <p:cNvSpPr/>
            <p:nvPr/>
          </p:nvSpPr>
          <p:spPr>
            <a:xfrm>
              <a:off x="5741060" y="-1765091"/>
              <a:ext cx="24309" cy="29531"/>
            </a:xfrm>
            <a:custGeom>
              <a:avLst/>
              <a:gdLst/>
              <a:ahLst/>
              <a:cxnLst/>
              <a:rect l="l" t="t" r="r" b="b"/>
              <a:pathLst>
                <a:path w="903" h="1097" fill="none" extrusionOk="0">
                  <a:moveTo>
                    <a:pt x="774" y="172"/>
                  </a:moveTo>
                  <a:lnTo>
                    <a:pt x="301" y="22"/>
                  </a:lnTo>
                  <a:lnTo>
                    <a:pt x="301" y="22"/>
                  </a:lnTo>
                  <a:lnTo>
                    <a:pt x="215" y="0"/>
                  </a:lnTo>
                  <a:lnTo>
                    <a:pt x="151" y="43"/>
                  </a:lnTo>
                  <a:lnTo>
                    <a:pt x="86" y="86"/>
                  </a:lnTo>
                  <a:lnTo>
                    <a:pt x="43" y="172"/>
                  </a:lnTo>
                  <a:lnTo>
                    <a:pt x="0" y="710"/>
                  </a:lnTo>
                  <a:lnTo>
                    <a:pt x="0" y="710"/>
                  </a:lnTo>
                  <a:lnTo>
                    <a:pt x="0" y="774"/>
                  </a:lnTo>
                  <a:lnTo>
                    <a:pt x="22" y="817"/>
                  </a:lnTo>
                  <a:lnTo>
                    <a:pt x="43" y="860"/>
                  </a:lnTo>
                  <a:lnTo>
                    <a:pt x="108" y="903"/>
                  </a:lnTo>
                  <a:lnTo>
                    <a:pt x="538" y="1075"/>
                  </a:lnTo>
                  <a:lnTo>
                    <a:pt x="538" y="1075"/>
                  </a:lnTo>
                  <a:lnTo>
                    <a:pt x="624" y="1096"/>
                  </a:lnTo>
                  <a:lnTo>
                    <a:pt x="710" y="1075"/>
                  </a:lnTo>
                  <a:lnTo>
                    <a:pt x="774" y="1010"/>
                  </a:lnTo>
                  <a:lnTo>
                    <a:pt x="796" y="946"/>
                  </a:lnTo>
                  <a:lnTo>
                    <a:pt x="903" y="366"/>
                  </a:lnTo>
                  <a:lnTo>
                    <a:pt x="903" y="366"/>
                  </a:lnTo>
                  <a:lnTo>
                    <a:pt x="903" y="301"/>
                  </a:lnTo>
                  <a:lnTo>
                    <a:pt x="882" y="258"/>
                  </a:lnTo>
                  <a:lnTo>
                    <a:pt x="839" y="215"/>
                  </a:lnTo>
                  <a:lnTo>
                    <a:pt x="774" y="172"/>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2"/>
            <p:cNvSpPr/>
            <p:nvPr/>
          </p:nvSpPr>
          <p:spPr>
            <a:xfrm>
              <a:off x="5771722" y="-1752950"/>
              <a:ext cx="24336" cy="28966"/>
            </a:xfrm>
            <a:custGeom>
              <a:avLst/>
              <a:gdLst/>
              <a:ahLst/>
              <a:cxnLst/>
              <a:rect l="l" t="t" r="r" b="b"/>
              <a:pathLst>
                <a:path w="904" h="1076" extrusionOk="0">
                  <a:moveTo>
                    <a:pt x="215" y="1"/>
                  </a:moveTo>
                  <a:lnTo>
                    <a:pt x="151" y="22"/>
                  </a:lnTo>
                  <a:lnTo>
                    <a:pt x="86" y="87"/>
                  </a:lnTo>
                  <a:lnTo>
                    <a:pt x="43" y="151"/>
                  </a:lnTo>
                  <a:lnTo>
                    <a:pt x="0" y="710"/>
                  </a:lnTo>
                  <a:lnTo>
                    <a:pt x="0" y="753"/>
                  </a:lnTo>
                  <a:lnTo>
                    <a:pt x="22" y="817"/>
                  </a:lnTo>
                  <a:lnTo>
                    <a:pt x="43" y="860"/>
                  </a:lnTo>
                  <a:lnTo>
                    <a:pt x="108" y="882"/>
                  </a:lnTo>
                  <a:lnTo>
                    <a:pt x="538" y="1075"/>
                  </a:lnTo>
                  <a:lnTo>
                    <a:pt x="624" y="1075"/>
                  </a:lnTo>
                  <a:lnTo>
                    <a:pt x="710" y="1054"/>
                  </a:lnTo>
                  <a:lnTo>
                    <a:pt x="774" y="1011"/>
                  </a:lnTo>
                  <a:lnTo>
                    <a:pt x="796" y="925"/>
                  </a:lnTo>
                  <a:lnTo>
                    <a:pt x="903" y="366"/>
                  </a:lnTo>
                  <a:lnTo>
                    <a:pt x="903" y="302"/>
                  </a:lnTo>
                  <a:lnTo>
                    <a:pt x="882" y="237"/>
                  </a:lnTo>
                  <a:lnTo>
                    <a:pt x="839" y="194"/>
                  </a:lnTo>
                  <a:lnTo>
                    <a:pt x="774" y="173"/>
                  </a:lnTo>
                  <a:lnTo>
                    <a:pt x="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2"/>
            <p:cNvSpPr/>
            <p:nvPr/>
          </p:nvSpPr>
          <p:spPr>
            <a:xfrm>
              <a:off x="5771722" y="-1752950"/>
              <a:ext cx="24336" cy="28966"/>
            </a:xfrm>
            <a:custGeom>
              <a:avLst/>
              <a:gdLst/>
              <a:ahLst/>
              <a:cxnLst/>
              <a:rect l="l" t="t" r="r" b="b"/>
              <a:pathLst>
                <a:path w="904" h="1076" fill="none" extrusionOk="0">
                  <a:moveTo>
                    <a:pt x="774" y="173"/>
                  </a:moveTo>
                  <a:lnTo>
                    <a:pt x="301" y="1"/>
                  </a:lnTo>
                  <a:lnTo>
                    <a:pt x="301" y="1"/>
                  </a:lnTo>
                  <a:lnTo>
                    <a:pt x="215" y="1"/>
                  </a:lnTo>
                  <a:lnTo>
                    <a:pt x="151" y="22"/>
                  </a:lnTo>
                  <a:lnTo>
                    <a:pt x="86" y="87"/>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4"/>
                  </a:lnTo>
                  <a:lnTo>
                    <a:pt x="774" y="1011"/>
                  </a:lnTo>
                  <a:lnTo>
                    <a:pt x="796" y="925"/>
                  </a:lnTo>
                  <a:lnTo>
                    <a:pt x="903" y="366"/>
                  </a:lnTo>
                  <a:lnTo>
                    <a:pt x="903" y="366"/>
                  </a:lnTo>
                  <a:lnTo>
                    <a:pt x="903" y="302"/>
                  </a:lnTo>
                  <a:lnTo>
                    <a:pt x="882" y="237"/>
                  </a:lnTo>
                  <a:lnTo>
                    <a:pt x="839" y="194"/>
                  </a:lnTo>
                  <a:lnTo>
                    <a:pt x="774" y="173"/>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2"/>
            <p:cNvSpPr/>
            <p:nvPr/>
          </p:nvSpPr>
          <p:spPr>
            <a:xfrm>
              <a:off x="4810516" y="-2192176"/>
              <a:ext cx="54998" cy="100142"/>
            </a:xfrm>
            <a:custGeom>
              <a:avLst/>
              <a:gdLst/>
              <a:ahLst/>
              <a:cxnLst/>
              <a:rect l="l" t="t" r="r" b="b"/>
              <a:pathLst>
                <a:path w="2043" h="3720" extrusionOk="0">
                  <a:moveTo>
                    <a:pt x="645" y="1"/>
                  </a:moveTo>
                  <a:lnTo>
                    <a:pt x="559" y="44"/>
                  </a:lnTo>
                  <a:lnTo>
                    <a:pt x="495" y="87"/>
                  </a:lnTo>
                  <a:lnTo>
                    <a:pt x="452" y="151"/>
                  </a:lnTo>
                  <a:lnTo>
                    <a:pt x="409" y="216"/>
                  </a:lnTo>
                  <a:lnTo>
                    <a:pt x="387" y="302"/>
                  </a:lnTo>
                  <a:lnTo>
                    <a:pt x="0" y="2881"/>
                  </a:lnTo>
                  <a:lnTo>
                    <a:pt x="0" y="2989"/>
                  </a:lnTo>
                  <a:lnTo>
                    <a:pt x="22" y="3096"/>
                  </a:lnTo>
                  <a:lnTo>
                    <a:pt x="108" y="3204"/>
                  </a:lnTo>
                  <a:lnTo>
                    <a:pt x="194" y="3268"/>
                  </a:lnTo>
                  <a:lnTo>
                    <a:pt x="1075" y="3676"/>
                  </a:lnTo>
                  <a:lnTo>
                    <a:pt x="1161" y="3698"/>
                  </a:lnTo>
                  <a:lnTo>
                    <a:pt x="1247" y="3719"/>
                  </a:lnTo>
                  <a:lnTo>
                    <a:pt x="1333" y="3698"/>
                  </a:lnTo>
                  <a:lnTo>
                    <a:pt x="1398" y="3676"/>
                  </a:lnTo>
                  <a:lnTo>
                    <a:pt x="1462" y="3633"/>
                  </a:lnTo>
                  <a:lnTo>
                    <a:pt x="1527" y="3569"/>
                  </a:lnTo>
                  <a:lnTo>
                    <a:pt x="1570" y="3483"/>
                  </a:lnTo>
                  <a:lnTo>
                    <a:pt x="1591" y="3397"/>
                  </a:lnTo>
                  <a:lnTo>
                    <a:pt x="2043" y="796"/>
                  </a:lnTo>
                  <a:lnTo>
                    <a:pt x="2043" y="667"/>
                  </a:lnTo>
                  <a:lnTo>
                    <a:pt x="2021" y="559"/>
                  </a:lnTo>
                  <a:lnTo>
                    <a:pt x="1935" y="473"/>
                  </a:lnTo>
                  <a:lnTo>
                    <a:pt x="1828" y="387"/>
                  </a:lnTo>
                  <a:lnTo>
                    <a:pt x="882" y="22"/>
                  </a:lnTo>
                  <a:lnTo>
                    <a:pt x="7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2"/>
            <p:cNvSpPr/>
            <p:nvPr/>
          </p:nvSpPr>
          <p:spPr>
            <a:xfrm>
              <a:off x="5319762" y="-2002956"/>
              <a:ext cx="55590" cy="100142"/>
            </a:xfrm>
            <a:custGeom>
              <a:avLst/>
              <a:gdLst/>
              <a:ahLst/>
              <a:cxnLst/>
              <a:rect l="l" t="t" r="r" b="b"/>
              <a:pathLst>
                <a:path w="2065" h="3720" extrusionOk="0">
                  <a:moveTo>
                    <a:pt x="645" y="1"/>
                  </a:moveTo>
                  <a:lnTo>
                    <a:pt x="559" y="44"/>
                  </a:lnTo>
                  <a:lnTo>
                    <a:pt x="495" y="87"/>
                  </a:lnTo>
                  <a:lnTo>
                    <a:pt x="452" y="151"/>
                  </a:lnTo>
                  <a:lnTo>
                    <a:pt x="409" y="216"/>
                  </a:lnTo>
                  <a:lnTo>
                    <a:pt x="388" y="302"/>
                  </a:lnTo>
                  <a:lnTo>
                    <a:pt x="1" y="2882"/>
                  </a:lnTo>
                  <a:lnTo>
                    <a:pt x="1" y="2989"/>
                  </a:lnTo>
                  <a:lnTo>
                    <a:pt x="44" y="3097"/>
                  </a:lnTo>
                  <a:lnTo>
                    <a:pt x="108" y="3204"/>
                  </a:lnTo>
                  <a:lnTo>
                    <a:pt x="216" y="3268"/>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667"/>
                  </a:lnTo>
                  <a:lnTo>
                    <a:pt x="2021" y="560"/>
                  </a:lnTo>
                  <a:lnTo>
                    <a:pt x="1935" y="452"/>
                  </a:lnTo>
                  <a:lnTo>
                    <a:pt x="1828" y="388"/>
                  </a:lnTo>
                  <a:lnTo>
                    <a:pt x="882" y="22"/>
                  </a:lnTo>
                  <a:lnTo>
                    <a:pt x="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2"/>
            <p:cNvSpPr/>
            <p:nvPr/>
          </p:nvSpPr>
          <p:spPr>
            <a:xfrm>
              <a:off x="5319762" y="-2002956"/>
              <a:ext cx="55590" cy="100142"/>
            </a:xfrm>
            <a:custGeom>
              <a:avLst/>
              <a:gdLst/>
              <a:ahLst/>
              <a:cxnLst/>
              <a:rect l="l" t="t" r="r" b="b"/>
              <a:pathLst>
                <a:path w="2065" h="3720" fill="none" extrusionOk="0">
                  <a:moveTo>
                    <a:pt x="1828" y="388"/>
                  </a:moveTo>
                  <a:lnTo>
                    <a:pt x="882" y="22"/>
                  </a:lnTo>
                  <a:lnTo>
                    <a:pt x="882" y="22"/>
                  </a:lnTo>
                  <a:lnTo>
                    <a:pt x="817" y="1"/>
                  </a:lnTo>
                  <a:lnTo>
                    <a:pt x="731" y="1"/>
                  </a:lnTo>
                  <a:lnTo>
                    <a:pt x="645" y="1"/>
                  </a:lnTo>
                  <a:lnTo>
                    <a:pt x="559" y="44"/>
                  </a:lnTo>
                  <a:lnTo>
                    <a:pt x="495" y="87"/>
                  </a:lnTo>
                  <a:lnTo>
                    <a:pt x="452" y="151"/>
                  </a:lnTo>
                  <a:lnTo>
                    <a:pt x="409" y="216"/>
                  </a:lnTo>
                  <a:lnTo>
                    <a:pt x="388" y="302"/>
                  </a:lnTo>
                  <a:lnTo>
                    <a:pt x="1" y="2882"/>
                  </a:lnTo>
                  <a:lnTo>
                    <a:pt x="1" y="2882"/>
                  </a:lnTo>
                  <a:lnTo>
                    <a:pt x="1" y="2989"/>
                  </a:lnTo>
                  <a:lnTo>
                    <a:pt x="44" y="3097"/>
                  </a:lnTo>
                  <a:lnTo>
                    <a:pt x="108" y="3204"/>
                  </a:lnTo>
                  <a:lnTo>
                    <a:pt x="216" y="3268"/>
                  </a:lnTo>
                  <a:lnTo>
                    <a:pt x="1075" y="3677"/>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796"/>
                  </a:lnTo>
                  <a:lnTo>
                    <a:pt x="2064" y="667"/>
                  </a:lnTo>
                  <a:lnTo>
                    <a:pt x="2021" y="560"/>
                  </a:lnTo>
                  <a:lnTo>
                    <a:pt x="1935" y="452"/>
                  </a:lnTo>
                  <a:lnTo>
                    <a:pt x="1828" y="388"/>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2"/>
            <p:cNvSpPr/>
            <p:nvPr/>
          </p:nvSpPr>
          <p:spPr>
            <a:xfrm>
              <a:off x="6201123" y="-2203752"/>
              <a:ext cx="1138878" cy="693298"/>
            </a:xfrm>
            <a:custGeom>
              <a:avLst/>
              <a:gdLst/>
              <a:ahLst/>
              <a:cxnLst/>
              <a:rect l="l" t="t" r="r" b="b"/>
              <a:pathLst>
                <a:path w="42306" h="25754" fill="none" extrusionOk="0">
                  <a:moveTo>
                    <a:pt x="42305" y="1011"/>
                  </a:moveTo>
                  <a:lnTo>
                    <a:pt x="38350" y="1"/>
                  </a:lnTo>
                  <a:lnTo>
                    <a:pt x="14811" y="14683"/>
                  </a:lnTo>
                  <a:lnTo>
                    <a:pt x="13887" y="15263"/>
                  </a:lnTo>
                  <a:lnTo>
                    <a:pt x="0" y="23926"/>
                  </a:lnTo>
                  <a:lnTo>
                    <a:pt x="0" y="23926"/>
                  </a:lnTo>
                  <a:lnTo>
                    <a:pt x="1096" y="24163"/>
                  </a:lnTo>
                  <a:lnTo>
                    <a:pt x="2279" y="24399"/>
                  </a:lnTo>
                  <a:lnTo>
                    <a:pt x="3547" y="24614"/>
                  </a:lnTo>
                  <a:lnTo>
                    <a:pt x="4923" y="24851"/>
                  </a:lnTo>
                  <a:lnTo>
                    <a:pt x="6385" y="25066"/>
                  </a:lnTo>
                  <a:lnTo>
                    <a:pt x="7932" y="25259"/>
                  </a:lnTo>
                  <a:lnTo>
                    <a:pt x="9545" y="25431"/>
                  </a:lnTo>
                  <a:lnTo>
                    <a:pt x="11264" y="25603"/>
                  </a:lnTo>
                  <a:lnTo>
                    <a:pt x="11264" y="25603"/>
                  </a:lnTo>
                  <a:lnTo>
                    <a:pt x="13220" y="25754"/>
                  </a:lnTo>
                  <a:lnTo>
                    <a:pt x="35341" y="11329"/>
                  </a:lnTo>
                  <a:lnTo>
                    <a:pt x="42305" y="10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2"/>
            <p:cNvSpPr/>
            <p:nvPr/>
          </p:nvSpPr>
          <p:spPr>
            <a:xfrm>
              <a:off x="4112615" y="-2335122"/>
              <a:ext cx="592" cy="4092"/>
            </a:xfrm>
            <a:custGeom>
              <a:avLst/>
              <a:gdLst/>
              <a:ahLst/>
              <a:cxnLst/>
              <a:rect l="l" t="t" r="r" b="b"/>
              <a:pathLst>
                <a:path w="22" h="152" extrusionOk="0">
                  <a:moveTo>
                    <a:pt x="1" y="151"/>
                  </a:moveTo>
                  <a:lnTo>
                    <a:pt x="1" y="151"/>
                  </a:lnTo>
                  <a:lnTo>
                    <a:pt x="1" y="151"/>
                  </a:lnTo>
                  <a:lnTo>
                    <a:pt x="1" y="151"/>
                  </a:lnTo>
                  <a:lnTo>
                    <a:pt x="1" y="151"/>
                  </a:lnTo>
                  <a:close/>
                  <a:moveTo>
                    <a:pt x="1" y="130"/>
                  </a:moveTo>
                  <a:lnTo>
                    <a:pt x="1" y="130"/>
                  </a:lnTo>
                  <a:lnTo>
                    <a:pt x="1" y="130"/>
                  </a:lnTo>
                  <a:lnTo>
                    <a:pt x="1" y="130"/>
                  </a:lnTo>
                  <a:lnTo>
                    <a:pt x="1" y="130"/>
                  </a:lnTo>
                  <a:close/>
                  <a:moveTo>
                    <a:pt x="1" y="130"/>
                  </a:moveTo>
                  <a:lnTo>
                    <a:pt x="1" y="130"/>
                  </a:lnTo>
                  <a:lnTo>
                    <a:pt x="1" y="130"/>
                  </a:lnTo>
                  <a:lnTo>
                    <a:pt x="1" y="130"/>
                  </a:lnTo>
                  <a:lnTo>
                    <a:pt x="1" y="130"/>
                  </a:lnTo>
                  <a:close/>
                  <a:moveTo>
                    <a:pt x="1" y="108"/>
                  </a:moveTo>
                  <a:lnTo>
                    <a:pt x="1" y="108"/>
                  </a:lnTo>
                  <a:lnTo>
                    <a:pt x="1" y="108"/>
                  </a:lnTo>
                  <a:lnTo>
                    <a:pt x="1" y="108"/>
                  </a:lnTo>
                  <a:lnTo>
                    <a:pt x="1" y="108"/>
                  </a:lnTo>
                  <a:close/>
                  <a:moveTo>
                    <a:pt x="1" y="87"/>
                  </a:moveTo>
                  <a:lnTo>
                    <a:pt x="1" y="87"/>
                  </a:lnTo>
                  <a:lnTo>
                    <a:pt x="1" y="108"/>
                  </a:lnTo>
                  <a:lnTo>
                    <a:pt x="1" y="108"/>
                  </a:lnTo>
                  <a:lnTo>
                    <a:pt x="1" y="87"/>
                  </a:lnTo>
                  <a:close/>
                  <a:moveTo>
                    <a:pt x="1" y="87"/>
                  </a:moveTo>
                  <a:lnTo>
                    <a:pt x="1" y="87"/>
                  </a:lnTo>
                  <a:lnTo>
                    <a:pt x="1" y="87"/>
                  </a:lnTo>
                  <a:lnTo>
                    <a:pt x="1" y="87"/>
                  </a:lnTo>
                  <a:lnTo>
                    <a:pt x="1" y="87"/>
                  </a:lnTo>
                  <a:close/>
                  <a:moveTo>
                    <a:pt x="1" y="65"/>
                  </a:moveTo>
                  <a:lnTo>
                    <a:pt x="1" y="65"/>
                  </a:lnTo>
                  <a:lnTo>
                    <a:pt x="1" y="65"/>
                  </a:lnTo>
                  <a:lnTo>
                    <a:pt x="1" y="65"/>
                  </a:lnTo>
                  <a:lnTo>
                    <a:pt x="1" y="65"/>
                  </a:lnTo>
                  <a:close/>
                  <a:moveTo>
                    <a:pt x="1" y="65"/>
                  </a:moveTo>
                  <a:lnTo>
                    <a:pt x="1" y="65"/>
                  </a:lnTo>
                  <a:lnTo>
                    <a:pt x="1" y="65"/>
                  </a:lnTo>
                  <a:lnTo>
                    <a:pt x="1" y="65"/>
                  </a:lnTo>
                  <a:lnTo>
                    <a:pt x="1" y="65"/>
                  </a:lnTo>
                  <a:close/>
                  <a:moveTo>
                    <a:pt x="1" y="44"/>
                  </a:moveTo>
                  <a:lnTo>
                    <a:pt x="1" y="44"/>
                  </a:lnTo>
                  <a:lnTo>
                    <a:pt x="1" y="44"/>
                  </a:lnTo>
                  <a:lnTo>
                    <a:pt x="1" y="44"/>
                  </a:lnTo>
                  <a:lnTo>
                    <a:pt x="1" y="44"/>
                  </a:lnTo>
                  <a:close/>
                  <a:moveTo>
                    <a:pt x="22" y="44"/>
                  </a:moveTo>
                  <a:lnTo>
                    <a:pt x="22" y="44"/>
                  </a:lnTo>
                  <a:lnTo>
                    <a:pt x="22" y="44"/>
                  </a:lnTo>
                  <a:lnTo>
                    <a:pt x="22" y="44"/>
                  </a:lnTo>
                  <a:lnTo>
                    <a:pt x="22" y="44"/>
                  </a:lnTo>
                  <a:close/>
                  <a:moveTo>
                    <a:pt x="22" y="22"/>
                  </a:moveTo>
                  <a:lnTo>
                    <a:pt x="22" y="22"/>
                  </a:lnTo>
                  <a:lnTo>
                    <a:pt x="22" y="22"/>
                  </a:lnTo>
                  <a:lnTo>
                    <a:pt x="22" y="22"/>
                  </a:lnTo>
                  <a:lnTo>
                    <a:pt x="22" y="22"/>
                  </a:lnTo>
                  <a:close/>
                  <a:moveTo>
                    <a:pt x="22" y="1"/>
                  </a:moveTo>
                  <a:lnTo>
                    <a:pt x="22" y="1"/>
                  </a:lnTo>
                  <a:lnTo>
                    <a:pt x="22" y="1"/>
                  </a:lnTo>
                  <a:lnTo>
                    <a:pt x="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2"/>
            <p:cNvSpPr/>
            <p:nvPr/>
          </p:nvSpPr>
          <p:spPr>
            <a:xfrm>
              <a:off x="4112615" y="-2331057"/>
              <a:ext cx="27" cy="27"/>
            </a:xfrm>
            <a:custGeom>
              <a:avLst/>
              <a:gdLst/>
              <a:ahLst/>
              <a:cxnLst/>
              <a:rect l="l" t="t" r="r" b="b"/>
              <a:pathLst>
                <a:path w="1" h="1" fill="none" extrusionOk="0">
                  <a:moveTo>
                    <a:pt x="1" y="0"/>
                  </a:moveTo>
                  <a:lnTo>
                    <a:pt x="1" y="0"/>
                  </a:lnTo>
                  <a:lnTo>
                    <a:pt x="1" y="0"/>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2"/>
            <p:cNvSpPr/>
            <p:nvPr/>
          </p:nvSpPr>
          <p:spPr>
            <a:xfrm>
              <a:off x="4112615" y="-2331649"/>
              <a:ext cx="27" cy="27"/>
            </a:xfrm>
            <a:custGeom>
              <a:avLst/>
              <a:gdLst/>
              <a:ahLst/>
              <a:cxnLst/>
              <a:rect l="l" t="t" r="r" b="b"/>
              <a:pathLst>
                <a:path w="1" h="1" fill="none" extrusionOk="0">
                  <a:moveTo>
                    <a:pt x="1" y="1"/>
                  </a:moveTo>
                  <a:lnTo>
                    <a:pt x="1" y="1"/>
                  </a:ln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2"/>
            <p:cNvSpPr/>
            <p:nvPr/>
          </p:nvSpPr>
          <p:spPr>
            <a:xfrm>
              <a:off x="4112615" y="-2331649"/>
              <a:ext cx="27" cy="27"/>
            </a:xfrm>
            <a:custGeom>
              <a:avLst/>
              <a:gdLst/>
              <a:ahLst/>
              <a:cxnLst/>
              <a:rect l="l" t="t" r="r" b="b"/>
              <a:pathLst>
                <a:path w="1" h="1" fill="none" extrusionOk="0">
                  <a:moveTo>
                    <a:pt x="1" y="1"/>
                  </a:moveTo>
                  <a:lnTo>
                    <a:pt x="1" y="1"/>
                  </a:ln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2"/>
            <p:cNvSpPr/>
            <p:nvPr/>
          </p:nvSpPr>
          <p:spPr>
            <a:xfrm>
              <a:off x="4112615" y="-2332214"/>
              <a:ext cx="27" cy="27"/>
            </a:xfrm>
            <a:custGeom>
              <a:avLst/>
              <a:gdLst/>
              <a:ahLst/>
              <a:cxnLst/>
              <a:rect l="l" t="t" r="r" b="b"/>
              <a:pathLst>
                <a:path w="1" h="1" fill="none" extrusionOk="0">
                  <a:moveTo>
                    <a:pt x="1" y="0"/>
                  </a:moveTo>
                  <a:lnTo>
                    <a:pt x="1" y="0"/>
                  </a:lnTo>
                  <a:lnTo>
                    <a:pt x="1" y="0"/>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2"/>
            <p:cNvSpPr/>
            <p:nvPr/>
          </p:nvSpPr>
          <p:spPr>
            <a:xfrm>
              <a:off x="4112615" y="-2332806"/>
              <a:ext cx="27" cy="619"/>
            </a:xfrm>
            <a:custGeom>
              <a:avLst/>
              <a:gdLst/>
              <a:ahLst/>
              <a:cxnLst/>
              <a:rect l="l" t="t" r="r" b="b"/>
              <a:pathLst>
                <a:path w="1" h="23" fill="none" extrusionOk="0">
                  <a:moveTo>
                    <a:pt x="1" y="1"/>
                  </a:moveTo>
                  <a:lnTo>
                    <a:pt x="1" y="1"/>
                  </a:lnTo>
                  <a:lnTo>
                    <a:pt x="1" y="22"/>
                  </a:lnTo>
                  <a:lnTo>
                    <a:pt x="1" y="22"/>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2"/>
            <p:cNvSpPr/>
            <p:nvPr/>
          </p:nvSpPr>
          <p:spPr>
            <a:xfrm>
              <a:off x="4112615" y="-2332806"/>
              <a:ext cx="27" cy="27"/>
            </a:xfrm>
            <a:custGeom>
              <a:avLst/>
              <a:gdLst/>
              <a:ahLst/>
              <a:cxnLst/>
              <a:rect l="l" t="t" r="r" b="b"/>
              <a:pathLst>
                <a:path w="1" h="1" fill="none" extrusionOk="0">
                  <a:moveTo>
                    <a:pt x="1" y="1"/>
                  </a:moveTo>
                  <a:lnTo>
                    <a:pt x="1" y="1"/>
                  </a:ln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2"/>
            <p:cNvSpPr/>
            <p:nvPr/>
          </p:nvSpPr>
          <p:spPr>
            <a:xfrm>
              <a:off x="4112615" y="-2333372"/>
              <a:ext cx="27" cy="27"/>
            </a:xfrm>
            <a:custGeom>
              <a:avLst/>
              <a:gdLst/>
              <a:ahLst/>
              <a:cxnLst/>
              <a:rect l="l" t="t" r="r" b="b"/>
              <a:pathLst>
                <a:path w="1" h="1" fill="none" extrusionOk="0">
                  <a:moveTo>
                    <a:pt x="1" y="0"/>
                  </a:moveTo>
                  <a:lnTo>
                    <a:pt x="1" y="0"/>
                  </a:lnTo>
                  <a:lnTo>
                    <a:pt x="1" y="0"/>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2"/>
            <p:cNvSpPr/>
            <p:nvPr/>
          </p:nvSpPr>
          <p:spPr>
            <a:xfrm>
              <a:off x="4112615" y="-2333372"/>
              <a:ext cx="27" cy="27"/>
            </a:xfrm>
            <a:custGeom>
              <a:avLst/>
              <a:gdLst/>
              <a:ahLst/>
              <a:cxnLst/>
              <a:rect l="l" t="t" r="r" b="b"/>
              <a:pathLst>
                <a:path w="1" h="1" fill="none" extrusionOk="0">
                  <a:moveTo>
                    <a:pt x="1" y="0"/>
                  </a:moveTo>
                  <a:lnTo>
                    <a:pt x="1" y="0"/>
                  </a:lnTo>
                  <a:lnTo>
                    <a:pt x="1" y="0"/>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2"/>
            <p:cNvSpPr/>
            <p:nvPr/>
          </p:nvSpPr>
          <p:spPr>
            <a:xfrm>
              <a:off x="4112615" y="-2333964"/>
              <a:ext cx="27" cy="27"/>
            </a:xfrm>
            <a:custGeom>
              <a:avLst/>
              <a:gdLst/>
              <a:ahLst/>
              <a:cxnLst/>
              <a:rect l="l" t="t" r="r" b="b"/>
              <a:pathLst>
                <a:path w="1" h="1" fill="none" extrusionOk="0">
                  <a:moveTo>
                    <a:pt x="1" y="1"/>
                  </a:moveTo>
                  <a:lnTo>
                    <a:pt x="1" y="1"/>
                  </a:ln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2"/>
            <p:cNvSpPr/>
            <p:nvPr/>
          </p:nvSpPr>
          <p:spPr>
            <a:xfrm>
              <a:off x="4113180" y="-2333964"/>
              <a:ext cx="27" cy="27"/>
            </a:xfrm>
            <a:custGeom>
              <a:avLst/>
              <a:gdLst/>
              <a:ahLst/>
              <a:cxnLst/>
              <a:rect l="l" t="t" r="r" b="b"/>
              <a:pathLst>
                <a:path w="1" h="1" fill="none" extrusionOk="0">
                  <a:moveTo>
                    <a:pt x="1" y="1"/>
                  </a:moveTo>
                  <a:lnTo>
                    <a:pt x="1" y="1"/>
                  </a:ln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2"/>
            <p:cNvSpPr/>
            <p:nvPr/>
          </p:nvSpPr>
          <p:spPr>
            <a:xfrm>
              <a:off x="4113180" y="-2334529"/>
              <a:ext cx="27" cy="27"/>
            </a:xfrm>
            <a:custGeom>
              <a:avLst/>
              <a:gdLst/>
              <a:ahLst/>
              <a:cxnLst/>
              <a:rect l="l" t="t" r="r" b="b"/>
              <a:pathLst>
                <a:path w="1" h="1" fill="none" extrusionOk="0">
                  <a:moveTo>
                    <a:pt x="1" y="0"/>
                  </a:moveTo>
                  <a:lnTo>
                    <a:pt x="1" y="0"/>
                  </a:lnTo>
                  <a:lnTo>
                    <a:pt x="1" y="0"/>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2"/>
            <p:cNvSpPr/>
            <p:nvPr/>
          </p:nvSpPr>
          <p:spPr>
            <a:xfrm>
              <a:off x="4113180" y="-2335122"/>
              <a:ext cx="27" cy="27"/>
            </a:xfrm>
            <a:custGeom>
              <a:avLst/>
              <a:gdLst/>
              <a:ahLst/>
              <a:cxnLst/>
              <a:rect l="l" t="t" r="r" b="b"/>
              <a:pathLst>
                <a:path w="1" h="1" fill="none" extrusionOk="0">
                  <a:moveTo>
                    <a:pt x="1" y="1"/>
                  </a:move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2"/>
            <p:cNvSpPr/>
            <p:nvPr/>
          </p:nvSpPr>
          <p:spPr>
            <a:xfrm>
              <a:off x="4112050" y="-2393565"/>
              <a:ext cx="2383066" cy="877915"/>
            </a:xfrm>
            <a:custGeom>
              <a:avLst/>
              <a:gdLst/>
              <a:ahLst/>
              <a:cxnLst/>
              <a:rect l="l" t="t" r="r" b="b"/>
              <a:pathLst>
                <a:path w="88524" h="32612" extrusionOk="0">
                  <a:moveTo>
                    <a:pt x="60750" y="23346"/>
                  </a:moveTo>
                  <a:lnTo>
                    <a:pt x="60814" y="23368"/>
                  </a:lnTo>
                  <a:lnTo>
                    <a:pt x="61287" y="23518"/>
                  </a:lnTo>
                  <a:lnTo>
                    <a:pt x="61352" y="23561"/>
                  </a:lnTo>
                  <a:lnTo>
                    <a:pt x="61395" y="23604"/>
                  </a:lnTo>
                  <a:lnTo>
                    <a:pt x="61416" y="23647"/>
                  </a:lnTo>
                  <a:lnTo>
                    <a:pt x="61416" y="23712"/>
                  </a:lnTo>
                  <a:lnTo>
                    <a:pt x="61309" y="24292"/>
                  </a:lnTo>
                  <a:lnTo>
                    <a:pt x="61287" y="24356"/>
                  </a:lnTo>
                  <a:lnTo>
                    <a:pt x="61244" y="24399"/>
                  </a:lnTo>
                  <a:lnTo>
                    <a:pt x="61201" y="24421"/>
                  </a:lnTo>
                  <a:lnTo>
                    <a:pt x="61137" y="24442"/>
                  </a:lnTo>
                  <a:lnTo>
                    <a:pt x="61051" y="24421"/>
                  </a:lnTo>
                  <a:lnTo>
                    <a:pt x="60621" y="24249"/>
                  </a:lnTo>
                  <a:lnTo>
                    <a:pt x="60556" y="24206"/>
                  </a:lnTo>
                  <a:lnTo>
                    <a:pt x="60535" y="24163"/>
                  </a:lnTo>
                  <a:lnTo>
                    <a:pt x="60513" y="24120"/>
                  </a:lnTo>
                  <a:lnTo>
                    <a:pt x="60513" y="24056"/>
                  </a:lnTo>
                  <a:lnTo>
                    <a:pt x="60556" y="23518"/>
                  </a:lnTo>
                  <a:lnTo>
                    <a:pt x="60599" y="23454"/>
                  </a:lnTo>
                  <a:lnTo>
                    <a:pt x="60642" y="23389"/>
                  </a:lnTo>
                  <a:lnTo>
                    <a:pt x="60685" y="23368"/>
                  </a:lnTo>
                  <a:lnTo>
                    <a:pt x="60750" y="23346"/>
                  </a:lnTo>
                  <a:close/>
                  <a:moveTo>
                    <a:pt x="61953" y="23798"/>
                  </a:moveTo>
                  <a:lnTo>
                    <a:pt x="62426" y="23970"/>
                  </a:lnTo>
                  <a:lnTo>
                    <a:pt x="62491" y="23991"/>
                  </a:lnTo>
                  <a:lnTo>
                    <a:pt x="62534" y="24034"/>
                  </a:lnTo>
                  <a:lnTo>
                    <a:pt x="62555" y="24099"/>
                  </a:lnTo>
                  <a:lnTo>
                    <a:pt x="62555" y="24163"/>
                  </a:lnTo>
                  <a:lnTo>
                    <a:pt x="62448" y="24722"/>
                  </a:lnTo>
                  <a:lnTo>
                    <a:pt x="62426" y="24786"/>
                  </a:lnTo>
                  <a:lnTo>
                    <a:pt x="62383" y="24829"/>
                  </a:lnTo>
                  <a:lnTo>
                    <a:pt x="62319" y="24872"/>
                  </a:lnTo>
                  <a:lnTo>
                    <a:pt x="62190" y="24872"/>
                  </a:lnTo>
                  <a:lnTo>
                    <a:pt x="61760" y="24679"/>
                  </a:lnTo>
                  <a:lnTo>
                    <a:pt x="61695" y="24657"/>
                  </a:lnTo>
                  <a:lnTo>
                    <a:pt x="61674" y="24614"/>
                  </a:lnTo>
                  <a:lnTo>
                    <a:pt x="61652" y="24550"/>
                  </a:lnTo>
                  <a:lnTo>
                    <a:pt x="61652" y="24507"/>
                  </a:lnTo>
                  <a:lnTo>
                    <a:pt x="61695" y="23948"/>
                  </a:lnTo>
                  <a:lnTo>
                    <a:pt x="61717" y="23884"/>
                  </a:lnTo>
                  <a:lnTo>
                    <a:pt x="61760" y="23841"/>
                  </a:lnTo>
                  <a:lnTo>
                    <a:pt x="61824" y="23798"/>
                  </a:lnTo>
                  <a:close/>
                  <a:moveTo>
                    <a:pt x="1268" y="1"/>
                  </a:moveTo>
                  <a:lnTo>
                    <a:pt x="1053" y="194"/>
                  </a:lnTo>
                  <a:lnTo>
                    <a:pt x="860" y="409"/>
                  </a:lnTo>
                  <a:lnTo>
                    <a:pt x="666" y="646"/>
                  </a:lnTo>
                  <a:lnTo>
                    <a:pt x="494" y="904"/>
                  </a:lnTo>
                  <a:lnTo>
                    <a:pt x="344" y="1183"/>
                  </a:lnTo>
                  <a:lnTo>
                    <a:pt x="215" y="1484"/>
                  </a:lnTo>
                  <a:lnTo>
                    <a:pt x="107" y="1806"/>
                  </a:lnTo>
                  <a:lnTo>
                    <a:pt x="43" y="2172"/>
                  </a:lnTo>
                  <a:lnTo>
                    <a:pt x="43" y="2193"/>
                  </a:lnTo>
                  <a:lnTo>
                    <a:pt x="43" y="2215"/>
                  </a:lnTo>
                  <a:lnTo>
                    <a:pt x="22" y="2215"/>
                  </a:lnTo>
                  <a:lnTo>
                    <a:pt x="22" y="2236"/>
                  </a:lnTo>
                  <a:lnTo>
                    <a:pt x="22" y="2258"/>
                  </a:lnTo>
                  <a:lnTo>
                    <a:pt x="22" y="2279"/>
                  </a:lnTo>
                  <a:lnTo>
                    <a:pt x="22" y="2301"/>
                  </a:lnTo>
                  <a:lnTo>
                    <a:pt x="22" y="2322"/>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6638" y="11372"/>
                  </a:lnTo>
                  <a:lnTo>
                    <a:pt x="21045" y="12899"/>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766" y="29731"/>
                  </a:lnTo>
                  <a:lnTo>
                    <a:pt x="73046" y="29817"/>
                  </a:lnTo>
                  <a:lnTo>
                    <a:pt x="73884" y="30053"/>
                  </a:lnTo>
                  <a:lnTo>
                    <a:pt x="75217" y="30419"/>
                  </a:lnTo>
                  <a:lnTo>
                    <a:pt x="76077" y="30634"/>
                  </a:lnTo>
                  <a:lnTo>
                    <a:pt x="77044" y="30848"/>
                  </a:lnTo>
                  <a:lnTo>
                    <a:pt x="77610" y="30973"/>
                  </a:lnTo>
                  <a:lnTo>
                    <a:pt x="82246" y="2807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59675" y="22916"/>
                  </a:lnTo>
                  <a:lnTo>
                    <a:pt x="60148" y="23088"/>
                  </a:lnTo>
                  <a:lnTo>
                    <a:pt x="60212" y="23110"/>
                  </a:lnTo>
                  <a:lnTo>
                    <a:pt x="60255" y="23153"/>
                  </a:lnTo>
                  <a:lnTo>
                    <a:pt x="60277" y="23217"/>
                  </a:lnTo>
                  <a:lnTo>
                    <a:pt x="60277" y="23282"/>
                  </a:lnTo>
                  <a:lnTo>
                    <a:pt x="60191" y="23841"/>
                  </a:lnTo>
                  <a:lnTo>
                    <a:pt x="60148" y="23905"/>
                  </a:lnTo>
                  <a:lnTo>
                    <a:pt x="60105" y="23948"/>
                  </a:lnTo>
                  <a:lnTo>
                    <a:pt x="60062" y="23991"/>
                  </a:lnTo>
                  <a:lnTo>
                    <a:pt x="59911" y="23991"/>
                  </a:lnTo>
                  <a:lnTo>
                    <a:pt x="59481" y="23798"/>
                  </a:lnTo>
                  <a:lnTo>
                    <a:pt x="59417" y="23776"/>
                  </a:lnTo>
                  <a:lnTo>
                    <a:pt x="59395" y="23733"/>
                  </a:lnTo>
                  <a:lnTo>
                    <a:pt x="59374" y="23669"/>
                  </a:lnTo>
                  <a:lnTo>
                    <a:pt x="59374" y="23626"/>
                  </a:lnTo>
                  <a:lnTo>
                    <a:pt x="59438" y="23067"/>
                  </a:lnTo>
                  <a:lnTo>
                    <a:pt x="59460" y="23002"/>
                  </a:lnTo>
                  <a:lnTo>
                    <a:pt x="59503" y="22959"/>
                  </a:lnTo>
                  <a:lnTo>
                    <a:pt x="59546" y="22916"/>
                  </a:lnTo>
                  <a:lnTo>
                    <a:pt x="59675" y="22916"/>
                  </a:lnTo>
                  <a:lnTo>
                    <a:pt x="59116" y="22723"/>
                  </a:lnTo>
                  <a:lnTo>
                    <a:pt x="59137" y="22787"/>
                  </a:lnTo>
                  <a:lnTo>
                    <a:pt x="59137" y="22830"/>
                  </a:lnTo>
                  <a:lnTo>
                    <a:pt x="59051" y="23411"/>
                  </a:lnTo>
                  <a:lnTo>
                    <a:pt x="59030" y="23475"/>
                  </a:lnTo>
                  <a:lnTo>
                    <a:pt x="58965" y="23518"/>
                  </a:lnTo>
                  <a:lnTo>
                    <a:pt x="58922" y="23540"/>
                  </a:lnTo>
                  <a:lnTo>
                    <a:pt x="58858" y="23561"/>
                  </a:lnTo>
                  <a:lnTo>
                    <a:pt x="58772" y="23540"/>
                  </a:lnTo>
                  <a:lnTo>
                    <a:pt x="58342" y="23368"/>
                  </a:lnTo>
                  <a:lnTo>
                    <a:pt x="58299" y="23325"/>
                  </a:lnTo>
                  <a:lnTo>
                    <a:pt x="58256" y="23282"/>
                  </a:lnTo>
                  <a:lnTo>
                    <a:pt x="58234" y="23239"/>
                  </a:lnTo>
                  <a:lnTo>
                    <a:pt x="58234" y="23174"/>
                  </a:lnTo>
                  <a:lnTo>
                    <a:pt x="58299" y="22637"/>
                  </a:lnTo>
                  <a:lnTo>
                    <a:pt x="58299" y="22594"/>
                  </a:lnTo>
                  <a:lnTo>
                    <a:pt x="58342" y="22551"/>
                  </a:lnTo>
                  <a:lnTo>
                    <a:pt x="58363" y="22508"/>
                  </a:lnTo>
                  <a:lnTo>
                    <a:pt x="58428" y="22486"/>
                  </a:lnTo>
                  <a:lnTo>
                    <a:pt x="57998" y="22336"/>
                  </a:lnTo>
                  <a:lnTo>
                    <a:pt x="57998" y="22400"/>
                  </a:lnTo>
                  <a:lnTo>
                    <a:pt x="57912" y="22959"/>
                  </a:lnTo>
                  <a:lnTo>
                    <a:pt x="57891" y="23024"/>
                  </a:lnTo>
                  <a:lnTo>
                    <a:pt x="57848" y="23088"/>
                  </a:lnTo>
                  <a:lnTo>
                    <a:pt x="57783" y="23110"/>
                  </a:lnTo>
                  <a:lnTo>
                    <a:pt x="57719" y="23131"/>
                  </a:lnTo>
                  <a:lnTo>
                    <a:pt x="57633" y="23110"/>
                  </a:lnTo>
                  <a:lnTo>
                    <a:pt x="57203" y="22916"/>
                  </a:lnTo>
                  <a:lnTo>
                    <a:pt x="57160" y="22895"/>
                  </a:lnTo>
                  <a:lnTo>
                    <a:pt x="57117" y="22852"/>
                  </a:lnTo>
                  <a:lnTo>
                    <a:pt x="57095" y="22809"/>
                  </a:lnTo>
                  <a:lnTo>
                    <a:pt x="57095" y="22744"/>
                  </a:lnTo>
                  <a:lnTo>
                    <a:pt x="57160" y="22185"/>
                  </a:lnTo>
                  <a:lnTo>
                    <a:pt x="57181" y="22121"/>
                  </a:lnTo>
                  <a:lnTo>
                    <a:pt x="57224" y="22078"/>
                  </a:lnTo>
                  <a:lnTo>
                    <a:pt x="56859" y="21949"/>
                  </a:lnTo>
                  <a:lnTo>
                    <a:pt x="56859" y="21970"/>
                  </a:lnTo>
                  <a:lnTo>
                    <a:pt x="56773" y="22529"/>
                  </a:lnTo>
                  <a:lnTo>
                    <a:pt x="56751" y="22594"/>
                  </a:lnTo>
                  <a:lnTo>
                    <a:pt x="56708" y="22637"/>
                  </a:lnTo>
                  <a:lnTo>
                    <a:pt x="56644" y="22680"/>
                  </a:lnTo>
                  <a:lnTo>
                    <a:pt x="56579" y="22680"/>
                  </a:lnTo>
                  <a:lnTo>
                    <a:pt x="56515" y="22658"/>
                  </a:lnTo>
                  <a:lnTo>
                    <a:pt x="56063" y="22486"/>
                  </a:lnTo>
                  <a:lnTo>
                    <a:pt x="56020" y="22465"/>
                  </a:lnTo>
                  <a:lnTo>
                    <a:pt x="55977" y="22422"/>
                  </a:lnTo>
                  <a:lnTo>
                    <a:pt x="55956" y="22357"/>
                  </a:lnTo>
                  <a:lnTo>
                    <a:pt x="55956" y="22293"/>
                  </a:lnTo>
                  <a:lnTo>
                    <a:pt x="56020" y="21755"/>
                  </a:lnTo>
                  <a:lnTo>
                    <a:pt x="56063" y="21669"/>
                  </a:lnTo>
                  <a:lnTo>
                    <a:pt x="55719" y="21562"/>
                  </a:lnTo>
                  <a:lnTo>
                    <a:pt x="55633" y="22078"/>
                  </a:lnTo>
                  <a:lnTo>
                    <a:pt x="55612" y="22142"/>
                  </a:lnTo>
                  <a:lnTo>
                    <a:pt x="55569" y="22207"/>
                  </a:lnTo>
                  <a:lnTo>
                    <a:pt x="55504" y="22228"/>
                  </a:lnTo>
                  <a:lnTo>
                    <a:pt x="55440" y="22250"/>
                  </a:lnTo>
                  <a:lnTo>
                    <a:pt x="55375" y="22228"/>
                  </a:lnTo>
                  <a:lnTo>
                    <a:pt x="54924" y="22056"/>
                  </a:lnTo>
                  <a:lnTo>
                    <a:pt x="54881" y="22013"/>
                  </a:lnTo>
                  <a:lnTo>
                    <a:pt x="54838" y="21970"/>
                  </a:lnTo>
                  <a:lnTo>
                    <a:pt x="54817" y="21927"/>
                  </a:lnTo>
                  <a:lnTo>
                    <a:pt x="54817" y="21863"/>
                  </a:lnTo>
                  <a:lnTo>
                    <a:pt x="54881" y="21325"/>
                  </a:lnTo>
                  <a:lnTo>
                    <a:pt x="54903" y="21261"/>
                  </a:lnTo>
                  <a:lnTo>
                    <a:pt x="54580" y="21153"/>
                  </a:lnTo>
                  <a:lnTo>
                    <a:pt x="54494" y="21648"/>
                  </a:lnTo>
                  <a:lnTo>
                    <a:pt x="54473" y="21712"/>
                  </a:lnTo>
                  <a:lnTo>
                    <a:pt x="54430" y="21755"/>
                  </a:lnTo>
                  <a:lnTo>
                    <a:pt x="54365" y="21798"/>
                  </a:lnTo>
                  <a:lnTo>
                    <a:pt x="54236" y="21798"/>
                  </a:lnTo>
                  <a:lnTo>
                    <a:pt x="53785" y="21605"/>
                  </a:lnTo>
                  <a:lnTo>
                    <a:pt x="53742" y="21583"/>
                  </a:lnTo>
                  <a:lnTo>
                    <a:pt x="53699" y="21540"/>
                  </a:lnTo>
                  <a:lnTo>
                    <a:pt x="53677" y="21476"/>
                  </a:lnTo>
                  <a:lnTo>
                    <a:pt x="53677" y="21433"/>
                  </a:lnTo>
                  <a:lnTo>
                    <a:pt x="53742" y="20874"/>
                  </a:lnTo>
                  <a:lnTo>
                    <a:pt x="53441" y="20767"/>
                  </a:lnTo>
                  <a:lnTo>
                    <a:pt x="53355" y="21218"/>
                  </a:lnTo>
                  <a:lnTo>
                    <a:pt x="53333" y="21261"/>
                  </a:lnTo>
                  <a:lnTo>
                    <a:pt x="53290" y="21325"/>
                  </a:lnTo>
                  <a:lnTo>
                    <a:pt x="53226" y="21347"/>
                  </a:lnTo>
                  <a:lnTo>
                    <a:pt x="53161" y="21368"/>
                  </a:lnTo>
                  <a:lnTo>
                    <a:pt x="53097" y="21347"/>
                  </a:lnTo>
                  <a:lnTo>
                    <a:pt x="52645" y="21175"/>
                  </a:lnTo>
                  <a:lnTo>
                    <a:pt x="52602" y="21132"/>
                  </a:lnTo>
                  <a:lnTo>
                    <a:pt x="52559" y="21089"/>
                  </a:lnTo>
                  <a:lnTo>
                    <a:pt x="52538" y="21046"/>
                  </a:lnTo>
                  <a:lnTo>
                    <a:pt x="52538" y="20981"/>
                  </a:lnTo>
                  <a:lnTo>
                    <a:pt x="52602" y="20487"/>
                  </a:lnTo>
                  <a:lnTo>
                    <a:pt x="52280" y="20380"/>
                  </a:lnTo>
                  <a:lnTo>
                    <a:pt x="52215" y="20767"/>
                  </a:lnTo>
                  <a:lnTo>
                    <a:pt x="52194" y="20831"/>
                  </a:lnTo>
                  <a:lnTo>
                    <a:pt x="52151" y="20874"/>
                  </a:lnTo>
                  <a:lnTo>
                    <a:pt x="52086" y="20917"/>
                  </a:lnTo>
                  <a:lnTo>
                    <a:pt x="51957" y="20917"/>
                  </a:lnTo>
                  <a:lnTo>
                    <a:pt x="51506" y="20724"/>
                  </a:lnTo>
                  <a:lnTo>
                    <a:pt x="51463" y="20702"/>
                  </a:lnTo>
                  <a:lnTo>
                    <a:pt x="51420" y="20659"/>
                  </a:lnTo>
                  <a:lnTo>
                    <a:pt x="51420" y="20595"/>
                  </a:lnTo>
                  <a:lnTo>
                    <a:pt x="51420" y="20552"/>
                  </a:lnTo>
                  <a:lnTo>
                    <a:pt x="51463" y="20079"/>
                  </a:lnTo>
                  <a:lnTo>
                    <a:pt x="51141" y="19971"/>
                  </a:lnTo>
                  <a:lnTo>
                    <a:pt x="51076" y="20337"/>
                  </a:lnTo>
                  <a:lnTo>
                    <a:pt x="51055" y="20401"/>
                  </a:lnTo>
                  <a:lnTo>
                    <a:pt x="51012" y="20444"/>
                  </a:lnTo>
                  <a:lnTo>
                    <a:pt x="50969" y="20466"/>
                  </a:lnTo>
                  <a:lnTo>
                    <a:pt x="50883" y="20487"/>
                  </a:lnTo>
                  <a:lnTo>
                    <a:pt x="50818" y="20466"/>
                  </a:lnTo>
                  <a:lnTo>
                    <a:pt x="50388" y="20294"/>
                  </a:lnTo>
                  <a:lnTo>
                    <a:pt x="50324" y="20251"/>
                  </a:lnTo>
                  <a:lnTo>
                    <a:pt x="50302" y="20208"/>
                  </a:lnTo>
                  <a:lnTo>
                    <a:pt x="50281" y="20165"/>
                  </a:lnTo>
                  <a:lnTo>
                    <a:pt x="50281" y="20100"/>
                  </a:lnTo>
                  <a:lnTo>
                    <a:pt x="50324" y="19692"/>
                  </a:lnTo>
                  <a:lnTo>
                    <a:pt x="50001" y="19584"/>
                  </a:lnTo>
                  <a:lnTo>
                    <a:pt x="49937" y="19885"/>
                  </a:lnTo>
                  <a:lnTo>
                    <a:pt x="49915" y="19950"/>
                  </a:lnTo>
                  <a:lnTo>
                    <a:pt x="49872" y="20014"/>
                  </a:lnTo>
                  <a:lnTo>
                    <a:pt x="49829" y="20036"/>
                  </a:lnTo>
                  <a:lnTo>
                    <a:pt x="49765" y="20057"/>
                  </a:lnTo>
                  <a:lnTo>
                    <a:pt x="49679" y="20036"/>
                  </a:lnTo>
                  <a:lnTo>
                    <a:pt x="49249" y="19842"/>
                  </a:lnTo>
                  <a:lnTo>
                    <a:pt x="49184" y="19821"/>
                  </a:lnTo>
                  <a:lnTo>
                    <a:pt x="49163" y="19778"/>
                  </a:lnTo>
                  <a:lnTo>
                    <a:pt x="49141" y="19735"/>
                  </a:lnTo>
                  <a:lnTo>
                    <a:pt x="49141" y="19670"/>
                  </a:lnTo>
                  <a:lnTo>
                    <a:pt x="49184" y="19305"/>
                  </a:lnTo>
                  <a:lnTo>
                    <a:pt x="48862" y="19197"/>
                  </a:lnTo>
                  <a:lnTo>
                    <a:pt x="48819" y="19455"/>
                  </a:lnTo>
                  <a:lnTo>
                    <a:pt x="48776" y="19520"/>
                  </a:lnTo>
                  <a:lnTo>
                    <a:pt x="48733" y="19563"/>
                  </a:lnTo>
                  <a:lnTo>
                    <a:pt x="48690" y="19606"/>
                  </a:lnTo>
                  <a:lnTo>
                    <a:pt x="48625" y="19606"/>
                  </a:lnTo>
                  <a:lnTo>
                    <a:pt x="48539" y="19584"/>
                  </a:lnTo>
                  <a:lnTo>
                    <a:pt x="48110" y="19412"/>
                  </a:lnTo>
                  <a:lnTo>
                    <a:pt x="48045" y="19391"/>
                  </a:lnTo>
                  <a:lnTo>
                    <a:pt x="48024" y="19348"/>
                  </a:lnTo>
                  <a:lnTo>
                    <a:pt x="48002" y="19283"/>
                  </a:lnTo>
                  <a:lnTo>
                    <a:pt x="48002" y="19219"/>
                  </a:lnTo>
                  <a:lnTo>
                    <a:pt x="48024" y="18918"/>
                  </a:lnTo>
                  <a:lnTo>
                    <a:pt x="46024" y="18208"/>
                  </a:lnTo>
                  <a:lnTo>
                    <a:pt x="45938" y="18187"/>
                  </a:lnTo>
                  <a:lnTo>
                    <a:pt x="43079" y="17198"/>
                  </a:lnTo>
                  <a:lnTo>
                    <a:pt x="43015" y="17521"/>
                  </a:lnTo>
                  <a:lnTo>
                    <a:pt x="42993" y="17585"/>
                  </a:lnTo>
                  <a:lnTo>
                    <a:pt x="42950" y="17628"/>
                  </a:lnTo>
                  <a:lnTo>
                    <a:pt x="42886" y="17671"/>
                  </a:lnTo>
                  <a:lnTo>
                    <a:pt x="42757" y="17671"/>
                  </a:lnTo>
                  <a:lnTo>
                    <a:pt x="42327" y="17478"/>
                  </a:lnTo>
                  <a:lnTo>
                    <a:pt x="42262" y="17456"/>
                  </a:lnTo>
                  <a:lnTo>
                    <a:pt x="42241" y="17413"/>
                  </a:lnTo>
                  <a:lnTo>
                    <a:pt x="42219" y="17349"/>
                  </a:lnTo>
                  <a:lnTo>
                    <a:pt x="42219" y="17306"/>
                  </a:lnTo>
                  <a:lnTo>
                    <a:pt x="42262" y="16919"/>
                  </a:lnTo>
                  <a:lnTo>
                    <a:pt x="41940" y="16811"/>
                  </a:lnTo>
                  <a:lnTo>
                    <a:pt x="41876" y="17091"/>
                  </a:lnTo>
                  <a:lnTo>
                    <a:pt x="41854" y="17155"/>
                  </a:lnTo>
                  <a:lnTo>
                    <a:pt x="41811" y="17198"/>
                  </a:lnTo>
                  <a:lnTo>
                    <a:pt x="41768" y="17220"/>
                  </a:lnTo>
                  <a:lnTo>
                    <a:pt x="41704" y="17241"/>
                  </a:lnTo>
                  <a:lnTo>
                    <a:pt x="41618" y="17220"/>
                  </a:lnTo>
                  <a:lnTo>
                    <a:pt x="41188" y="17048"/>
                  </a:lnTo>
                  <a:lnTo>
                    <a:pt x="41123" y="17005"/>
                  </a:lnTo>
                  <a:lnTo>
                    <a:pt x="41102" y="16962"/>
                  </a:lnTo>
                  <a:lnTo>
                    <a:pt x="41080" y="16919"/>
                  </a:lnTo>
                  <a:lnTo>
                    <a:pt x="41080" y="16854"/>
                  </a:lnTo>
                  <a:lnTo>
                    <a:pt x="41102" y="16532"/>
                  </a:lnTo>
                  <a:lnTo>
                    <a:pt x="40779" y="16403"/>
                  </a:lnTo>
                  <a:lnTo>
                    <a:pt x="40758" y="16639"/>
                  </a:lnTo>
                  <a:lnTo>
                    <a:pt x="40715" y="16704"/>
                  </a:lnTo>
                  <a:lnTo>
                    <a:pt x="40672" y="16768"/>
                  </a:lnTo>
                  <a:lnTo>
                    <a:pt x="40629" y="16790"/>
                  </a:lnTo>
                  <a:lnTo>
                    <a:pt x="40564" y="16811"/>
                  </a:lnTo>
                  <a:lnTo>
                    <a:pt x="40478" y="16790"/>
                  </a:lnTo>
                  <a:lnTo>
                    <a:pt x="40048" y="16596"/>
                  </a:lnTo>
                  <a:lnTo>
                    <a:pt x="39984" y="16575"/>
                  </a:lnTo>
                  <a:lnTo>
                    <a:pt x="39962" y="16532"/>
                  </a:lnTo>
                  <a:lnTo>
                    <a:pt x="39941" y="16489"/>
                  </a:lnTo>
                  <a:lnTo>
                    <a:pt x="39941" y="16424"/>
                  </a:lnTo>
                  <a:lnTo>
                    <a:pt x="39962" y="16123"/>
                  </a:lnTo>
                  <a:lnTo>
                    <a:pt x="39640" y="16016"/>
                  </a:lnTo>
                  <a:lnTo>
                    <a:pt x="39618" y="16209"/>
                  </a:lnTo>
                  <a:lnTo>
                    <a:pt x="39597" y="16274"/>
                  </a:lnTo>
                  <a:lnTo>
                    <a:pt x="39532" y="16317"/>
                  </a:lnTo>
                  <a:lnTo>
                    <a:pt x="39489" y="16360"/>
                  </a:lnTo>
                  <a:lnTo>
                    <a:pt x="39425" y="16360"/>
                  </a:lnTo>
                  <a:lnTo>
                    <a:pt x="39339" y="16338"/>
                  </a:lnTo>
                  <a:lnTo>
                    <a:pt x="38909" y="16166"/>
                  </a:lnTo>
                  <a:lnTo>
                    <a:pt x="38866" y="16145"/>
                  </a:lnTo>
                  <a:lnTo>
                    <a:pt x="38823" y="16102"/>
                  </a:lnTo>
                  <a:lnTo>
                    <a:pt x="38802" y="16037"/>
                  </a:lnTo>
                  <a:lnTo>
                    <a:pt x="38802" y="15973"/>
                  </a:lnTo>
                  <a:lnTo>
                    <a:pt x="38823" y="15736"/>
                  </a:lnTo>
                  <a:lnTo>
                    <a:pt x="38501" y="15629"/>
                  </a:lnTo>
                  <a:lnTo>
                    <a:pt x="38479" y="15758"/>
                  </a:lnTo>
                  <a:lnTo>
                    <a:pt x="38458" y="15822"/>
                  </a:lnTo>
                  <a:lnTo>
                    <a:pt x="38415" y="15887"/>
                  </a:lnTo>
                  <a:lnTo>
                    <a:pt x="38350" y="15908"/>
                  </a:lnTo>
                  <a:lnTo>
                    <a:pt x="38286" y="15930"/>
                  </a:lnTo>
                  <a:lnTo>
                    <a:pt x="38221" y="15908"/>
                  </a:lnTo>
                  <a:lnTo>
                    <a:pt x="37770" y="15736"/>
                  </a:lnTo>
                  <a:lnTo>
                    <a:pt x="37727" y="15693"/>
                  </a:lnTo>
                  <a:lnTo>
                    <a:pt x="37684" y="15650"/>
                  </a:lnTo>
                  <a:lnTo>
                    <a:pt x="37662" y="15607"/>
                  </a:lnTo>
                  <a:lnTo>
                    <a:pt x="37662" y="15543"/>
                  </a:lnTo>
                  <a:lnTo>
                    <a:pt x="37684" y="15349"/>
                  </a:lnTo>
                  <a:lnTo>
                    <a:pt x="37361" y="15220"/>
                  </a:lnTo>
                  <a:lnTo>
                    <a:pt x="37340" y="15328"/>
                  </a:lnTo>
                  <a:lnTo>
                    <a:pt x="37318" y="15392"/>
                  </a:lnTo>
                  <a:lnTo>
                    <a:pt x="37275" y="15435"/>
                  </a:lnTo>
                  <a:lnTo>
                    <a:pt x="37211" y="15478"/>
                  </a:lnTo>
                  <a:lnTo>
                    <a:pt x="37082" y="15478"/>
                  </a:lnTo>
                  <a:lnTo>
                    <a:pt x="36630" y="15285"/>
                  </a:lnTo>
                  <a:lnTo>
                    <a:pt x="36587" y="15263"/>
                  </a:lnTo>
                  <a:lnTo>
                    <a:pt x="36544" y="15220"/>
                  </a:lnTo>
                  <a:lnTo>
                    <a:pt x="36523" y="15156"/>
                  </a:lnTo>
                  <a:lnTo>
                    <a:pt x="36523" y="15113"/>
                  </a:lnTo>
                  <a:lnTo>
                    <a:pt x="36544" y="14941"/>
                  </a:lnTo>
                  <a:lnTo>
                    <a:pt x="36200" y="14833"/>
                  </a:lnTo>
                  <a:lnTo>
                    <a:pt x="36200" y="14876"/>
                  </a:lnTo>
                  <a:lnTo>
                    <a:pt x="36179" y="14941"/>
                  </a:lnTo>
                  <a:lnTo>
                    <a:pt x="36136" y="15005"/>
                  </a:lnTo>
                  <a:lnTo>
                    <a:pt x="36071" y="15027"/>
                  </a:lnTo>
                  <a:lnTo>
                    <a:pt x="36007" y="15048"/>
                  </a:lnTo>
                  <a:lnTo>
                    <a:pt x="35942" y="15027"/>
                  </a:lnTo>
                  <a:lnTo>
                    <a:pt x="35491" y="14855"/>
                  </a:lnTo>
                  <a:lnTo>
                    <a:pt x="35448" y="14812"/>
                  </a:lnTo>
                  <a:lnTo>
                    <a:pt x="35405" y="14769"/>
                  </a:lnTo>
                  <a:lnTo>
                    <a:pt x="35384" y="14726"/>
                  </a:lnTo>
                  <a:lnTo>
                    <a:pt x="35384" y="14661"/>
                  </a:lnTo>
                  <a:lnTo>
                    <a:pt x="35405" y="14554"/>
                  </a:lnTo>
                  <a:lnTo>
                    <a:pt x="35061" y="14446"/>
                  </a:lnTo>
                  <a:lnTo>
                    <a:pt x="35040" y="14511"/>
                  </a:lnTo>
                  <a:lnTo>
                    <a:pt x="34997" y="14554"/>
                  </a:lnTo>
                  <a:lnTo>
                    <a:pt x="34932" y="14597"/>
                  </a:lnTo>
                  <a:lnTo>
                    <a:pt x="34803" y="14597"/>
                  </a:lnTo>
                  <a:lnTo>
                    <a:pt x="34352" y="14403"/>
                  </a:lnTo>
                  <a:lnTo>
                    <a:pt x="34309" y="14382"/>
                  </a:lnTo>
                  <a:lnTo>
                    <a:pt x="34266" y="14339"/>
                  </a:lnTo>
                  <a:lnTo>
                    <a:pt x="34244" y="14275"/>
                  </a:lnTo>
                  <a:lnTo>
                    <a:pt x="34244" y="14232"/>
                  </a:lnTo>
                  <a:lnTo>
                    <a:pt x="34266" y="14167"/>
                  </a:lnTo>
                  <a:lnTo>
                    <a:pt x="33922" y="14038"/>
                  </a:lnTo>
                  <a:lnTo>
                    <a:pt x="33879" y="14103"/>
                  </a:lnTo>
                  <a:lnTo>
                    <a:pt x="33836" y="14124"/>
                  </a:lnTo>
                  <a:lnTo>
                    <a:pt x="33793" y="14167"/>
                  </a:lnTo>
                  <a:lnTo>
                    <a:pt x="33728" y="14167"/>
                  </a:lnTo>
                  <a:lnTo>
                    <a:pt x="33664" y="14146"/>
                  </a:lnTo>
                  <a:lnTo>
                    <a:pt x="33212" y="13974"/>
                  </a:lnTo>
                  <a:lnTo>
                    <a:pt x="33169" y="13931"/>
                  </a:lnTo>
                  <a:lnTo>
                    <a:pt x="33126" y="13888"/>
                  </a:lnTo>
                  <a:lnTo>
                    <a:pt x="33105" y="13845"/>
                  </a:lnTo>
                  <a:lnTo>
                    <a:pt x="33105" y="13780"/>
                  </a:lnTo>
                  <a:lnTo>
                    <a:pt x="33126" y="13759"/>
                  </a:lnTo>
                  <a:lnTo>
                    <a:pt x="32761" y="13651"/>
                  </a:lnTo>
                  <a:lnTo>
                    <a:pt x="32696" y="13694"/>
                  </a:lnTo>
                  <a:lnTo>
                    <a:pt x="32589" y="13737"/>
                  </a:lnTo>
                  <a:lnTo>
                    <a:pt x="32524" y="13716"/>
                  </a:lnTo>
                  <a:lnTo>
                    <a:pt x="32073" y="13522"/>
                  </a:lnTo>
                  <a:lnTo>
                    <a:pt x="32030" y="13501"/>
                  </a:lnTo>
                  <a:lnTo>
                    <a:pt x="32009" y="13458"/>
                  </a:lnTo>
                  <a:lnTo>
                    <a:pt x="31987" y="13415"/>
                  </a:lnTo>
                  <a:lnTo>
                    <a:pt x="31966" y="13372"/>
                  </a:lnTo>
                  <a:lnTo>
                    <a:pt x="31579" y="13243"/>
                  </a:lnTo>
                  <a:lnTo>
                    <a:pt x="31536" y="13286"/>
                  </a:lnTo>
                  <a:lnTo>
                    <a:pt x="31450" y="13286"/>
                  </a:lnTo>
                  <a:lnTo>
                    <a:pt x="31385" y="13264"/>
                  </a:lnTo>
                  <a:lnTo>
                    <a:pt x="30955" y="13092"/>
                  </a:lnTo>
                  <a:lnTo>
                    <a:pt x="30891" y="13049"/>
                  </a:lnTo>
                  <a:lnTo>
                    <a:pt x="30848" y="12985"/>
                  </a:lnTo>
                  <a:lnTo>
                    <a:pt x="30396" y="12834"/>
                  </a:lnTo>
                  <a:lnTo>
                    <a:pt x="30332" y="12856"/>
                  </a:lnTo>
                  <a:lnTo>
                    <a:pt x="30246" y="12834"/>
                  </a:lnTo>
                  <a:lnTo>
                    <a:pt x="29816" y="12662"/>
                  </a:lnTo>
                  <a:lnTo>
                    <a:pt x="29730" y="12598"/>
                  </a:lnTo>
                  <a:lnTo>
                    <a:pt x="29171" y="12404"/>
                  </a:lnTo>
                  <a:lnTo>
                    <a:pt x="29107" y="12404"/>
                  </a:lnTo>
                  <a:lnTo>
                    <a:pt x="28978" y="12340"/>
                  </a:lnTo>
                  <a:lnTo>
                    <a:pt x="24399" y="10771"/>
                  </a:lnTo>
                  <a:lnTo>
                    <a:pt x="24356" y="11093"/>
                  </a:lnTo>
                  <a:lnTo>
                    <a:pt x="24334" y="11157"/>
                  </a:lnTo>
                  <a:lnTo>
                    <a:pt x="24291" y="11222"/>
                  </a:lnTo>
                  <a:lnTo>
                    <a:pt x="24227" y="11243"/>
                  </a:lnTo>
                  <a:lnTo>
                    <a:pt x="24162" y="11265"/>
                  </a:lnTo>
                  <a:lnTo>
                    <a:pt x="24098" y="11243"/>
                  </a:lnTo>
                  <a:lnTo>
                    <a:pt x="23646" y="11071"/>
                  </a:lnTo>
                  <a:lnTo>
                    <a:pt x="23603" y="11029"/>
                  </a:lnTo>
                  <a:lnTo>
                    <a:pt x="23560" y="10986"/>
                  </a:lnTo>
                  <a:lnTo>
                    <a:pt x="23539" y="10943"/>
                  </a:lnTo>
                  <a:lnTo>
                    <a:pt x="23539" y="10878"/>
                  </a:lnTo>
                  <a:lnTo>
                    <a:pt x="23582" y="10470"/>
                  </a:lnTo>
                  <a:lnTo>
                    <a:pt x="23259" y="10362"/>
                  </a:lnTo>
                  <a:lnTo>
                    <a:pt x="23216" y="10663"/>
                  </a:lnTo>
                  <a:lnTo>
                    <a:pt x="23195" y="10728"/>
                  </a:lnTo>
                  <a:lnTo>
                    <a:pt x="23152" y="10771"/>
                  </a:lnTo>
                  <a:lnTo>
                    <a:pt x="23087" y="10814"/>
                  </a:lnTo>
                  <a:lnTo>
                    <a:pt x="22958" y="10814"/>
                  </a:lnTo>
                  <a:lnTo>
                    <a:pt x="22507" y="10620"/>
                  </a:lnTo>
                  <a:lnTo>
                    <a:pt x="22464" y="10599"/>
                  </a:lnTo>
                  <a:lnTo>
                    <a:pt x="22421" y="10556"/>
                  </a:lnTo>
                  <a:lnTo>
                    <a:pt x="22400" y="10491"/>
                  </a:lnTo>
                  <a:lnTo>
                    <a:pt x="22400" y="10448"/>
                  </a:lnTo>
                  <a:lnTo>
                    <a:pt x="22443" y="10083"/>
                  </a:lnTo>
                  <a:lnTo>
                    <a:pt x="22120" y="9975"/>
                  </a:lnTo>
                  <a:lnTo>
                    <a:pt x="22077" y="10233"/>
                  </a:lnTo>
                  <a:lnTo>
                    <a:pt x="22056" y="10298"/>
                  </a:lnTo>
                  <a:lnTo>
                    <a:pt x="22013" y="10341"/>
                  </a:lnTo>
                  <a:lnTo>
                    <a:pt x="21948" y="10362"/>
                  </a:lnTo>
                  <a:lnTo>
                    <a:pt x="21884" y="10384"/>
                  </a:lnTo>
                  <a:lnTo>
                    <a:pt x="21819" y="10362"/>
                  </a:lnTo>
                  <a:lnTo>
                    <a:pt x="21368" y="10190"/>
                  </a:lnTo>
                  <a:lnTo>
                    <a:pt x="21325" y="10147"/>
                  </a:lnTo>
                  <a:lnTo>
                    <a:pt x="21282" y="10104"/>
                  </a:lnTo>
                  <a:lnTo>
                    <a:pt x="21260" y="10061"/>
                  </a:lnTo>
                  <a:lnTo>
                    <a:pt x="21260" y="9997"/>
                  </a:lnTo>
                  <a:lnTo>
                    <a:pt x="21303" y="9696"/>
                  </a:lnTo>
                  <a:lnTo>
                    <a:pt x="20981" y="9588"/>
                  </a:lnTo>
                  <a:lnTo>
                    <a:pt x="20938" y="9782"/>
                  </a:lnTo>
                  <a:lnTo>
                    <a:pt x="20916" y="9846"/>
                  </a:lnTo>
                  <a:lnTo>
                    <a:pt x="20873" y="9889"/>
                  </a:lnTo>
                  <a:lnTo>
                    <a:pt x="20809" y="9932"/>
                  </a:lnTo>
                  <a:lnTo>
                    <a:pt x="20680" y="9932"/>
                  </a:lnTo>
                  <a:lnTo>
                    <a:pt x="20228" y="9739"/>
                  </a:lnTo>
                  <a:lnTo>
                    <a:pt x="20185" y="9717"/>
                  </a:lnTo>
                  <a:lnTo>
                    <a:pt x="20142" y="9674"/>
                  </a:lnTo>
                  <a:lnTo>
                    <a:pt x="20121" y="9610"/>
                  </a:lnTo>
                  <a:lnTo>
                    <a:pt x="20121" y="9567"/>
                  </a:lnTo>
                  <a:lnTo>
                    <a:pt x="20164" y="9287"/>
                  </a:lnTo>
                  <a:lnTo>
                    <a:pt x="19841" y="9180"/>
                  </a:lnTo>
                  <a:lnTo>
                    <a:pt x="19798" y="9352"/>
                  </a:lnTo>
                  <a:lnTo>
                    <a:pt x="19777" y="9416"/>
                  </a:lnTo>
                  <a:lnTo>
                    <a:pt x="19734" y="9459"/>
                  </a:lnTo>
                  <a:lnTo>
                    <a:pt x="19669" y="9481"/>
                  </a:lnTo>
                  <a:lnTo>
                    <a:pt x="19605" y="9502"/>
                  </a:lnTo>
                  <a:lnTo>
                    <a:pt x="19540" y="9481"/>
                  </a:lnTo>
                  <a:lnTo>
                    <a:pt x="19089" y="9309"/>
                  </a:lnTo>
                  <a:lnTo>
                    <a:pt x="19046" y="9266"/>
                  </a:lnTo>
                  <a:lnTo>
                    <a:pt x="19003" y="9223"/>
                  </a:lnTo>
                  <a:lnTo>
                    <a:pt x="19003" y="9180"/>
                  </a:lnTo>
                  <a:lnTo>
                    <a:pt x="19003" y="9115"/>
                  </a:lnTo>
                  <a:lnTo>
                    <a:pt x="19025" y="8900"/>
                  </a:lnTo>
                  <a:lnTo>
                    <a:pt x="18681" y="8793"/>
                  </a:lnTo>
                  <a:lnTo>
                    <a:pt x="18659" y="8900"/>
                  </a:lnTo>
                  <a:lnTo>
                    <a:pt x="18638" y="8965"/>
                  </a:lnTo>
                  <a:lnTo>
                    <a:pt x="18595" y="9029"/>
                  </a:lnTo>
                  <a:lnTo>
                    <a:pt x="18552" y="9051"/>
                  </a:lnTo>
                  <a:lnTo>
                    <a:pt x="18466" y="9072"/>
                  </a:lnTo>
                  <a:lnTo>
                    <a:pt x="18401" y="9051"/>
                  </a:lnTo>
                  <a:lnTo>
                    <a:pt x="17971" y="8857"/>
                  </a:lnTo>
                  <a:lnTo>
                    <a:pt x="17907" y="8836"/>
                  </a:lnTo>
                  <a:lnTo>
                    <a:pt x="17885" y="8793"/>
                  </a:lnTo>
                  <a:lnTo>
                    <a:pt x="17864" y="8750"/>
                  </a:lnTo>
                  <a:lnTo>
                    <a:pt x="17864" y="8685"/>
                  </a:lnTo>
                  <a:lnTo>
                    <a:pt x="17885" y="8513"/>
                  </a:lnTo>
                  <a:lnTo>
                    <a:pt x="17541" y="8384"/>
                  </a:lnTo>
                  <a:lnTo>
                    <a:pt x="17520" y="8470"/>
                  </a:lnTo>
                  <a:lnTo>
                    <a:pt x="17498" y="8535"/>
                  </a:lnTo>
                  <a:lnTo>
                    <a:pt x="17455" y="8578"/>
                  </a:lnTo>
                  <a:lnTo>
                    <a:pt x="17412" y="8621"/>
                  </a:lnTo>
                  <a:lnTo>
                    <a:pt x="17348" y="8621"/>
                  </a:lnTo>
                  <a:lnTo>
                    <a:pt x="17262" y="8599"/>
                  </a:lnTo>
                  <a:lnTo>
                    <a:pt x="16832" y="8427"/>
                  </a:lnTo>
                  <a:lnTo>
                    <a:pt x="16767" y="8406"/>
                  </a:lnTo>
                  <a:lnTo>
                    <a:pt x="16746" y="8363"/>
                  </a:lnTo>
                  <a:lnTo>
                    <a:pt x="16724" y="8298"/>
                  </a:lnTo>
                  <a:lnTo>
                    <a:pt x="16724" y="8234"/>
                  </a:lnTo>
                  <a:lnTo>
                    <a:pt x="16724" y="8105"/>
                  </a:lnTo>
                  <a:lnTo>
                    <a:pt x="16402" y="7997"/>
                  </a:lnTo>
                  <a:lnTo>
                    <a:pt x="16402" y="8019"/>
                  </a:lnTo>
                  <a:lnTo>
                    <a:pt x="16359" y="8083"/>
                  </a:lnTo>
                  <a:lnTo>
                    <a:pt x="16316" y="8148"/>
                  </a:lnTo>
                  <a:lnTo>
                    <a:pt x="16273" y="8169"/>
                  </a:lnTo>
                  <a:lnTo>
                    <a:pt x="16208" y="8191"/>
                  </a:lnTo>
                  <a:lnTo>
                    <a:pt x="16123" y="8169"/>
                  </a:lnTo>
                  <a:lnTo>
                    <a:pt x="15693" y="7997"/>
                  </a:lnTo>
                  <a:lnTo>
                    <a:pt x="15628" y="7954"/>
                  </a:lnTo>
                  <a:lnTo>
                    <a:pt x="15607" y="7911"/>
                  </a:lnTo>
                  <a:lnTo>
                    <a:pt x="15585" y="7868"/>
                  </a:lnTo>
                  <a:lnTo>
                    <a:pt x="15585" y="7804"/>
                  </a:lnTo>
                  <a:lnTo>
                    <a:pt x="15585" y="7718"/>
                  </a:lnTo>
                  <a:lnTo>
                    <a:pt x="15263" y="7611"/>
                  </a:lnTo>
                  <a:lnTo>
                    <a:pt x="15220" y="7654"/>
                  </a:lnTo>
                  <a:lnTo>
                    <a:pt x="15177" y="7697"/>
                  </a:lnTo>
                  <a:lnTo>
                    <a:pt x="15134" y="7740"/>
                  </a:lnTo>
                  <a:lnTo>
                    <a:pt x="14983" y="7740"/>
                  </a:lnTo>
                  <a:lnTo>
                    <a:pt x="14553" y="7546"/>
                  </a:lnTo>
                  <a:lnTo>
                    <a:pt x="14510" y="7525"/>
                  </a:lnTo>
                  <a:lnTo>
                    <a:pt x="14467" y="7482"/>
                  </a:lnTo>
                  <a:lnTo>
                    <a:pt x="14446" y="7417"/>
                  </a:lnTo>
                  <a:lnTo>
                    <a:pt x="14446" y="7374"/>
                  </a:lnTo>
                  <a:lnTo>
                    <a:pt x="14446" y="7331"/>
                  </a:lnTo>
                  <a:lnTo>
                    <a:pt x="14102" y="7202"/>
                  </a:lnTo>
                  <a:lnTo>
                    <a:pt x="14080" y="7245"/>
                  </a:lnTo>
                  <a:lnTo>
                    <a:pt x="14037" y="7288"/>
                  </a:lnTo>
                  <a:lnTo>
                    <a:pt x="13973" y="7288"/>
                  </a:lnTo>
                  <a:lnTo>
                    <a:pt x="13930" y="7310"/>
                  </a:lnTo>
                  <a:lnTo>
                    <a:pt x="13865" y="7288"/>
                  </a:lnTo>
                  <a:lnTo>
                    <a:pt x="13414" y="7116"/>
                  </a:lnTo>
                  <a:lnTo>
                    <a:pt x="13371" y="7073"/>
                  </a:lnTo>
                  <a:lnTo>
                    <a:pt x="13328" y="7030"/>
                  </a:lnTo>
                  <a:lnTo>
                    <a:pt x="13306" y="6987"/>
                  </a:lnTo>
                  <a:lnTo>
                    <a:pt x="13306" y="6923"/>
                  </a:lnTo>
                  <a:lnTo>
                    <a:pt x="12941" y="6794"/>
                  </a:lnTo>
                  <a:lnTo>
                    <a:pt x="12877" y="6858"/>
                  </a:lnTo>
                  <a:lnTo>
                    <a:pt x="12726" y="6858"/>
                  </a:lnTo>
                  <a:lnTo>
                    <a:pt x="12275" y="6665"/>
                  </a:lnTo>
                  <a:lnTo>
                    <a:pt x="12210" y="6622"/>
                  </a:lnTo>
                  <a:lnTo>
                    <a:pt x="12167" y="6536"/>
                  </a:lnTo>
                  <a:lnTo>
                    <a:pt x="11759" y="6385"/>
                  </a:lnTo>
                  <a:lnTo>
                    <a:pt x="11716" y="6428"/>
                  </a:lnTo>
                  <a:lnTo>
                    <a:pt x="11651" y="6428"/>
                  </a:lnTo>
                  <a:lnTo>
                    <a:pt x="11587" y="6407"/>
                  </a:lnTo>
                  <a:lnTo>
                    <a:pt x="11135" y="6235"/>
                  </a:lnTo>
                  <a:lnTo>
                    <a:pt x="11092" y="6192"/>
                  </a:lnTo>
                  <a:lnTo>
                    <a:pt x="11049" y="6149"/>
                  </a:lnTo>
                  <a:lnTo>
                    <a:pt x="10576" y="5977"/>
                  </a:lnTo>
                  <a:lnTo>
                    <a:pt x="10512" y="5998"/>
                  </a:lnTo>
                  <a:lnTo>
                    <a:pt x="10447" y="5977"/>
                  </a:lnTo>
                  <a:lnTo>
                    <a:pt x="9996" y="5783"/>
                  </a:lnTo>
                  <a:lnTo>
                    <a:pt x="9953" y="5762"/>
                  </a:lnTo>
                  <a:lnTo>
                    <a:pt x="8706" y="5332"/>
                  </a:lnTo>
                  <a:lnTo>
                    <a:pt x="8556" y="6127"/>
                  </a:lnTo>
                  <a:lnTo>
                    <a:pt x="8513" y="6256"/>
                  </a:lnTo>
                  <a:lnTo>
                    <a:pt x="8427" y="6364"/>
                  </a:lnTo>
                  <a:lnTo>
                    <a:pt x="8319" y="6407"/>
                  </a:lnTo>
                  <a:lnTo>
                    <a:pt x="8190" y="6428"/>
                  </a:lnTo>
                  <a:lnTo>
                    <a:pt x="8126" y="6428"/>
                  </a:lnTo>
                  <a:lnTo>
                    <a:pt x="8040" y="6407"/>
                  </a:lnTo>
                  <a:lnTo>
                    <a:pt x="7158" y="5998"/>
                  </a:lnTo>
                  <a:lnTo>
                    <a:pt x="7072" y="5934"/>
                  </a:lnTo>
                  <a:lnTo>
                    <a:pt x="7008" y="5826"/>
                  </a:lnTo>
                  <a:lnTo>
                    <a:pt x="6965" y="5719"/>
                  </a:lnTo>
                  <a:lnTo>
                    <a:pt x="6965" y="5590"/>
                  </a:lnTo>
                  <a:lnTo>
                    <a:pt x="7094" y="4773"/>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close/>
                  <a:moveTo>
                    <a:pt x="77610" y="30973"/>
                  </a:moveTo>
                  <a:lnTo>
                    <a:pt x="77603" y="30977"/>
                  </a:lnTo>
                  <a:lnTo>
                    <a:pt x="78656" y="31214"/>
                  </a:lnTo>
                  <a:lnTo>
                    <a:pt x="79012" y="31280"/>
                  </a:lnTo>
                  <a:lnTo>
                    <a:pt x="79012" y="31280"/>
                  </a:lnTo>
                  <a:lnTo>
                    <a:pt x="78119" y="31085"/>
                  </a:lnTo>
                  <a:lnTo>
                    <a:pt x="77610" y="30973"/>
                  </a:lnTo>
                  <a:close/>
                  <a:moveTo>
                    <a:pt x="79012" y="31280"/>
                  </a:moveTo>
                  <a:lnTo>
                    <a:pt x="79301" y="31343"/>
                  </a:lnTo>
                  <a:lnTo>
                    <a:pt x="80573" y="31572"/>
                  </a:lnTo>
                  <a:lnTo>
                    <a:pt x="79817" y="31429"/>
                  </a:lnTo>
                  <a:lnTo>
                    <a:pt x="79012" y="31280"/>
                  </a:lnTo>
                  <a:close/>
                  <a:moveTo>
                    <a:pt x="80573" y="31572"/>
                  </a:moveTo>
                  <a:lnTo>
                    <a:pt x="81064" y="31665"/>
                  </a:lnTo>
                  <a:lnTo>
                    <a:pt x="82397" y="31880"/>
                  </a:lnTo>
                  <a:lnTo>
                    <a:pt x="82751" y="31934"/>
                  </a:lnTo>
                  <a:lnTo>
                    <a:pt x="82751" y="31934"/>
                  </a:lnTo>
                  <a:lnTo>
                    <a:pt x="82010" y="31816"/>
                  </a:lnTo>
                  <a:lnTo>
                    <a:pt x="80613" y="31579"/>
                  </a:lnTo>
                  <a:lnTo>
                    <a:pt x="80573" y="31572"/>
                  </a:lnTo>
                  <a:close/>
                  <a:moveTo>
                    <a:pt x="82751" y="31934"/>
                  </a:moveTo>
                  <a:lnTo>
                    <a:pt x="83493" y="32052"/>
                  </a:lnTo>
                  <a:lnTo>
                    <a:pt x="83689" y="32076"/>
                  </a:lnTo>
                  <a:lnTo>
                    <a:pt x="83689" y="32076"/>
                  </a:lnTo>
                  <a:lnTo>
                    <a:pt x="82751" y="31934"/>
                  </a:lnTo>
                  <a:close/>
                  <a:moveTo>
                    <a:pt x="83689" y="32076"/>
                  </a:moveTo>
                  <a:lnTo>
                    <a:pt x="83816" y="32095"/>
                  </a:lnTo>
                  <a:lnTo>
                    <a:pt x="85299" y="32289"/>
                  </a:lnTo>
                  <a:lnTo>
                    <a:pt x="86890" y="32461"/>
                  </a:lnTo>
                  <a:lnTo>
                    <a:pt x="88523" y="32611"/>
                  </a:lnTo>
                  <a:lnTo>
                    <a:pt x="86761" y="32439"/>
                  </a:lnTo>
                  <a:lnTo>
                    <a:pt x="85084" y="32246"/>
                  </a:lnTo>
                  <a:lnTo>
                    <a:pt x="83689" y="32076"/>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2"/>
            <p:cNvSpPr/>
            <p:nvPr/>
          </p:nvSpPr>
          <p:spPr>
            <a:xfrm>
              <a:off x="5771722" y="-1752950"/>
              <a:ext cx="24336" cy="28966"/>
            </a:xfrm>
            <a:custGeom>
              <a:avLst/>
              <a:gdLst/>
              <a:ahLst/>
              <a:cxnLst/>
              <a:rect l="l" t="t" r="r" b="b"/>
              <a:pathLst>
                <a:path w="904" h="1076" fill="none" extrusionOk="0">
                  <a:moveTo>
                    <a:pt x="602" y="1075"/>
                  </a:moveTo>
                  <a:lnTo>
                    <a:pt x="602" y="1075"/>
                  </a:lnTo>
                  <a:lnTo>
                    <a:pt x="538" y="1075"/>
                  </a:lnTo>
                  <a:lnTo>
                    <a:pt x="108" y="882"/>
                  </a:lnTo>
                  <a:lnTo>
                    <a:pt x="108" y="882"/>
                  </a:lnTo>
                  <a:lnTo>
                    <a:pt x="43" y="860"/>
                  </a:lnTo>
                  <a:lnTo>
                    <a:pt x="22" y="817"/>
                  </a:lnTo>
                  <a:lnTo>
                    <a:pt x="0" y="753"/>
                  </a:lnTo>
                  <a:lnTo>
                    <a:pt x="0" y="710"/>
                  </a:lnTo>
                  <a:lnTo>
                    <a:pt x="43" y="151"/>
                  </a:lnTo>
                  <a:lnTo>
                    <a:pt x="43" y="151"/>
                  </a:lnTo>
                  <a:lnTo>
                    <a:pt x="65" y="87"/>
                  </a:lnTo>
                  <a:lnTo>
                    <a:pt x="108" y="44"/>
                  </a:lnTo>
                  <a:lnTo>
                    <a:pt x="172" y="1"/>
                  </a:lnTo>
                  <a:lnTo>
                    <a:pt x="237" y="1"/>
                  </a:lnTo>
                  <a:lnTo>
                    <a:pt x="237" y="1"/>
                  </a:lnTo>
                  <a:lnTo>
                    <a:pt x="301" y="1"/>
                  </a:lnTo>
                  <a:lnTo>
                    <a:pt x="774" y="173"/>
                  </a:lnTo>
                  <a:lnTo>
                    <a:pt x="774" y="173"/>
                  </a:lnTo>
                  <a:lnTo>
                    <a:pt x="839" y="194"/>
                  </a:lnTo>
                  <a:lnTo>
                    <a:pt x="882" y="237"/>
                  </a:lnTo>
                  <a:lnTo>
                    <a:pt x="903" y="302"/>
                  </a:lnTo>
                  <a:lnTo>
                    <a:pt x="903" y="366"/>
                  </a:lnTo>
                  <a:lnTo>
                    <a:pt x="796" y="925"/>
                  </a:lnTo>
                  <a:lnTo>
                    <a:pt x="796" y="925"/>
                  </a:lnTo>
                  <a:lnTo>
                    <a:pt x="774" y="989"/>
                  </a:lnTo>
                  <a:lnTo>
                    <a:pt x="731" y="1032"/>
                  </a:lnTo>
                  <a:lnTo>
                    <a:pt x="667" y="1075"/>
                  </a:lnTo>
                  <a:lnTo>
                    <a:pt x="602" y="107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2"/>
            <p:cNvSpPr/>
            <p:nvPr/>
          </p:nvSpPr>
          <p:spPr>
            <a:xfrm>
              <a:off x="5741060" y="-1765091"/>
              <a:ext cx="24309" cy="29531"/>
            </a:xfrm>
            <a:custGeom>
              <a:avLst/>
              <a:gdLst/>
              <a:ahLst/>
              <a:cxnLst/>
              <a:rect l="l" t="t" r="r" b="b"/>
              <a:pathLst>
                <a:path w="903" h="1097" fill="none" extrusionOk="0">
                  <a:moveTo>
                    <a:pt x="624" y="1096"/>
                  </a:moveTo>
                  <a:lnTo>
                    <a:pt x="624" y="1096"/>
                  </a:lnTo>
                  <a:lnTo>
                    <a:pt x="538" y="1075"/>
                  </a:lnTo>
                  <a:lnTo>
                    <a:pt x="108" y="903"/>
                  </a:lnTo>
                  <a:lnTo>
                    <a:pt x="108" y="903"/>
                  </a:lnTo>
                  <a:lnTo>
                    <a:pt x="43" y="860"/>
                  </a:lnTo>
                  <a:lnTo>
                    <a:pt x="22" y="817"/>
                  </a:lnTo>
                  <a:lnTo>
                    <a:pt x="0" y="774"/>
                  </a:lnTo>
                  <a:lnTo>
                    <a:pt x="0" y="710"/>
                  </a:lnTo>
                  <a:lnTo>
                    <a:pt x="43" y="172"/>
                  </a:lnTo>
                  <a:lnTo>
                    <a:pt x="43" y="172"/>
                  </a:lnTo>
                  <a:lnTo>
                    <a:pt x="86" y="108"/>
                  </a:lnTo>
                  <a:lnTo>
                    <a:pt x="129" y="43"/>
                  </a:lnTo>
                  <a:lnTo>
                    <a:pt x="172" y="22"/>
                  </a:lnTo>
                  <a:lnTo>
                    <a:pt x="237" y="0"/>
                  </a:lnTo>
                  <a:lnTo>
                    <a:pt x="237" y="0"/>
                  </a:lnTo>
                  <a:lnTo>
                    <a:pt x="301" y="22"/>
                  </a:lnTo>
                  <a:lnTo>
                    <a:pt x="774" y="172"/>
                  </a:lnTo>
                  <a:lnTo>
                    <a:pt x="774" y="172"/>
                  </a:lnTo>
                  <a:lnTo>
                    <a:pt x="839" y="215"/>
                  </a:lnTo>
                  <a:lnTo>
                    <a:pt x="882" y="258"/>
                  </a:lnTo>
                  <a:lnTo>
                    <a:pt x="903" y="301"/>
                  </a:lnTo>
                  <a:lnTo>
                    <a:pt x="903" y="366"/>
                  </a:lnTo>
                  <a:lnTo>
                    <a:pt x="796" y="946"/>
                  </a:lnTo>
                  <a:lnTo>
                    <a:pt x="796" y="946"/>
                  </a:lnTo>
                  <a:lnTo>
                    <a:pt x="774" y="1010"/>
                  </a:lnTo>
                  <a:lnTo>
                    <a:pt x="731" y="1053"/>
                  </a:lnTo>
                  <a:lnTo>
                    <a:pt x="688" y="1075"/>
                  </a:lnTo>
                  <a:lnTo>
                    <a:pt x="624" y="109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2"/>
            <p:cNvSpPr/>
            <p:nvPr/>
          </p:nvSpPr>
          <p:spPr>
            <a:xfrm>
              <a:off x="5710371" y="-1776666"/>
              <a:ext cx="24336" cy="28966"/>
            </a:xfrm>
            <a:custGeom>
              <a:avLst/>
              <a:gdLst/>
              <a:ahLst/>
              <a:cxnLst/>
              <a:rect l="l" t="t" r="r" b="b"/>
              <a:pathLst>
                <a:path w="904" h="1076" fill="none" extrusionOk="0">
                  <a:moveTo>
                    <a:pt x="624" y="1075"/>
                  </a:moveTo>
                  <a:lnTo>
                    <a:pt x="624" y="1075"/>
                  </a:lnTo>
                  <a:lnTo>
                    <a:pt x="538" y="1075"/>
                  </a:lnTo>
                  <a:lnTo>
                    <a:pt x="108" y="882"/>
                  </a:lnTo>
                  <a:lnTo>
                    <a:pt x="108" y="882"/>
                  </a:lnTo>
                  <a:lnTo>
                    <a:pt x="44" y="860"/>
                  </a:lnTo>
                  <a:lnTo>
                    <a:pt x="22" y="817"/>
                  </a:lnTo>
                  <a:lnTo>
                    <a:pt x="1" y="753"/>
                  </a:lnTo>
                  <a:lnTo>
                    <a:pt x="1" y="710"/>
                  </a:lnTo>
                  <a:lnTo>
                    <a:pt x="65" y="151"/>
                  </a:lnTo>
                  <a:lnTo>
                    <a:pt x="65" y="151"/>
                  </a:lnTo>
                  <a:lnTo>
                    <a:pt x="87" y="86"/>
                  </a:lnTo>
                  <a:lnTo>
                    <a:pt x="130" y="43"/>
                  </a:lnTo>
                  <a:lnTo>
                    <a:pt x="173" y="0"/>
                  </a:lnTo>
                  <a:lnTo>
                    <a:pt x="259" y="0"/>
                  </a:lnTo>
                  <a:lnTo>
                    <a:pt x="259" y="0"/>
                  </a:lnTo>
                  <a:lnTo>
                    <a:pt x="302" y="0"/>
                  </a:lnTo>
                  <a:lnTo>
                    <a:pt x="775" y="172"/>
                  </a:lnTo>
                  <a:lnTo>
                    <a:pt x="775" y="172"/>
                  </a:lnTo>
                  <a:lnTo>
                    <a:pt x="839" y="194"/>
                  </a:lnTo>
                  <a:lnTo>
                    <a:pt x="882" y="237"/>
                  </a:lnTo>
                  <a:lnTo>
                    <a:pt x="904" y="301"/>
                  </a:lnTo>
                  <a:lnTo>
                    <a:pt x="904" y="366"/>
                  </a:lnTo>
                  <a:lnTo>
                    <a:pt x="818" y="925"/>
                  </a:lnTo>
                  <a:lnTo>
                    <a:pt x="818" y="925"/>
                  </a:lnTo>
                  <a:lnTo>
                    <a:pt x="775" y="989"/>
                  </a:lnTo>
                  <a:lnTo>
                    <a:pt x="732" y="1032"/>
                  </a:lnTo>
                  <a:lnTo>
                    <a:pt x="689" y="1075"/>
                  </a:lnTo>
                  <a:lnTo>
                    <a:pt x="624" y="107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2"/>
            <p:cNvSpPr/>
            <p:nvPr/>
          </p:nvSpPr>
          <p:spPr>
            <a:xfrm>
              <a:off x="4112050" y="-2393565"/>
              <a:ext cx="2383066" cy="877915"/>
            </a:xfrm>
            <a:custGeom>
              <a:avLst/>
              <a:gdLst/>
              <a:ahLst/>
              <a:cxnLst/>
              <a:rect l="l" t="t" r="r" b="b"/>
              <a:pathLst>
                <a:path w="88524" h="32612" fill="none" extrusionOk="0">
                  <a:moveTo>
                    <a:pt x="1268" y="1"/>
                  </a:moveTo>
                  <a:lnTo>
                    <a:pt x="1268" y="1"/>
                  </a:lnTo>
                  <a:lnTo>
                    <a:pt x="1053" y="194"/>
                  </a:lnTo>
                  <a:lnTo>
                    <a:pt x="860" y="409"/>
                  </a:lnTo>
                  <a:lnTo>
                    <a:pt x="666" y="646"/>
                  </a:lnTo>
                  <a:lnTo>
                    <a:pt x="494" y="904"/>
                  </a:lnTo>
                  <a:lnTo>
                    <a:pt x="344" y="1183"/>
                  </a:lnTo>
                  <a:lnTo>
                    <a:pt x="215" y="1484"/>
                  </a:lnTo>
                  <a:lnTo>
                    <a:pt x="107" y="1806"/>
                  </a:lnTo>
                  <a:lnTo>
                    <a:pt x="43" y="2172"/>
                  </a:lnTo>
                  <a:lnTo>
                    <a:pt x="43" y="2172"/>
                  </a:lnTo>
                  <a:lnTo>
                    <a:pt x="43" y="2172"/>
                  </a:lnTo>
                  <a:lnTo>
                    <a:pt x="43" y="2193"/>
                  </a:lnTo>
                  <a:lnTo>
                    <a:pt x="43" y="2193"/>
                  </a:lnTo>
                  <a:lnTo>
                    <a:pt x="43" y="2193"/>
                  </a:lnTo>
                  <a:lnTo>
                    <a:pt x="43" y="2193"/>
                  </a:lnTo>
                  <a:lnTo>
                    <a:pt x="43" y="2215"/>
                  </a:lnTo>
                  <a:lnTo>
                    <a:pt x="43" y="2215"/>
                  </a:lnTo>
                  <a:lnTo>
                    <a:pt x="43" y="2215"/>
                  </a:lnTo>
                  <a:lnTo>
                    <a:pt x="43" y="2215"/>
                  </a:lnTo>
                  <a:lnTo>
                    <a:pt x="22" y="2215"/>
                  </a:lnTo>
                  <a:lnTo>
                    <a:pt x="22" y="2215"/>
                  </a:lnTo>
                  <a:lnTo>
                    <a:pt x="22" y="2215"/>
                  </a:lnTo>
                  <a:lnTo>
                    <a:pt x="22" y="2215"/>
                  </a:lnTo>
                  <a:lnTo>
                    <a:pt x="22" y="2236"/>
                  </a:lnTo>
                  <a:lnTo>
                    <a:pt x="22" y="2236"/>
                  </a:lnTo>
                  <a:lnTo>
                    <a:pt x="22" y="2236"/>
                  </a:lnTo>
                  <a:lnTo>
                    <a:pt x="22" y="2236"/>
                  </a:lnTo>
                  <a:lnTo>
                    <a:pt x="22" y="2236"/>
                  </a:lnTo>
                  <a:lnTo>
                    <a:pt x="22" y="2236"/>
                  </a:lnTo>
                  <a:lnTo>
                    <a:pt x="22" y="2236"/>
                  </a:lnTo>
                  <a:lnTo>
                    <a:pt x="22" y="2236"/>
                  </a:lnTo>
                  <a:lnTo>
                    <a:pt x="22" y="2258"/>
                  </a:lnTo>
                  <a:lnTo>
                    <a:pt x="22" y="2258"/>
                  </a:lnTo>
                  <a:lnTo>
                    <a:pt x="22" y="2258"/>
                  </a:lnTo>
                  <a:lnTo>
                    <a:pt x="22" y="2258"/>
                  </a:lnTo>
                  <a:lnTo>
                    <a:pt x="22" y="2258"/>
                  </a:lnTo>
                  <a:lnTo>
                    <a:pt x="22" y="2258"/>
                  </a:lnTo>
                  <a:lnTo>
                    <a:pt x="22" y="2279"/>
                  </a:lnTo>
                  <a:lnTo>
                    <a:pt x="22" y="2279"/>
                  </a:lnTo>
                  <a:lnTo>
                    <a:pt x="22" y="2279"/>
                  </a:lnTo>
                  <a:lnTo>
                    <a:pt x="22" y="2279"/>
                  </a:lnTo>
                  <a:lnTo>
                    <a:pt x="22" y="2279"/>
                  </a:lnTo>
                  <a:lnTo>
                    <a:pt x="22" y="2279"/>
                  </a:lnTo>
                  <a:lnTo>
                    <a:pt x="22" y="2301"/>
                  </a:lnTo>
                  <a:lnTo>
                    <a:pt x="22" y="2301"/>
                  </a:lnTo>
                  <a:lnTo>
                    <a:pt x="22" y="2301"/>
                  </a:lnTo>
                  <a:lnTo>
                    <a:pt x="22" y="2301"/>
                  </a:lnTo>
                  <a:lnTo>
                    <a:pt x="22" y="2301"/>
                  </a:lnTo>
                  <a:lnTo>
                    <a:pt x="22" y="2301"/>
                  </a:lnTo>
                  <a:lnTo>
                    <a:pt x="22" y="2301"/>
                  </a:lnTo>
                  <a:lnTo>
                    <a:pt x="22" y="2301"/>
                  </a:lnTo>
                  <a:lnTo>
                    <a:pt x="22" y="2322"/>
                  </a:lnTo>
                  <a:lnTo>
                    <a:pt x="22" y="2322"/>
                  </a:lnTo>
                  <a:lnTo>
                    <a:pt x="22" y="2322"/>
                  </a:lnTo>
                  <a:lnTo>
                    <a:pt x="22" y="2322"/>
                  </a:lnTo>
                  <a:lnTo>
                    <a:pt x="22" y="2322"/>
                  </a:lnTo>
                  <a:lnTo>
                    <a:pt x="22" y="2322"/>
                  </a:lnTo>
                  <a:lnTo>
                    <a:pt x="22" y="2322"/>
                  </a:lnTo>
                  <a:lnTo>
                    <a:pt x="0" y="2537"/>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2468" y="9975"/>
                  </a:lnTo>
                  <a:lnTo>
                    <a:pt x="16638" y="11372"/>
                  </a:lnTo>
                  <a:lnTo>
                    <a:pt x="21045" y="12899"/>
                  </a:lnTo>
                  <a:lnTo>
                    <a:pt x="25968" y="14618"/>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229" y="29731"/>
                  </a:lnTo>
                  <a:lnTo>
                    <a:pt x="72766" y="29731"/>
                  </a:lnTo>
                  <a:lnTo>
                    <a:pt x="72766" y="29731"/>
                  </a:lnTo>
                  <a:lnTo>
                    <a:pt x="73046" y="29817"/>
                  </a:lnTo>
                  <a:lnTo>
                    <a:pt x="73884" y="30053"/>
                  </a:lnTo>
                  <a:lnTo>
                    <a:pt x="75217" y="30419"/>
                  </a:lnTo>
                  <a:lnTo>
                    <a:pt x="76077" y="30634"/>
                  </a:lnTo>
                  <a:lnTo>
                    <a:pt x="77044" y="30848"/>
                  </a:lnTo>
                  <a:lnTo>
                    <a:pt x="78119" y="31085"/>
                  </a:lnTo>
                  <a:lnTo>
                    <a:pt x="79301" y="31343"/>
                  </a:lnTo>
                  <a:lnTo>
                    <a:pt x="80613" y="31579"/>
                  </a:lnTo>
                  <a:lnTo>
                    <a:pt x="82010" y="31816"/>
                  </a:lnTo>
                  <a:lnTo>
                    <a:pt x="83493" y="32052"/>
                  </a:lnTo>
                  <a:lnTo>
                    <a:pt x="85084" y="32246"/>
                  </a:lnTo>
                  <a:lnTo>
                    <a:pt x="86761" y="32439"/>
                  </a:lnTo>
                  <a:lnTo>
                    <a:pt x="88523" y="32611"/>
                  </a:lnTo>
                  <a:lnTo>
                    <a:pt x="88523" y="32611"/>
                  </a:lnTo>
                  <a:lnTo>
                    <a:pt x="86890" y="32461"/>
                  </a:lnTo>
                  <a:lnTo>
                    <a:pt x="85299" y="32289"/>
                  </a:lnTo>
                  <a:lnTo>
                    <a:pt x="83816" y="32095"/>
                  </a:lnTo>
                  <a:lnTo>
                    <a:pt x="82397" y="31880"/>
                  </a:lnTo>
                  <a:lnTo>
                    <a:pt x="81064" y="31665"/>
                  </a:lnTo>
                  <a:lnTo>
                    <a:pt x="79817" y="31429"/>
                  </a:lnTo>
                  <a:lnTo>
                    <a:pt x="78656" y="31214"/>
                  </a:lnTo>
                  <a:lnTo>
                    <a:pt x="77603" y="30977"/>
                  </a:lnTo>
                  <a:lnTo>
                    <a:pt x="82246" y="28075"/>
                  </a:lnTo>
                  <a:lnTo>
                    <a:pt x="76700" y="2734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63587" y="24270"/>
                  </a:lnTo>
                  <a:lnTo>
                    <a:pt x="59116" y="22723"/>
                  </a:lnTo>
                  <a:lnTo>
                    <a:pt x="59116" y="22723"/>
                  </a:lnTo>
                  <a:lnTo>
                    <a:pt x="59137" y="22787"/>
                  </a:lnTo>
                  <a:lnTo>
                    <a:pt x="59137" y="22830"/>
                  </a:lnTo>
                  <a:lnTo>
                    <a:pt x="59051" y="23411"/>
                  </a:lnTo>
                  <a:lnTo>
                    <a:pt x="59051" y="23411"/>
                  </a:lnTo>
                  <a:lnTo>
                    <a:pt x="59030" y="23475"/>
                  </a:lnTo>
                  <a:lnTo>
                    <a:pt x="58965" y="23518"/>
                  </a:lnTo>
                  <a:lnTo>
                    <a:pt x="58922" y="23540"/>
                  </a:lnTo>
                  <a:lnTo>
                    <a:pt x="58858" y="23561"/>
                  </a:lnTo>
                  <a:lnTo>
                    <a:pt x="58858" y="23561"/>
                  </a:lnTo>
                  <a:lnTo>
                    <a:pt x="58772" y="23540"/>
                  </a:lnTo>
                  <a:lnTo>
                    <a:pt x="58342" y="23368"/>
                  </a:lnTo>
                  <a:lnTo>
                    <a:pt x="58342" y="23368"/>
                  </a:lnTo>
                  <a:lnTo>
                    <a:pt x="58299" y="23325"/>
                  </a:lnTo>
                  <a:lnTo>
                    <a:pt x="58256" y="23282"/>
                  </a:lnTo>
                  <a:lnTo>
                    <a:pt x="58234" y="23239"/>
                  </a:lnTo>
                  <a:lnTo>
                    <a:pt x="58234" y="23174"/>
                  </a:lnTo>
                  <a:lnTo>
                    <a:pt x="58299" y="22637"/>
                  </a:lnTo>
                  <a:lnTo>
                    <a:pt x="58299" y="22637"/>
                  </a:lnTo>
                  <a:lnTo>
                    <a:pt x="58299" y="22594"/>
                  </a:lnTo>
                  <a:lnTo>
                    <a:pt x="58342" y="22551"/>
                  </a:lnTo>
                  <a:lnTo>
                    <a:pt x="58363" y="22508"/>
                  </a:lnTo>
                  <a:lnTo>
                    <a:pt x="58428" y="22486"/>
                  </a:lnTo>
                  <a:lnTo>
                    <a:pt x="58428" y="22486"/>
                  </a:lnTo>
                  <a:lnTo>
                    <a:pt x="57998" y="22336"/>
                  </a:lnTo>
                  <a:lnTo>
                    <a:pt x="57998" y="22336"/>
                  </a:lnTo>
                  <a:lnTo>
                    <a:pt x="57998" y="22400"/>
                  </a:lnTo>
                  <a:lnTo>
                    <a:pt x="57912" y="22959"/>
                  </a:lnTo>
                  <a:lnTo>
                    <a:pt x="57912" y="22959"/>
                  </a:lnTo>
                  <a:lnTo>
                    <a:pt x="57891" y="23024"/>
                  </a:lnTo>
                  <a:lnTo>
                    <a:pt x="57848" y="23088"/>
                  </a:lnTo>
                  <a:lnTo>
                    <a:pt x="57783" y="23110"/>
                  </a:lnTo>
                  <a:lnTo>
                    <a:pt x="57719" y="23131"/>
                  </a:lnTo>
                  <a:lnTo>
                    <a:pt x="57719" y="23131"/>
                  </a:lnTo>
                  <a:lnTo>
                    <a:pt x="57633" y="23110"/>
                  </a:lnTo>
                  <a:lnTo>
                    <a:pt x="57203" y="22916"/>
                  </a:lnTo>
                  <a:lnTo>
                    <a:pt x="57203" y="22916"/>
                  </a:lnTo>
                  <a:lnTo>
                    <a:pt x="57160" y="22895"/>
                  </a:lnTo>
                  <a:lnTo>
                    <a:pt x="57117" y="22852"/>
                  </a:lnTo>
                  <a:lnTo>
                    <a:pt x="57095" y="22809"/>
                  </a:lnTo>
                  <a:lnTo>
                    <a:pt x="57095" y="22744"/>
                  </a:lnTo>
                  <a:lnTo>
                    <a:pt x="57160" y="22185"/>
                  </a:lnTo>
                  <a:lnTo>
                    <a:pt x="57160" y="22185"/>
                  </a:lnTo>
                  <a:lnTo>
                    <a:pt x="57181" y="22121"/>
                  </a:lnTo>
                  <a:lnTo>
                    <a:pt x="57224" y="22078"/>
                  </a:lnTo>
                  <a:lnTo>
                    <a:pt x="57224" y="22078"/>
                  </a:lnTo>
                  <a:lnTo>
                    <a:pt x="56859" y="21949"/>
                  </a:lnTo>
                  <a:lnTo>
                    <a:pt x="56859" y="21949"/>
                  </a:lnTo>
                  <a:lnTo>
                    <a:pt x="56859" y="21970"/>
                  </a:lnTo>
                  <a:lnTo>
                    <a:pt x="56773" y="22529"/>
                  </a:lnTo>
                  <a:lnTo>
                    <a:pt x="56773" y="22529"/>
                  </a:lnTo>
                  <a:lnTo>
                    <a:pt x="56751" y="22594"/>
                  </a:lnTo>
                  <a:lnTo>
                    <a:pt x="56708" y="22637"/>
                  </a:lnTo>
                  <a:lnTo>
                    <a:pt x="56644" y="22680"/>
                  </a:lnTo>
                  <a:lnTo>
                    <a:pt x="56579" y="22680"/>
                  </a:lnTo>
                  <a:lnTo>
                    <a:pt x="56579" y="22680"/>
                  </a:lnTo>
                  <a:lnTo>
                    <a:pt x="56515" y="22658"/>
                  </a:lnTo>
                  <a:lnTo>
                    <a:pt x="56063" y="22486"/>
                  </a:lnTo>
                  <a:lnTo>
                    <a:pt x="56063" y="22486"/>
                  </a:lnTo>
                  <a:lnTo>
                    <a:pt x="56020" y="22465"/>
                  </a:lnTo>
                  <a:lnTo>
                    <a:pt x="55977" y="22422"/>
                  </a:lnTo>
                  <a:lnTo>
                    <a:pt x="55956" y="22357"/>
                  </a:lnTo>
                  <a:lnTo>
                    <a:pt x="55956" y="22293"/>
                  </a:lnTo>
                  <a:lnTo>
                    <a:pt x="56020" y="21755"/>
                  </a:lnTo>
                  <a:lnTo>
                    <a:pt x="56020" y="21755"/>
                  </a:lnTo>
                  <a:lnTo>
                    <a:pt x="56063" y="21669"/>
                  </a:lnTo>
                  <a:lnTo>
                    <a:pt x="56063" y="21669"/>
                  </a:lnTo>
                  <a:lnTo>
                    <a:pt x="55719" y="21562"/>
                  </a:lnTo>
                  <a:lnTo>
                    <a:pt x="55633" y="22078"/>
                  </a:lnTo>
                  <a:lnTo>
                    <a:pt x="55633" y="22078"/>
                  </a:lnTo>
                  <a:lnTo>
                    <a:pt x="55612" y="22142"/>
                  </a:lnTo>
                  <a:lnTo>
                    <a:pt x="55569" y="22207"/>
                  </a:lnTo>
                  <a:lnTo>
                    <a:pt x="55504" y="22228"/>
                  </a:lnTo>
                  <a:lnTo>
                    <a:pt x="55440" y="22250"/>
                  </a:lnTo>
                  <a:lnTo>
                    <a:pt x="55440" y="22250"/>
                  </a:lnTo>
                  <a:lnTo>
                    <a:pt x="55375" y="22228"/>
                  </a:lnTo>
                  <a:lnTo>
                    <a:pt x="54924" y="22056"/>
                  </a:lnTo>
                  <a:lnTo>
                    <a:pt x="54924" y="22056"/>
                  </a:lnTo>
                  <a:lnTo>
                    <a:pt x="54881" y="22013"/>
                  </a:lnTo>
                  <a:lnTo>
                    <a:pt x="54838" y="21970"/>
                  </a:lnTo>
                  <a:lnTo>
                    <a:pt x="54817" y="21927"/>
                  </a:lnTo>
                  <a:lnTo>
                    <a:pt x="54817" y="21863"/>
                  </a:lnTo>
                  <a:lnTo>
                    <a:pt x="54881" y="21325"/>
                  </a:lnTo>
                  <a:lnTo>
                    <a:pt x="54881" y="21325"/>
                  </a:lnTo>
                  <a:lnTo>
                    <a:pt x="54903" y="21261"/>
                  </a:lnTo>
                  <a:lnTo>
                    <a:pt x="54903" y="21261"/>
                  </a:lnTo>
                  <a:lnTo>
                    <a:pt x="54580" y="21153"/>
                  </a:lnTo>
                  <a:lnTo>
                    <a:pt x="54494" y="21648"/>
                  </a:lnTo>
                  <a:lnTo>
                    <a:pt x="54494" y="21648"/>
                  </a:lnTo>
                  <a:lnTo>
                    <a:pt x="54473" y="21712"/>
                  </a:lnTo>
                  <a:lnTo>
                    <a:pt x="54430" y="21755"/>
                  </a:lnTo>
                  <a:lnTo>
                    <a:pt x="54365" y="21798"/>
                  </a:lnTo>
                  <a:lnTo>
                    <a:pt x="54301" y="21798"/>
                  </a:lnTo>
                  <a:lnTo>
                    <a:pt x="54301" y="21798"/>
                  </a:lnTo>
                  <a:lnTo>
                    <a:pt x="54236" y="21798"/>
                  </a:lnTo>
                  <a:lnTo>
                    <a:pt x="53785" y="21605"/>
                  </a:lnTo>
                  <a:lnTo>
                    <a:pt x="53785" y="21605"/>
                  </a:lnTo>
                  <a:lnTo>
                    <a:pt x="53742" y="21583"/>
                  </a:lnTo>
                  <a:lnTo>
                    <a:pt x="53699" y="21540"/>
                  </a:lnTo>
                  <a:lnTo>
                    <a:pt x="53677" y="21476"/>
                  </a:lnTo>
                  <a:lnTo>
                    <a:pt x="53677" y="21433"/>
                  </a:lnTo>
                  <a:lnTo>
                    <a:pt x="53742" y="20874"/>
                  </a:lnTo>
                  <a:lnTo>
                    <a:pt x="53742" y="20874"/>
                  </a:lnTo>
                  <a:lnTo>
                    <a:pt x="53742" y="20874"/>
                  </a:lnTo>
                  <a:lnTo>
                    <a:pt x="53742" y="20874"/>
                  </a:lnTo>
                  <a:lnTo>
                    <a:pt x="53441" y="20767"/>
                  </a:lnTo>
                  <a:lnTo>
                    <a:pt x="53355" y="21218"/>
                  </a:lnTo>
                  <a:lnTo>
                    <a:pt x="53355" y="21218"/>
                  </a:lnTo>
                  <a:lnTo>
                    <a:pt x="53333" y="21261"/>
                  </a:lnTo>
                  <a:lnTo>
                    <a:pt x="53290" y="21325"/>
                  </a:lnTo>
                  <a:lnTo>
                    <a:pt x="53226" y="21347"/>
                  </a:lnTo>
                  <a:lnTo>
                    <a:pt x="53161" y="21368"/>
                  </a:lnTo>
                  <a:lnTo>
                    <a:pt x="53161" y="21368"/>
                  </a:lnTo>
                  <a:lnTo>
                    <a:pt x="53097" y="21347"/>
                  </a:lnTo>
                  <a:lnTo>
                    <a:pt x="52645" y="21175"/>
                  </a:lnTo>
                  <a:lnTo>
                    <a:pt x="52645" y="21175"/>
                  </a:lnTo>
                  <a:lnTo>
                    <a:pt x="52602" y="21132"/>
                  </a:lnTo>
                  <a:lnTo>
                    <a:pt x="52559" y="21089"/>
                  </a:lnTo>
                  <a:lnTo>
                    <a:pt x="52538" y="21046"/>
                  </a:lnTo>
                  <a:lnTo>
                    <a:pt x="52538" y="20981"/>
                  </a:lnTo>
                  <a:lnTo>
                    <a:pt x="52602" y="20487"/>
                  </a:lnTo>
                  <a:lnTo>
                    <a:pt x="52602" y="20487"/>
                  </a:lnTo>
                  <a:lnTo>
                    <a:pt x="52280" y="20380"/>
                  </a:lnTo>
                  <a:lnTo>
                    <a:pt x="52215" y="20767"/>
                  </a:lnTo>
                  <a:lnTo>
                    <a:pt x="52215" y="20767"/>
                  </a:lnTo>
                  <a:lnTo>
                    <a:pt x="52194" y="20831"/>
                  </a:lnTo>
                  <a:lnTo>
                    <a:pt x="52151" y="20874"/>
                  </a:lnTo>
                  <a:lnTo>
                    <a:pt x="52086" y="20917"/>
                  </a:lnTo>
                  <a:lnTo>
                    <a:pt x="52022" y="20917"/>
                  </a:lnTo>
                  <a:lnTo>
                    <a:pt x="52022" y="20917"/>
                  </a:lnTo>
                  <a:lnTo>
                    <a:pt x="51957" y="20917"/>
                  </a:lnTo>
                  <a:lnTo>
                    <a:pt x="51506" y="20724"/>
                  </a:lnTo>
                  <a:lnTo>
                    <a:pt x="51506" y="20724"/>
                  </a:lnTo>
                  <a:lnTo>
                    <a:pt x="51463" y="20702"/>
                  </a:lnTo>
                  <a:lnTo>
                    <a:pt x="51420" y="20659"/>
                  </a:lnTo>
                  <a:lnTo>
                    <a:pt x="51420" y="20595"/>
                  </a:lnTo>
                  <a:lnTo>
                    <a:pt x="51420" y="20552"/>
                  </a:lnTo>
                  <a:lnTo>
                    <a:pt x="51463" y="20079"/>
                  </a:lnTo>
                  <a:lnTo>
                    <a:pt x="51463" y="20079"/>
                  </a:lnTo>
                  <a:lnTo>
                    <a:pt x="51141" y="19971"/>
                  </a:lnTo>
                  <a:lnTo>
                    <a:pt x="51076" y="20337"/>
                  </a:lnTo>
                  <a:lnTo>
                    <a:pt x="51076" y="20337"/>
                  </a:lnTo>
                  <a:lnTo>
                    <a:pt x="51055" y="20401"/>
                  </a:lnTo>
                  <a:lnTo>
                    <a:pt x="51012" y="20444"/>
                  </a:lnTo>
                  <a:lnTo>
                    <a:pt x="50969" y="20466"/>
                  </a:lnTo>
                  <a:lnTo>
                    <a:pt x="50883" y="20487"/>
                  </a:lnTo>
                  <a:lnTo>
                    <a:pt x="50883" y="20487"/>
                  </a:lnTo>
                  <a:lnTo>
                    <a:pt x="50818" y="20466"/>
                  </a:lnTo>
                  <a:lnTo>
                    <a:pt x="50388" y="20294"/>
                  </a:lnTo>
                  <a:lnTo>
                    <a:pt x="50388" y="20294"/>
                  </a:lnTo>
                  <a:lnTo>
                    <a:pt x="50324" y="20251"/>
                  </a:lnTo>
                  <a:lnTo>
                    <a:pt x="50302" y="20208"/>
                  </a:lnTo>
                  <a:lnTo>
                    <a:pt x="50281" y="20165"/>
                  </a:lnTo>
                  <a:lnTo>
                    <a:pt x="50281" y="20100"/>
                  </a:lnTo>
                  <a:lnTo>
                    <a:pt x="50324" y="19692"/>
                  </a:lnTo>
                  <a:lnTo>
                    <a:pt x="50324" y="19692"/>
                  </a:lnTo>
                  <a:lnTo>
                    <a:pt x="50001" y="19584"/>
                  </a:lnTo>
                  <a:lnTo>
                    <a:pt x="49937" y="19885"/>
                  </a:lnTo>
                  <a:lnTo>
                    <a:pt x="49937" y="19885"/>
                  </a:lnTo>
                  <a:lnTo>
                    <a:pt x="49915" y="19950"/>
                  </a:lnTo>
                  <a:lnTo>
                    <a:pt x="49872" y="20014"/>
                  </a:lnTo>
                  <a:lnTo>
                    <a:pt x="49829" y="20036"/>
                  </a:lnTo>
                  <a:lnTo>
                    <a:pt x="49765" y="20057"/>
                  </a:lnTo>
                  <a:lnTo>
                    <a:pt x="49765" y="20057"/>
                  </a:lnTo>
                  <a:lnTo>
                    <a:pt x="49679" y="20036"/>
                  </a:lnTo>
                  <a:lnTo>
                    <a:pt x="49249" y="19842"/>
                  </a:lnTo>
                  <a:lnTo>
                    <a:pt x="49249" y="19842"/>
                  </a:lnTo>
                  <a:lnTo>
                    <a:pt x="49184" y="19821"/>
                  </a:lnTo>
                  <a:lnTo>
                    <a:pt x="49163" y="19778"/>
                  </a:lnTo>
                  <a:lnTo>
                    <a:pt x="49141" y="19735"/>
                  </a:lnTo>
                  <a:lnTo>
                    <a:pt x="49141" y="19670"/>
                  </a:lnTo>
                  <a:lnTo>
                    <a:pt x="49184" y="19305"/>
                  </a:lnTo>
                  <a:lnTo>
                    <a:pt x="49184" y="19305"/>
                  </a:lnTo>
                  <a:lnTo>
                    <a:pt x="48862" y="19197"/>
                  </a:lnTo>
                  <a:lnTo>
                    <a:pt x="48819" y="19455"/>
                  </a:lnTo>
                  <a:lnTo>
                    <a:pt x="48819" y="19455"/>
                  </a:lnTo>
                  <a:lnTo>
                    <a:pt x="48776" y="19520"/>
                  </a:lnTo>
                  <a:lnTo>
                    <a:pt x="48733" y="19563"/>
                  </a:lnTo>
                  <a:lnTo>
                    <a:pt x="48690" y="19606"/>
                  </a:lnTo>
                  <a:lnTo>
                    <a:pt x="48625" y="19606"/>
                  </a:lnTo>
                  <a:lnTo>
                    <a:pt x="48625" y="19606"/>
                  </a:lnTo>
                  <a:lnTo>
                    <a:pt x="48539" y="19584"/>
                  </a:lnTo>
                  <a:lnTo>
                    <a:pt x="48110" y="19412"/>
                  </a:lnTo>
                  <a:lnTo>
                    <a:pt x="48110" y="19412"/>
                  </a:lnTo>
                  <a:lnTo>
                    <a:pt x="48045" y="19391"/>
                  </a:lnTo>
                  <a:lnTo>
                    <a:pt x="48024" y="19348"/>
                  </a:lnTo>
                  <a:lnTo>
                    <a:pt x="48002" y="19283"/>
                  </a:lnTo>
                  <a:lnTo>
                    <a:pt x="48002" y="19219"/>
                  </a:lnTo>
                  <a:lnTo>
                    <a:pt x="48024" y="18918"/>
                  </a:lnTo>
                  <a:lnTo>
                    <a:pt x="48024" y="18918"/>
                  </a:lnTo>
                  <a:lnTo>
                    <a:pt x="46024" y="18208"/>
                  </a:lnTo>
                  <a:lnTo>
                    <a:pt x="46024" y="18208"/>
                  </a:lnTo>
                  <a:lnTo>
                    <a:pt x="45938" y="18187"/>
                  </a:lnTo>
                  <a:lnTo>
                    <a:pt x="45938" y="18187"/>
                  </a:lnTo>
                  <a:lnTo>
                    <a:pt x="45938" y="18187"/>
                  </a:lnTo>
                  <a:lnTo>
                    <a:pt x="43079" y="17198"/>
                  </a:lnTo>
                  <a:lnTo>
                    <a:pt x="43015" y="17521"/>
                  </a:lnTo>
                  <a:lnTo>
                    <a:pt x="43015" y="17521"/>
                  </a:lnTo>
                  <a:lnTo>
                    <a:pt x="42993" y="17585"/>
                  </a:lnTo>
                  <a:lnTo>
                    <a:pt x="42950" y="17628"/>
                  </a:lnTo>
                  <a:lnTo>
                    <a:pt x="42886" y="17671"/>
                  </a:lnTo>
                  <a:lnTo>
                    <a:pt x="42821" y="17671"/>
                  </a:lnTo>
                  <a:lnTo>
                    <a:pt x="42821" y="17671"/>
                  </a:lnTo>
                  <a:lnTo>
                    <a:pt x="42757" y="17671"/>
                  </a:lnTo>
                  <a:lnTo>
                    <a:pt x="42327" y="17478"/>
                  </a:lnTo>
                  <a:lnTo>
                    <a:pt x="42327" y="17478"/>
                  </a:lnTo>
                  <a:lnTo>
                    <a:pt x="42262" y="17456"/>
                  </a:lnTo>
                  <a:lnTo>
                    <a:pt x="42241" y="17413"/>
                  </a:lnTo>
                  <a:lnTo>
                    <a:pt x="42219" y="17349"/>
                  </a:lnTo>
                  <a:lnTo>
                    <a:pt x="42219" y="17306"/>
                  </a:lnTo>
                  <a:lnTo>
                    <a:pt x="42262" y="16919"/>
                  </a:lnTo>
                  <a:lnTo>
                    <a:pt x="42262" y="16919"/>
                  </a:lnTo>
                  <a:lnTo>
                    <a:pt x="41940" y="16811"/>
                  </a:lnTo>
                  <a:lnTo>
                    <a:pt x="41876" y="17091"/>
                  </a:lnTo>
                  <a:lnTo>
                    <a:pt x="41876" y="17091"/>
                  </a:lnTo>
                  <a:lnTo>
                    <a:pt x="41854" y="17155"/>
                  </a:lnTo>
                  <a:lnTo>
                    <a:pt x="41811" y="17198"/>
                  </a:lnTo>
                  <a:lnTo>
                    <a:pt x="41768" y="17220"/>
                  </a:lnTo>
                  <a:lnTo>
                    <a:pt x="41704" y="17241"/>
                  </a:lnTo>
                  <a:lnTo>
                    <a:pt x="41704" y="17241"/>
                  </a:lnTo>
                  <a:lnTo>
                    <a:pt x="41618" y="17220"/>
                  </a:lnTo>
                  <a:lnTo>
                    <a:pt x="41188" y="17048"/>
                  </a:lnTo>
                  <a:lnTo>
                    <a:pt x="41188" y="17048"/>
                  </a:lnTo>
                  <a:lnTo>
                    <a:pt x="41123" y="17005"/>
                  </a:lnTo>
                  <a:lnTo>
                    <a:pt x="41102" y="16962"/>
                  </a:lnTo>
                  <a:lnTo>
                    <a:pt x="41080" y="16919"/>
                  </a:lnTo>
                  <a:lnTo>
                    <a:pt x="41080" y="16854"/>
                  </a:lnTo>
                  <a:lnTo>
                    <a:pt x="41102" y="16532"/>
                  </a:lnTo>
                  <a:lnTo>
                    <a:pt x="41102" y="16532"/>
                  </a:lnTo>
                  <a:lnTo>
                    <a:pt x="40779" y="16403"/>
                  </a:lnTo>
                  <a:lnTo>
                    <a:pt x="40758" y="16639"/>
                  </a:lnTo>
                  <a:lnTo>
                    <a:pt x="40758" y="16639"/>
                  </a:lnTo>
                  <a:lnTo>
                    <a:pt x="40715" y="16704"/>
                  </a:lnTo>
                  <a:lnTo>
                    <a:pt x="40672" y="16768"/>
                  </a:lnTo>
                  <a:lnTo>
                    <a:pt x="40629" y="16790"/>
                  </a:lnTo>
                  <a:lnTo>
                    <a:pt x="40564" y="16811"/>
                  </a:lnTo>
                  <a:lnTo>
                    <a:pt x="40564" y="16811"/>
                  </a:lnTo>
                  <a:lnTo>
                    <a:pt x="40478" y="16790"/>
                  </a:lnTo>
                  <a:lnTo>
                    <a:pt x="40048" y="16596"/>
                  </a:lnTo>
                  <a:lnTo>
                    <a:pt x="40048" y="16596"/>
                  </a:lnTo>
                  <a:lnTo>
                    <a:pt x="39984" y="16575"/>
                  </a:lnTo>
                  <a:lnTo>
                    <a:pt x="39962" y="16532"/>
                  </a:lnTo>
                  <a:lnTo>
                    <a:pt x="39941" y="16489"/>
                  </a:lnTo>
                  <a:lnTo>
                    <a:pt x="39941" y="16424"/>
                  </a:lnTo>
                  <a:lnTo>
                    <a:pt x="39962" y="16123"/>
                  </a:lnTo>
                  <a:lnTo>
                    <a:pt x="39962" y="16123"/>
                  </a:lnTo>
                  <a:lnTo>
                    <a:pt x="39640" y="16016"/>
                  </a:lnTo>
                  <a:lnTo>
                    <a:pt x="39618" y="16209"/>
                  </a:lnTo>
                  <a:lnTo>
                    <a:pt x="39618" y="16209"/>
                  </a:lnTo>
                  <a:lnTo>
                    <a:pt x="39597" y="16274"/>
                  </a:lnTo>
                  <a:lnTo>
                    <a:pt x="39532" y="16317"/>
                  </a:lnTo>
                  <a:lnTo>
                    <a:pt x="39489" y="16360"/>
                  </a:lnTo>
                  <a:lnTo>
                    <a:pt x="39425" y="16360"/>
                  </a:lnTo>
                  <a:lnTo>
                    <a:pt x="39425" y="16360"/>
                  </a:lnTo>
                  <a:lnTo>
                    <a:pt x="39339" y="16338"/>
                  </a:lnTo>
                  <a:lnTo>
                    <a:pt x="38909" y="16166"/>
                  </a:lnTo>
                  <a:lnTo>
                    <a:pt x="38909" y="16166"/>
                  </a:lnTo>
                  <a:lnTo>
                    <a:pt x="38866" y="16145"/>
                  </a:lnTo>
                  <a:lnTo>
                    <a:pt x="38823" y="16102"/>
                  </a:lnTo>
                  <a:lnTo>
                    <a:pt x="38802" y="16037"/>
                  </a:lnTo>
                  <a:lnTo>
                    <a:pt x="38802" y="15973"/>
                  </a:lnTo>
                  <a:lnTo>
                    <a:pt x="38823" y="15736"/>
                  </a:lnTo>
                  <a:lnTo>
                    <a:pt x="38823" y="15736"/>
                  </a:lnTo>
                  <a:lnTo>
                    <a:pt x="38501" y="15629"/>
                  </a:lnTo>
                  <a:lnTo>
                    <a:pt x="38479" y="15758"/>
                  </a:lnTo>
                  <a:lnTo>
                    <a:pt x="38479" y="15758"/>
                  </a:lnTo>
                  <a:lnTo>
                    <a:pt x="38458" y="15822"/>
                  </a:lnTo>
                  <a:lnTo>
                    <a:pt x="38415" y="15887"/>
                  </a:lnTo>
                  <a:lnTo>
                    <a:pt x="38350" y="15908"/>
                  </a:lnTo>
                  <a:lnTo>
                    <a:pt x="38286" y="15930"/>
                  </a:lnTo>
                  <a:lnTo>
                    <a:pt x="38286" y="15930"/>
                  </a:lnTo>
                  <a:lnTo>
                    <a:pt x="38221" y="15908"/>
                  </a:lnTo>
                  <a:lnTo>
                    <a:pt x="37770" y="15736"/>
                  </a:lnTo>
                  <a:lnTo>
                    <a:pt x="37770" y="15736"/>
                  </a:lnTo>
                  <a:lnTo>
                    <a:pt x="37727" y="15693"/>
                  </a:lnTo>
                  <a:lnTo>
                    <a:pt x="37684" y="15650"/>
                  </a:lnTo>
                  <a:lnTo>
                    <a:pt x="37662" y="15607"/>
                  </a:lnTo>
                  <a:lnTo>
                    <a:pt x="37662" y="15543"/>
                  </a:lnTo>
                  <a:lnTo>
                    <a:pt x="37684" y="15349"/>
                  </a:lnTo>
                  <a:lnTo>
                    <a:pt x="37684" y="15349"/>
                  </a:lnTo>
                  <a:lnTo>
                    <a:pt x="37361" y="15220"/>
                  </a:lnTo>
                  <a:lnTo>
                    <a:pt x="37340" y="15328"/>
                  </a:lnTo>
                  <a:lnTo>
                    <a:pt x="37340" y="15328"/>
                  </a:lnTo>
                  <a:lnTo>
                    <a:pt x="37318" y="15392"/>
                  </a:lnTo>
                  <a:lnTo>
                    <a:pt x="37275" y="15435"/>
                  </a:lnTo>
                  <a:lnTo>
                    <a:pt x="37211" y="15478"/>
                  </a:lnTo>
                  <a:lnTo>
                    <a:pt x="37146" y="15478"/>
                  </a:lnTo>
                  <a:lnTo>
                    <a:pt x="37146" y="15478"/>
                  </a:lnTo>
                  <a:lnTo>
                    <a:pt x="37082" y="15478"/>
                  </a:lnTo>
                  <a:lnTo>
                    <a:pt x="36630" y="15285"/>
                  </a:lnTo>
                  <a:lnTo>
                    <a:pt x="36630" y="15285"/>
                  </a:lnTo>
                  <a:lnTo>
                    <a:pt x="36587" y="15263"/>
                  </a:lnTo>
                  <a:lnTo>
                    <a:pt x="36544" y="15220"/>
                  </a:lnTo>
                  <a:lnTo>
                    <a:pt x="36523" y="15156"/>
                  </a:lnTo>
                  <a:lnTo>
                    <a:pt x="36523" y="15113"/>
                  </a:lnTo>
                  <a:lnTo>
                    <a:pt x="36544" y="14941"/>
                  </a:lnTo>
                  <a:lnTo>
                    <a:pt x="36544" y="14941"/>
                  </a:lnTo>
                  <a:lnTo>
                    <a:pt x="36200" y="14833"/>
                  </a:lnTo>
                  <a:lnTo>
                    <a:pt x="36200" y="14876"/>
                  </a:lnTo>
                  <a:lnTo>
                    <a:pt x="36200" y="14876"/>
                  </a:lnTo>
                  <a:lnTo>
                    <a:pt x="36179" y="14941"/>
                  </a:lnTo>
                  <a:lnTo>
                    <a:pt x="36136" y="15005"/>
                  </a:lnTo>
                  <a:lnTo>
                    <a:pt x="36071" y="15027"/>
                  </a:lnTo>
                  <a:lnTo>
                    <a:pt x="36007" y="15048"/>
                  </a:lnTo>
                  <a:lnTo>
                    <a:pt x="36007" y="15048"/>
                  </a:lnTo>
                  <a:lnTo>
                    <a:pt x="35942" y="15027"/>
                  </a:lnTo>
                  <a:lnTo>
                    <a:pt x="35491" y="14855"/>
                  </a:lnTo>
                  <a:lnTo>
                    <a:pt x="35491" y="14855"/>
                  </a:lnTo>
                  <a:lnTo>
                    <a:pt x="35448" y="14812"/>
                  </a:lnTo>
                  <a:lnTo>
                    <a:pt x="35405" y="14769"/>
                  </a:lnTo>
                  <a:lnTo>
                    <a:pt x="35384" y="14726"/>
                  </a:lnTo>
                  <a:lnTo>
                    <a:pt x="35384" y="14661"/>
                  </a:lnTo>
                  <a:lnTo>
                    <a:pt x="35405" y="14554"/>
                  </a:lnTo>
                  <a:lnTo>
                    <a:pt x="35405" y="14554"/>
                  </a:lnTo>
                  <a:lnTo>
                    <a:pt x="35061" y="14446"/>
                  </a:lnTo>
                  <a:lnTo>
                    <a:pt x="35061" y="14446"/>
                  </a:lnTo>
                  <a:lnTo>
                    <a:pt x="35061" y="14446"/>
                  </a:lnTo>
                  <a:lnTo>
                    <a:pt x="35040" y="14511"/>
                  </a:lnTo>
                  <a:lnTo>
                    <a:pt x="34997" y="14554"/>
                  </a:lnTo>
                  <a:lnTo>
                    <a:pt x="34932" y="14597"/>
                  </a:lnTo>
                  <a:lnTo>
                    <a:pt x="34868" y="14597"/>
                  </a:lnTo>
                  <a:lnTo>
                    <a:pt x="34868" y="14597"/>
                  </a:lnTo>
                  <a:lnTo>
                    <a:pt x="34803" y="14597"/>
                  </a:lnTo>
                  <a:lnTo>
                    <a:pt x="34352" y="14403"/>
                  </a:lnTo>
                  <a:lnTo>
                    <a:pt x="34352" y="14403"/>
                  </a:lnTo>
                  <a:lnTo>
                    <a:pt x="34309" y="14382"/>
                  </a:lnTo>
                  <a:lnTo>
                    <a:pt x="34266" y="14339"/>
                  </a:lnTo>
                  <a:lnTo>
                    <a:pt x="34244" y="14275"/>
                  </a:lnTo>
                  <a:lnTo>
                    <a:pt x="34244" y="14232"/>
                  </a:lnTo>
                  <a:lnTo>
                    <a:pt x="34266" y="14167"/>
                  </a:lnTo>
                  <a:lnTo>
                    <a:pt x="34266" y="14167"/>
                  </a:lnTo>
                  <a:lnTo>
                    <a:pt x="33922" y="14038"/>
                  </a:lnTo>
                  <a:lnTo>
                    <a:pt x="33922" y="14038"/>
                  </a:lnTo>
                  <a:lnTo>
                    <a:pt x="33879" y="14103"/>
                  </a:lnTo>
                  <a:lnTo>
                    <a:pt x="33836" y="14124"/>
                  </a:lnTo>
                  <a:lnTo>
                    <a:pt x="33793" y="14167"/>
                  </a:lnTo>
                  <a:lnTo>
                    <a:pt x="33728" y="14167"/>
                  </a:lnTo>
                  <a:lnTo>
                    <a:pt x="33728" y="14167"/>
                  </a:lnTo>
                  <a:lnTo>
                    <a:pt x="33664" y="14146"/>
                  </a:lnTo>
                  <a:lnTo>
                    <a:pt x="33212" y="13974"/>
                  </a:lnTo>
                  <a:lnTo>
                    <a:pt x="33212" y="13974"/>
                  </a:lnTo>
                  <a:lnTo>
                    <a:pt x="33169" y="13931"/>
                  </a:lnTo>
                  <a:lnTo>
                    <a:pt x="33126" y="13888"/>
                  </a:lnTo>
                  <a:lnTo>
                    <a:pt x="33105" y="13845"/>
                  </a:lnTo>
                  <a:lnTo>
                    <a:pt x="33105" y="13780"/>
                  </a:lnTo>
                  <a:lnTo>
                    <a:pt x="33126" y="13759"/>
                  </a:lnTo>
                  <a:lnTo>
                    <a:pt x="33126" y="13759"/>
                  </a:lnTo>
                  <a:lnTo>
                    <a:pt x="32761" y="13651"/>
                  </a:lnTo>
                  <a:lnTo>
                    <a:pt x="32761" y="13651"/>
                  </a:lnTo>
                  <a:lnTo>
                    <a:pt x="32696" y="13694"/>
                  </a:lnTo>
                  <a:lnTo>
                    <a:pt x="32589" y="13737"/>
                  </a:lnTo>
                  <a:lnTo>
                    <a:pt x="32589" y="13737"/>
                  </a:lnTo>
                  <a:lnTo>
                    <a:pt x="32524" y="13716"/>
                  </a:lnTo>
                  <a:lnTo>
                    <a:pt x="32073" y="13522"/>
                  </a:lnTo>
                  <a:lnTo>
                    <a:pt x="32073" y="13522"/>
                  </a:lnTo>
                  <a:lnTo>
                    <a:pt x="32030" y="13501"/>
                  </a:lnTo>
                  <a:lnTo>
                    <a:pt x="32009" y="13458"/>
                  </a:lnTo>
                  <a:lnTo>
                    <a:pt x="31987" y="13415"/>
                  </a:lnTo>
                  <a:lnTo>
                    <a:pt x="31966" y="13372"/>
                  </a:lnTo>
                  <a:lnTo>
                    <a:pt x="31966" y="13372"/>
                  </a:lnTo>
                  <a:lnTo>
                    <a:pt x="31579" y="13243"/>
                  </a:lnTo>
                  <a:lnTo>
                    <a:pt x="31579" y="13243"/>
                  </a:lnTo>
                  <a:lnTo>
                    <a:pt x="31536" y="13286"/>
                  </a:lnTo>
                  <a:lnTo>
                    <a:pt x="31450" y="13286"/>
                  </a:lnTo>
                  <a:lnTo>
                    <a:pt x="31450" y="13286"/>
                  </a:lnTo>
                  <a:lnTo>
                    <a:pt x="31385" y="13264"/>
                  </a:lnTo>
                  <a:lnTo>
                    <a:pt x="30955" y="13092"/>
                  </a:lnTo>
                  <a:lnTo>
                    <a:pt x="30955" y="13092"/>
                  </a:lnTo>
                  <a:lnTo>
                    <a:pt x="30891" y="13049"/>
                  </a:lnTo>
                  <a:lnTo>
                    <a:pt x="30848" y="12985"/>
                  </a:lnTo>
                  <a:lnTo>
                    <a:pt x="30848" y="12985"/>
                  </a:lnTo>
                  <a:lnTo>
                    <a:pt x="30396" y="12834"/>
                  </a:lnTo>
                  <a:lnTo>
                    <a:pt x="30396" y="12834"/>
                  </a:lnTo>
                  <a:lnTo>
                    <a:pt x="30332" y="12856"/>
                  </a:lnTo>
                  <a:lnTo>
                    <a:pt x="30332" y="12856"/>
                  </a:lnTo>
                  <a:lnTo>
                    <a:pt x="30246" y="12834"/>
                  </a:lnTo>
                  <a:lnTo>
                    <a:pt x="29816" y="12662"/>
                  </a:lnTo>
                  <a:lnTo>
                    <a:pt x="29816" y="12662"/>
                  </a:lnTo>
                  <a:lnTo>
                    <a:pt x="29730" y="12598"/>
                  </a:lnTo>
                  <a:lnTo>
                    <a:pt x="29730" y="12598"/>
                  </a:lnTo>
                  <a:lnTo>
                    <a:pt x="29171" y="12404"/>
                  </a:lnTo>
                  <a:lnTo>
                    <a:pt x="29171" y="12404"/>
                  </a:lnTo>
                  <a:lnTo>
                    <a:pt x="29107" y="12404"/>
                  </a:lnTo>
                  <a:lnTo>
                    <a:pt x="28978" y="12340"/>
                  </a:lnTo>
                  <a:lnTo>
                    <a:pt x="28978" y="12340"/>
                  </a:lnTo>
                  <a:lnTo>
                    <a:pt x="24399" y="10771"/>
                  </a:lnTo>
                  <a:lnTo>
                    <a:pt x="24356" y="11093"/>
                  </a:lnTo>
                  <a:lnTo>
                    <a:pt x="24356" y="11093"/>
                  </a:lnTo>
                  <a:lnTo>
                    <a:pt x="24334" y="11157"/>
                  </a:lnTo>
                  <a:lnTo>
                    <a:pt x="24291" y="11222"/>
                  </a:lnTo>
                  <a:lnTo>
                    <a:pt x="24227" y="11243"/>
                  </a:lnTo>
                  <a:lnTo>
                    <a:pt x="24162" y="11265"/>
                  </a:lnTo>
                  <a:lnTo>
                    <a:pt x="24162" y="11265"/>
                  </a:lnTo>
                  <a:lnTo>
                    <a:pt x="24098" y="11243"/>
                  </a:lnTo>
                  <a:lnTo>
                    <a:pt x="23646" y="11071"/>
                  </a:lnTo>
                  <a:lnTo>
                    <a:pt x="23646" y="11071"/>
                  </a:lnTo>
                  <a:lnTo>
                    <a:pt x="23603" y="11029"/>
                  </a:lnTo>
                  <a:lnTo>
                    <a:pt x="23560" y="10986"/>
                  </a:lnTo>
                  <a:lnTo>
                    <a:pt x="23539" y="10943"/>
                  </a:lnTo>
                  <a:lnTo>
                    <a:pt x="23539" y="10878"/>
                  </a:lnTo>
                  <a:lnTo>
                    <a:pt x="23582" y="10470"/>
                  </a:lnTo>
                  <a:lnTo>
                    <a:pt x="23582" y="10470"/>
                  </a:lnTo>
                  <a:lnTo>
                    <a:pt x="23259" y="10362"/>
                  </a:lnTo>
                  <a:lnTo>
                    <a:pt x="23216" y="10663"/>
                  </a:lnTo>
                  <a:lnTo>
                    <a:pt x="23216" y="10663"/>
                  </a:lnTo>
                  <a:lnTo>
                    <a:pt x="23195" y="10728"/>
                  </a:lnTo>
                  <a:lnTo>
                    <a:pt x="23152" y="10771"/>
                  </a:lnTo>
                  <a:lnTo>
                    <a:pt x="23087" y="10814"/>
                  </a:lnTo>
                  <a:lnTo>
                    <a:pt x="23023" y="10814"/>
                  </a:lnTo>
                  <a:lnTo>
                    <a:pt x="23023" y="10814"/>
                  </a:lnTo>
                  <a:lnTo>
                    <a:pt x="22958" y="10814"/>
                  </a:lnTo>
                  <a:lnTo>
                    <a:pt x="22507" y="10620"/>
                  </a:lnTo>
                  <a:lnTo>
                    <a:pt x="22507" y="10620"/>
                  </a:lnTo>
                  <a:lnTo>
                    <a:pt x="22464" y="10599"/>
                  </a:lnTo>
                  <a:lnTo>
                    <a:pt x="22421" y="10556"/>
                  </a:lnTo>
                  <a:lnTo>
                    <a:pt x="22400" y="10491"/>
                  </a:lnTo>
                  <a:lnTo>
                    <a:pt x="22400" y="10448"/>
                  </a:lnTo>
                  <a:lnTo>
                    <a:pt x="22443" y="10083"/>
                  </a:lnTo>
                  <a:lnTo>
                    <a:pt x="22443" y="10083"/>
                  </a:lnTo>
                  <a:lnTo>
                    <a:pt x="22120" y="9975"/>
                  </a:lnTo>
                  <a:lnTo>
                    <a:pt x="22077" y="10233"/>
                  </a:lnTo>
                  <a:lnTo>
                    <a:pt x="22077" y="10233"/>
                  </a:lnTo>
                  <a:lnTo>
                    <a:pt x="22056" y="10298"/>
                  </a:lnTo>
                  <a:lnTo>
                    <a:pt x="22013" y="10341"/>
                  </a:lnTo>
                  <a:lnTo>
                    <a:pt x="21948" y="10362"/>
                  </a:lnTo>
                  <a:lnTo>
                    <a:pt x="21884" y="10384"/>
                  </a:lnTo>
                  <a:lnTo>
                    <a:pt x="21884" y="10384"/>
                  </a:lnTo>
                  <a:lnTo>
                    <a:pt x="21819" y="10362"/>
                  </a:lnTo>
                  <a:lnTo>
                    <a:pt x="21368" y="10190"/>
                  </a:lnTo>
                  <a:lnTo>
                    <a:pt x="21368" y="10190"/>
                  </a:lnTo>
                  <a:lnTo>
                    <a:pt x="21325" y="10147"/>
                  </a:lnTo>
                  <a:lnTo>
                    <a:pt x="21282" y="10104"/>
                  </a:lnTo>
                  <a:lnTo>
                    <a:pt x="21260" y="10061"/>
                  </a:lnTo>
                  <a:lnTo>
                    <a:pt x="21260" y="9997"/>
                  </a:lnTo>
                  <a:lnTo>
                    <a:pt x="21303" y="9696"/>
                  </a:lnTo>
                  <a:lnTo>
                    <a:pt x="21303" y="9696"/>
                  </a:lnTo>
                  <a:lnTo>
                    <a:pt x="20981" y="9588"/>
                  </a:lnTo>
                  <a:lnTo>
                    <a:pt x="20938" y="9782"/>
                  </a:lnTo>
                  <a:lnTo>
                    <a:pt x="20938" y="9782"/>
                  </a:lnTo>
                  <a:lnTo>
                    <a:pt x="20916" y="9846"/>
                  </a:lnTo>
                  <a:lnTo>
                    <a:pt x="20873" y="9889"/>
                  </a:lnTo>
                  <a:lnTo>
                    <a:pt x="20809" y="9932"/>
                  </a:lnTo>
                  <a:lnTo>
                    <a:pt x="20744" y="9932"/>
                  </a:lnTo>
                  <a:lnTo>
                    <a:pt x="20744" y="9932"/>
                  </a:lnTo>
                  <a:lnTo>
                    <a:pt x="20680" y="9932"/>
                  </a:lnTo>
                  <a:lnTo>
                    <a:pt x="20228" y="9739"/>
                  </a:lnTo>
                  <a:lnTo>
                    <a:pt x="20228" y="9739"/>
                  </a:lnTo>
                  <a:lnTo>
                    <a:pt x="20185" y="9717"/>
                  </a:lnTo>
                  <a:lnTo>
                    <a:pt x="20142" y="9674"/>
                  </a:lnTo>
                  <a:lnTo>
                    <a:pt x="20121" y="9610"/>
                  </a:lnTo>
                  <a:lnTo>
                    <a:pt x="20121" y="9567"/>
                  </a:lnTo>
                  <a:lnTo>
                    <a:pt x="20164" y="9287"/>
                  </a:lnTo>
                  <a:lnTo>
                    <a:pt x="20164" y="9287"/>
                  </a:lnTo>
                  <a:lnTo>
                    <a:pt x="19841" y="9180"/>
                  </a:lnTo>
                  <a:lnTo>
                    <a:pt x="19798" y="9352"/>
                  </a:lnTo>
                  <a:lnTo>
                    <a:pt x="19798" y="9352"/>
                  </a:lnTo>
                  <a:lnTo>
                    <a:pt x="19777" y="9416"/>
                  </a:lnTo>
                  <a:lnTo>
                    <a:pt x="19734" y="9459"/>
                  </a:lnTo>
                  <a:lnTo>
                    <a:pt x="19669" y="9481"/>
                  </a:lnTo>
                  <a:lnTo>
                    <a:pt x="19605" y="9502"/>
                  </a:lnTo>
                  <a:lnTo>
                    <a:pt x="19605" y="9502"/>
                  </a:lnTo>
                  <a:lnTo>
                    <a:pt x="19540" y="9481"/>
                  </a:lnTo>
                  <a:lnTo>
                    <a:pt x="19089" y="9309"/>
                  </a:lnTo>
                  <a:lnTo>
                    <a:pt x="19089" y="9309"/>
                  </a:lnTo>
                  <a:lnTo>
                    <a:pt x="19046" y="9266"/>
                  </a:lnTo>
                  <a:lnTo>
                    <a:pt x="19003" y="9223"/>
                  </a:lnTo>
                  <a:lnTo>
                    <a:pt x="19003" y="9180"/>
                  </a:lnTo>
                  <a:lnTo>
                    <a:pt x="19003" y="9115"/>
                  </a:lnTo>
                  <a:lnTo>
                    <a:pt x="19025" y="8900"/>
                  </a:lnTo>
                  <a:lnTo>
                    <a:pt x="19025" y="8900"/>
                  </a:lnTo>
                  <a:lnTo>
                    <a:pt x="18681" y="8793"/>
                  </a:lnTo>
                  <a:lnTo>
                    <a:pt x="18659" y="8900"/>
                  </a:lnTo>
                  <a:lnTo>
                    <a:pt x="18659" y="8900"/>
                  </a:lnTo>
                  <a:lnTo>
                    <a:pt x="18638" y="8965"/>
                  </a:lnTo>
                  <a:lnTo>
                    <a:pt x="18595" y="9029"/>
                  </a:lnTo>
                  <a:lnTo>
                    <a:pt x="18552" y="9051"/>
                  </a:lnTo>
                  <a:lnTo>
                    <a:pt x="18466" y="9072"/>
                  </a:lnTo>
                  <a:lnTo>
                    <a:pt x="18466" y="9072"/>
                  </a:lnTo>
                  <a:lnTo>
                    <a:pt x="18401" y="9051"/>
                  </a:lnTo>
                  <a:lnTo>
                    <a:pt x="17971" y="8857"/>
                  </a:lnTo>
                  <a:lnTo>
                    <a:pt x="17971" y="8857"/>
                  </a:lnTo>
                  <a:lnTo>
                    <a:pt x="17907" y="8836"/>
                  </a:lnTo>
                  <a:lnTo>
                    <a:pt x="17885" y="8793"/>
                  </a:lnTo>
                  <a:lnTo>
                    <a:pt x="17864" y="8750"/>
                  </a:lnTo>
                  <a:lnTo>
                    <a:pt x="17864" y="8685"/>
                  </a:lnTo>
                  <a:lnTo>
                    <a:pt x="17885" y="8513"/>
                  </a:lnTo>
                  <a:lnTo>
                    <a:pt x="17885" y="8513"/>
                  </a:lnTo>
                  <a:lnTo>
                    <a:pt x="17541" y="8384"/>
                  </a:lnTo>
                  <a:lnTo>
                    <a:pt x="17520" y="8470"/>
                  </a:lnTo>
                  <a:lnTo>
                    <a:pt x="17520" y="8470"/>
                  </a:lnTo>
                  <a:lnTo>
                    <a:pt x="17498" y="8535"/>
                  </a:lnTo>
                  <a:lnTo>
                    <a:pt x="17455" y="8578"/>
                  </a:lnTo>
                  <a:lnTo>
                    <a:pt x="17412" y="8621"/>
                  </a:lnTo>
                  <a:lnTo>
                    <a:pt x="17348" y="8621"/>
                  </a:lnTo>
                  <a:lnTo>
                    <a:pt x="17348" y="8621"/>
                  </a:lnTo>
                  <a:lnTo>
                    <a:pt x="17262" y="8599"/>
                  </a:lnTo>
                  <a:lnTo>
                    <a:pt x="16832" y="8427"/>
                  </a:lnTo>
                  <a:lnTo>
                    <a:pt x="16832" y="8427"/>
                  </a:lnTo>
                  <a:lnTo>
                    <a:pt x="16767" y="8406"/>
                  </a:lnTo>
                  <a:lnTo>
                    <a:pt x="16746" y="8363"/>
                  </a:lnTo>
                  <a:lnTo>
                    <a:pt x="16724" y="8298"/>
                  </a:lnTo>
                  <a:lnTo>
                    <a:pt x="16724" y="8234"/>
                  </a:lnTo>
                  <a:lnTo>
                    <a:pt x="16724" y="8105"/>
                  </a:lnTo>
                  <a:lnTo>
                    <a:pt x="16724" y="8105"/>
                  </a:lnTo>
                  <a:lnTo>
                    <a:pt x="16402" y="7997"/>
                  </a:lnTo>
                  <a:lnTo>
                    <a:pt x="16402" y="8019"/>
                  </a:lnTo>
                  <a:lnTo>
                    <a:pt x="16402" y="8019"/>
                  </a:lnTo>
                  <a:lnTo>
                    <a:pt x="16359" y="8083"/>
                  </a:lnTo>
                  <a:lnTo>
                    <a:pt x="16316" y="8148"/>
                  </a:lnTo>
                  <a:lnTo>
                    <a:pt x="16273" y="8169"/>
                  </a:lnTo>
                  <a:lnTo>
                    <a:pt x="16208" y="8191"/>
                  </a:lnTo>
                  <a:lnTo>
                    <a:pt x="16208" y="8191"/>
                  </a:lnTo>
                  <a:lnTo>
                    <a:pt x="16123" y="8169"/>
                  </a:lnTo>
                  <a:lnTo>
                    <a:pt x="15693" y="7997"/>
                  </a:lnTo>
                  <a:lnTo>
                    <a:pt x="15693" y="7997"/>
                  </a:lnTo>
                  <a:lnTo>
                    <a:pt x="15628" y="7954"/>
                  </a:lnTo>
                  <a:lnTo>
                    <a:pt x="15607" y="7911"/>
                  </a:lnTo>
                  <a:lnTo>
                    <a:pt x="15585" y="7868"/>
                  </a:lnTo>
                  <a:lnTo>
                    <a:pt x="15585" y="7804"/>
                  </a:lnTo>
                  <a:lnTo>
                    <a:pt x="15585" y="7718"/>
                  </a:lnTo>
                  <a:lnTo>
                    <a:pt x="15585" y="7718"/>
                  </a:lnTo>
                  <a:lnTo>
                    <a:pt x="15263" y="7611"/>
                  </a:lnTo>
                  <a:lnTo>
                    <a:pt x="15263" y="7611"/>
                  </a:lnTo>
                  <a:lnTo>
                    <a:pt x="15220" y="7654"/>
                  </a:lnTo>
                  <a:lnTo>
                    <a:pt x="15177" y="7697"/>
                  </a:lnTo>
                  <a:lnTo>
                    <a:pt x="15134" y="7740"/>
                  </a:lnTo>
                  <a:lnTo>
                    <a:pt x="15069" y="7740"/>
                  </a:lnTo>
                  <a:lnTo>
                    <a:pt x="15069" y="7740"/>
                  </a:lnTo>
                  <a:lnTo>
                    <a:pt x="14983" y="7740"/>
                  </a:lnTo>
                  <a:lnTo>
                    <a:pt x="14553" y="7546"/>
                  </a:lnTo>
                  <a:lnTo>
                    <a:pt x="14553" y="7546"/>
                  </a:lnTo>
                  <a:lnTo>
                    <a:pt x="14510" y="7525"/>
                  </a:lnTo>
                  <a:lnTo>
                    <a:pt x="14467" y="7482"/>
                  </a:lnTo>
                  <a:lnTo>
                    <a:pt x="14446" y="7417"/>
                  </a:lnTo>
                  <a:lnTo>
                    <a:pt x="14446" y="7374"/>
                  </a:lnTo>
                  <a:lnTo>
                    <a:pt x="14446" y="7331"/>
                  </a:lnTo>
                  <a:lnTo>
                    <a:pt x="14446" y="7331"/>
                  </a:lnTo>
                  <a:lnTo>
                    <a:pt x="14102" y="7202"/>
                  </a:lnTo>
                  <a:lnTo>
                    <a:pt x="14102" y="7202"/>
                  </a:lnTo>
                  <a:lnTo>
                    <a:pt x="14080" y="7245"/>
                  </a:lnTo>
                  <a:lnTo>
                    <a:pt x="14037" y="7288"/>
                  </a:lnTo>
                  <a:lnTo>
                    <a:pt x="13973" y="7288"/>
                  </a:lnTo>
                  <a:lnTo>
                    <a:pt x="13930" y="7310"/>
                  </a:lnTo>
                  <a:lnTo>
                    <a:pt x="13930" y="7310"/>
                  </a:lnTo>
                  <a:lnTo>
                    <a:pt x="13865" y="7288"/>
                  </a:lnTo>
                  <a:lnTo>
                    <a:pt x="13414" y="7116"/>
                  </a:lnTo>
                  <a:lnTo>
                    <a:pt x="13414" y="7116"/>
                  </a:lnTo>
                  <a:lnTo>
                    <a:pt x="13371" y="7073"/>
                  </a:lnTo>
                  <a:lnTo>
                    <a:pt x="13328" y="7030"/>
                  </a:lnTo>
                  <a:lnTo>
                    <a:pt x="13306" y="6987"/>
                  </a:lnTo>
                  <a:lnTo>
                    <a:pt x="13306" y="6923"/>
                  </a:lnTo>
                  <a:lnTo>
                    <a:pt x="13306" y="6923"/>
                  </a:lnTo>
                  <a:lnTo>
                    <a:pt x="12941" y="6794"/>
                  </a:lnTo>
                  <a:lnTo>
                    <a:pt x="12941" y="6794"/>
                  </a:lnTo>
                  <a:lnTo>
                    <a:pt x="12877" y="6858"/>
                  </a:lnTo>
                  <a:lnTo>
                    <a:pt x="12791" y="6858"/>
                  </a:lnTo>
                  <a:lnTo>
                    <a:pt x="12791" y="6858"/>
                  </a:lnTo>
                  <a:lnTo>
                    <a:pt x="12726" y="6858"/>
                  </a:lnTo>
                  <a:lnTo>
                    <a:pt x="12275" y="6665"/>
                  </a:lnTo>
                  <a:lnTo>
                    <a:pt x="12275" y="6665"/>
                  </a:lnTo>
                  <a:lnTo>
                    <a:pt x="12210" y="6622"/>
                  </a:lnTo>
                  <a:lnTo>
                    <a:pt x="12167" y="6536"/>
                  </a:lnTo>
                  <a:lnTo>
                    <a:pt x="12167" y="6536"/>
                  </a:lnTo>
                  <a:lnTo>
                    <a:pt x="11759" y="6385"/>
                  </a:lnTo>
                  <a:lnTo>
                    <a:pt x="11759" y="6385"/>
                  </a:lnTo>
                  <a:lnTo>
                    <a:pt x="11716" y="6428"/>
                  </a:lnTo>
                  <a:lnTo>
                    <a:pt x="11651" y="6428"/>
                  </a:lnTo>
                  <a:lnTo>
                    <a:pt x="11651" y="6428"/>
                  </a:lnTo>
                  <a:lnTo>
                    <a:pt x="11587" y="6407"/>
                  </a:lnTo>
                  <a:lnTo>
                    <a:pt x="11135" y="6235"/>
                  </a:lnTo>
                  <a:lnTo>
                    <a:pt x="11135" y="6235"/>
                  </a:lnTo>
                  <a:lnTo>
                    <a:pt x="11092" y="6192"/>
                  </a:lnTo>
                  <a:lnTo>
                    <a:pt x="11049" y="6149"/>
                  </a:lnTo>
                  <a:lnTo>
                    <a:pt x="11049" y="6149"/>
                  </a:lnTo>
                  <a:lnTo>
                    <a:pt x="10576" y="5977"/>
                  </a:lnTo>
                  <a:lnTo>
                    <a:pt x="10576" y="5977"/>
                  </a:lnTo>
                  <a:lnTo>
                    <a:pt x="10512" y="5998"/>
                  </a:lnTo>
                  <a:lnTo>
                    <a:pt x="10512" y="5998"/>
                  </a:lnTo>
                  <a:lnTo>
                    <a:pt x="10447" y="5977"/>
                  </a:lnTo>
                  <a:lnTo>
                    <a:pt x="9996" y="5783"/>
                  </a:lnTo>
                  <a:lnTo>
                    <a:pt x="9996" y="5783"/>
                  </a:lnTo>
                  <a:lnTo>
                    <a:pt x="9953" y="5762"/>
                  </a:lnTo>
                  <a:lnTo>
                    <a:pt x="9953" y="5762"/>
                  </a:lnTo>
                  <a:lnTo>
                    <a:pt x="8706" y="5332"/>
                  </a:lnTo>
                  <a:lnTo>
                    <a:pt x="8556" y="6127"/>
                  </a:lnTo>
                  <a:lnTo>
                    <a:pt x="8556" y="6127"/>
                  </a:lnTo>
                  <a:lnTo>
                    <a:pt x="8513" y="6256"/>
                  </a:lnTo>
                  <a:lnTo>
                    <a:pt x="8427" y="6364"/>
                  </a:lnTo>
                  <a:lnTo>
                    <a:pt x="8319" y="6407"/>
                  </a:lnTo>
                  <a:lnTo>
                    <a:pt x="8190" y="6428"/>
                  </a:lnTo>
                  <a:lnTo>
                    <a:pt x="8190" y="6428"/>
                  </a:lnTo>
                  <a:lnTo>
                    <a:pt x="8126" y="6428"/>
                  </a:lnTo>
                  <a:lnTo>
                    <a:pt x="8040" y="6407"/>
                  </a:lnTo>
                  <a:lnTo>
                    <a:pt x="7158" y="5998"/>
                  </a:lnTo>
                  <a:lnTo>
                    <a:pt x="7158" y="5998"/>
                  </a:lnTo>
                  <a:lnTo>
                    <a:pt x="7072" y="5934"/>
                  </a:lnTo>
                  <a:lnTo>
                    <a:pt x="7008" y="5826"/>
                  </a:lnTo>
                  <a:lnTo>
                    <a:pt x="6965" y="5719"/>
                  </a:lnTo>
                  <a:lnTo>
                    <a:pt x="6965" y="5590"/>
                  </a:lnTo>
                  <a:lnTo>
                    <a:pt x="7094" y="4773"/>
                  </a:lnTo>
                  <a:lnTo>
                    <a:pt x="7094" y="4773"/>
                  </a:lnTo>
                  <a:lnTo>
                    <a:pt x="5310" y="4150"/>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2"/>
            <p:cNvSpPr/>
            <p:nvPr/>
          </p:nvSpPr>
          <p:spPr>
            <a:xfrm>
              <a:off x="4299521" y="-2265103"/>
              <a:ext cx="46922" cy="44606"/>
            </a:xfrm>
            <a:custGeom>
              <a:avLst/>
              <a:gdLst/>
              <a:ahLst/>
              <a:cxnLst/>
              <a:rect l="l" t="t" r="r" b="b"/>
              <a:pathLst>
                <a:path w="1743" h="1657" fill="none" extrusionOk="0">
                  <a:moveTo>
                    <a:pt x="130" y="1"/>
                  </a:moveTo>
                  <a:lnTo>
                    <a:pt x="1" y="818"/>
                  </a:lnTo>
                  <a:lnTo>
                    <a:pt x="1" y="818"/>
                  </a:lnTo>
                  <a:lnTo>
                    <a:pt x="1" y="947"/>
                  </a:lnTo>
                  <a:lnTo>
                    <a:pt x="44" y="1054"/>
                  </a:lnTo>
                  <a:lnTo>
                    <a:pt x="108" y="1162"/>
                  </a:lnTo>
                  <a:lnTo>
                    <a:pt x="194" y="1226"/>
                  </a:lnTo>
                  <a:lnTo>
                    <a:pt x="1076" y="1635"/>
                  </a:lnTo>
                  <a:lnTo>
                    <a:pt x="1076" y="1635"/>
                  </a:lnTo>
                  <a:lnTo>
                    <a:pt x="1162" y="1656"/>
                  </a:lnTo>
                  <a:lnTo>
                    <a:pt x="1226" y="1656"/>
                  </a:lnTo>
                  <a:lnTo>
                    <a:pt x="1226" y="1656"/>
                  </a:lnTo>
                  <a:lnTo>
                    <a:pt x="1355" y="1635"/>
                  </a:lnTo>
                  <a:lnTo>
                    <a:pt x="1463" y="1592"/>
                  </a:lnTo>
                  <a:lnTo>
                    <a:pt x="1549" y="1484"/>
                  </a:lnTo>
                  <a:lnTo>
                    <a:pt x="1592" y="1355"/>
                  </a:lnTo>
                  <a:lnTo>
                    <a:pt x="1742" y="560"/>
                  </a:lnTo>
                  <a:lnTo>
                    <a:pt x="1742" y="560"/>
                  </a:lnTo>
                  <a:lnTo>
                    <a:pt x="130"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2"/>
            <p:cNvSpPr/>
            <p:nvPr/>
          </p:nvSpPr>
          <p:spPr>
            <a:xfrm>
              <a:off x="4379958" y="-2238479"/>
              <a:ext cx="16825" cy="6407"/>
            </a:xfrm>
            <a:custGeom>
              <a:avLst/>
              <a:gdLst/>
              <a:ahLst/>
              <a:cxnLst/>
              <a:rect l="l" t="t" r="r" b="b"/>
              <a:pathLst>
                <a:path w="625" h="238" extrusionOk="0">
                  <a:moveTo>
                    <a:pt x="1" y="1"/>
                  </a:moveTo>
                  <a:lnTo>
                    <a:pt x="44" y="22"/>
                  </a:lnTo>
                  <a:lnTo>
                    <a:pt x="495" y="216"/>
                  </a:lnTo>
                  <a:lnTo>
                    <a:pt x="560" y="237"/>
                  </a:lnTo>
                  <a:lnTo>
                    <a:pt x="624" y="21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2"/>
            <p:cNvSpPr/>
            <p:nvPr/>
          </p:nvSpPr>
          <p:spPr>
            <a:xfrm>
              <a:off x="4379958" y="-2238479"/>
              <a:ext cx="16825" cy="6407"/>
            </a:xfrm>
            <a:custGeom>
              <a:avLst/>
              <a:gdLst/>
              <a:ahLst/>
              <a:cxnLst/>
              <a:rect l="l" t="t" r="r" b="b"/>
              <a:pathLst>
                <a:path w="625" h="238" fill="none" extrusionOk="0">
                  <a:moveTo>
                    <a:pt x="1" y="1"/>
                  </a:moveTo>
                  <a:lnTo>
                    <a:pt x="1" y="1"/>
                  </a:lnTo>
                  <a:lnTo>
                    <a:pt x="44" y="22"/>
                  </a:lnTo>
                  <a:lnTo>
                    <a:pt x="495" y="216"/>
                  </a:lnTo>
                  <a:lnTo>
                    <a:pt x="495" y="216"/>
                  </a:lnTo>
                  <a:lnTo>
                    <a:pt x="560" y="237"/>
                  </a:lnTo>
                  <a:lnTo>
                    <a:pt x="560" y="237"/>
                  </a:lnTo>
                  <a:lnTo>
                    <a:pt x="624" y="216"/>
                  </a:lnTo>
                  <a:lnTo>
                    <a:pt x="624" y="216"/>
                  </a:lnTo>
                  <a:lnTo>
                    <a:pt x="1"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2"/>
            <p:cNvSpPr/>
            <p:nvPr/>
          </p:nvSpPr>
          <p:spPr>
            <a:xfrm>
              <a:off x="4409489" y="-2228061"/>
              <a:ext cx="19113" cy="7565"/>
            </a:xfrm>
            <a:custGeom>
              <a:avLst/>
              <a:gdLst/>
              <a:ahLst/>
              <a:cxnLst/>
              <a:rect l="l" t="t" r="r" b="b"/>
              <a:pathLst>
                <a:path w="710" h="281" extrusionOk="0">
                  <a:moveTo>
                    <a:pt x="0" y="1"/>
                  </a:moveTo>
                  <a:lnTo>
                    <a:pt x="43" y="44"/>
                  </a:lnTo>
                  <a:lnTo>
                    <a:pt x="86" y="87"/>
                  </a:lnTo>
                  <a:lnTo>
                    <a:pt x="538" y="259"/>
                  </a:lnTo>
                  <a:lnTo>
                    <a:pt x="602" y="280"/>
                  </a:lnTo>
                  <a:lnTo>
                    <a:pt x="667" y="280"/>
                  </a:lnTo>
                  <a:lnTo>
                    <a:pt x="710" y="23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2"/>
            <p:cNvSpPr/>
            <p:nvPr/>
          </p:nvSpPr>
          <p:spPr>
            <a:xfrm>
              <a:off x="4409489" y="-2228061"/>
              <a:ext cx="19113" cy="7565"/>
            </a:xfrm>
            <a:custGeom>
              <a:avLst/>
              <a:gdLst/>
              <a:ahLst/>
              <a:cxnLst/>
              <a:rect l="l" t="t" r="r" b="b"/>
              <a:pathLst>
                <a:path w="710" h="281" fill="none" extrusionOk="0">
                  <a:moveTo>
                    <a:pt x="0" y="1"/>
                  </a:moveTo>
                  <a:lnTo>
                    <a:pt x="0" y="1"/>
                  </a:lnTo>
                  <a:lnTo>
                    <a:pt x="43" y="44"/>
                  </a:lnTo>
                  <a:lnTo>
                    <a:pt x="86" y="87"/>
                  </a:lnTo>
                  <a:lnTo>
                    <a:pt x="538" y="259"/>
                  </a:lnTo>
                  <a:lnTo>
                    <a:pt x="538" y="259"/>
                  </a:lnTo>
                  <a:lnTo>
                    <a:pt x="602" y="280"/>
                  </a:lnTo>
                  <a:lnTo>
                    <a:pt x="602" y="280"/>
                  </a:lnTo>
                  <a:lnTo>
                    <a:pt x="667" y="280"/>
                  </a:lnTo>
                  <a:lnTo>
                    <a:pt x="710" y="237"/>
                  </a:lnTo>
                  <a:lnTo>
                    <a:pt x="710" y="237"/>
                  </a:lnTo>
                  <a:lnTo>
                    <a:pt x="0"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2"/>
            <p:cNvSpPr/>
            <p:nvPr/>
          </p:nvSpPr>
          <p:spPr>
            <a:xfrm>
              <a:off x="4439585" y="-2217643"/>
              <a:ext cx="20836" cy="8722"/>
            </a:xfrm>
            <a:custGeom>
              <a:avLst/>
              <a:gdLst/>
              <a:ahLst/>
              <a:cxnLst/>
              <a:rect l="l" t="t" r="r" b="b"/>
              <a:pathLst>
                <a:path w="774" h="324" extrusionOk="0">
                  <a:moveTo>
                    <a:pt x="0" y="1"/>
                  </a:moveTo>
                  <a:lnTo>
                    <a:pt x="43" y="87"/>
                  </a:lnTo>
                  <a:lnTo>
                    <a:pt x="108" y="130"/>
                  </a:lnTo>
                  <a:lnTo>
                    <a:pt x="559" y="323"/>
                  </a:lnTo>
                  <a:lnTo>
                    <a:pt x="710" y="323"/>
                  </a:lnTo>
                  <a:lnTo>
                    <a:pt x="774" y="25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2"/>
            <p:cNvSpPr/>
            <p:nvPr/>
          </p:nvSpPr>
          <p:spPr>
            <a:xfrm>
              <a:off x="4439585" y="-2217643"/>
              <a:ext cx="20836" cy="8722"/>
            </a:xfrm>
            <a:custGeom>
              <a:avLst/>
              <a:gdLst/>
              <a:ahLst/>
              <a:cxnLst/>
              <a:rect l="l" t="t" r="r" b="b"/>
              <a:pathLst>
                <a:path w="774" h="324" fill="none" extrusionOk="0">
                  <a:moveTo>
                    <a:pt x="0" y="1"/>
                  </a:moveTo>
                  <a:lnTo>
                    <a:pt x="0" y="1"/>
                  </a:lnTo>
                  <a:lnTo>
                    <a:pt x="43" y="87"/>
                  </a:lnTo>
                  <a:lnTo>
                    <a:pt x="108" y="130"/>
                  </a:lnTo>
                  <a:lnTo>
                    <a:pt x="559" y="323"/>
                  </a:lnTo>
                  <a:lnTo>
                    <a:pt x="559" y="323"/>
                  </a:lnTo>
                  <a:lnTo>
                    <a:pt x="624" y="323"/>
                  </a:lnTo>
                  <a:lnTo>
                    <a:pt x="624" y="323"/>
                  </a:lnTo>
                  <a:lnTo>
                    <a:pt x="710" y="323"/>
                  </a:lnTo>
                  <a:lnTo>
                    <a:pt x="774" y="259"/>
                  </a:lnTo>
                  <a:lnTo>
                    <a:pt x="774" y="259"/>
                  </a:lnTo>
                  <a:lnTo>
                    <a:pt x="0"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2"/>
            <p:cNvSpPr/>
            <p:nvPr/>
          </p:nvSpPr>
          <p:spPr>
            <a:xfrm>
              <a:off x="4470247" y="-2207225"/>
              <a:ext cx="21428" cy="10445"/>
            </a:xfrm>
            <a:custGeom>
              <a:avLst/>
              <a:gdLst/>
              <a:ahLst/>
              <a:cxnLst/>
              <a:rect l="l" t="t" r="r" b="b"/>
              <a:pathLst>
                <a:path w="796" h="388" extrusionOk="0">
                  <a:moveTo>
                    <a:pt x="0" y="1"/>
                  </a:moveTo>
                  <a:lnTo>
                    <a:pt x="0" y="65"/>
                  </a:lnTo>
                  <a:lnTo>
                    <a:pt x="22" y="108"/>
                  </a:lnTo>
                  <a:lnTo>
                    <a:pt x="65" y="151"/>
                  </a:lnTo>
                  <a:lnTo>
                    <a:pt x="108" y="194"/>
                  </a:lnTo>
                  <a:lnTo>
                    <a:pt x="559" y="366"/>
                  </a:lnTo>
                  <a:lnTo>
                    <a:pt x="624" y="388"/>
                  </a:lnTo>
                  <a:lnTo>
                    <a:pt x="667" y="366"/>
                  </a:lnTo>
                  <a:lnTo>
                    <a:pt x="731" y="366"/>
                  </a:lnTo>
                  <a:lnTo>
                    <a:pt x="774" y="323"/>
                  </a:lnTo>
                  <a:lnTo>
                    <a:pt x="796" y="28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2"/>
            <p:cNvSpPr/>
            <p:nvPr/>
          </p:nvSpPr>
          <p:spPr>
            <a:xfrm>
              <a:off x="4470247" y="-2207225"/>
              <a:ext cx="21428" cy="10445"/>
            </a:xfrm>
            <a:custGeom>
              <a:avLst/>
              <a:gdLst/>
              <a:ahLst/>
              <a:cxnLst/>
              <a:rect l="l" t="t" r="r" b="b"/>
              <a:pathLst>
                <a:path w="796" h="388" fill="none" extrusionOk="0">
                  <a:moveTo>
                    <a:pt x="0" y="1"/>
                  </a:moveTo>
                  <a:lnTo>
                    <a:pt x="0" y="1"/>
                  </a:lnTo>
                  <a:lnTo>
                    <a:pt x="0" y="65"/>
                  </a:lnTo>
                  <a:lnTo>
                    <a:pt x="22" y="108"/>
                  </a:lnTo>
                  <a:lnTo>
                    <a:pt x="65" y="151"/>
                  </a:lnTo>
                  <a:lnTo>
                    <a:pt x="108" y="194"/>
                  </a:lnTo>
                  <a:lnTo>
                    <a:pt x="559" y="366"/>
                  </a:lnTo>
                  <a:lnTo>
                    <a:pt x="559" y="366"/>
                  </a:lnTo>
                  <a:lnTo>
                    <a:pt x="624" y="388"/>
                  </a:lnTo>
                  <a:lnTo>
                    <a:pt x="624" y="388"/>
                  </a:lnTo>
                  <a:lnTo>
                    <a:pt x="667" y="366"/>
                  </a:lnTo>
                  <a:lnTo>
                    <a:pt x="731" y="366"/>
                  </a:lnTo>
                  <a:lnTo>
                    <a:pt x="774" y="323"/>
                  </a:lnTo>
                  <a:lnTo>
                    <a:pt x="796" y="280"/>
                  </a:lnTo>
                  <a:lnTo>
                    <a:pt x="796" y="280"/>
                  </a:lnTo>
                  <a:lnTo>
                    <a:pt x="0"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2"/>
            <p:cNvSpPr/>
            <p:nvPr/>
          </p:nvSpPr>
          <p:spPr>
            <a:xfrm>
              <a:off x="4500909" y="-2196214"/>
              <a:ext cx="22021" cy="11010"/>
            </a:xfrm>
            <a:custGeom>
              <a:avLst/>
              <a:gdLst/>
              <a:ahLst/>
              <a:cxnLst/>
              <a:rect l="l" t="t" r="r" b="b"/>
              <a:pathLst>
                <a:path w="818" h="409" extrusionOk="0">
                  <a:moveTo>
                    <a:pt x="1" y="0"/>
                  </a:moveTo>
                  <a:lnTo>
                    <a:pt x="1" y="43"/>
                  </a:lnTo>
                  <a:lnTo>
                    <a:pt x="1" y="86"/>
                  </a:lnTo>
                  <a:lnTo>
                    <a:pt x="22" y="151"/>
                  </a:lnTo>
                  <a:lnTo>
                    <a:pt x="65" y="194"/>
                  </a:lnTo>
                  <a:lnTo>
                    <a:pt x="108" y="215"/>
                  </a:lnTo>
                  <a:lnTo>
                    <a:pt x="538" y="409"/>
                  </a:lnTo>
                  <a:lnTo>
                    <a:pt x="689" y="409"/>
                  </a:lnTo>
                  <a:lnTo>
                    <a:pt x="732" y="366"/>
                  </a:lnTo>
                  <a:lnTo>
                    <a:pt x="775" y="323"/>
                  </a:lnTo>
                  <a:lnTo>
                    <a:pt x="818" y="28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2"/>
            <p:cNvSpPr/>
            <p:nvPr/>
          </p:nvSpPr>
          <p:spPr>
            <a:xfrm>
              <a:off x="4500909" y="-2196214"/>
              <a:ext cx="22021" cy="11010"/>
            </a:xfrm>
            <a:custGeom>
              <a:avLst/>
              <a:gdLst/>
              <a:ahLst/>
              <a:cxnLst/>
              <a:rect l="l" t="t" r="r" b="b"/>
              <a:pathLst>
                <a:path w="818" h="409" fill="none" extrusionOk="0">
                  <a:moveTo>
                    <a:pt x="1" y="0"/>
                  </a:moveTo>
                  <a:lnTo>
                    <a:pt x="1" y="43"/>
                  </a:lnTo>
                  <a:lnTo>
                    <a:pt x="1" y="43"/>
                  </a:lnTo>
                  <a:lnTo>
                    <a:pt x="1" y="86"/>
                  </a:lnTo>
                  <a:lnTo>
                    <a:pt x="22" y="151"/>
                  </a:lnTo>
                  <a:lnTo>
                    <a:pt x="65" y="194"/>
                  </a:lnTo>
                  <a:lnTo>
                    <a:pt x="108" y="215"/>
                  </a:lnTo>
                  <a:lnTo>
                    <a:pt x="538" y="409"/>
                  </a:lnTo>
                  <a:lnTo>
                    <a:pt x="538" y="409"/>
                  </a:lnTo>
                  <a:lnTo>
                    <a:pt x="624" y="409"/>
                  </a:lnTo>
                  <a:lnTo>
                    <a:pt x="624" y="409"/>
                  </a:lnTo>
                  <a:lnTo>
                    <a:pt x="689" y="409"/>
                  </a:lnTo>
                  <a:lnTo>
                    <a:pt x="732" y="366"/>
                  </a:lnTo>
                  <a:lnTo>
                    <a:pt x="775" y="323"/>
                  </a:lnTo>
                  <a:lnTo>
                    <a:pt x="818" y="280"/>
                  </a:lnTo>
                  <a:lnTo>
                    <a:pt x="818" y="280"/>
                  </a:lnTo>
                  <a:lnTo>
                    <a:pt x="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2"/>
            <p:cNvSpPr/>
            <p:nvPr/>
          </p:nvSpPr>
          <p:spPr>
            <a:xfrm>
              <a:off x="4531598" y="-2185796"/>
              <a:ext cx="21994" cy="12733"/>
            </a:xfrm>
            <a:custGeom>
              <a:avLst/>
              <a:gdLst/>
              <a:ahLst/>
              <a:cxnLst/>
              <a:rect l="l" t="t" r="r" b="b"/>
              <a:pathLst>
                <a:path w="817" h="473" extrusionOk="0">
                  <a:moveTo>
                    <a:pt x="0" y="0"/>
                  </a:moveTo>
                  <a:lnTo>
                    <a:pt x="0" y="86"/>
                  </a:lnTo>
                  <a:lnTo>
                    <a:pt x="0" y="150"/>
                  </a:lnTo>
                  <a:lnTo>
                    <a:pt x="22" y="193"/>
                  </a:lnTo>
                  <a:lnTo>
                    <a:pt x="43" y="236"/>
                  </a:lnTo>
                  <a:lnTo>
                    <a:pt x="108" y="279"/>
                  </a:lnTo>
                  <a:lnTo>
                    <a:pt x="538" y="451"/>
                  </a:lnTo>
                  <a:lnTo>
                    <a:pt x="623" y="473"/>
                  </a:lnTo>
                  <a:lnTo>
                    <a:pt x="688" y="451"/>
                  </a:lnTo>
                  <a:lnTo>
                    <a:pt x="731" y="430"/>
                  </a:lnTo>
                  <a:lnTo>
                    <a:pt x="774" y="365"/>
                  </a:lnTo>
                  <a:lnTo>
                    <a:pt x="817" y="301"/>
                  </a:lnTo>
                  <a:lnTo>
                    <a:pt x="817" y="27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2"/>
            <p:cNvSpPr/>
            <p:nvPr/>
          </p:nvSpPr>
          <p:spPr>
            <a:xfrm>
              <a:off x="4531598" y="-2185796"/>
              <a:ext cx="21994" cy="12733"/>
            </a:xfrm>
            <a:custGeom>
              <a:avLst/>
              <a:gdLst/>
              <a:ahLst/>
              <a:cxnLst/>
              <a:rect l="l" t="t" r="r" b="b"/>
              <a:pathLst>
                <a:path w="817" h="473" fill="none" extrusionOk="0">
                  <a:moveTo>
                    <a:pt x="0" y="0"/>
                  </a:moveTo>
                  <a:lnTo>
                    <a:pt x="0" y="86"/>
                  </a:lnTo>
                  <a:lnTo>
                    <a:pt x="0" y="86"/>
                  </a:lnTo>
                  <a:lnTo>
                    <a:pt x="0" y="150"/>
                  </a:lnTo>
                  <a:lnTo>
                    <a:pt x="22" y="193"/>
                  </a:lnTo>
                  <a:lnTo>
                    <a:pt x="43" y="236"/>
                  </a:lnTo>
                  <a:lnTo>
                    <a:pt x="108" y="279"/>
                  </a:lnTo>
                  <a:lnTo>
                    <a:pt x="538" y="451"/>
                  </a:lnTo>
                  <a:lnTo>
                    <a:pt x="538" y="451"/>
                  </a:lnTo>
                  <a:lnTo>
                    <a:pt x="623" y="473"/>
                  </a:lnTo>
                  <a:lnTo>
                    <a:pt x="623" y="473"/>
                  </a:lnTo>
                  <a:lnTo>
                    <a:pt x="688" y="451"/>
                  </a:lnTo>
                  <a:lnTo>
                    <a:pt x="731" y="430"/>
                  </a:lnTo>
                  <a:lnTo>
                    <a:pt x="774" y="365"/>
                  </a:lnTo>
                  <a:lnTo>
                    <a:pt x="817" y="301"/>
                  </a:lnTo>
                  <a:lnTo>
                    <a:pt x="817" y="279"/>
                  </a:lnTo>
                  <a:lnTo>
                    <a:pt x="817" y="279"/>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2"/>
            <p:cNvSpPr/>
            <p:nvPr/>
          </p:nvSpPr>
          <p:spPr>
            <a:xfrm>
              <a:off x="4562260" y="-2175405"/>
              <a:ext cx="22021" cy="13918"/>
            </a:xfrm>
            <a:custGeom>
              <a:avLst/>
              <a:gdLst/>
              <a:ahLst/>
              <a:cxnLst/>
              <a:rect l="l" t="t" r="r" b="b"/>
              <a:pathLst>
                <a:path w="818" h="517" extrusionOk="0">
                  <a:moveTo>
                    <a:pt x="0" y="1"/>
                  </a:moveTo>
                  <a:lnTo>
                    <a:pt x="0" y="130"/>
                  </a:lnTo>
                  <a:lnTo>
                    <a:pt x="0" y="194"/>
                  </a:lnTo>
                  <a:lnTo>
                    <a:pt x="22" y="259"/>
                  </a:lnTo>
                  <a:lnTo>
                    <a:pt x="43" y="302"/>
                  </a:lnTo>
                  <a:lnTo>
                    <a:pt x="108" y="323"/>
                  </a:lnTo>
                  <a:lnTo>
                    <a:pt x="538" y="495"/>
                  </a:lnTo>
                  <a:lnTo>
                    <a:pt x="624" y="517"/>
                  </a:lnTo>
                  <a:lnTo>
                    <a:pt x="688" y="517"/>
                  </a:lnTo>
                  <a:lnTo>
                    <a:pt x="731" y="474"/>
                  </a:lnTo>
                  <a:lnTo>
                    <a:pt x="774" y="431"/>
                  </a:lnTo>
                  <a:lnTo>
                    <a:pt x="796" y="366"/>
                  </a:lnTo>
                  <a:lnTo>
                    <a:pt x="817" y="28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2"/>
            <p:cNvSpPr/>
            <p:nvPr/>
          </p:nvSpPr>
          <p:spPr>
            <a:xfrm>
              <a:off x="4562260" y="-2175405"/>
              <a:ext cx="22021" cy="13918"/>
            </a:xfrm>
            <a:custGeom>
              <a:avLst/>
              <a:gdLst/>
              <a:ahLst/>
              <a:cxnLst/>
              <a:rect l="l" t="t" r="r" b="b"/>
              <a:pathLst>
                <a:path w="818" h="517" fill="none" extrusionOk="0">
                  <a:moveTo>
                    <a:pt x="0" y="1"/>
                  </a:moveTo>
                  <a:lnTo>
                    <a:pt x="0" y="130"/>
                  </a:lnTo>
                  <a:lnTo>
                    <a:pt x="0" y="130"/>
                  </a:lnTo>
                  <a:lnTo>
                    <a:pt x="0" y="194"/>
                  </a:lnTo>
                  <a:lnTo>
                    <a:pt x="22" y="259"/>
                  </a:lnTo>
                  <a:lnTo>
                    <a:pt x="43" y="302"/>
                  </a:lnTo>
                  <a:lnTo>
                    <a:pt x="108" y="323"/>
                  </a:lnTo>
                  <a:lnTo>
                    <a:pt x="538" y="495"/>
                  </a:lnTo>
                  <a:lnTo>
                    <a:pt x="538" y="495"/>
                  </a:lnTo>
                  <a:lnTo>
                    <a:pt x="624" y="517"/>
                  </a:lnTo>
                  <a:lnTo>
                    <a:pt x="624" y="517"/>
                  </a:lnTo>
                  <a:lnTo>
                    <a:pt x="688" y="517"/>
                  </a:lnTo>
                  <a:lnTo>
                    <a:pt x="731" y="474"/>
                  </a:lnTo>
                  <a:lnTo>
                    <a:pt x="774" y="431"/>
                  </a:lnTo>
                  <a:lnTo>
                    <a:pt x="796" y="366"/>
                  </a:lnTo>
                  <a:lnTo>
                    <a:pt x="817" y="280"/>
                  </a:lnTo>
                  <a:lnTo>
                    <a:pt x="817" y="280"/>
                  </a:lnTo>
                  <a:lnTo>
                    <a:pt x="0"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2"/>
            <p:cNvSpPr/>
            <p:nvPr/>
          </p:nvSpPr>
          <p:spPr>
            <a:xfrm>
              <a:off x="4592922" y="-2164395"/>
              <a:ext cx="22021" cy="15075"/>
            </a:xfrm>
            <a:custGeom>
              <a:avLst/>
              <a:gdLst/>
              <a:ahLst/>
              <a:cxnLst/>
              <a:rect l="l" t="t" r="r" b="b"/>
              <a:pathLst>
                <a:path w="818" h="560" extrusionOk="0">
                  <a:moveTo>
                    <a:pt x="22" y="0"/>
                  </a:moveTo>
                  <a:lnTo>
                    <a:pt x="1" y="172"/>
                  </a:lnTo>
                  <a:lnTo>
                    <a:pt x="1" y="237"/>
                  </a:lnTo>
                  <a:lnTo>
                    <a:pt x="22" y="280"/>
                  </a:lnTo>
                  <a:lnTo>
                    <a:pt x="44" y="323"/>
                  </a:lnTo>
                  <a:lnTo>
                    <a:pt x="108" y="344"/>
                  </a:lnTo>
                  <a:lnTo>
                    <a:pt x="538" y="538"/>
                  </a:lnTo>
                  <a:lnTo>
                    <a:pt x="603" y="559"/>
                  </a:lnTo>
                  <a:lnTo>
                    <a:pt x="689" y="538"/>
                  </a:lnTo>
                  <a:lnTo>
                    <a:pt x="732" y="516"/>
                  </a:lnTo>
                  <a:lnTo>
                    <a:pt x="775" y="452"/>
                  </a:lnTo>
                  <a:lnTo>
                    <a:pt x="796" y="387"/>
                  </a:lnTo>
                  <a:lnTo>
                    <a:pt x="818" y="280"/>
                  </a:lnTo>
                  <a:lnTo>
                    <a:pt x="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2"/>
            <p:cNvSpPr/>
            <p:nvPr/>
          </p:nvSpPr>
          <p:spPr>
            <a:xfrm>
              <a:off x="4592922" y="-2164395"/>
              <a:ext cx="22021" cy="15075"/>
            </a:xfrm>
            <a:custGeom>
              <a:avLst/>
              <a:gdLst/>
              <a:ahLst/>
              <a:cxnLst/>
              <a:rect l="l" t="t" r="r" b="b"/>
              <a:pathLst>
                <a:path w="818" h="560" fill="none" extrusionOk="0">
                  <a:moveTo>
                    <a:pt x="22" y="0"/>
                  </a:moveTo>
                  <a:lnTo>
                    <a:pt x="1" y="172"/>
                  </a:lnTo>
                  <a:lnTo>
                    <a:pt x="1" y="172"/>
                  </a:lnTo>
                  <a:lnTo>
                    <a:pt x="1" y="237"/>
                  </a:lnTo>
                  <a:lnTo>
                    <a:pt x="22" y="280"/>
                  </a:lnTo>
                  <a:lnTo>
                    <a:pt x="44" y="323"/>
                  </a:lnTo>
                  <a:lnTo>
                    <a:pt x="108" y="344"/>
                  </a:lnTo>
                  <a:lnTo>
                    <a:pt x="538" y="538"/>
                  </a:lnTo>
                  <a:lnTo>
                    <a:pt x="538" y="538"/>
                  </a:lnTo>
                  <a:lnTo>
                    <a:pt x="603" y="559"/>
                  </a:lnTo>
                  <a:lnTo>
                    <a:pt x="603" y="559"/>
                  </a:lnTo>
                  <a:lnTo>
                    <a:pt x="689" y="538"/>
                  </a:lnTo>
                  <a:lnTo>
                    <a:pt x="732" y="516"/>
                  </a:lnTo>
                  <a:lnTo>
                    <a:pt x="775" y="452"/>
                  </a:lnTo>
                  <a:lnTo>
                    <a:pt x="796" y="387"/>
                  </a:lnTo>
                  <a:lnTo>
                    <a:pt x="818" y="280"/>
                  </a:lnTo>
                  <a:lnTo>
                    <a:pt x="818" y="280"/>
                  </a:lnTo>
                  <a:lnTo>
                    <a:pt x="22"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2"/>
            <p:cNvSpPr/>
            <p:nvPr/>
          </p:nvSpPr>
          <p:spPr>
            <a:xfrm>
              <a:off x="4623611" y="-2153977"/>
              <a:ext cx="22586" cy="16233"/>
            </a:xfrm>
            <a:custGeom>
              <a:avLst/>
              <a:gdLst/>
              <a:ahLst/>
              <a:cxnLst/>
              <a:rect l="l" t="t" r="r" b="b"/>
              <a:pathLst>
                <a:path w="839" h="603" extrusionOk="0">
                  <a:moveTo>
                    <a:pt x="22" y="0"/>
                  </a:moveTo>
                  <a:lnTo>
                    <a:pt x="0" y="215"/>
                  </a:lnTo>
                  <a:lnTo>
                    <a:pt x="0" y="280"/>
                  </a:lnTo>
                  <a:lnTo>
                    <a:pt x="0" y="323"/>
                  </a:lnTo>
                  <a:lnTo>
                    <a:pt x="43" y="366"/>
                  </a:lnTo>
                  <a:lnTo>
                    <a:pt x="86" y="409"/>
                  </a:lnTo>
                  <a:lnTo>
                    <a:pt x="537" y="581"/>
                  </a:lnTo>
                  <a:lnTo>
                    <a:pt x="602" y="602"/>
                  </a:lnTo>
                  <a:lnTo>
                    <a:pt x="666" y="581"/>
                  </a:lnTo>
                  <a:lnTo>
                    <a:pt x="731" y="559"/>
                  </a:lnTo>
                  <a:lnTo>
                    <a:pt x="774" y="516"/>
                  </a:lnTo>
                  <a:lnTo>
                    <a:pt x="795" y="452"/>
                  </a:lnTo>
                  <a:lnTo>
                    <a:pt x="838" y="280"/>
                  </a:lnTo>
                  <a:lnTo>
                    <a:pt x="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2"/>
            <p:cNvSpPr/>
            <p:nvPr/>
          </p:nvSpPr>
          <p:spPr>
            <a:xfrm>
              <a:off x="4623611" y="-2153977"/>
              <a:ext cx="22586" cy="16233"/>
            </a:xfrm>
            <a:custGeom>
              <a:avLst/>
              <a:gdLst/>
              <a:ahLst/>
              <a:cxnLst/>
              <a:rect l="l" t="t" r="r" b="b"/>
              <a:pathLst>
                <a:path w="839" h="603" fill="none" extrusionOk="0">
                  <a:moveTo>
                    <a:pt x="22" y="0"/>
                  </a:moveTo>
                  <a:lnTo>
                    <a:pt x="0" y="215"/>
                  </a:lnTo>
                  <a:lnTo>
                    <a:pt x="0" y="215"/>
                  </a:lnTo>
                  <a:lnTo>
                    <a:pt x="0" y="280"/>
                  </a:lnTo>
                  <a:lnTo>
                    <a:pt x="0" y="323"/>
                  </a:lnTo>
                  <a:lnTo>
                    <a:pt x="43" y="366"/>
                  </a:lnTo>
                  <a:lnTo>
                    <a:pt x="86" y="409"/>
                  </a:lnTo>
                  <a:lnTo>
                    <a:pt x="537" y="581"/>
                  </a:lnTo>
                  <a:lnTo>
                    <a:pt x="537" y="581"/>
                  </a:lnTo>
                  <a:lnTo>
                    <a:pt x="602" y="602"/>
                  </a:lnTo>
                  <a:lnTo>
                    <a:pt x="602" y="602"/>
                  </a:lnTo>
                  <a:lnTo>
                    <a:pt x="666" y="581"/>
                  </a:lnTo>
                  <a:lnTo>
                    <a:pt x="731" y="559"/>
                  </a:lnTo>
                  <a:lnTo>
                    <a:pt x="774" y="516"/>
                  </a:lnTo>
                  <a:lnTo>
                    <a:pt x="795" y="452"/>
                  </a:lnTo>
                  <a:lnTo>
                    <a:pt x="838" y="280"/>
                  </a:lnTo>
                  <a:lnTo>
                    <a:pt x="838" y="280"/>
                  </a:lnTo>
                  <a:lnTo>
                    <a:pt x="22"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2"/>
            <p:cNvSpPr/>
            <p:nvPr/>
          </p:nvSpPr>
          <p:spPr>
            <a:xfrm>
              <a:off x="4653680" y="-2143559"/>
              <a:ext cx="23178" cy="17390"/>
            </a:xfrm>
            <a:custGeom>
              <a:avLst/>
              <a:gdLst/>
              <a:ahLst/>
              <a:cxnLst/>
              <a:rect l="l" t="t" r="r" b="b"/>
              <a:pathLst>
                <a:path w="861" h="646" extrusionOk="0">
                  <a:moveTo>
                    <a:pt x="44" y="0"/>
                  </a:moveTo>
                  <a:lnTo>
                    <a:pt x="1" y="280"/>
                  </a:lnTo>
                  <a:lnTo>
                    <a:pt x="1" y="323"/>
                  </a:lnTo>
                  <a:lnTo>
                    <a:pt x="22" y="387"/>
                  </a:lnTo>
                  <a:lnTo>
                    <a:pt x="65" y="430"/>
                  </a:lnTo>
                  <a:lnTo>
                    <a:pt x="108" y="452"/>
                  </a:lnTo>
                  <a:lnTo>
                    <a:pt x="560" y="645"/>
                  </a:lnTo>
                  <a:lnTo>
                    <a:pt x="689" y="645"/>
                  </a:lnTo>
                  <a:lnTo>
                    <a:pt x="753" y="602"/>
                  </a:lnTo>
                  <a:lnTo>
                    <a:pt x="796" y="559"/>
                  </a:lnTo>
                  <a:lnTo>
                    <a:pt x="818" y="495"/>
                  </a:lnTo>
                  <a:lnTo>
                    <a:pt x="861" y="301"/>
                  </a:lnTo>
                  <a:lnTo>
                    <a:pt x="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2"/>
            <p:cNvSpPr/>
            <p:nvPr/>
          </p:nvSpPr>
          <p:spPr>
            <a:xfrm>
              <a:off x="4653680" y="-2143559"/>
              <a:ext cx="23178" cy="17390"/>
            </a:xfrm>
            <a:custGeom>
              <a:avLst/>
              <a:gdLst/>
              <a:ahLst/>
              <a:cxnLst/>
              <a:rect l="l" t="t" r="r" b="b"/>
              <a:pathLst>
                <a:path w="861" h="646" fill="none" extrusionOk="0">
                  <a:moveTo>
                    <a:pt x="44" y="0"/>
                  </a:moveTo>
                  <a:lnTo>
                    <a:pt x="1" y="280"/>
                  </a:lnTo>
                  <a:lnTo>
                    <a:pt x="1" y="280"/>
                  </a:lnTo>
                  <a:lnTo>
                    <a:pt x="1" y="323"/>
                  </a:lnTo>
                  <a:lnTo>
                    <a:pt x="22" y="387"/>
                  </a:lnTo>
                  <a:lnTo>
                    <a:pt x="65" y="430"/>
                  </a:lnTo>
                  <a:lnTo>
                    <a:pt x="108" y="452"/>
                  </a:lnTo>
                  <a:lnTo>
                    <a:pt x="560" y="645"/>
                  </a:lnTo>
                  <a:lnTo>
                    <a:pt x="560" y="645"/>
                  </a:lnTo>
                  <a:lnTo>
                    <a:pt x="624" y="645"/>
                  </a:lnTo>
                  <a:lnTo>
                    <a:pt x="624" y="645"/>
                  </a:lnTo>
                  <a:lnTo>
                    <a:pt x="689" y="645"/>
                  </a:lnTo>
                  <a:lnTo>
                    <a:pt x="753" y="602"/>
                  </a:lnTo>
                  <a:lnTo>
                    <a:pt x="796" y="559"/>
                  </a:lnTo>
                  <a:lnTo>
                    <a:pt x="818" y="495"/>
                  </a:lnTo>
                  <a:lnTo>
                    <a:pt x="861" y="301"/>
                  </a:lnTo>
                  <a:lnTo>
                    <a:pt x="861" y="301"/>
                  </a:lnTo>
                  <a:lnTo>
                    <a:pt x="4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2"/>
            <p:cNvSpPr/>
            <p:nvPr/>
          </p:nvSpPr>
          <p:spPr>
            <a:xfrm>
              <a:off x="4684369" y="-2132575"/>
              <a:ext cx="23178" cy="18548"/>
            </a:xfrm>
            <a:custGeom>
              <a:avLst/>
              <a:gdLst/>
              <a:ahLst/>
              <a:cxnLst/>
              <a:rect l="l" t="t" r="r" b="b"/>
              <a:pathLst>
                <a:path w="861" h="689" extrusionOk="0">
                  <a:moveTo>
                    <a:pt x="43" y="1"/>
                  </a:moveTo>
                  <a:lnTo>
                    <a:pt x="0" y="302"/>
                  </a:lnTo>
                  <a:lnTo>
                    <a:pt x="0" y="366"/>
                  </a:lnTo>
                  <a:lnTo>
                    <a:pt x="22" y="409"/>
                  </a:lnTo>
                  <a:lnTo>
                    <a:pt x="65" y="452"/>
                  </a:lnTo>
                  <a:lnTo>
                    <a:pt x="108" y="495"/>
                  </a:lnTo>
                  <a:lnTo>
                    <a:pt x="559" y="667"/>
                  </a:lnTo>
                  <a:lnTo>
                    <a:pt x="624" y="689"/>
                  </a:lnTo>
                  <a:lnTo>
                    <a:pt x="688" y="667"/>
                  </a:lnTo>
                  <a:lnTo>
                    <a:pt x="753" y="646"/>
                  </a:lnTo>
                  <a:lnTo>
                    <a:pt x="796" y="603"/>
                  </a:lnTo>
                  <a:lnTo>
                    <a:pt x="817" y="538"/>
                  </a:lnTo>
                  <a:lnTo>
                    <a:pt x="860" y="280"/>
                  </a:lnTo>
                  <a:lnTo>
                    <a:pt x="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2"/>
            <p:cNvSpPr/>
            <p:nvPr/>
          </p:nvSpPr>
          <p:spPr>
            <a:xfrm>
              <a:off x="4684369" y="-2132575"/>
              <a:ext cx="23178" cy="18548"/>
            </a:xfrm>
            <a:custGeom>
              <a:avLst/>
              <a:gdLst/>
              <a:ahLst/>
              <a:cxnLst/>
              <a:rect l="l" t="t" r="r" b="b"/>
              <a:pathLst>
                <a:path w="861" h="689" fill="none" extrusionOk="0">
                  <a:moveTo>
                    <a:pt x="43" y="1"/>
                  </a:moveTo>
                  <a:lnTo>
                    <a:pt x="0" y="302"/>
                  </a:lnTo>
                  <a:lnTo>
                    <a:pt x="0" y="302"/>
                  </a:lnTo>
                  <a:lnTo>
                    <a:pt x="0" y="366"/>
                  </a:lnTo>
                  <a:lnTo>
                    <a:pt x="22" y="409"/>
                  </a:lnTo>
                  <a:lnTo>
                    <a:pt x="65" y="452"/>
                  </a:lnTo>
                  <a:lnTo>
                    <a:pt x="108" y="495"/>
                  </a:lnTo>
                  <a:lnTo>
                    <a:pt x="559" y="667"/>
                  </a:lnTo>
                  <a:lnTo>
                    <a:pt x="559" y="667"/>
                  </a:lnTo>
                  <a:lnTo>
                    <a:pt x="624" y="689"/>
                  </a:lnTo>
                  <a:lnTo>
                    <a:pt x="624" y="689"/>
                  </a:lnTo>
                  <a:lnTo>
                    <a:pt x="688" y="667"/>
                  </a:lnTo>
                  <a:lnTo>
                    <a:pt x="753" y="646"/>
                  </a:lnTo>
                  <a:lnTo>
                    <a:pt x="796" y="603"/>
                  </a:lnTo>
                  <a:lnTo>
                    <a:pt x="817" y="538"/>
                  </a:lnTo>
                  <a:lnTo>
                    <a:pt x="860" y="280"/>
                  </a:lnTo>
                  <a:lnTo>
                    <a:pt x="860" y="280"/>
                  </a:lnTo>
                  <a:lnTo>
                    <a:pt x="4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2"/>
            <p:cNvSpPr/>
            <p:nvPr/>
          </p:nvSpPr>
          <p:spPr>
            <a:xfrm>
              <a:off x="4715031" y="-2122157"/>
              <a:ext cx="23178" cy="19705"/>
            </a:xfrm>
            <a:custGeom>
              <a:avLst/>
              <a:gdLst/>
              <a:ahLst/>
              <a:cxnLst/>
              <a:rect l="l" t="t" r="r" b="b"/>
              <a:pathLst>
                <a:path w="861" h="732" extrusionOk="0">
                  <a:moveTo>
                    <a:pt x="44" y="1"/>
                  </a:moveTo>
                  <a:lnTo>
                    <a:pt x="1" y="366"/>
                  </a:lnTo>
                  <a:lnTo>
                    <a:pt x="1" y="409"/>
                  </a:lnTo>
                  <a:lnTo>
                    <a:pt x="22" y="474"/>
                  </a:lnTo>
                  <a:lnTo>
                    <a:pt x="65" y="517"/>
                  </a:lnTo>
                  <a:lnTo>
                    <a:pt x="108" y="538"/>
                  </a:lnTo>
                  <a:lnTo>
                    <a:pt x="559" y="732"/>
                  </a:lnTo>
                  <a:lnTo>
                    <a:pt x="688" y="732"/>
                  </a:lnTo>
                  <a:lnTo>
                    <a:pt x="753" y="689"/>
                  </a:lnTo>
                  <a:lnTo>
                    <a:pt x="796" y="646"/>
                  </a:lnTo>
                  <a:lnTo>
                    <a:pt x="817" y="581"/>
                  </a:lnTo>
                  <a:lnTo>
                    <a:pt x="860" y="280"/>
                  </a:lnTo>
                  <a:lnTo>
                    <a:pt x="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2"/>
            <p:cNvSpPr/>
            <p:nvPr/>
          </p:nvSpPr>
          <p:spPr>
            <a:xfrm>
              <a:off x="4715031" y="-2122157"/>
              <a:ext cx="23178" cy="19705"/>
            </a:xfrm>
            <a:custGeom>
              <a:avLst/>
              <a:gdLst/>
              <a:ahLst/>
              <a:cxnLst/>
              <a:rect l="l" t="t" r="r" b="b"/>
              <a:pathLst>
                <a:path w="861" h="732" fill="none" extrusionOk="0">
                  <a:moveTo>
                    <a:pt x="44" y="1"/>
                  </a:moveTo>
                  <a:lnTo>
                    <a:pt x="1" y="366"/>
                  </a:lnTo>
                  <a:lnTo>
                    <a:pt x="1" y="366"/>
                  </a:lnTo>
                  <a:lnTo>
                    <a:pt x="1" y="409"/>
                  </a:lnTo>
                  <a:lnTo>
                    <a:pt x="22" y="474"/>
                  </a:lnTo>
                  <a:lnTo>
                    <a:pt x="65" y="517"/>
                  </a:lnTo>
                  <a:lnTo>
                    <a:pt x="108" y="538"/>
                  </a:lnTo>
                  <a:lnTo>
                    <a:pt x="559" y="732"/>
                  </a:lnTo>
                  <a:lnTo>
                    <a:pt x="559" y="732"/>
                  </a:lnTo>
                  <a:lnTo>
                    <a:pt x="624" y="732"/>
                  </a:lnTo>
                  <a:lnTo>
                    <a:pt x="624" y="732"/>
                  </a:lnTo>
                  <a:lnTo>
                    <a:pt x="688" y="732"/>
                  </a:lnTo>
                  <a:lnTo>
                    <a:pt x="753" y="689"/>
                  </a:lnTo>
                  <a:lnTo>
                    <a:pt x="796" y="646"/>
                  </a:lnTo>
                  <a:lnTo>
                    <a:pt x="817" y="581"/>
                  </a:lnTo>
                  <a:lnTo>
                    <a:pt x="860" y="280"/>
                  </a:lnTo>
                  <a:lnTo>
                    <a:pt x="860" y="280"/>
                  </a:lnTo>
                  <a:lnTo>
                    <a:pt x="4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2"/>
            <p:cNvSpPr/>
            <p:nvPr/>
          </p:nvSpPr>
          <p:spPr>
            <a:xfrm>
              <a:off x="4745693" y="-2111739"/>
              <a:ext cx="23178" cy="21428"/>
            </a:xfrm>
            <a:custGeom>
              <a:avLst/>
              <a:gdLst/>
              <a:ahLst/>
              <a:cxnLst/>
              <a:rect l="l" t="t" r="r" b="b"/>
              <a:pathLst>
                <a:path w="861" h="796" extrusionOk="0">
                  <a:moveTo>
                    <a:pt x="44" y="1"/>
                  </a:moveTo>
                  <a:lnTo>
                    <a:pt x="1" y="409"/>
                  </a:lnTo>
                  <a:lnTo>
                    <a:pt x="1" y="474"/>
                  </a:lnTo>
                  <a:lnTo>
                    <a:pt x="22" y="517"/>
                  </a:lnTo>
                  <a:lnTo>
                    <a:pt x="65" y="560"/>
                  </a:lnTo>
                  <a:lnTo>
                    <a:pt x="108" y="602"/>
                  </a:lnTo>
                  <a:lnTo>
                    <a:pt x="560" y="774"/>
                  </a:lnTo>
                  <a:lnTo>
                    <a:pt x="624" y="796"/>
                  </a:lnTo>
                  <a:lnTo>
                    <a:pt x="689" y="774"/>
                  </a:lnTo>
                  <a:lnTo>
                    <a:pt x="753" y="753"/>
                  </a:lnTo>
                  <a:lnTo>
                    <a:pt x="796" y="688"/>
                  </a:lnTo>
                  <a:lnTo>
                    <a:pt x="818" y="624"/>
                  </a:lnTo>
                  <a:lnTo>
                    <a:pt x="861" y="302"/>
                  </a:lnTo>
                  <a:lnTo>
                    <a:pt x="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2"/>
            <p:cNvSpPr/>
            <p:nvPr/>
          </p:nvSpPr>
          <p:spPr>
            <a:xfrm>
              <a:off x="4745693" y="-2111739"/>
              <a:ext cx="23178" cy="21428"/>
            </a:xfrm>
            <a:custGeom>
              <a:avLst/>
              <a:gdLst/>
              <a:ahLst/>
              <a:cxnLst/>
              <a:rect l="l" t="t" r="r" b="b"/>
              <a:pathLst>
                <a:path w="861" h="796" fill="none" extrusionOk="0">
                  <a:moveTo>
                    <a:pt x="44" y="1"/>
                  </a:moveTo>
                  <a:lnTo>
                    <a:pt x="1" y="409"/>
                  </a:lnTo>
                  <a:lnTo>
                    <a:pt x="1" y="409"/>
                  </a:lnTo>
                  <a:lnTo>
                    <a:pt x="1" y="474"/>
                  </a:lnTo>
                  <a:lnTo>
                    <a:pt x="22" y="517"/>
                  </a:lnTo>
                  <a:lnTo>
                    <a:pt x="65" y="560"/>
                  </a:lnTo>
                  <a:lnTo>
                    <a:pt x="108" y="602"/>
                  </a:lnTo>
                  <a:lnTo>
                    <a:pt x="560" y="774"/>
                  </a:lnTo>
                  <a:lnTo>
                    <a:pt x="560" y="774"/>
                  </a:lnTo>
                  <a:lnTo>
                    <a:pt x="624" y="796"/>
                  </a:lnTo>
                  <a:lnTo>
                    <a:pt x="624" y="796"/>
                  </a:lnTo>
                  <a:lnTo>
                    <a:pt x="689" y="774"/>
                  </a:lnTo>
                  <a:lnTo>
                    <a:pt x="753" y="753"/>
                  </a:lnTo>
                  <a:lnTo>
                    <a:pt x="796" y="688"/>
                  </a:lnTo>
                  <a:lnTo>
                    <a:pt x="818" y="624"/>
                  </a:lnTo>
                  <a:lnTo>
                    <a:pt x="861" y="302"/>
                  </a:lnTo>
                  <a:lnTo>
                    <a:pt x="861" y="302"/>
                  </a:lnTo>
                  <a:lnTo>
                    <a:pt x="4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2"/>
            <p:cNvSpPr/>
            <p:nvPr/>
          </p:nvSpPr>
          <p:spPr>
            <a:xfrm>
              <a:off x="4892111" y="-2061399"/>
              <a:ext cx="5222" cy="1777"/>
            </a:xfrm>
            <a:custGeom>
              <a:avLst/>
              <a:gdLst/>
              <a:ahLst/>
              <a:cxnLst/>
              <a:rect l="l" t="t" r="r" b="b"/>
              <a:pathLst>
                <a:path w="194" h="66" extrusionOk="0">
                  <a:moveTo>
                    <a:pt x="1" y="1"/>
                  </a:moveTo>
                  <a:lnTo>
                    <a:pt x="130" y="65"/>
                  </a:lnTo>
                  <a:lnTo>
                    <a:pt x="194" y="6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2"/>
            <p:cNvSpPr/>
            <p:nvPr/>
          </p:nvSpPr>
          <p:spPr>
            <a:xfrm>
              <a:off x="4892111" y="-2061399"/>
              <a:ext cx="5222" cy="1777"/>
            </a:xfrm>
            <a:custGeom>
              <a:avLst/>
              <a:gdLst/>
              <a:ahLst/>
              <a:cxnLst/>
              <a:rect l="l" t="t" r="r" b="b"/>
              <a:pathLst>
                <a:path w="194" h="66" fill="none" extrusionOk="0">
                  <a:moveTo>
                    <a:pt x="1" y="1"/>
                  </a:moveTo>
                  <a:lnTo>
                    <a:pt x="130" y="65"/>
                  </a:lnTo>
                  <a:lnTo>
                    <a:pt x="130" y="65"/>
                  </a:lnTo>
                  <a:lnTo>
                    <a:pt x="194" y="65"/>
                  </a:lnTo>
                  <a:lnTo>
                    <a:pt x="194" y="65"/>
                  </a:lnTo>
                  <a:lnTo>
                    <a:pt x="1"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2"/>
            <p:cNvSpPr/>
            <p:nvPr/>
          </p:nvSpPr>
          <p:spPr>
            <a:xfrm>
              <a:off x="4912354" y="-2054454"/>
              <a:ext cx="17983" cy="6972"/>
            </a:xfrm>
            <a:custGeom>
              <a:avLst/>
              <a:gdLst/>
              <a:ahLst/>
              <a:cxnLst/>
              <a:rect l="l" t="t" r="r" b="b"/>
              <a:pathLst>
                <a:path w="668" h="259" extrusionOk="0">
                  <a:moveTo>
                    <a:pt x="1" y="1"/>
                  </a:moveTo>
                  <a:lnTo>
                    <a:pt x="87" y="65"/>
                  </a:lnTo>
                  <a:lnTo>
                    <a:pt x="517" y="237"/>
                  </a:lnTo>
                  <a:lnTo>
                    <a:pt x="603" y="259"/>
                  </a:lnTo>
                  <a:lnTo>
                    <a:pt x="667" y="23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2"/>
            <p:cNvSpPr/>
            <p:nvPr/>
          </p:nvSpPr>
          <p:spPr>
            <a:xfrm>
              <a:off x="4912354" y="-2054454"/>
              <a:ext cx="17983" cy="6972"/>
            </a:xfrm>
            <a:custGeom>
              <a:avLst/>
              <a:gdLst/>
              <a:ahLst/>
              <a:cxnLst/>
              <a:rect l="l" t="t" r="r" b="b"/>
              <a:pathLst>
                <a:path w="668" h="259" fill="none" extrusionOk="0">
                  <a:moveTo>
                    <a:pt x="1" y="1"/>
                  </a:moveTo>
                  <a:lnTo>
                    <a:pt x="1" y="1"/>
                  </a:lnTo>
                  <a:lnTo>
                    <a:pt x="87" y="65"/>
                  </a:lnTo>
                  <a:lnTo>
                    <a:pt x="517" y="237"/>
                  </a:lnTo>
                  <a:lnTo>
                    <a:pt x="517" y="237"/>
                  </a:lnTo>
                  <a:lnTo>
                    <a:pt x="603" y="259"/>
                  </a:lnTo>
                  <a:lnTo>
                    <a:pt x="603" y="259"/>
                  </a:lnTo>
                  <a:lnTo>
                    <a:pt x="667" y="237"/>
                  </a:lnTo>
                  <a:lnTo>
                    <a:pt x="667" y="237"/>
                  </a:lnTo>
                  <a:lnTo>
                    <a:pt x="1"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2"/>
            <p:cNvSpPr/>
            <p:nvPr/>
          </p:nvSpPr>
          <p:spPr>
            <a:xfrm>
              <a:off x="4942451" y="-2044036"/>
              <a:ext cx="19705" cy="8130"/>
            </a:xfrm>
            <a:custGeom>
              <a:avLst/>
              <a:gdLst/>
              <a:ahLst/>
              <a:cxnLst/>
              <a:rect l="l" t="t" r="r" b="b"/>
              <a:pathLst>
                <a:path w="732" h="302" extrusionOk="0">
                  <a:moveTo>
                    <a:pt x="1" y="1"/>
                  </a:moveTo>
                  <a:lnTo>
                    <a:pt x="44" y="65"/>
                  </a:lnTo>
                  <a:lnTo>
                    <a:pt x="108" y="108"/>
                  </a:lnTo>
                  <a:lnTo>
                    <a:pt x="538" y="280"/>
                  </a:lnTo>
                  <a:lnTo>
                    <a:pt x="603" y="302"/>
                  </a:lnTo>
                  <a:lnTo>
                    <a:pt x="689" y="302"/>
                  </a:lnTo>
                  <a:lnTo>
                    <a:pt x="732" y="25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2"/>
            <p:cNvSpPr/>
            <p:nvPr/>
          </p:nvSpPr>
          <p:spPr>
            <a:xfrm>
              <a:off x="4942451" y="-2044036"/>
              <a:ext cx="19705" cy="8130"/>
            </a:xfrm>
            <a:custGeom>
              <a:avLst/>
              <a:gdLst/>
              <a:ahLst/>
              <a:cxnLst/>
              <a:rect l="l" t="t" r="r" b="b"/>
              <a:pathLst>
                <a:path w="732" h="302" fill="none" extrusionOk="0">
                  <a:moveTo>
                    <a:pt x="1" y="1"/>
                  </a:moveTo>
                  <a:lnTo>
                    <a:pt x="1" y="1"/>
                  </a:lnTo>
                  <a:lnTo>
                    <a:pt x="44" y="65"/>
                  </a:lnTo>
                  <a:lnTo>
                    <a:pt x="108" y="108"/>
                  </a:lnTo>
                  <a:lnTo>
                    <a:pt x="538" y="280"/>
                  </a:lnTo>
                  <a:lnTo>
                    <a:pt x="538" y="280"/>
                  </a:lnTo>
                  <a:lnTo>
                    <a:pt x="603" y="302"/>
                  </a:lnTo>
                  <a:lnTo>
                    <a:pt x="603" y="302"/>
                  </a:lnTo>
                  <a:lnTo>
                    <a:pt x="689" y="302"/>
                  </a:lnTo>
                  <a:lnTo>
                    <a:pt x="732" y="259"/>
                  </a:lnTo>
                  <a:lnTo>
                    <a:pt x="732" y="259"/>
                  </a:lnTo>
                  <a:lnTo>
                    <a:pt x="1"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2"/>
            <p:cNvSpPr/>
            <p:nvPr/>
          </p:nvSpPr>
          <p:spPr>
            <a:xfrm>
              <a:off x="4972548" y="-2033618"/>
              <a:ext cx="21428" cy="9880"/>
            </a:xfrm>
            <a:custGeom>
              <a:avLst/>
              <a:gdLst/>
              <a:ahLst/>
              <a:cxnLst/>
              <a:rect l="l" t="t" r="r" b="b"/>
              <a:pathLst>
                <a:path w="796" h="367" extrusionOk="0">
                  <a:moveTo>
                    <a:pt x="1" y="1"/>
                  </a:moveTo>
                  <a:lnTo>
                    <a:pt x="22" y="44"/>
                  </a:lnTo>
                  <a:lnTo>
                    <a:pt x="44" y="87"/>
                  </a:lnTo>
                  <a:lnTo>
                    <a:pt x="65" y="130"/>
                  </a:lnTo>
                  <a:lnTo>
                    <a:pt x="108" y="151"/>
                  </a:lnTo>
                  <a:lnTo>
                    <a:pt x="559" y="345"/>
                  </a:lnTo>
                  <a:lnTo>
                    <a:pt x="624" y="366"/>
                  </a:lnTo>
                  <a:lnTo>
                    <a:pt x="731" y="323"/>
                  </a:lnTo>
                  <a:lnTo>
                    <a:pt x="796" y="28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2"/>
            <p:cNvSpPr/>
            <p:nvPr/>
          </p:nvSpPr>
          <p:spPr>
            <a:xfrm>
              <a:off x="4972548" y="-2033618"/>
              <a:ext cx="21428" cy="9880"/>
            </a:xfrm>
            <a:custGeom>
              <a:avLst/>
              <a:gdLst/>
              <a:ahLst/>
              <a:cxnLst/>
              <a:rect l="l" t="t" r="r" b="b"/>
              <a:pathLst>
                <a:path w="796" h="367" fill="none" extrusionOk="0">
                  <a:moveTo>
                    <a:pt x="1" y="1"/>
                  </a:moveTo>
                  <a:lnTo>
                    <a:pt x="1" y="1"/>
                  </a:lnTo>
                  <a:lnTo>
                    <a:pt x="22" y="44"/>
                  </a:lnTo>
                  <a:lnTo>
                    <a:pt x="44" y="87"/>
                  </a:lnTo>
                  <a:lnTo>
                    <a:pt x="65" y="130"/>
                  </a:lnTo>
                  <a:lnTo>
                    <a:pt x="108" y="151"/>
                  </a:lnTo>
                  <a:lnTo>
                    <a:pt x="559" y="345"/>
                  </a:lnTo>
                  <a:lnTo>
                    <a:pt x="559" y="345"/>
                  </a:lnTo>
                  <a:lnTo>
                    <a:pt x="624" y="366"/>
                  </a:lnTo>
                  <a:lnTo>
                    <a:pt x="624" y="366"/>
                  </a:lnTo>
                  <a:lnTo>
                    <a:pt x="731" y="323"/>
                  </a:lnTo>
                  <a:lnTo>
                    <a:pt x="796" y="280"/>
                  </a:lnTo>
                  <a:lnTo>
                    <a:pt x="796" y="280"/>
                  </a:lnTo>
                  <a:lnTo>
                    <a:pt x="1"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2"/>
            <p:cNvSpPr/>
            <p:nvPr/>
          </p:nvSpPr>
          <p:spPr>
            <a:xfrm>
              <a:off x="5003209" y="-2023199"/>
              <a:ext cx="22021" cy="11037"/>
            </a:xfrm>
            <a:custGeom>
              <a:avLst/>
              <a:gdLst/>
              <a:ahLst/>
              <a:cxnLst/>
              <a:rect l="l" t="t" r="r" b="b"/>
              <a:pathLst>
                <a:path w="818" h="410" extrusionOk="0">
                  <a:moveTo>
                    <a:pt x="22" y="1"/>
                  </a:moveTo>
                  <a:lnTo>
                    <a:pt x="1" y="22"/>
                  </a:lnTo>
                  <a:lnTo>
                    <a:pt x="1" y="87"/>
                  </a:lnTo>
                  <a:lnTo>
                    <a:pt x="22" y="130"/>
                  </a:lnTo>
                  <a:lnTo>
                    <a:pt x="65" y="173"/>
                  </a:lnTo>
                  <a:lnTo>
                    <a:pt x="108" y="216"/>
                  </a:lnTo>
                  <a:lnTo>
                    <a:pt x="560" y="388"/>
                  </a:lnTo>
                  <a:lnTo>
                    <a:pt x="624" y="409"/>
                  </a:lnTo>
                  <a:lnTo>
                    <a:pt x="689" y="409"/>
                  </a:lnTo>
                  <a:lnTo>
                    <a:pt x="732" y="366"/>
                  </a:lnTo>
                  <a:lnTo>
                    <a:pt x="775" y="345"/>
                  </a:lnTo>
                  <a:lnTo>
                    <a:pt x="818" y="280"/>
                  </a:ln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2"/>
            <p:cNvSpPr/>
            <p:nvPr/>
          </p:nvSpPr>
          <p:spPr>
            <a:xfrm>
              <a:off x="5003209" y="-2023199"/>
              <a:ext cx="22021" cy="11037"/>
            </a:xfrm>
            <a:custGeom>
              <a:avLst/>
              <a:gdLst/>
              <a:ahLst/>
              <a:cxnLst/>
              <a:rect l="l" t="t" r="r" b="b"/>
              <a:pathLst>
                <a:path w="818" h="410" fill="none" extrusionOk="0">
                  <a:moveTo>
                    <a:pt x="22" y="1"/>
                  </a:moveTo>
                  <a:lnTo>
                    <a:pt x="1" y="22"/>
                  </a:lnTo>
                  <a:lnTo>
                    <a:pt x="1" y="22"/>
                  </a:lnTo>
                  <a:lnTo>
                    <a:pt x="1" y="87"/>
                  </a:lnTo>
                  <a:lnTo>
                    <a:pt x="22" y="130"/>
                  </a:lnTo>
                  <a:lnTo>
                    <a:pt x="65" y="173"/>
                  </a:lnTo>
                  <a:lnTo>
                    <a:pt x="108" y="216"/>
                  </a:lnTo>
                  <a:lnTo>
                    <a:pt x="560" y="388"/>
                  </a:lnTo>
                  <a:lnTo>
                    <a:pt x="560" y="388"/>
                  </a:lnTo>
                  <a:lnTo>
                    <a:pt x="624" y="409"/>
                  </a:lnTo>
                  <a:lnTo>
                    <a:pt x="624" y="409"/>
                  </a:lnTo>
                  <a:lnTo>
                    <a:pt x="689" y="409"/>
                  </a:lnTo>
                  <a:lnTo>
                    <a:pt x="732" y="366"/>
                  </a:lnTo>
                  <a:lnTo>
                    <a:pt x="775" y="345"/>
                  </a:lnTo>
                  <a:lnTo>
                    <a:pt x="818" y="280"/>
                  </a:lnTo>
                  <a:lnTo>
                    <a:pt x="818" y="280"/>
                  </a:lnTo>
                  <a:lnTo>
                    <a:pt x="22"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2"/>
            <p:cNvSpPr/>
            <p:nvPr/>
          </p:nvSpPr>
          <p:spPr>
            <a:xfrm>
              <a:off x="5033898" y="-2012189"/>
              <a:ext cx="22021" cy="11576"/>
            </a:xfrm>
            <a:custGeom>
              <a:avLst/>
              <a:gdLst/>
              <a:ahLst/>
              <a:cxnLst/>
              <a:rect l="l" t="t" r="r" b="b"/>
              <a:pathLst>
                <a:path w="818" h="430" extrusionOk="0">
                  <a:moveTo>
                    <a:pt x="22" y="0"/>
                  </a:moveTo>
                  <a:lnTo>
                    <a:pt x="0" y="65"/>
                  </a:lnTo>
                  <a:lnTo>
                    <a:pt x="0" y="108"/>
                  </a:lnTo>
                  <a:lnTo>
                    <a:pt x="22" y="172"/>
                  </a:lnTo>
                  <a:lnTo>
                    <a:pt x="65" y="215"/>
                  </a:lnTo>
                  <a:lnTo>
                    <a:pt x="108" y="236"/>
                  </a:lnTo>
                  <a:lnTo>
                    <a:pt x="559" y="430"/>
                  </a:lnTo>
                  <a:lnTo>
                    <a:pt x="688" y="430"/>
                  </a:lnTo>
                  <a:lnTo>
                    <a:pt x="753" y="387"/>
                  </a:lnTo>
                  <a:lnTo>
                    <a:pt x="796" y="344"/>
                  </a:lnTo>
                  <a:lnTo>
                    <a:pt x="817" y="279"/>
                  </a:lnTo>
                  <a:lnTo>
                    <a:pt x="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2"/>
            <p:cNvSpPr/>
            <p:nvPr/>
          </p:nvSpPr>
          <p:spPr>
            <a:xfrm>
              <a:off x="5033898" y="-2012189"/>
              <a:ext cx="22021" cy="11576"/>
            </a:xfrm>
            <a:custGeom>
              <a:avLst/>
              <a:gdLst/>
              <a:ahLst/>
              <a:cxnLst/>
              <a:rect l="l" t="t" r="r" b="b"/>
              <a:pathLst>
                <a:path w="818" h="430" fill="none" extrusionOk="0">
                  <a:moveTo>
                    <a:pt x="22" y="0"/>
                  </a:moveTo>
                  <a:lnTo>
                    <a:pt x="0" y="65"/>
                  </a:lnTo>
                  <a:lnTo>
                    <a:pt x="0" y="65"/>
                  </a:lnTo>
                  <a:lnTo>
                    <a:pt x="0" y="108"/>
                  </a:lnTo>
                  <a:lnTo>
                    <a:pt x="22" y="172"/>
                  </a:lnTo>
                  <a:lnTo>
                    <a:pt x="65" y="215"/>
                  </a:lnTo>
                  <a:lnTo>
                    <a:pt x="108" y="236"/>
                  </a:lnTo>
                  <a:lnTo>
                    <a:pt x="559" y="430"/>
                  </a:lnTo>
                  <a:lnTo>
                    <a:pt x="559" y="430"/>
                  </a:lnTo>
                  <a:lnTo>
                    <a:pt x="624" y="430"/>
                  </a:lnTo>
                  <a:lnTo>
                    <a:pt x="624" y="430"/>
                  </a:lnTo>
                  <a:lnTo>
                    <a:pt x="688" y="430"/>
                  </a:lnTo>
                  <a:lnTo>
                    <a:pt x="753" y="387"/>
                  </a:lnTo>
                  <a:lnTo>
                    <a:pt x="796" y="344"/>
                  </a:lnTo>
                  <a:lnTo>
                    <a:pt x="817" y="279"/>
                  </a:lnTo>
                  <a:lnTo>
                    <a:pt x="817" y="279"/>
                  </a:lnTo>
                  <a:lnTo>
                    <a:pt x="817" y="279"/>
                  </a:lnTo>
                  <a:lnTo>
                    <a:pt x="22"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2"/>
            <p:cNvSpPr/>
            <p:nvPr/>
          </p:nvSpPr>
          <p:spPr>
            <a:xfrm>
              <a:off x="5064560" y="-2001798"/>
              <a:ext cx="22021" cy="13352"/>
            </a:xfrm>
            <a:custGeom>
              <a:avLst/>
              <a:gdLst/>
              <a:ahLst/>
              <a:cxnLst/>
              <a:rect l="l" t="t" r="r" b="b"/>
              <a:pathLst>
                <a:path w="818" h="496" extrusionOk="0">
                  <a:moveTo>
                    <a:pt x="22" y="1"/>
                  </a:moveTo>
                  <a:lnTo>
                    <a:pt x="1" y="108"/>
                  </a:lnTo>
                  <a:lnTo>
                    <a:pt x="1" y="173"/>
                  </a:lnTo>
                  <a:lnTo>
                    <a:pt x="22" y="216"/>
                  </a:lnTo>
                  <a:lnTo>
                    <a:pt x="65" y="259"/>
                  </a:lnTo>
                  <a:lnTo>
                    <a:pt x="108" y="302"/>
                  </a:lnTo>
                  <a:lnTo>
                    <a:pt x="559" y="474"/>
                  </a:lnTo>
                  <a:lnTo>
                    <a:pt x="624" y="495"/>
                  </a:lnTo>
                  <a:lnTo>
                    <a:pt x="688" y="474"/>
                  </a:lnTo>
                  <a:lnTo>
                    <a:pt x="753" y="452"/>
                  </a:lnTo>
                  <a:lnTo>
                    <a:pt x="796" y="388"/>
                  </a:lnTo>
                  <a:lnTo>
                    <a:pt x="817" y="323"/>
                  </a:lnTo>
                  <a:lnTo>
                    <a:pt x="817" y="280"/>
                  </a:ln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2"/>
            <p:cNvSpPr/>
            <p:nvPr/>
          </p:nvSpPr>
          <p:spPr>
            <a:xfrm>
              <a:off x="5064560" y="-2001798"/>
              <a:ext cx="22021" cy="13352"/>
            </a:xfrm>
            <a:custGeom>
              <a:avLst/>
              <a:gdLst/>
              <a:ahLst/>
              <a:cxnLst/>
              <a:rect l="l" t="t" r="r" b="b"/>
              <a:pathLst>
                <a:path w="818" h="496" fill="none" extrusionOk="0">
                  <a:moveTo>
                    <a:pt x="22" y="1"/>
                  </a:moveTo>
                  <a:lnTo>
                    <a:pt x="1" y="108"/>
                  </a:lnTo>
                  <a:lnTo>
                    <a:pt x="1" y="108"/>
                  </a:lnTo>
                  <a:lnTo>
                    <a:pt x="1" y="173"/>
                  </a:lnTo>
                  <a:lnTo>
                    <a:pt x="22" y="216"/>
                  </a:lnTo>
                  <a:lnTo>
                    <a:pt x="65" y="259"/>
                  </a:lnTo>
                  <a:lnTo>
                    <a:pt x="108" y="302"/>
                  </a:lnTo>
                  <a:lnTo>
                    <a:pt x="559" y="474"/>
                  </a:lnTo>
                  <a:lnTo>
                    <a:pt x="559" y="474"/>
                  </a:lnTo>
                  <a:lnTo>
                    <a:pt x="624" y="495"/>
                  </a:lnTo>
                  <a:lnTo>
                    <a:pt x="624" y="495"/>
                  </a:lnTo>
                  <a:lnTo>
                    <a:pt x="688" y="474"/>
                  </a:lnTo>
                  <a:lnTo>
                    <a:pt x="753" y="452"/>
                  </a:lnTo>
                  <a:lnTo>
                    <a:pt x="796" y="388"/>
                  </a:lnTo>
                  <a:lnTo>
                    <a:pt x="817" y="323"/>
                  </a:lnTo>
                  <a:lnTo>
                    <a:pt x="817" y="280"/>
                  </a:lnTo>
                  <a:lnTo>
                    <a:pt x="817" y="280"/>
                  </a:lnTo>
                  <a:lnTo>
                    <a:pt x="22"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2"/>
            <p:cNvSpPr/>
            <p:nvPr/>
          </p:nvSpPr>
          <p:spPr>
            <a:xfrm>
              <a:off x="5095222" y="-1991380"/>
              <a:ext cx="22613" cy="14510"/>
            </a:xfrm>
            <a:custGeom>
              <a:avLst/>
              <a:gdLst/>
              <a:ahLst/>
              <a:cxnLst/>
              <a:rect l="l" t="t" r="r" b="b"/>
              <a:pathLst>
                <a:path w="840" h="539" extrusionOk="0">
                  <a:moveTo>
                    <a:pt x="22" y="1"/>
                  </a:moveTo>
                  <a:lnTo>
                    <a:pt x="1" y="173"/>
                  </a:lnTo>
                  <a:lnTo>
                    <a:pt x="1" y="216"/>
                  </a:lnTo>
                  <a:lnTo>
                    <a:pt x="22" y="280"/>
                  </a:lnTo>
                  <a:lnTo>
                    <a:pt x="65" y="323"/>
                  </a:lnTo>
                  <a:lnTo>
                    <a:pt x="108" y="345"/>
                  </a:lnTo>
                  <a:lnTo>
                    <a:pt x="560" y="538"/>
                  </a:lnTo>
                  <a:lnTo>
                    <a:pt x="689" y="538"/>
                  </a:lnTo>
                  <a:lnTo>
                    <a:pt x="753" y="495"/>
                  </a:lnTo>
                  <a:lnTo>
                    <a:pt x="796" y="452"/>
                  </a:lnTo>
                  <a:lnTo>
                    <a:pt x="818" y="388"/>
                  </a:lnTo>
                  <a:lnTo>
                    <a:pt x="839" y="280"/>
                  </a:ln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2"/>
            <p:cNvSpPr/>
            <p:nvPr/>
          </p:nvSpPr>
          <p:spPr>
            <a:xfrm>
              <a:off x="5095222" y="-1991380"/>
              <a:ext cx="22613" cy="14510"/>
            </a:xfrm>
            <a:custGeom>
              <a:avLst/>
              <a:gdLst/>
              <a:ahLst/>
              <a:cxnLst/>
              <a:rect l="l" t="t" r="r" b="b"/>
              <a:pathLst>
                <a:path w="840" h="539" fill="none" extrusionOk="0">
                  <a:moveTo>
                    <a:pt x="22" y="1"/>
                  </a:moveTo>
                  <a:lnTo>
                    <a:pt x="1" y="173"/>
                  </a:lnTo>
                  <a:lnTo>
                    <a:pt x="1" y="173"/>
                  </a:lnTo>
                  <a:lnTo>
                    <a:pt x="1" y="216"/>
                  </a:lnTo>
                  <a:lnTo>
                    <a:pt x="22" y="280"/>
                  </a:lnTo>
                  <a:lnTo>
                    <a:pt x="65" y="323"/>
                  </a:lnTo>
                  <a:lnTo>
                    <a:pt x="108" y="345"/>
                  </a:lnTo>
                  <a:lnTo>
                    <a:pt x="560" y="538"/>
                  </a:lnTo>
                  <a:lnTo>
                    <a:pt x="560" y="538"/>
                  </a:lnTo>
                  <a:lnTo>
                    <a:pt x="624" y="538"/>
                  </a:lnTo>
                  <a:lnTo>
                    <a:pt x="624" y="538"/>
                  </a:lnTo>
                  <a:lnTo>
                    <a:pt x="689" y="538"/>
                  </a:lnTo>
                  <a:lnTo>
                    <a:pt x="753" y="495"/>
                  </a:lnTo>
                  <a:lnTo>
                    <a:pt x="796" y="452"/>
                  </a:lnTo>
                  <a:lnTo>
                    <a:pt x="818" y="388"/>
                  </a:lnTo>
                  <a:lnTo>
                    <a:pt x="839" y="280"/>
                  </a:lnTo>
                  <a:lnTo>
                    <a:pt x="839" y="280"/>
                  </a:lnTo>
                  <a:lnTo>
                    <a:pt x="22"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2"/>
            <p:cNvSpPr/>
            <p:nvPr/>
          </p:nvSpPr>
          <p:spPr>
            <a:xfrm>
              <a:off x="5125911" y="-1980370"/>
              <a:ext cx="22586" cy="15641"/>
            </a:xfrm>
            <a:custGeom>
              <a:avLst/>
              <a:gdLst/>
              <a:ahLst/>
              <a:cxnLst/>
              <a:rect l="l" t="t" r="r" b="b"/>
              <a:pathLst>
                <a:path w="839" h="581" extrusionOk="0">
                  <a:moveTo>
                    <a:pt x="22" y="0"/>
                  </a:moveTo>
                  <a:lnTo>
                    <a:pt x="0" y="194"/>
                  </a:lnTo>
                  <a:lnTo>
                    <a:pt x="0" y="258"/>
                  </a:lnTo>
                  <a:lnTo>
                    <a:pt x="22" y="301"/>
                  </a:lnTo>
                  <a:lnTo>
                    <a:pt x="65" y="344"/>
                  </a:lnTo>
                  <a:lnTo>
                    <a:pt x="108" y="387"/>
                  </a:lnTo>
                  <a:lnTo>
                    <a:pt x="559" y="559"/>
                  </a:lnTo>
                  <a:lnTo>
                    <a:pt x="624" y="581"/>
                  </a:lnTo>
                  <a:lnTo>
                    <a:pt x="688" y="559"/>
                  </a:lnTo>
                  <a:lnTo>
                    <a:pt x="753" y="538"/>
                  </a:lnTo>
                  <a:lnTo>
                    <a:pt x="796" y="473"/>
                  </a:lnTo>
                  <a:lnTo>
                    <a:pt x="817" y="409"/>
                  </a:lnTo>
                  <a:lnTo>
                    <a:pt x="839" y="280"/>
                  </a:lnTo>
                  <a:lnTo>
                    <a:pt x="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2"/>
            <p:cNvSpPr/>
            <p:nvPr/>
          </p:nvSpPr>
          <p:spPr>
            <a:xfrm>
              <a:off x="5125911" y="-1980370"/>
              <a:ext cx="22586" cy="15641"/>
            </a:xfrm>
            <a:custGeom>
              <a:avLst/>
              <a:gdLst/>
              <a:ahLst/>
              <a:cxnLst/>
              <a:rect l="l" t="t" r="r" b="b"/>
              <a:pathLst>
                <a:path w="839" h="581" fill="none" extrusionOk="0">
                  <a:moveTo>
                    <a:pt x="22" y="0"/>
                  </a:moveTo>
                  <a:lnTo>
                    <a:pt x="0" y="194"/>
                  </a:lnTo>
                  <a:lnTo>
                    <a:pt x="0" y="194"/>
                  </a:lnTo>
                  <a:lnTo>
                    <a:pt x="0" y="258"/>
                  </a:lnTo>
                  <a:lnTo>
                    <a:pt x="22" y="301"/>
                  </a:lnTo>
                  <a:lnTo>
                    <a:pt x="65" y="344"/>
                  </a:lnTo>
                  <a:lnTo>
                    <a:pt x="108" y="387"/>
                  </a:lnTo>
                  <a:lnTo>
                    <a:pt x="559" y="559"/>
                  </a:lnTo>
                  <a:lnTo>
                    <a:pt x="559" y="559"/>
                  </a:lnTo>
                  <a:lnTo>
                    <a:pt x="624" y="581"/>
                  </a:lnTo>
                  <a:lnTo>
                    <a:pt x="624" y="581"/>
                  </a:lnTo>
                  <a:lnTo>
                    <a:pt x="688" y="559"/>
                  </a:lnTo>
                  <a:lnTo>
                    <a:pt x="753" y="538"/>
                  </a:lnTo>
                  <a:lnTo>
                    <a:pt x="796" y="473"/>
                  </a:lnTo>
                  <a:lnTo>
                    <a:pt x="817" y="409"/>
                  </a:lnTo>
                  <a:lnTo>
                    <a:pt x="839" y="280"/>
                  </a:lnTo>
                  <a:lnTo>
                    <a:pt x="839" y="280"/>
                  </a:lnTo>
                  <a:lnTo>
                    <a:pt x="22"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2"/>
            <p:cNvSpPr/>
            <p:nvPr/>
          </p:nvSpPr>
          <p:spPr>
            <a:xfrm>
              <a:off x="5156573" y="-1969952"/>
              <a:ext cx="22586" cy="16798"/>
            </a:xfrm>
            <a:custGeom>
              <a:avLst/>
              <a:gdLst/>
              <a:ahLst/>
              <a:cxnLst/>
              <a:rect l="l" t="t" r="r" b="b"/>
              <a:pathLst>
                <a:path w="839" h="624" extrusionOk="0">
                  <a:moveTo>
                    <a:pt x="22" y="0"/>
                  </a:moveTo>
                  <a:lnTo>
                    <a:pt x="1" y="237"/>
                  </a:lnTo>
                  <a:lnTo>
                    <a:pt x="1" y="301"/>
                  </a:lnTo>
                  <a:lnTo>
                    <a:pt x="22" y="366"/>
                  </a:lnTo>
                  <a:lnTo>
                    <a:pt x="65" y="409"/>
                  </a:lnTo>
                  <a:lnTo>
                    <a:pt x="108" y="430"/>
                  </a:lnTo>
                  <a:lnTo>
                    <a:pt x="538" y="602"/>
                  </a:lnTo>
                  <a:lnTo>
                    <a:pt x="624" y="624"/>
                  </a:lnTo>
                  <a:lnTo>
                    <a:pt x="688" y="624"/>
                  </a:lnTo>
                  <a:lnTo>
                    <a:pt x="731" y="581"/>
                  </a:lnTo>
                  <a:lnTo>
                    <a:pt x="796" y="538"/>
                  </a:lnTo>
                  <a:lnTo>
                    <a:pt x="817" y="473"/>
                  </a:lnTo>
                  <a:lnTo>
                    <a:pt x="839" y="280"/>
                  </a:lnTo>
                  <a:lnTo>
                    <a:pt x="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2"/>
            <p:cNvSpPr/>
            <p:nvPr/>
          </p:nvSpPr>
          <p:spPr>
            <a:xfrm>
              <a:off x="5156573" y="-1969952"/>
              <a:ext cx="22586" cy="16798"/>
            </a:xfrm>
            <a:custGeom>
              <a:avLst/>
              <a:gdLst/>
              <a:ahLst/>
              <a:cxnLst/>
              <a:rect l="l" t="t" r="r" b="b"/>
              <a:pathLst>
                <a:path w="839" h="624" fill="none" extrusionOk="0">
                  <a:moveTo>
                    <a:pt x="22" y="0"/>
                  </a:moveTo>
                  <a:lnTo>
                    <a:pt x="1" y="237"/>
                  </a:lnTo>
                  <a:lnTo>
                    <a:pt x="1" y="237"/>
                  </a:lnTo>
                  <a:lnTo>
                    <a:pt x="1" y="301"/>
                  </a:lnTo>
                  <a:lnTo>
                    <a:pt x="22" y="366"/>
                  </a:lnTo>
                  <a:lnTo>
                    <a:pt x="65" y="409"/>
                  </a:lnTo>
                  <a:lnTo>
                    <a:pt x="108" y="430"/>
                  </a:lnTo>
                  <a:lnTo>
                    <a:pt x="538" y="602"/>
                  </a:lnTo>
                  <a:lnTo>
                    <a:pt x="538" y="602"/>
                  </a:lnTo>
                  <a:lnTo>
                    <a:pt x="624" y="624"/>
                  </a:lnTo>
                  <a:lnTo>
                    <a:pt x="624" y="624"/>
                  </a:lnTo>
                  <a:lnTo>
                    <a:pt x="688" y="624"/>
                  </a:lnTo>
                  <a:lnTo>
                    <a:pt x="731" y="581"/>
                  </a:lnTo>
                  <a:lnTo>
                    <a:pt x="796" y="538"/>
                  </a:lnTo>
                  <a:lnTo>
                    <a:pt x="817" y="473"/>
                  </a:lnTo>
                  <a:lnTo>
                    <a:pt x="839" y="280"/>
                  </a:lnTo>
                  <a:lnTo>
                    <a:pt x="839" y="280"/>
                  </a:lnTo>
                  <a:lnTo>
                    <a:pt x="22"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2"/>
            <p:cNvSpPr/>
            <p:nvPr/>
          </p:nvSpPr>
          <p:spPr>
            <a:xfrm>
              <a:off x="5187235" y="-1959534"/>
              <a:ext cx="22613" cy="18548"/>
            </a:xfrm>
            <a:custGeom>
              <a:avLst/>
              <a:gdLst/>
              <a:ahLst/>
              <a:cxnLst/>
              <a:rect l="l" t="t" r="r" b="b"/>
              <a:pathLst>
                <a:path w="840" h="689" extrusionOk="0">
                  <a:moveTo>
                    <a:pt x="22" y="0"/>
                  </a:moveTo>
                  <a:lnTo>
                    <a:pt x="1" y="301"/>
                  </a:lnTo>
                  <a:lnTo>
                    <a:pt x="1" y="366"/>
                  </a:lnTo>
                  <a:lnTo>
                    <a:pt x="22" y="409"/>
                  </a:lnTo>
                  <a:lnTo>
                    <a:pt x="44" y="452"/>
                  </a:lnTo>
                  <a:lnTo>
                    <a:pt x="108" y="473"/>
                  </a:lnTo>
                  <a:lnTo>
                    <a:pt x="538" y="667"/>
                  </a:lnTo>
                  <a:lnTo>
                    <a:pt x="624" y="688"/>
                  </a:lnTo>
                  <a:lnTo>
                    <a:pt x="689" y="667"/>
                  </a:lnTo>
                  <a:lnTo>
                    <a:pt x="732" y="645"/>
                  </a:lnTo>
                  <a:lnTo>
                    <a:pt x="775" y="581"/>
                  </a:lnTo>
                  <a:lnTo>
                    <a:pt x="818" y="516"/>
                  </a:lnTo>
                  <a:lnTo>
                    <a:pt x="839" y="280"/>
                  </a:lnTo>
                  <a:lnTo>
                    <a:pt x="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2"/>
            <p:cNvSpPr/>
            <p:nvPr/>
          </p:nvSpPr>
          <p:spPr>
            <a:xfrm>
              <a:off x="5187235" y="-1959534"/>
              <a:ext cx="22613" cy="18548"/>
            </a:xfrm>
            <a:custGeom>
              <a:avLst/>
              <a:gdLst/>
              <a:ahLst/>
              <a:cxnLst/>
              <a:rect l="l" t="t" r="r" b="b"/>
              <a:pathLst>
                <a:path w="840" h="689" fill="none" extrusionOk="0">
                  <a:moveTo>
                    <a:pt x="22" y="0"/>
                  </a:moveTo>
                  <a:lnTo>
                    <a:pt x="1" y="301"/>
                  </a:lnTo>
                  <a:lnTo>
                    <a:pt x="1" y="301"/>
                  </a:lnTo>
                  <a:lnTo>
                    <a:pt x="1" y="366"/>
                  </a:lnTo>
                  <a:lnTo>
                    <a:pt x="22" y="409"/>
                  </a:lnTo>
                  <a:lnTo>
                    <a:pt x="44" y="452"/>
                  </a:lnTo>
                  <a:lnTo>
                    <a:pt x="108" y="473"/>
                  </a:lnTo>
                  <a:lnTo>
                    <a:pt x="538" y="667"/>
                  </a:lnTo>
                  <a:lnTo>
                    <a:pt x="538" y="667"/>
                  </a:lnTo>
                  <a:lnTo>
                    <a:pt x="624" y="688"/>
                  </a:lnTo>
                  <a:lnTo>
                    <a:pt x="624" y="688"/>
                  </a:lnTo>
                  <a:lnTo>
                    <a:pt x="689" y="667"/>
                  </a:lnTo>
                  <a:lnTo>
                    <a:pt x="732" y="645"/>
                  </a:lnTo>
                  <a:lnTo>
                    <a:pt x="775" y="581"/>
                  </a:lnTo>
                  <a:lnTo>
                    <a:pt x="818" y="516"/>
                  </a:lnTo>
                  <a:lnTo>
                    <a:pt x="839" y="280"/>
                  </a:lnTo>
                  <a:lnTo>
                    <a:pt x="839" y="280"/>
                  </a:lnTo>
                  <a:lnTo>
                    <a:pt x="22"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2"/>
            <p:cNvSpPr/>
            <p:nvPr/>
          </p:nvSpPr>
          <p:spPr>
            <a:xfrm>
              <a:off x="5217923" y="-1948550"/>
              <a:ext cx="23178" cy="19140"/>
            </a:xfrm>
            <a:custGeom>
              <a:avLst/>
              <a:gdLst/>
              <a:ahLst/>
              <a:cxnLst/>
              <a:rect l="l" t="t" r="r" b="b"/>
              <a:pathLst>
                <a:path w="861" h="711" extrusionOk="0">
                  <a:moveTo>
                    <a:pt x="22" y="1"/>
                  </a:moveTo>
                  <a:lnTo>
                    <a:pt x="0" y="323"/>
                  </a:lnTo>
                  <a:lnTo>
                    <a:pt x="0" y="388"/>
                  </a:lnTo>
                  <a:lnTo>
                    <a:pt x="22" y="431"/>
                  </a:lnTo>
                  <a:lnTo>
                    <a:pt x="43" y="474"/>
                  </a:lnTo>
                  <a:lnTo>
                    <a:pt x="108" y="517"/>
                  </a:lnTo>
                  <a:lnTo>
                    <a:pt x="538" y="689"/>
                  </a:lnTo>
                  <a:lnTo>
                    <a:pt x="624" y="710"/>
                  </a:lnTo>
                  <a:lnTo>
                    <a:pt x="688" y="689"/>
                  </a:lnTo>
                  <a:lnTo>
                    <a:pt x="731" y="667"/>
                  </a:lnTo>
                  <a:lnTo>
                    <a:pt x="774" y="624"/>
                  </a:lnTo>
                  <a:lnTo>
                    <a:pt x="796" y="560"/>
                  </a:lnTo>
                  <a:lnTo>
                    <a:pt x="860" y="280"/>
                  </a:ln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2"/>
            <p:cNvSpPr/>
            <p:nvPr/>
          </p:nvSpPr>
          <p:spPr>
            <a:xfrm>
              <a:off x="5217923" y="-1948550"/>
              <a:ext cx="23178" cy="19140"/>
            </a:xfrm>
            <a:custGeom>
              <a:avLst/>
              <a:gdLst/>
              <a:ahLst/>
              <a:cxnLst/>
              <a:rect l="l" t="t" r="r" b="b"/>
              <a:pathLst>
                <a:path w="861" h="711" fill="none" extrusionOk="0">
                  <a:moveTo>
                    <a:pt x="22" y="1"/>
                  </a:moveTo>
                  <a:lnTo>
                    <a:pt x="0" y="323"/>
                  </a:lnTo>
                  <a:lnTo>
                    <a:pt x="0" y="323"/>
                  </a:lnTo>
                  <a:lnTo>
                    <a:pt x="0" y="388"/>
                  </a:lnTo>
                  <a:lnTo>
                    <a:pt x="22" y="431"/>
                  </a:lnTo>
                  <a:lnTo>
                    <a:pt x="43" y="474"/>
                  </a:lnTo>
                  <a:lnTo>
                    <a:pt x="108" y="517"/>
                  </a:lnTo>
                  <a:lnTo>
                    <a:pt x="538" y="689"/>
                  </a:lnTo>
                  <a:lnTo>
                    <a:pt x="538" y="689"/>
                  </a:lnTo>
                  <a:lnTo>
                    <a:pt x="624" y="710"/>
                  </a:lnTo>
                  <a:lnTo>
                    <a:pt x="624" y="710"/>
                  </a:lnTo>
                  <a:lnTo>
                    <a:pt x="688" y="689"/>
                  </a:lnTo>
                  <a:lnTo>
                    <a:pt x="731" y="667"/>
                  </a:lnTo>
                  <a:lnTo>
                    <a:pt x="774" y="624"/>
                  </a:lnTo>
                  <a:lnTo>
                    <a:pt x="796" y="560"/>
                  </a:lnTo>
                  <a:lnTo>
                    <a:pt x="860" y="280"/>
                  </a:lnTo>
                  <a:lnTo>
                    <a:pt x="860" y="280"/>
                  </a:lnTo>
                  <a:lnTo>
                    <a:pt x="22"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2"/>
            <p:cNvSpPr/>
            <p:nvPr/>
          </p:nvSpPr>
          <p:spPr>
            <a:xfrm>
              <a:off x="6506665" y="-1590918"/>
              <a:ext cx="657413" cy="105930"/>
            </a:xfrm>
            <a:custGeom>
              <a:avLst/>
              <a:gdLst/>
              <a:ahLst/>
              <a:cxnLst/>
              <a:rect l="l" t="t" r="r" b="b"/>
              <a:pathLst>
                <a:path w="24421" h="3935" extrusionOk="0">
                  <a:moveTo>
                    <a:pt x="0" y="2838"/>
                  </a:moveTo>
                  <a:lnTo>
                    <a:pt x="1870" y="2989"/>
                  </a:lnTo>
                  <a:lnTo>
                    <a:pt x="1873" y="2987"/>
                  </a:lnTo>
                  <a:lnTo>
                    <a:pt x="1873" y="2987"/>
                  </a:lnTo>
                  <a:lnTo>
                    <a:pt x="0" y="2838"/>
                  </a:lnTo>
                  <a:close/>
                  <a:moveTo>
                    <a:pt x="6449" y="1"/>
                  </a:moveTo>
                  <a:lnTo>
                    <a:pt x="1873" y="2987"/>
                  </a:lnTo>
                  <a:lnTo>
                    <a:pt x="1873" y="2987"/>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2"/>
            <p:cNvSpPr/>
            <p:nvPr/>
          </p:nvSpPr>
          <p:spPr>
            <a:xfrm>
              <a:off x="6503192" y="-1515111"/>
              <a:ext cx="27" cy="619"/>
            </a:xfrm>
            <a:custGeom>
              <a:avLst/>
              <a:gdLst/>
              <a:ahLst/>
              <a:cxnLst/>
              <a:rect l="l" t="t" r="r" b="b"/>
              <a:pathLst>
                <a:path w="1" h="23" fill="none" extrusionOk="0">
                  <a:moveTo>
                    <a:pt x="0" y="1"/>
                  </a:moveTo>
                  <a:lnTo>
                    <a:pt x="0" y="1"/>
                  </a:lnTo>
                  <a:lnTo>
                    <a:pt x="0" y="22"/>
                  </a:lnTo>
                  <a:lnTo>
                    <a:pt x="0" y="2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2"/>
            <p:cNvSpPr/>
            <p:nvPr/>
          </p:nvSpPr>
          <p:spPr>
            <a:xfrm>
              <a:off x="6502034" y="-1515111"/>
              <a:ext cx="592" cy="27"/>
            </a:xfrm>
            <a:custGeom>
              <a:avLst/>
              <a:gdLst/>
              <a:ahLst/>
              <a:cxnLst/>
              <a:rect l="l" t="t" r="r" b="b"/>
              <a:pathLst>
                <a:path w="22" h="1" fill="none" extrusionOk="0">
                  <a:moveTo>
                    <a:pt x="0" y="1"/>
                  </a:moveTo>
                  <a:lnTo>
                    <a:pt x="0" y="1"/>
                  </a:lnTo>
                  <a:lnTo>
                    <a:pt x="22" y="1"/>
                  </a:lnTo>
                  <a:lnTo>
                    <a:pt x="22"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2"/>
            <p:cNvSpPr/>
            <p:nvPr/>
          </p:nvSpPr>
          <p:spPr>
            <a:xfrm>
              <a:off x="6501442" y="-1515111"/>
              <a:ext cx="619" cy="27"/>
            </a:xfrm>
            <a:custGeom>
              <a:avLst/>
              <a:gdLst/>
              <a:ahLst/>
              <a:cxnLst/>
              <a:rect l="l" t="t" r="r" b="b"/>
              <a:pathLst>
                <a:path w="23" h="1" fill="none" extrusionOk="0">
                  <a:moveTo>
                    <a:pt x="1" y="1"/>
                  </a:moveTo>
                  <a:lnTo>
                    <a:pt x="1" y="1"/>
                  </a:lnTo>
                  <a:lnTo>
                    <a:pt x="22" y="1"/>
                  </a:lnTo>
                  <a:lnTo>
                    <a:pt x="22"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2"/>
            <p:cNvSpPr/>
            <p:nvPr/>
          </p:nvSpPr>
          <p:spPr>
            <a:xfrm>
              <a:off x="6500877" y="-1515111"/>
              <a:ext cx="27" cy="27"/>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2"/>
            <p:cNvSpPr/>
            <p:nvPr/>
          </p:nvSpPr>
          <p:spPr>
            <a:xfrm>
              <a:off x="6499719" y="-1515111"/>
              <a:ext cx="592" cy="27"/>
            </a:xfrm>
            <a:custGeom>
              <a:avLst/>
              <a:gdLst/>
              <a:ahLst/>
              <a:cxnLst/>
              <a:rect l="l" t="t" r="r" b="b"/>
              <a:pathLst>
                <a:path w="22" h="1" fill="none" extrusionOk="0">
                  <a:moveTo>
                    <a:pt x="0" y="1"/>
                  </a:moveTo>
                  <a:lnTo>
                    <a:pt x="0" y="1"/>
                  </a:lnTo>
                  <a:lnTo>
                    <a:pt x="22" y="1"/>
                  </a:lnTo>
                  <a:lnTo>
                    <a:pt x="22"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2"/>
            <p:cNvSpPr/>
            <p:nvPr/>
          </p:nvSpPr>
          <p:spPr>
            <a:xfrm>
              <a:off x="6499127" y="-1515111"/>
              <a:ext cx="619" cy="27"/>
            </a:xfrm>
            <a:custGeom>
              <a:avLst/>
              <a:gdLst/>
              <a:ahLst/>
              <a:cxnLst/>
              <a:rect l="l" t="t" r="r" b="b"/>
              <a:pathLst>
                <a:path w="23" h="1" fill="none" extrusionOk="0">
                  <a:moveTo>
                    <a:pt x="1" y="1"/>
                  </a:moveTo>
                  <a:lnTo>
                    <a:pt x="1" y="1"/>
                  </a:lnTo>
                  <a:lnTo>
                    <a:pt x="22" y="1"/>
                  </a:lnTo>
                  <a:lnTo>
                    <a:pt x="22"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2"/>
            <p:cNvSpPr/>
            <p:nvPr/>
          </p:nvSpPr>
          <p:spPr>
            <a:xfrm>
              <a:off x="6498562" y="-1515111"/>
              <a:ext cx="592" cy="27"/>
            </a:xfrm>
            <a:custGeom>
              <a:avLst/>
              <a:gdLst/>
              <a:ahLst/>
              <a:cxnLst/>
              <a:rect l="l" t="t" r="r" b="b"/>
              <a:pathLst>
                <a:path w="22" h="1" fill="none" extrusionOk="0">
                  <a:moveTo>
                    <a:pt x="0" y="1"/>
                  </a:moveTo>
                  <a:lnTo>
                    <a:pt x="0" y="1"/>
                  </a:lnTo>
                  <a:lnTo>
                    <a:pt x="22" y="1"/>
                  </a:lnTo>
                  <a:lnTo>
                    <a:pt x="22"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2"/>
            <p:cNvSpPr/>
            <p:nvPr/>
          </p:nvSpPr>
          <p:spPr>
            <a:xfrm>
              <a:off x="6497404" y="-1515111"/>
              <a:ext cx="592" cy="27"/>
            </a:xfrm>
            <a:custGeom>
              <a:avLst/>
              <a:gdLst/>
              <a:ahLst/>
              <a:cxnLst/>
              <a:rect l="l" t="t" r="r" b="b"/>
              <a:pathLst>
                <a:path w="22" h="1" fill="none" extrusionOk="0">
                  <a:moveTo>
                    <a:pt x="0" y="1"/>
                  </a:moveTo>
                  <a:lnTo>
                    <a:pt x="0" y="1"/>
                  </a:lnTo>
                  <a:lnTo>
                    <a:pt x="22" y="1"/>
                  </a:lnTo>
                  <a:lnTo>
                    <a:pt x="22"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2"/>
            <p:cNvSpPr/>
            <p:nvPr/>
          </p:nvSpPr>
          <p:spPr>
            <a:xfrm>
              <a:off x="6496812" y="-1515111"/>
              <a:ext cx="619" cy="27"/>
            </a:xfrm>
            <a:custGeom>
              <a:avLst/>
              <a:gdLst/>
              <a:ahLst/>
              <a:cxnLst/>
              <a:rect l="l" t="t" r="r" b="b"/>
              <a:pathLst>
                <a:path w="23" h="1" fill="none" extrusionOk="0">
                  <a:moveTo>
                    <a:pt x="1" y="1"/>
                  </a:moveTo>
                  <a:lnTo>
                    <a:pt x="1" y="1"/>
                  </a:lnTo>
                  <a:lnTo>
                    <a:pt x="22" y="1"/>
                  </a:lnTo>
                  <a:lnTo>
                    <a:pt x="22"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2"/>
            <p:cNvSpPr/>
            <p:nvPr/>
          </p:nvSpPr>
          <p:spPr>
            <a:xfrm>
              <a:off x="6496246" y="-1515677"/>
              <a:ext cx="592" cy="592"/>
            </a:xfrm>
            <a:custGeom>
              <a:avLst/>
              <a:gdLst/>
              <a:ahLst/>
              <a:cxnLst/>
              <a:rect l="l" t="t" r="r" b="b"/>
              <a:pathLst>
                <a:path w="22" h="22" fill="none" extrusionOk="0">
                  <a:moveTo>
                    <a:pt x="0" y="0"/>
                  </a:moveTo>
                  <a:lnTo>
                    <a:pt x="0" y="0"/>
                  </a:lnTo>
                  <a:lnTo>
                    <a:pt x="22" y="22"/>
                  </a:lnTo>
                  <a:lnTo>
                    <a:pt x="22" y="22"/>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2"/>
            <p:cNvSpPr/>
            <p:nvPr/>
          </p:nvSpPr>
          <p:spPr>
            <a:xfrm>
              <a:off x="6495089" y="-1515677"/>
              <a:ext cx="1184" cy="27"/>
            </a:xfrm>
            <a:custGeom>
              <a:avLst/>
              <a:gdLst/>
              <a:ahLst/>
              <a:cxnLst/>
              <a:rect l="l" t="t" r="r" b="b"/>
              <a:pathLst>
                <a:path w="44" h="1" fill="none" extrusionOk="0">
                  <a:moveTo>
                    <a:pt x="0" y="0"/>
                  </a:moveTo>
                  <a:lnTo>
                    <a:pt x="0" y="0"/>
                  </a:lnTo>
                  <a:lnTo>
                    <a:pt x="43" y="0"/>
                  </a:lnTo>
                  <a:lnTo>
                    <a:pt x="43"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2"/>
            <p:cNvSpPr/>
            <p:nvPr/>
          </p:nvSpPr>
          <p:spPr>
            <a:xfrm>
              <a:off x="6506665" y="-1590918"/>
              <a:ext cx="657413" cy="105930"/>
            </a:xfrm>
            <a:custGeom>
              <a:avLst/>
              <a:gdLst/>
              <a:ahLst/>
              <a:cxnLst/>
              <a:rect l="l" t="t" r="r" b="b"/>
              <a:pathLst>
                <a:path w="24421" h="3935" fill="none" extrusionOk="0">
                  <a:moveTo>
                    <a:pt x="6449" y="1"/>
                  </a:moveTo>
                  <a:lnTo>
                    <a:pt x="1870" y="2989"/>
                  </a:lnTo>
                  <a:lnTo>
                    <a:pt x="1870" y="2989"/>
                  </a:lnTo>
                  <a:lnTo>
                    <a:pt x="0" y="2838"/>
                  </a:lnTo>
                  <a:lnTo>
                    <a:pt x="0" y="2838"/>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2"/>
            <p:cNvSpPr/>
            <p:nvPr/>
          </p:nvSpPr>
          <p:spPr>
            <a:xfrm>
              <a:off x="5248585" y="-1938132"/>
              <a:ext cx="23178" cy="20271"/>
            </a:xfrm>
            <a:custGeom>
              <a:avLst/>
              <a:gdLst/>
              <a:ahLst/>
              <a:cxnLst/>
              <a:rect l="l" t="t" r="r" b="b"/>
              <a:pathLst>
                <a:path w="861" h="753" extrusionOk="0">
                  <a:moveTo>
                    <a:pt x="43" y="1"/>
                  </a:moveTo>
                  <a:lnTo>
                    <a:pt x="0" y="388"/>
                  </a:lnTo>
                  <a:lnTo>
                    <a:pt x="0" y="431"/>
                  </a:lnTo>
                  <a:lnTo>
                    <a:pt x="22" y="495"/>
                  </a:lnTo>
                  <a:lnTo>
                    <a:pt x="43" y="538"/>
                  </a:lnTo>
                  <a:lnTo>
                    <a:pt x="108" y="560"/>
                  </a:lnTo>
                  <a:lnTo>
                    <a:pt x="538" y="753"/>
                  </a:lnTo>
                  <a:lnTo>
                    <a:pt x="667" y="753"/>
                  </a:lnTo>
                  <a:lnTo>
                    <a:pt x="731" y="710"/>
                  </a:lnTo>
                  <a:lnTo>
                    <a:pt x="774" y="667"/>
                  </a:lnTo>
                  <a:lnTo>
                    <a:pt x="796" y="603"/>
                  </a:lnTo>
                  <a:lnTo>
                    <a:pt x="860" y="280"/>
                  </a:lnTo>
                  <a:lnTo>
                    <a:pt x="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2"/>
            <p:cNvSpPr/>
            <p:nvPr/>
          </p:nvSpPr>
          <p:spPr>
            <a:xfrm>
              <a:off x="5248585" y="-1938132"/>
              <a:ext cx="23178" cy="20271"/>
            </a:xfrm>
            <a:custGeom>
              <a:avLst/>
              <a:gdLst/>
              <a:ahLst/>
              <a:cxnLst/>
              <a:rect l="l" t="t" r="r" b="b"/>
              <a:pathLst>
                <a:path w="861" h="753" fill="none" extrusionOk="0">
                  <a:moveTo>
                    <a:pt x="43" y="1"/>
                  </a:moveTo>
                  <a:lnTo>
                    <a:pt x="0" y="388"/>
                  </a:lnTo>
                  <a:lnTo>
                    <a:pt x="0" y="388"/>
                  </a:lnTo>
                  <a:lnTo>
                    <a:pt x="0" y="431"/>
                  </a:lnTo>
                  <a:lnTo>
                    <a:pt x="22" y="495"/>
                  </a:lnTo>
                  <a:lnTo>
                    <a:pt x="43" y="538"/>
                  </a:lnTo>
                  <a:lnTo>
                    <a:pt x="108" y="560"/>
                  </a:lnTo>
                  <a:lnTo>
                    <a:pt x="538" y="753"/>
                  </a:lnTo>
                  <a:lnTo>
                    <a:pt x="538" y="753"/>
                  </a:lnTo>
                  <a:lnTo>
                    <a:pt x="602" y="753"/>
                  </a:lnTo>
                  <a:lnTo>
                    <a:pt x="602" y="753"/>
                  </a:lnTo>
                  <a:lnTo>
                    <a:pt x="667" y="753"/>
                  </a:lnTo>
                  <a:lnTo>
                    <a:pt x="731" y="710"/>
                  </a:lnTo>
                  <a:lnTo>
                    <a:pt x="774" y="667"/>
                  </a:lnTo>
                  <a:lnTo>
                    <a:pt x="796" y="603"/>
                  </a:lnTo>
                  <a:lnTo>
                    <a:pt x="860" y="280"/>
                  </a:lnTo>
                  <a:lnTo>
                    <a:pt x="860" y="280"/>
                  </a:lnTo>
                  <a:lnTo>
                    <a:pt x="4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2"/>
            <p:cNvSpPr/>
            <p:nvPr/>
          </p:nvSpPr>
          <p:spPr>
            <a:xfrm>
              <a:off x="5404264" y="-1884319"/>
              <a:ext cx="23151" cy="18548"/>
            </a:xfrm>
            <a:custGeom>
              <a:avLst/>
              <a:gdLst/>
              <a:ahLst/>
              <a:cxnLst/>
              <a:rect l="l" t="t" r="r" b="b"/>
              <a:pathLst>
                <a:path w="860" h="689" extrusionOk="0">
                  <a:moveTo>
                    <a:pt x="22" y="1"/>
                  </a:moveTo>
                  <a:lnTo>
                    <a:pt x="0" y="302"/>
                  </a:lnTo>
                  <a:lnTo>
                    <a:pt x="0" y="366"/>
                  </a:lnTo>
                  <a:lnTo>
                    <a:pt x="22" y="431"/>
                  </a:lnTo>
                  <a:lnTo>
                    <a:pt x="43" y="474"/>
                  </a:lnTo>
                  <a:lnTo>
                    <a:pt x="108" y="495"/>
                  </a:lnTo>
                  <a:lnTo>
                    <a:pt x="537" y="667"/>
                  </a:lnTo>
                  <a:lnTo>
                    <a:pt x="623" y="689"/>
                  </a:lnTo>
                  <a:lnTo>
                    <a:pt x="688" y="689"/>
                  </a:lnTo>
                  <a:lnTo>
                    <a:pt x="731" y="646"/>
                  </a:lnTo>
                  <a:lnTo>
                    <a:pt x="774" y="603"/>
                  </a:lnTo>
                  <a:lnTo>
                    <a:pt x="817" y="538"/>
                  </a:lnTo>
                  <a:lnTo>
                    <a:pt x="860" y="280"/>
                  </a:ln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2"/>
            <p:cNvSpPr/>
            <p:nvPr/>
          </p:nvSpPr>
          <p:spPr>
            <a:xfrm>
              <a:off x="5404264" y="-1884319"/>
              <a:ext cx="23151" cy="18548"/>
            </a:xfrm>
            <a:custGeom>
              <a:avLst/>
              <a:gdLst/>
              <a:ahLst/>
              <a:cxnLst/>
              <a:rect l="l" t="t" r="r" b="b"/>
              <a:pathLst>
                <a:path w="860" h="689" fill="none" extrusionOk="0">
                  <a:moveTo>
                    <a:pt x="22" y="1"/>
                  </a:moveTo>
                  <a:lnTo>
                    <a:pt x="0" y="302"/>
                  </a:lnTo>
                  <a:lnTo>
                    <a:pt x="0" y="302"/>
                  </a:lnTo>
                  <a:lnTo>
                    <a:pt x="0" y="366"/>
                  </a:lnTo>
                  <a:lnTo>
                    <a:pt x="22" y="431"/>
                  </a:lnTo>
                  <a:lnTo>
                    <a:pt x="43" y="474"/>
                  </a:lnTo>
                  <a:lnTo>
                    <a:pt x="108" y="495"/>
                  </a:lnTo>
                  <a:lnTo>
                    <a:pt x="537" y="667"/>
                  </a:lnTo>
                  <a:lnTo>
                    <a:pt x="537" y="667"/>
                  </a:lnTo>
                  <a:lnTo>
                    <a:pt x="623" y="689"/>
                  </a:lnTo>
                  <a:lnTo>
                    <a:pt x="623" y="689"/>
                  </a:lnTo>
                  <a:lnTo>
                    <a:pt x="688" y="689"/>
                  </a:lnTo>
                  <a:lnTo>
                    <a:pt x="731" y="646"/>
                  </a:lnTo>
                  <a:lnTo>
                    <a:pt x="774" y="603"/>
                  </a:lnTo>
                  <a:lnTo>
                    <a:pt x="817" y="538"/>
                  </a:lnTo>
                  <a:lnTo>
                    <a:pt x="860" y="280"/>
                  </a:lnTo>
                  <a:lnTo>
                    <a:pt x="860" y="280"/>
                  </a:lnTo>
                  <a:lnTo>
                    <a:pt x="22"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2"/>
            <p:cNvSpPr/>
            <p:nvPr/>
          </p:nvSpPr>
          <p:spPr>
            <a:xfrm>
              <a:off x="5434925" y="-1873901"/>
              <a:ext cx="23178" cy="20298"/>
            </a:xfrm>
            <a:custGeom>
              <a:avLst/>
              <a:gdLst/>
              <a:ahLst/>
              <a:cxnLst/>
              <a:rect l="l" t="t" r="r" b="b"/>
              <a:pathLst>
                <a:path w="861" h="754" extrusionOk="0">
                  <a:moveTo>
                    <a:pt x="43" y="1"/>
                  </a:moveTo>
                  <a:lnTo>
                    <a:pt x="0" y="366"/>
                  </a:lnTo>
                  <a:lnTo>
                    <a:pt x="0" y="431"/>
                  </a:lnTo>
                  <a:lnTo>
                    <a:pt x="22" y="474"/>
                  </a:lnTo>
                  <a:lnTo>
                    <a:pt x="43" y="517"/>
                  </a:lnTo>
                  <a:lnTo>
                    <a:pt x="108" y="538"/>
                  </a:lnTo>
                  <a:lnTo>
                    <a:pt x="538" y="732"/>
                  </a:lnTo>
                  <a:lnTo>
                    <a:pt x="624" y="753"/>
                  </a:lnTo>
                  <a:lnTo>
                    <a:pt x="688" y="732"/>
                  </a:lnTo>
                  <a:lnTo>
                    <a:pt x="731" y="710"/>
                  </a:lnTo>
                  <a:lnTo>
                    <a:pt x="774" y="646"/>
                  </a:lnTo>
                  <a:lnTo>
                    <a:pt x="796" y="581"/>
                  </a:lnTo>
                  <a:lnTo>
                    <a:pt x="860" y="280"/>
                  </a:lnTo>
                  <a:lnTo>
                    <a:pt x="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2"/>
            <p:cNvSpPr/>
            <p:nvPr/>
          </p:nvSpPr>
          <p:spPr>
            <a:xfrm>
              <a:off x="5434925" y="-1873901"/>
              <a:ext cx="23178" cy="20298"/>
            </a:xfrm>
            <a:custGeom>
              <a:avLst/>
              <a:gdLst/>
              <a:ahLst/>
              <a:cxnLst/>
              <a:rect l="l" t="t" r="r" b="b"/>
              <a:pathLst>
                <a:path w="861" h="754" fill="none" extrusionOk="0">
                  <a:moveTo>
                    <a:pt x="43" y="1"/>
                  </a:moveTo>
                  <a:lnTo>
                    <a:pt x="0" y="366"/>
                  </a:lnTo>
                  <a:lnTo>
                    <a:pt x="0" y="366"/>
                  </a:lnTo>
                  <a:lnTo>
                    <a:pt x="0" y="431"/>
                  </a:lnTo>
                  <a:lnTo>
                    <a:pt x="22" y="474"/>
                  </a:lnTo>
                  <a:lnTo>
                    <a:pt x="43" y="517"/>
                  </a:lnTo>
                  <a:lnTo>
                    <a:pt x="108" y="538"/>
                  </a:lnTo>
                  <a:lnTo>
                    <a:pt x="538" y="732"/>
                  </a:lnTo>
                  <a:lnTo>
                    <a:pt x="538" y="732"/>
                  </a:lnTo>
                  <a:lnTo>
                    <a:pt x="624" y="753"/>
                  </a:lnTo>
                  <a:lnTo>
                    <a:pt x="624" y="753"/>
                  </a:lnTo>
                  <a:lnTo>
                    <a:pt x="688" y="732"/>
                  </a:lnTo>
                  <a:lnTo>
                    <a:pt x="731" y="710"/>
                  </a:lnTo>
                  <a:lnTo>
                    <a:pt x="774" y="646"/>
                  </a:lnTo>
                  <a:lnTo>
                    <a:pt x="796" y="581"/>
                  </a:lnTo>
                  <a:lnTo>
                    <a:pt x="860" y="280"/>
                  </a:lnTo>
                  <a:lnTo>
                    <a:pt x="860" y="280"/>
                  </a:lnTo>
                  <a:lnTo>
                    <a:pt x="4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2"/>
            <p:cNvSpPr/>
            <p:nvPr/>
          </p:nvSpPr>
          <p:spPr>
            <a:xfrm>
              <a:off x="5465587" y="-1863483"/>
              <a:ext cx="23178" cy="21455"/>
            </a:xfrm>
            <a:custGeom>
              <a:avLst/>
              <a:gdLst/>
              <a:ahLst/>
              <a:cxnLst/>
              <a:rect l="l" t="t" r="r" b="b"/>
              <a:pathLst>
                <a:path w="861" h="797" extrusionOk="0">
                  <a:moveTo>
                    <a:pt x="44" y="1"/>
                  </a:moveTo>
                  <a:lnTo>
                    <a:pt x="1" y="409"/>
                  </a:lnTo>
                  <a:lnTo>
                    <a:pt x="1" y="474"/>
                  </a:lnTo>
                  <a:lnTo>
                    <a:pt x="22" y="517"/>
                  </a:lnTo>
                  <a:lnTo>
                    <a:pt x="44" y="560"/>
                  </a:lnTo>
                  <a:lnTo>
                    <a:pt x="108" y="603"/>
                  </a:lnTo>
                  <a:lnTo>
                    <a:pt x="538" y="775"/>
                  </a:lnTo>
                  <a:lnTo>
                    <a:pt x="603" y="796"/>
                  </a:lnTo>
                  <a:lnTo>
                    <a:pt x="689" y="775"/>
                  </a:lnTo>
                  <a:lnTo>
                    <a:pt x="732" y="753"/>
                  </a:lnTo>
                  <a:lnTo>
                    <a:pt x="775" y="710"/>
                  </a:lnTo>
                  <a:lnTo>
                    <a:pt x="796" y="646"/>
                  </a:lnTo>
                  <a:lnTo>
                    <a:pt x="861" y="280"/>
                  </a:lnTo>
                  <a:lnTo>
                    <a:pt x="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2"/>
            <p:cNvSpPr/>
            <p:nvPr/>
          </p:nvSpPr>
          <p:spPr>
            <a:xfrm>
              <a:off x="5465587" y="-1863483"/>
              <a:ext cx="23178" cy="21455"/>
            </a:xfrm>
            <a:custGeom>
              <a:avLst/>
              <a:gdLst/>
              <a:ahLst/>
              <a:cxnLst/>
              <a:rect l="l" t="t" r="r" b="b"/>
              <a:pathLst>
                <a:path w="861" h="797" fill="none" extrusionOk="0">
                  <a:moveTo>
                    <a:pt x="44" y="1"/>
                  </a:moveTo>
                  <a:lnTo>
                    <a:pt x="1" y="409"/>
                  </a:lnTo>
                  <a:lnTo>
                    <a:pt x="1" y="409"/>
                  </a:lnTo>
                  <a:lnTo>
                    <a:pt x="1" y="474"/>
                  </a:lnTo>
                  <a:lnTo>
                    <a:pt x="22" y="517"/>
                  </a:lnTo>
                  <a:lnTo>
                    <a:pt x="44" y="560"/>
                  </a:lnTo>
                  <a:lnTo>
                    <a:pt x="108" y="603"/>
                  </a:lnTo>
                  <a:lnTo>
                    <a:pt x="538" y="775"/>
                  </a:lnTo>
                  <a:lnTo>
                    <a:pt x="538" y="775"/>
                  </a:lnTo>
                  <a:lnTo>
                    <a:pt x="603" y="796"/>
                  </a:lnTo>
                  <a:lnTo>
                    <a:pt x="603" y="796"/>
                  </a:lnTo>
                  <a:lnTo>
                    <a:pt x="689" y="775"/>
                  </a:lnTo>
                  <a:lnTo>
                    <a:pt x="732" y="753"/>
                  </a:lnTo>
                  <a:lnTo>
                    <a:pt x="775" y="710"/>
                  </a:lnTo>
                  <a:lnTo>
                    <a:pt x="796" y="646"/>
                  </a:lnTo>
                  <a:lnTo>
                    <a:pt x="861" y="280"/>
                  </a:lnTo>
                  <a:lnTo>
                    <a:pt x="861" y="280"/>
                  </a:lnTo>
                  <a:lnTo>
                    <a:pt x="4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2"/>
            <p:cNvSpPr/>
            <p:nvPr/>
          </p:nvSpPr>
          <p:spPr>
            <a:xfrm>
              <a:off x="5496276" y="-1853065"/>
              <a:ext cx="23151" cy="22586"/>
            </a:xfrm>
            <a:custGeom>
              <a:avLst/>
              <a:gdLst/>
              <a:ahLst/>
              <a:cxnLst/>
              <a:rect l="l" t="t" r="r" b="b"/>
              <a:pathLst>
                <a:path w="860" h="839" extrusionOk="0">
                  <a:moveTo>
                    <a:pt x="43" y="1"/>
                  </a:moveTo>
                  <a:lnTo>
                    <a:pt x="0" y="474"/>
                  </a:lnTo>
                  <a:lnTo>
                    <a:pt x="0" y="517"/>
                  </a:lnTo>
                  <a:lnTo>
                    <a:pt x="0" y="581"/>
                  </a:lnTo>
                  <a:lnTo>
                    <a:pt x="43" y="624"/>
                  </a:lnTo>
                  <a:lnTo>
                    <a:pt x="86" y="646"/>
                  </a:lnTo>
                  <a:lnTo>
                    <a:pt x="537" y="839"/>
                  </a:lnTo>
                  <a:lnTo>
                    <a:pt x="666" y="839"/>
                  </a:lnTo>
                  <a:lnTo>
                    <a:pt x="731" y="796"/>
                  </a:lnTo>
                  <a:lnTo>
                    <a:pt x="774" y="753"/>
                  </a:lnTo>
                  <a:lnTo>
                    <a:pt x="795" y="689"/>
                  </a:lnTo>
                  <a:lnTo>
                    <a:pt x="860" y="302"/>
                  </a:lnTo>
                  <a:lnTo>
                    <a:pt x="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2"/>
            <p:cNvSpPr/>
            <p:nvPr/>
          </p:nvSpPr>
          <p:spPr>
            <a:xfrm>
              <a:off x="5496276" y="-1853065"/>
              <a:ext cx="23151" cy="22586"/>
            </a:xfrm>
            <a:custGeom>
              <a:avLst/>
              <a:gdLst/>
              <a:ahLst/>
              <a:cxnLst/>
              <a:rect l="l" t="t" r="r" b="b"/>
              <a:pathLst>
                <a:path w="860" h="839" fill="none" extrusionOk="0">
                  <a:moveTo>
                    <a:pt x="43" y="1"/>
                  </a:moveTo>
                  <a:lnTo>
                    <a:pt x="0" y="474"/>
                  </a:lnTo>
                  <a:lnTo>
                    <a:pt x="0" y="474"/>
                  </a:lnTo>
                  <a:lnTo>
                    <a:pt x="0" y="517"/>
                  </a:lnTo>
                  <a:lnTo>
                    <a:pt x="0" y="581"/>
                  </a:lnTo>
                  <a:lnTo>
                    <a:pt x="43" y="624"/>
                  </a:lnTo>
                  <a:lnTo>
                    <a:pt x="86" y="646"/>
                  </a:lnTo>
                  <a:lnTo>
                    <a:pt x="537" y="839"/>
                  </a:lnTo>
                  <a:lnTo>
                    <a:pt x="537" y="839"/>
                  </a:lnTo>
                  <a:lnTo>
                    <a:pt x="602" y="839"/>
                  </a:lnTo>
                  <a:lnTo>
                    <a:pt x="602" y="839"/>
                  </a:lnTo>
                  <a:lnTo>
                    <a:pt x="666" y="839"/>
                  </a:lnTo>
                  <a:lnTo>
                    <a:pt x="731" y="796"/>
                  </a:lnTo>
                  <a:lnTo>
                    <a:pt x="774" y="753"/>
                  </a:lnTo>
                  <a:lnTo>
                    <a:pt x="795" y="689"/>
                  </a:lnTo>
                  <a:lnTo>
                    <a:pt x="860" y="302"/>
                  </a:lnTo>
                  <a:lnTo>
                    <a:pt x="860" y="302"/>
                  </a:lnTo>
                  <a:lnTo>
                    <a:pt x="4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2"/>
            <p:cNvSpPr/>
            <p:nvPr/>
          </p:nvSpPr>
          <p:spPr>
            <a:xfrm>
              <a:off x="5526346" y="-1842055"/>
              <a:ext cx="24336" cy="23743"/>
            </a:xfrm>
            <a:custGeom>
              <a:avLst/>
              <a:gdLst/>
              <a:ahLst/>
              <a:cxnLst/>
              <a:rect l="l" t="t" r="r" b="b"/>
              <a:pathLst>
                <a:path w="904" h="882" extrusionOk="0">
                  <a:moveTo>
                    <a:pt x="65" y="0"/>
                  </a:moveTo>
                  <a:lnTo>
                    <a:pt x="1" y="494"/>
                  </a:lnTo>
                  <a:lnTo>
                    <a:pt x="1" y="559"/>
                  </a:lnTo>
                  <a:lnTo>
                    <a:pt x="22" y="602"/>
                  </a:lnTo>
                  <a:lnTo>
                    <a:pt x="65" y="645"/>
                  </a:lnTo>
                  <a:lnTo>
                    <a:pt x="108" y="688"/>
                  </a:lnTo>
                  <a:lnTo>
                    <a:pt x="560" y="860"/>
                  </a:lnTo>
                  <a:lnTo>
                    <a:pt x="624" y="881"/>
                  </a:lnTo>
                  <a:lnTo>
                    <a:pt x="689" y="860"/>
                  </a:lnTo>
                  <a:lnTo>
                    <a:pt x="753" y="838"/>
                  </a:lnTo>
                  <a:lnTo>
                    <a:pt x="796" y="774"/>
                  </a:lnTo>
                  <a:lnTo>
                    <a:pt x="818" y="731"/>
                  </a:lnTo>
                  <a:lnTo>
                    <a:pt x="904" y="280"/>
                  </a:lnTo>
                  <a:lnTo>
                    <a:pt x="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2"/>
            <p:cNvSpPr/>
            <p:nvPr/>
          </p:nvSpPr>
          <p:spPr>
            <a:xfrm>
              <a:off x="5526346" y="-1842055"/>
              <a:ext cx="24336" cy="23743"/>
            </a:xfrm>
            <a:custGeom>
              <a:avLst/>
              <a:gdLst/>
              <a:ahLst/>
              <a:cxnLst/>
              <a:rect l="l" t="t" r="r" b="b"/>
              <a:pathLst>
                <a:path w="904" h="882" fill="none" extrusionOk="0">
                  <a:moveTo>
                    <a:pt x="65" y="0"/>
                  </a:moveTo>
                  <a:lnTo>
                    <a:pt x="1" y="494"/>
                  </a:lnTo>
                  <a:lnTo>
                    <a:pt x="1" y="494"/>
                  </a:lnTo>
                  <a:lnTo>
                    <a:pt x="1" y="559"/>
                  </a:lnTo>
                  <a:lnTo>
                    <a:pt x="22" y="602"/>
                  </a:lnTo>
                  <a:lnTo>
                    <a:pt x="65" y="645"/>
                  </a:lnTo>
                  <a:lnTo>
                    <a:pt x="108" y="688"/>
                  </a:lnTo>
                  <a:lnTo>
                    <a:pt x="560" y="860"/>
                  </a:lnTo>
                  <a:lnTo>
                    <a:pt x="560" y="860"/>
                  </a:lnTo>
                  <a:lnTo>
                    <a:pt x="624" y="881"/>
                  </a:lnTo>
                  <a:lnTo>
                    <a:pt x="624" y="881"/>
                  </a:lnTo>
                  <a:lnTo>
                    <a:pt x="689" y="860"/>
                  </a:lnTo>
                  <a:lnTo>
                    <a:pt x="753" y="838"/>
                  </a:lnTo>
                  <a:lnTo>
                    <a:pt x="796" y="774"/>
                  </a:lnTo>
                  <a:lnTo>
                    <a:pt x="818" y="731"/>
                  </a:lnTo>
                  <a:lnTo>
                    <a:pt x="904" y="280"/>
                  </a:lnTo>
                  <a:lnTo>
                    <a:pt x="904" y="280"/>
                  </a:lnTo>
                  <a:lnTo>
                    <a:pt x="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2"/>
            <p:cNvSpPr/>
            <p:nvPr/>
          </p:nvSpPr>
          <p:spPr>
            <a:xfrm>
              <a:off x="5557035" y="-1831637"/>
              <a:ext cx="24336" cy="24901"/>
            </a:xfrm>
            <a:custGeom>
              <a:avLst/>
              <a:gdLst/>
              <a:ahLst/>
              <a:cxnLst/>
              <a:rect l="l" t="t" r="r" b="b"/>
              <a:pathLst>
                <a:path w="904" h="925" extrusionOk="0">
                  <a:moveTo>
                    <a:pt x="65" y="0"/>
                  </a:moveTo>
                  <a:lnTo>
                    <a:pt x="0" y="559"/>
                  </a:lnTo>
                  <a:lnTo>
                    <a:pt x="0" y="602"/>
                  </a:lnTo>
                  <a:lnTo>
                    <a:pt x="22" y="666"/>
                  </a:lnTo>
                  <a:lnTo>
                    <a:pt x="65" y="709"/>
                  </a:lnTo>
                  <a:lnTo>
                    <a:pt x="108" y="731"/>
                  </a:lnTo>
                  <a:lnTo>
                    <a:pt x="559" y="924"/>
                  </a:lnTo>
                  <a:lnTo>
                    <a:pt x="688" y="924"/>
                  </a:lnTo>
                  <a:lnTo>
                    <a:pt x="753" y="881"/>
                  </a:lnTo>
                  <a:lnTo>
                    <a:pt x="796" y="838"/>
                  </a:lnTo>
                  <a:lnTo>
                    <a:pt x="817" y="774"/>
                  </a:lnTo>
                  <a:lnTo>
                    <a:pt x="903" y="279"/>
                  </a:lnTo>
                  <a:lnTo>
                    <a:pt x="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2"/>
            <p:cNvSpPr/>
            <p:nvPr/>
          </p:nvSpPr>
          <p:spPr>
            <a:xfrm>
              <a:off x="5557035" y="-1831637"/>
              <a:ext cx="24336" cy="24901"/>
            </a:xfrm>
            <a:custGeom>
              <a:avLst/>
              <a:gdLst/>
              <a:ahLst/>
              <a:cxnLst/>
              <a:rect l="l" t="t" r="r" b="b"/>
              <a:pathLst>
                <a:path w="904" h="925" fill="none" extrusionOk="0">
                  <a:moveTo>
                    <a:pt x="65" y="0"/>
                  </a:moveTo>
                  <a:lnTo>
                    <a:pt x="65" y="0"/>
                  </a:lnTo>
                  <a:lnTo>
                    <a:pt x="65" y="0"/>
                  </a:lnTo>
                  <a:lnTo>
                    <a:pt x="0" y="559"/>
                  </a:lnTo>
                  <a:lnTo>
                    <a:pt x="0" y="559"/>
                  </a:lnTo>
                  <a:lnTo>
                    <a:pt x="0" y="602"/>
                  </a:lnTo>
                  <a:lnTo>
                    <a:pt x="22" y="666"/>
                  </a:lnTo>
                  <a:lnTo>
                    <a:pt x="65" y="709"/>
                  </a:lnTo>
                  <a:lnTo>
                    <a:pt x="108" y="731"/>
                  </a:lnTo>
                  <a:lnTo>
                    <a:pt x="559" y="924"/>
                  </a:lnTo>
                  <a:lnTo>
                    <a:pt x="559" y="924"/>
                  </a:lnTo>
                  <a:lnTo>
                    <a:pt x="624" y="924"/>
                  </a:lnTo>
                  <a:lnTo>
                    <a:pt x="624" y="924"/>
                  </a:lnTo>
                  <a:lnTo>
                    <a:pt x="688" y="924"/>
                  </a:lnTo>
                  <a:lnTo>
                    <a:pt x="753" y="881"/>
                  </a:lnTo>
                  <a:lnTo>
                    <a:pt x="796" y="838"/>
                  </a:lnTo>
                  <a:lnTo>
                    <a:pt x="817" y="774"/>
                  </a:lnTo>
                  <a:lnTo>
                    <a:pt x="903" y="279"/>
                  </a:lnTo>
                  <a:lnTo>
                    <a:pt x="903" y="279"/>
                  </a:lnTo>
                  <a:lnTo>
                    <a:pt x="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2"/>
            <p:cNvSpPr/>
            <p:nvPr/>
          </p:nvSpPr>
          <p:spPr>
            <a:xfrm>
              <a:off x="5587696" y="-1821246"/>
              <a:ext cx="24336" cy="26651"/>
            </a:xfrm>
            <a:custGeom>
              <a:avLst/>
              <a:gdLst/>
              <a:ahLst/>
              <a:cxnLst/>
              <a:rect l="l" t="t" r="r" b="b"/>
              <a:pathLst>
                <a:path w="904" h="990" extrusionOk="0">
                  <a:moveTo>
                    <a:pt x="87" y="1"/>
                  </a:moveTo>
                  <a:lnTo>
                    <a:pt x="65" y="65"/>
                  </a:lnTo>
                  <a:lnTo>
                    <a:pt x="1" y="603"/>
                  </a:lnTo>
                  <a:lnTo>
                    <a:pt x="1" y="667"/>
                  </a:lnTo>
                  <a:lnTo>
                    <a:pt x="22" y="710"/>
                  </a:lnTo>
                  <a:lnTo>
                    <a:pt x="65" y="753"/>
                  </a:lnTo>
                  <a:lnTo>
                    <a:pt x="108" y="796"/>
                  </a:lnTo>
                  <a:lnTo>
                    <a:pt x="559" y="968"/>
                  </a:lnTo>
                  <a:lnTo>
                    <a:pt x="624" y="990"/>
                  </a:lnTo>
                  <a:lnTo>
                    <a:pt x="688" y="968"/>
                  </a:lnTo>
                  <a:lnTo>
                    <a:pt x="753" y="947"/>
                  </a:lnTo>
                  <a:lnTo>
                    <a:pt x="796" y="882"/>
                  </a:lnTo>
                  <a:lnTo>
                    <a:pt x="817" y="818"/>
                  </a:lnTo>
                  <a:lnTo>
                    <a:pt x="903" y="302"/>
                  </a:lnTo>
                  <a:lnTo>
                    <a:pt x="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2"/>
            <p:cNvSpPr/>
            <p:nvPr/>
          </p:nvSpPr>
          <p:spPr>
            <a:xfrm>
              <a:off x="5587696" y="-1821246"/>
              <a:ext cx="24336" cy="26651"/>
            </a:xfrm>
            <a:custGeom>
              <a:avLst/>
              <a:gdLst/>
              <a:ahLst/>
              <a:cxnLst/>
              <a:rect l="l" t="t" r="r" b="b"/>
              <a:pathLst>
                <a:path w="904" h="990" fill="none" extrusionOk="0">
                  <a:moveTo>
                    <a:pt x="87" y="1"/>
                  </a:moveTo>
                  <a:lnTo>
                    <a:pt x="87" y="1"/>
                  </a:lnTo>
                  <a:lnTo>
                    <a:pt x="65" y="65"/>
                  </a:lnTo>
                  <a:lnTo>
                    <a:pt x="1" y="603"/>
                  </a:lnTo>
                  <a:lnTo>
                    <a:pt x="1" y="603"/>
                  </a:lnTo>
                  <a:lnTo>
                    <a:pt x="1" y="667"/>
                  </a:lnTo>
                  <a:lnTo>
                    <a:pt x="22" y="710"/>
                  </a:lnTo>
                  <a:lnTo>
                    <a:pt x="65" y="753"/>
                  </a:lnTo>
                  <a:lnTo>
                    <a:pt x="108" y="796"/>
                  </a:lnTo>
                  <a:lnTo>
                    <a:pt x="559" y="968"/>
                  </a:lnTo>
                  <a:lnTo>
                    <a:pt x="559" y="968"/>
                  </a:lnTo>
                  <a:lnTo>
                    <a:pt x="624" y="990"/>
                  </a:lnTo>
                  <a:lnTo>
                    <a:pt x="624" y="990"/>
                  </a:lnTo>
                  <a:lnTo>
                    <a:pt x="688" y="968"/>
                  </a:lnTo>
                  <a:lnTo>
                    <a:pt x="753" y="947"/>
                  </a:lnTo>
                  <a:lnTo>
                    <a:pt x="796" y="882"/>
                  </a:lnTo>
                  <a:lnTo>
                    <a:pt x="817" y="818"/>
                  </a:lnTo>
                  <a:lnTo>
                    <a:pt x="903" y="302"/>
                  </a:lnTo>
                  <a:lnTo>
                    <a:pt x="903" y="302"/>
                  </a:lnTo>
                  <a:lnTo>
                    <a:pt x="8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2"/>
            <p:cNvSpPr/>
            <p:nvPr/>
          </p:nvSpPr>
          <p:spPr>
            <a:xfrm>
              <a:off x="5618358" y="-1810235"/>
              <a:ext cx="24336" cy="27216"/>
            </a:xfrm>
            <a:custGeom>
              <a:avLst/>
              <a:gdLst/>
              <a:ahLst/>
              <a:cxnLst/>
              <a:rect l="l" t="t" r="r" b="b"/>
              <a:pathLst>
                <a:path w="904" h="1011" extrusionOk="0">
                  <a:moveTo>
                    <a:pt x="108" y="0"/>
                  </a:moveTo>
                  <a:lnTo>
                    <a:pt x="65" y="86"/>
                  </a:lnTo>
                  <a:lnTo>
                    <a:pt x="1" y="624"/>
                  </a:lnTo>
                  <a:lnTo>
                    <a:pt x="1" y="688"/>
                  </a:lnTo>
                  <a:lnTo>
                    <a:pt x="22" y="753"/>
                  </a:lnTo>
                  <a:lnTo>
                    <a:pt x="65" y="796"/>
                  </a:lnTo>
                  <a:lnTo>
                    <a:pt x="108" y="817"/>
                  </a:lnTo>
                  <a:lnTo>
                    <a:pt x="560" y="989"/>
                  </a:lnTo>
                  <a:lnTo>
                    <a:pt x="624" y="1011"/>
                  </a:lnTo>
                  <a:lnTo>
                    <a:pt x="689" y="1011"/>
                  </a:lnTo>
                  <a:lnTo>
                    <a:pt x="753" y="968"/>
                  </a:lnTo>
                  <a:lnTo>
                    <a:pt x="796" y="925"/>
                  </a:lnTo>
                  <a:lnTo>
                    <a:pt x="818" y="860"/>
                  </a:lnTo>
                  <a:lnTo>
                    <a:pt x="904" y="301"/>
                  </a:lnTo>
                  <a:lnTo>
                    <a:pt x="904" y="280"/>
                  </a:lnTo>
                  <a:lnTo>
                    <a:pt x="1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2"/>
            <p:cNvSpPr/>
            <p:nvPr/>
          </p:nvSpPr>
          <p:spPr>
            <a:xfrm>
              <a:off x="5618358" y="-1810235"/>
              <a:ext cx="24336" cy="27216"/>
            </a:xfrm>
            <a:custGeom>
              <a:avLst/>
              <a:gdLst/>
              <a:ahLst/>
              <a:cxnLst/>
              <a:rect l="l" t="t" r="r" b="b"/>
              <a:pathLst>
                <a:path w="904" h="1011" fill="none" extrusionOk="0">
                  <a:moveTo>
                    <a:pt x="108" y="0"/>
                  </a:moveTo>
                  <a:lnTo>
                    <a:pt x="108" y="0"/>
                  </a:lnTo>
                  <a:lnTo>
                    <a:pt x="65" y="86"/>
                  </a:lnTo>
                  <a:lnTo>
                    <a:pt x="1" y="624"/>
                  </a:lnTo>
                  <a:lnTo>
                    <a:pt x="1" y="624"/>
                  </a:lnTo>
                  <a:lnTo>
                    <a:pt x="1" y="688"/>
                  </a:lnTo>
                  <a:lnTo>
                    <a:pt x="22" y="753"/>
                  </a:lnTo>
                  <a:lnTo>
                    <a:pt x="65" y="796"/>
                  </a:lnTo>
                  <a:lnTo>
                    <a:pt x="108" y="817"/>
                  </a:lnTo>
                  <a:lnTo>
                    <a:pt x="560" y="989"/>
                  </a:lnTo>
                  <a:lnTo>
                    <a:pt x="560" y="989"/>
                  </a:lnTo>
                  <a:lnTo>
                    <a:pt x="624" y="1011"/>
                  </a:lnTo>
                  <a:lnTo>
                    <a:pt x="624" y="1011"/>
                  </a:lnTo>
                  <a:lnTo>
                    <a:pt x="689" y="1011"/>
                  </a:lnTo>
                  <a:lnTo>
                    <a:pt x="753" y="968"/>
                  </a:lnTo>
                  <a:lnTo>
                    <a:pt x="796" y="925"/>
                  </a:lnTo>
                  <a:lnTo>
                    <a:pt x="818" y="860"/>
                  </a:lnTo>
                  <a:lnTo>
                    <a:pt x="904" y="301"/>
                  </a:lnTo>
                  <a:lnTo>
                    <a:pt x="904" y="301"/>
                  </a:lnTo>
                  <a:lnTo>
                    <a:pt x="904" y="280"/>
                  </a:lnTo>
                  <a:lnTo>
                    <a:pt x="904" y="280"/>
                  </a:lnTo>
                  <a:lnTo>
                    <a:pt x="10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2"/>
            <p:cNvSpPr/>
            <p:nvPr/>
          </p:nvSpPr>
          <p:spPr>
            <a:xfrm>
              <a:off x="5649047" y="-1799252"/>
              <a:ext cx="24336" cy="28401"/>
            </a:xfrm>
            <a:custGeom>
              <a:avLst/>
              <a:gdLst/>
              <a:ahLst/>
              <a:cxnLst/>
              <a:rect l="l" t="t" r="r" b="b"/>
              <a:pathLst>
                <a:path w="904" h="1055" extrusionOk="0">
                  <a:moveTo>
                    <a:pt x="129" y="1"/>
                  </a:moveTo>
                  <a:lnTo>
                    <a:pt x="86" y="44"/>
                  </a:lnTo>
                  <a:lnTo>
                    <a:pt x="65" y="108"/>
                  </a:lnTo>
                  <a:lnTo>
                    <a:pt x="0" y="667"/>
                  </a:lnTo>
                  <a:lnTo>
                    <a:pt x="0" y="732"/>
                  </a:lnTo>
                  <a:lnTo>
                    <a:pt x="22" y="775"/>
                  </a:lnTo>
                  <a:lnTo>
                    <a:pt x="65" y="818"/>
                  </a:lnTo>
                  <a:lnTo>
                    <a:pt x="108" y="839"/>
                  </a:lnTo>
                  <a:lnTo>
                    <a:pt x="538" y="1033"/>
                  </a:lnTo>
                  <a:lnTo>
                    <a:pt x="624" y="1054"/>
                  </a:lnTo>
                  <a:lnTo>
                    <a:pt x="688" y="1033"/>
                  </a:lnTo>
                  <a:lnTo>
                    <a:pt x="753" y="1011"/>
                  </a:lnTo>
                  <a:lnTo>
                    <a:pt x="796" y="947"/>
                  </a:lnTo>
                  <a:lnTo>
                    <a:pt x="817" y="882"/>
                  </a:lnTo>
                  <a:lnTo>
                    <a:pt x="903" y="323"/>
                  </a:lnTo>
                  <a:lnTo>
                    <a:pt x="903" y="259"/>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2"/>
            <p:cNvSpPr/>
            <p:nvPr/>
          </p:nvSpPr>
          <p:spPr>
            <a:xfrm>
              <a:off x="5649047" y="-1799252"/>
              <a:ext cx="24336" cy="28401"/>
            </a:xfrm>
            <a:custGeom>
              <a:avLst/>
              <a:gdLst/>
              <a:ahLst/>
              <a:cxnLst/>
              <a:rect l="l" t="t" r="r" b="b"/>
              <a:pathLst>
                <a:path w="904" h="1055" fill="none" extrusionOk="0">
                  <a:moveTo>
                    <a:pt x="129" y="1"/>
                  </a:moveTo>
                  <a:lnTo>
                    <a:pt x="129" y="1"/>
                  </a:lnTo>
                  <a:lnTo>
                    <a:pt x="86" y="44"/>
                  </a:lnTo>
                  <a:lnTo>
                    <a:pt x="65" y="108"/>
                  </a:lnTo>
                  <a:lnTo>
                    <a:pt x="0" y="667"/>
                  </a:lnTo>
                  <a:lnTo>
                    <a:pt x="0" y="667"/>
                  </a:lnTo>
                  <a:lnTo>
                    <a:pt x="0" y="732"/>
                  </a:lnTo>
                  <a:lnTo>
                    <a:pt x="22" y="775"/>
                  </a:lnTo>
                  <a:lnTo>
                    <a:pt x="65" y="818"/>
                  </a:lnTo>
                  <a:lnTo>
                    <a:pt x="108" y="839"/>
                  </a:lnTo>
                  <a:lnTo>
                    <a:pt x="538" y="1033"/>
                  </a:lnTo>
                  <a:lnTo>
                    <a:pt x="538" y="1033"/>
                  </a:lnTo>
                  <a:lnTo>
                    <a:pt x="624" y="1054"/>
                  </a:lnTo>
                  <a:lnTo>
                    <a:pt x="624" y="1054"/>
                  </a:lnTo>
                  <a:lnTo>
                    <a:pt x="688" y="1033"/>
                  </a:lnTo>
                  <a:lnTo>
                    <a:pt x="753" y="1011"/>
                  </a:lnTo>
                  <a:lnTo>
                    <a:pt x="796" y="947"/>
                  </a:lnTo>
                  <a:lnTo>
                    <a:pt x="817" y="882"/>
                  </a:lnTo>
                  <a:lnTo>
                    <a:pt x="903" y="323"/>
                  </a:lnTo>
                  <a:lnTo>
                    <a:pt x="903" y="323"/>
                  </a:lnTo>
                  <a:lnTo>
                    <a:pt x="903" y="259"/>
                  </a:lnTo>
                  <a:lnTo>
                    <a:pt x="903" y="259"/>
                  </a:lnTo>
                  <a:lnTo>
                    <a:pt x="12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2"/>
            <p:cNvSpPr/>
            <p:nvPr/>
          </p:nvSpPr>
          <p:spPr>
            <a:xfrm>
              <a:off x="5679709" y="-1788242"/>
              <a:ext cx="24336" cy="28966"/>
            </a:xfrm>
            <a:custGeom>
              <a:avLst/>
              <a:gdLst/>
              <a:ahLst/>
              <a:cxnLst/>
              <a:rect l="l" t="t" r="r" b="b"/>
              <a:pathLst>
                <a:path w="904" h="1076" extrusionOk="0">
                  <a:moveTo>
                    <a:pt x="194" y="0"/>
                  </a:moveTo>
                  <a:lnTo>
                    <a:pt x="129" y="22"/>
                  </a:lnTo>
                  <a:lnTo>
                    <a:pt x="108" y="65"/>
                  </a:lnTo>
                  <a:lnTo>
                    <a:pt x="65" y="108"/>
                  </a:lnTo>
                  <a:lnTo>
                    <a:pt x="65" y="151"/>
                  </a:lnTo>
                  <a:lnTo>
                    <a:pt x="0" y="688"/>
                  </a:lnTo>
                  <a:lnTo>
                    <a:pt x="0" y="753"/>
                  </a:lnTo>
                  <a:lnTo>
                    <a:pt x="22" y="796"/>
                  </a:lnTo>
                  <a:lnTo>
                    <a:pt x="65" y="839"/>
                  </a:lnTo>
                  <a:lnTo>
                    <a:pt x="108" y="882"/>
                  </a:lnTo>
                  <a:lnTo>
                    <a:pt x="538" y="1054"/>
                  </a:lnTo>
                  <a:lnTo>
                    <a:pt x="624" y="1075"/>
                  </a:lnTo>
                  <a:lnTo>
                    <a:pt x="688" y="1054"/>
                  </a:lnTo>
                  <a:lnTo>
                    <a:pt x="731" y="1032"/>
                  </a:lnTo>
                  <a:lnTo>
                    <a:pt x="796" y="989"/>
                  </a:lnTo>
                  <a:lnTo>
                    <a:pt x="817" y="925"/>
                  </a:lnTo>
                  <a:lnTo>
                    <a:pt x="903" y="344"/>
                  </a:lnTo>
                  <a:lnTo>
                    <a:pt x="903" y="301"/>
                  </a:lnTo>
                  <a:lnTo>
                    <a:pt x="882" y="237"/>
                  </a:ln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2"/>
            <p:cNvSpPr/>
            <p:nvPr/>
          </p:nvSpPr>
          <p:spPr>
            <a:xfrm>
              <a:off x="5679709" y="-1788242"/>
              <a:ext cx="24336" cy="28966"/>
            </a:xfrm>
            <a:custGeom>
              <a:avLst/>
              <a:gdLst/>
              <a:ahLst/>
              <a:cxnLst/>
              <a:rect l="l" t="t" r="r" b="b"/>
              <a:pathLst>
                <a:path w="904" h="1076" fill="none" extrusionOk="0">
                  <a:moveTo>
                    <a:pt x="194" y="0"/>
                  </a:moveTo>
                  <a:lnTo>
                    <a:pt x="194" y="0"/>
                  </a:lnTo>
                  <a:lnTo>
                    <a:pt x="129" y="22"/>
                  </a:lnTo>
                  <a:lnTo>
                    <a:pt x="108" y="65"/>
                  </a:lnTo>
                  <a:lnTo>
                    <a:pt x="65" y="108"/>
                  </a:lnTo>
                  <a:lnTo>
                    <a:pt x="65" y="151"/>
                  </a:lnTo>
                  <a:lnTo>
                    <a:pt x="0" y="688"/>
                  </a:lnTo>
                  <a:lnTo>
                    <a:pt x="0" y="688"/>
                  </a:lnTo>
                  <a:lnTo>
                    <a:pt x="0" y="753"/>
                  </a:lnTo>
                  <a:lnTo>
                    <a:pt x="22" y="796"/>
                  </a:lnTo>
                  <a:lnTo>
                    <a:pt x="65" y="839"/>
                  </a:lnTo>
                  <a:lnTo>
                    <a:pt x="108" y="882"/>
                  </a:lnTo>
                  <a:lnTo>
                    <a:pt x="538" y="1054"/>
                  </a:lnTo>
                  <a:lnTo>
                    <a:pt x="538" y="1054"/>
                  </a:lnTo>
                  <a:lnTo>
                    <a:pt x="624" y="1075"/>
                  </a:lnTo>
                  <a:lnTo>
                    <a:pt x="624" y="1075"/>
                  </a:lnTo>
                  <a:lnTo>
                    <a:pt x="688" y="1054"/>
                  </a:lnTo>
                  <a:lnTo>
                    <a:pt x="731" y="1032"/>
                  </a:lnTo>
                  <a:lnTo>
                    <a:pt x="796" y="989"/>
                  </a:lnTo>
                  <a:lnTo>
                    <a:pt x="817" y="925"/>
                  </a:lnTo>
                  <a:lnTo>
                    <a:pt x="903" y="344"/>
                  </a:lnTo>
                  <a:lnTo>
                    <a:pt x="903" y="344"/>
                  </a:lnTo>
                  <a:lnTo>
                    <a:pt x="903" y="301"/>
                  </a:lnTo>
                  <a:lnTo>
                    <a:pt x="882" y="237"/>
                  </a:lnTo>
                  <a:lnTo>
                    <a:pt x="882" y="237"/>
                  </a:lnTo>
                  <a:lnTo>
                    <a:pt x="19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2"/>
            <p:cNvSpPr/>
            <p:nvPr/>
          </p:nvSpPr>
          <p:spPr>
            <a:xfrm>
              <a:off x="5710371" y="-1776666"/>
              <a:ext cx="24336" cy="28966"/>
            </a:xfrm>
            <a:custGeom>
              <a:avLst/>
              <a:gdLst/>
              <a:ahLst/>
              <a:cxnLst/>
              <a:rect l="l" t="t" r="r" b="b"/>
              <a:pathLst>
                <a:path w="904" h="1076" extrusionOk="0">
                  <a:moveTo>
                    <a:pt x="173" y="0"/>
                  </a:moveTo>
                  <a:lnTo>
                    <a:pt x="130" y="43"/>
                  </a:lnTo>
                  <a:lnTo>
                    <a:pt x="87" y="86"/>
                  </a:lnTo>
                  <a:lnTo>
                    <a:pt x="65" y="151"/>
                  </a:lnTo>
                  <a:lnTo>
                    <a:pt x="1" y="710"/>
                  </a:lnTo>
                  <a:lnTo>
                    <a:pt x="1" y="753"/>
                  </a:lnTo>
                  <a:lnTo>
                    <a:pt x="22" y="817"/>
                  </a:lnTo>
                  <a:lnTo>
                    <a:pt x="44" y="860"/>
                  </a:lnTo>
                  <a:lnTo>
                    <a:pt x="108" y="882"/>
                  </a:lnTo>
                  <a:lnTo>
                    <a:pt x="538" y="1075"/>
                  </a:lnTo>
                  <a:lnTo>
                    <a:pt x="689" y="1075"/>
                  </a:lnTo>
                  <a:lnTo>
                    <a:pt x="732" y="1032"/>
                  </a:lnTo>
                  <a:lnTo>
                    <a:pt x="775" y="989"/>
                  </a:lnTo>
                  <a:lnTo>
                    <a:pt x="818" y="925"/>
                  </a:lnTo>
                  <a:lnTo>
                    <a:pt x="904" y="366"/>
                  </a:lnTo>
                  <a:lnTo>
                    <a:pt x="904" y="301"/>
                  </a:lnTo>
                  <a:lnTo>
                    <a:pt x="882" y="237"/>
                  </a:lnTo>
                  <a:lnTo>
                    <a:pt x="839" y="194"/>
                  </a:lnTo>
                  <a:lnTo>
                    <a:pt x="775" y="172"/>
                  </a:lnTo>
                  <a:lnTo>
                    <a:pt x="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2"/>
            <p:cNvSpPr/>
            <p:nvPr/>
          </p:nvSpPr>
          <p:spPr>
            <a:xfrm>
              <a:off x="5710371" y="-1776666"/>
              <a:ext cx="24336" cy="28966"/>
            </a:xfrm>
            <a:custGeom>
              <a:avLst/>
              <a:gdLst/>
              <a:ahLst/>
              <a:cxnLst/>
              <a:rect l="l" t="t" r="r" b="b"/>
              <a:pathLst>
                <a:path w="904" h="1076" fill="none" extrusionOk="0">
                  <a:moveTo>
                    <a:pt x="259" y="0"/>
                  </a:moveTo>
                  <a:lnTo>
                    <a:pt x="259" y="0"/>
                  </a:lnTo>
                  <a:lnTo>
                    <a:pt x="173" y="0"/>
                  </a:lnTo>
                  <a:lnTo>
                    <a:pt x="130" y="43"/>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624" y="1075"/>
                  </a:lnTo>
                  <a:lnTo>
                    <a:pt x="689" y="1075"/>
                  </a:lnTo>
                  <a:lnTo>
                    <a:pt x="732" y="1032"/>
                  </a:lnTo>
                  <a:lnTo>
                    <a:pt x="775" y="989"/>
                  </a:lnTo>
                  <a:lnTo>
                    <a:pt x="818" y="925"/>
                  </a:lnTo>
                  <a:lnTo>
                    <a:pt x="904" y="366"/>
                  </a:lnTo>
                  <a:lnTo>
                    <a:pt x="904" y="366"/>
                  </a:lnTo>
                  <a:lnTo>
                    <a:pt x="904" y="301"/>
                  </a:lnTo>
                  <a:lnTo>
                    <a:pt x="882" y="237"/>
                  </a:lnTo>
                  <a:lnTo>
                    <a:pt x="839" y="194"/>
                  </a:lnTo>
                  <a:lnTo>
                    <a:pt x="775" y="172"/>
                  </a:lnTo>
                  <a:lnTo>
                    <a:pt x="302" y="0"/>
                  </a:lnTo>
                  <a:lnTo>
                    <a:pt x="302" y="0"/>
                  </a:lnTo>
                  <a:lnTo>
                    <a:pt x="25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2"/>
            <p:cNvSpPr/>
            <p:nvPr/>
          </p:nvSpPr>
          <p:spPr>
            <a:xfrm>
              <a:off x="5741060" y="-1765091"/>
              <a:ext cx="24309" cy="29531"/>
            </a:xfrm>
            <a:custGeom>
              <a:avLst/>
              <a:gdLst/>
              <a:ahLst/>
              <a:cxnLst/>
              <a:rect l="l" t="t" r="r" b="b"/>
              <a:pathLst>
                <a:path w="903" h="1097" extrusionOk="0">
                  <a:moveTo>
                    <a:pt x="237" y="0"/>
                  </a:moveTo>
                  <a:lnTo>
                    <a:pt x="172" y="22"/>
                  </a:lnTo>
                  <a:lnTo>
                    <a:pt x="129" y="43"/>
                  </a:lnTo>
                  <a:lnTo>
                    <a:pt x="86" y="108"/>
                  </a:lnTo>
                  <a:lnTo>
                    <a:pt x="43" y="172"/>
                  </a:lnTo>
                  <a:lnTo>
                    <a:pt x="0" y="710"/>
                  </a:lnTo>
                  <a:lnTo>
                    <a:pt x="0" y="774"/>
                  </a:lnTo>
                  <a:lnTo>
                    <a:pt x="22" y="817"/>
                  </a:lnTo>
                  <a:lnTo>
                    <a:pt x="43" y="860"/>
                  </a:lnTo>
                  <a:lnTo>
                    <a:pt x="108" y="903"/>
                  </a:lnTo>
                  <a:lnTo>
                    <a:pt x="538" y="1075"/>
                  </a:lnTo>
                  <a:lnTo>
                    <a:pt x="624" y="1096"/>
                  </a:lnTo>
                  <a:lnTo>
                    <a:pt x="688" y="1075"/>
                  </a:lnTo>
                  <a:lnTo>
                    <a:pt x="731" y="1053"/>
                  </a:lnTo>
                  <a:lnTo>
                    <a:pt x="774" y="1010"/>
                  </a:lnTo>
                  <a:lnTo>
                    <a:pt x="796" y="946"/>
                  </a:lnTo>
                  <a:lnTo>
                    <a:pt x="903" y="366"/>
                  </a:lnTo>
                  <a:lnTo>
                    <a:pt x="903" y="301"/>
                  </a:lnTo>
                  <a:lnTo>
                    <a:pt x="882" y="258"/>
                  </a:lnTo>
                  <a:lnTo>
                    <a:pt x="839" y="215"/>
                  </a:lnTo>
                  <a:lnTo>
                    <a:pt x="774" y="172"/>
                  </a:lnTo>
                  <a:lnTo>
                    <a:pt x="301" y="22"/>
                  </a:lnTo>
                  <a:lnTo>
                    <a:pt x="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2"/>
            <p:cNvSpPr/>
            <p:nvPr/>
          </p:nvSpPr>
          <p:spPr>
            <a:xfrm>
              <a:off x="5741060" y="-1765091"/>
              <a:ext cx="24309" cy="29531"/>
            </a:xfrm>
            <a:custGeom>
              <a:avLst/>
              <a:gdLst/>
              <a:ahLst/>
              <a:cxnLst/>
              <a:rect l="l" t="t" r="r" b="b"/>
              <a:pathLst>
                <a:path w="903" h="1097" fill="none" extrusionOk="0">
                  <a:moveTo>
                    <a:pt x="237" y="0"/>
                  </a:moveTo>
                  <a:lnTo>
                    <a:pt x="237" y="0"/>
                  </a:lnTo>
                  <a:lnTo>
                    <a:pt x="172" y="22"/>
                  </a:lnTo>
                  <a:lnTo>
                    <a:pt x="129" y="43"/>
                  </a:lnTo>
                  <a:lnTo>
                    <a:pt x="86" y="108"/>
                  </a:lnTo>
                  <a:lnTo>
                    <a:pt x="43" y="172"/>
                  </a:lnTo>
                  <a:lnTo>
                    <a:pt x="0" y="710"/>
                  </a:lnTo>
                  <a:lnTo>
                    <a:pt x="0" y="710"/>
                  </a:lnTo>
                  <a:lnTo>
                    <a:pt x="0" y="774"/>
                  </a:lnTo>
                  <a:lnTo>
                    <a:pt x="22" y="817"/>
                  </a:lnTo>
                  <a:lnTo>
                    <a:pt x="43" y="860"/>
                  </a:lnTo>
                  <a:lnTo>
                    <a:pt x="108" y="903"/>
                  </a:lnTo>
                  <a:lnTo>
                    <a:pt x="538" y="1075"/>
                  </a:lnTo>
                  <a:lnTo>
                    <a:pt x="538" y="1075"/>
                  </a:lnTo>
                  <a:lnTo>
                    <a:pt x="624" y="1096"/>
                  </a:lnTo>
                  <a:lnTo>
                    <a:pt x="624" y="1096"/>
                  </a:lnTo>
                  <a:lnTo>
                    <a:pt x="688" y="1075"/>
                  </a:lnTo>
                  <a:lnTo>
                    <a:pt x="731" y="1053"/>
                  </a:lnTo>
                  <a:lnTo>
                    <a:pt x="774" y="1010"/>
                  </a:lnTo>
                  <a:lnTo>
                    <a:pt x="796" y="946"/>
                  </a:lnTo>
                  <a:lnTo>
                    <a:pt x="903" y="366"/>
                  </a:lnTo>
                  <a:lnTo>
                    <a:pt x="903" y="366"/>
                  </a:lnTo>
                  <a:lnTo>
                    <a:pt x="903" y="301"/>
                  </a:lnTo>
                  <a:lnTo>
                    <a:pt x="882" y="258"/>
                  </a:lnTo>
                  <a:lnTo>
                    <a:pt x="839" y="215"/>
                  </a:lnTo>
                  <a:lnTo>
                    <a:pt x="774" y="172"/>
                  </a:lnTo>
                  <a:lnTo>
                    <a:pt x="301" y="22"/>
                  </a:lnTo>
                  <a:lnTo>
                    <a:pt x="301" y="22"/>
                  </a:lnTo>
                  <a:lnTo>
                    <a:pt x="2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2"/>
            <p:cNvSpPr/>
            <p:nvPr/>
          </p:nvSpPr>
          <p:spPr>
            <a:xfrm>
              <a:off x="5771722" y="-1752950"/>
              <a:ext cx="24336" cy="28966"/>
            </a:xfrm>
            <a:custGeom>
              <a:avLst/>
              <a:gdLst/>
              <a:ahLst/>
              <a:cxnLst/>
              <a:rect l="l" t="t" r="r" b="b"/>
              <a:pathLst>
                <a:path w="904" h="1076" extrusionOk="0">
                  <a:moveTo>
                    <a:pt x="172" y="1"/>
                  </a:moveTo>
                  <a:lnTo>
                    <a:pt x="108" y="44"/>
                  </a:lnTo>
                  <a:lnTo>
                    <a:pt x="65" y="87"/>
                  </a:lnTo>
                  <a:lnTo>
                    <a:pt x="43" y="151"/>
                  </a:lnTo>
                  <a:lnTo>
                    <a:pt x="0" y="710"/>
                  </a:lnTo>
                  <a:lnTo>
                    <a:pt x="0" y="753"/>
                  </a:lnTo>
                  <a:lnTo>
                    <a:pt x="22" y="817"/>
                  </a:lnTo>
                  <a:lnTo>
                    <a:pt x="43" y="860"/>
                  </a:lnTo>
                  <a:lnTo>
                    <a:pt x="108" y="882"/>
                  </a:lnTo>
                  <a:lnTo>
                    <a:pt x="538" y="1075"/>
                  </a:lnTo>
                  <a:lnTo>
                    <a:pt x="667" y="1075"/>
                  </a:lnTo>
                  <a:lnTo>
                    <a:pt x="731" y="1032"/>
                  </a:lnTo>
                  <a:lnTo>
                    <a:pt x="774" y="989"/>
                  </a:lnTo>
                  <a:lnTo>
                    <a:pt x="796" y="925"/>
                  </a:lnTo>
                  <a:lnTo>
                    <a:pt x="903" y="366"/>
                  </a:lnTo>
                  <a:lnTo>
                    <a:pt x="903" y="302"/>
                  </a:lnTo>
                  <a:lnTo>
                    <a:pt x="882" y="237"/>
                  </a:lnTo>
                  <a:lnTo>
                    <a:pt x="839" y="194"/>
                  </a:lnTo>
                  <a:lnTo>
                    <a:pt x="774" y="173"/>
                  </a:lnTo>
                  <a:lnTo>
                    <a:pt x="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2"/>
            <p:cNvSpPr/>
            <p:nvPr/>
          </p:nvSpPr>
          <p:spPr>
            <a:xfrm>
              <a:off x="5771722" y="-1752950"/>
              <a:ext cx="24336" cy="28966"/>
            </a:xfrm>
            <a:custGeom>
              <a:avLst/>
              <a:gdLst/>
              <a:ahLst/>
              <a:cxnLst/>
              <a:rect l="l" t="t" r="r" b="b"/>
              <a:pathLst>
                <a:path w="904" h="1076" fill="none" extrusionOk="0">
                  <a:moveTo>
                    <a:pt x="237" y="1"/>
                  </a:moveTo>
                  <a:lnTo>
                    <a:pt x="237" y="1"/>
                  </a:lnTo>
                  <a:lnTo>
                    <a:pt x="172" y="1"/>
                  </a:lnTo>
                  <a:lnTo>
                    <a:pt x="108" y="44"/>
                  </a:lnTo>
                  <a:lnTo>
                    <a:pt x="65" y="87"/>
                  </a:lnTo>
                  <a:lnTo>
                    <a:pt x="43" y="151"/>
                  </a:lnTo>
                  <a:lnTo>
                    <a:pt x="0" y="710"/>
                  </a:lnTo>
                  <a:lnTo>
                    <a:pt x="0" y="710"/>
                  </a:lnTo>
                  <a:lnTo>
                    <a:pt x="0" y="753"/>
                  </a:lnTo>
                  <a:lnTo>
                    <a:pt x="22" y="817"/>
                  </a:lnTo>
                  <a:lnTo>
                    <a:pt x="43" y="860"/>
                  </a:lnTo>
                  <a:lnTo>
                    <a:pt x="108" y="882"/>
                  </a:lnTo>
                  <a:lnTo>
                    <a:pt x="538" y="1075"/>
                  </a:lnTo>
                  <a:lnTo>
                    <a:pt x="538" y="1075"/>
                  </a:lnTo>
                  <a:lnTo>
                    <a:pt x="602" y="1075"/>
                  </a:lnTo>
                  <a:lnTo>
                    <a:pt x="602" y="1075"/>
                  </a:lnTo>
                  <a:lnTo>
                    <a:pt x="667" y="1075"/>
                  </a:lnTo>
                  <a:lnTo>
                    <a:pt x="731" y="1032"/>
                  </a:lnTo>
                  <a:lnTo>
                    <a:pt x="774" y="989"/>
                  </a:lnTo>
                  <a:lnTo>
                    <a:pt x="796" y="925"/>
                  </a:lnTo>
                  <a:lnTo>
                    <a:pt x="903" y="366"/>
                  </a:lnTo>
                  <a:lnTo>
                    <a:pt x="903" y="366"/>
                  </a:lnTo>
                  <a:lnTo>
                    <a:pt x="903" y="302"/>
                  </a:lnTo>
                  <a:lnTo>
                    <a:pt x="882" y="237"/>
                  </a:lnTo>
                  <a:lnTo>
                    <a:pt x="839" y="194"/>
                  </a:lnTo>
                  <a:lnTo>
                    <a:pt x="774" y="173"/>
                  </a:lnTo>
                  <a:lnTo>
                    <a:pt x="301" y="1"/>
                  </a:lnTo>
                  <a:lnTo>
                    <a:pt x="301" y="1"/>
                  </a:lnTo>
                  <a:lnTo>
                    <a:pt x="2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2"/>
            <p:cNvSpPr/>
            <p:nvPr/>
          </p:nvSpPr>
          <p:spPr>
            <a:xfrm>
              <a:off x="5348701" y="-1903998"/>
              <a:ext cx="2342" cy="619"/>
            </a:xfrm>
            <a:custGeom>
              <a:avLst/>
              <a:gdLst/>
              <a:ahLst/>
              <a:cxnLst/>
              <a:rect l="l" t="t" r="r" b="b"/>
              <a:pathLst>
                <a:path w="87" h="23" extrusionOk="0">
                  <a:moveTo>
                    <a:pt x="0" y="1"/>
                  </a:moveTo>
                  <a:lnTo>
                    <a:pt x="0" y="1"/>
                  </a:lnTo>
                  <a:lnTo>
                    <a:pt x="0" y="1"/>
                  </a:lnTo>
                  <a:lnTo>
                    <a:pt x="86" y="22"/>
                  </a:lnTo>
                  <a:lnTo>
                    <a:pt x="86" y="2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2"/>
            <p:cNvSpPr/>
            <p:nvPr/>
          </p:nvSpPr>
          <p:spPr>
            <a:xfrm>
              <a:off x="5348701" y="-1903998"/>
              <a:ext cx="2342" cy="619"/>
            </a:xfrm>
            <a:custGeom>
              <a:avLst/>
              <a:gdLst/>
              <a:ahLst/>
              <a:cxnLst/>
              <a:rect l="l" t="t" r="r" b="b"/>
              <a:pathLst>
                <a:path w="87" h="23" fill="none" extrusionOk="0">
                  <a:moveTo>
                    <a:pt x="0" y="1"/>
                  </a:moveTo>
                  <a:lnTo>
                    <a:pt x="0" y="1"/>
                  </a:lnTo>
                  <a:lnTo>
                    <a:pt x="0" y="1"/>
                  </a:lnTo>
                  <a:lnTo>
                    <a:pt x="86" y="22"/>
                  </a:lnTo>
                  <a:lnTo>
                    <a:pt x="86" y="22"/>
                  </a:lnTo>
                  <a:lnTo>
                    <a:pt x="0"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2"/>
            <p:cNvSpPr/>
            <p:nvPr/>
          </p:nvSpPr>
          <p:spPr>
            <a:xfrm>
              <a:off x="6201123" y="-1637786"/>
              <a:ext cx="479176" cy="127332"/>
            </a:xfrm>
            <a:custGeom>
              <a:avLst/>
              <a:gdLst/>
              <a:ahLst/>
              <a:cxnLst/>
              <a:rect l="l" t="t" r="r" b="b"/>
              <a:pathLst>
                <a:path w="17800" h="4730" extrusionOk="0">
                  <a:moveTo>
                    <a:pt x="4643" y="0"/>
                  </a:moveTo>
                  <a:lnTo>
                    <a:pt x="0" y="2902"/>
                  </a:lnTo>
                  <a:lnTo>
                    <a:pt x="1053" y="3139"/>
                  </a:lnTo>
                  <a:lnTo>
                    <a:pt x="2214" y="3354"/>
                  </a:lnTo>
                  <a:lnTo>
                    <a:pt x="3461" y="3590"/>
                  </a:lnTo>
                  <a:lnTo>
                    <a:pt x="4794" y="3805"/>
                  </a:lnTo>
                  <a:lnTo>
                    <a:pt x="6213" y="4020"/>
                  </a:lnTo>
                  <a:lnTo>
                    <a:pt x="7696" y="4214"/>
                  </a:lnTo>
                  <a:lnTo>
                    <a:pt x="9287" y="4386"/>
                  </a:lnTo>
                  <a:lnTo>
                    <a:pt x="10920" y="4536"/>
                  </a:lnTo>
                  <a:lnTo>
                    <a:pt x="10963" y="4536"/>
                  </a:lnTo>
                  <a:lnTo>
                    <a:pt x="10985" y="4558"/>
                  </a:lnTo>
                  <a:lnTo>
                    <a:pt x="11221" y="4558"/>
                  </a:lnTo>
                  <a:lnTo>
                    <a:pt x="11221" y="4579"/>
                  </a:lnTo>
                  <a:lnTo>
                    <a:pt x="11350" y="4579"/>
                  </a:lnTo>
                  <a:lnTo>
                    <a:pt x="13220" y="4730"/>
                  </a:lnTo>
                  <a:lnTo>
                    <a:pt x="17799" y="1742"/>
                  </a:lnTo>
                  <a:lnTo>
                    <a:pt x="4643"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2"/>
            <p:cNvSpPr/>
            <p:nvPr/>
          </p:nvSpPr>
          <p:spPr>
            <a:xfrm>
              <a:off x="6201123" y="-1637786"/>
              <a:ext cx="479176" cy="127332"/>
            </a:xfrm>
            <a:custGeom>
              <a:avLst/>
              <a:gdLst/>
              <a:ahLst/>
              <a:cxnLst/>
              <a:rect l="l" t="t" r="r" b="b"/>
              <a:pathLst>
                <a:path w="17800" h="4730" fill="none" extrusionOk="0">
                  <a:moveTo>
                    <a:pt x="4643" y="0"/>
                  </a:moveTo>
                  <a:lnTo>
                    <a:pt x="0" y="2902"/>
                  </a:lnTo>
                  <a:lnTo>
                    <a:pt x="0" y="2902"/>
                  </a:lnTo>
                  <a:lnTo>
                    <a:pt x="1053" y="3139"/>
                  </a:lnTo>
                  <a:lnTo>
                    <a:pt x="2214" y="3354"/>
                  </a:lnTo>
                  <a:lnTo>
                    <a:pt x="3461" y="3590"/>
                  </a:lnTo>
                  <a:lnTo>
                    <a:pt x="4794" y="3805"/>
                  </a:lnTo>
                  <a:lnTo>
                    <a:pt x="6213" y="4020"/>
                  </a:lnTo>
                  <a:lnTo>
                    <a:pt x="7696" y="4214"/>
                  </a:lnTo>
                  <a:lnTo>
                    <a:pt x="9287" y="4386"/>
                  </a:lnTo>
                  <a:lnTo>
                    <a:pt x="10920" y="4536"/>
                  </a:lnTo>
                  <a:lnTo>
                    <a:pt x="10920" y="4536"/>
                  </a:lnTo>
                  <a:lnTo>
                    <a:pt x="10920" y="4536"/>
                  </a:lnTo>
                  <a:lnTo>
                    <a:pt x="10920" y="4536"/>
                  </a:lnTo>
                  <a:lnTo>
                    <a:pt x="10963" y="4536"/>
                  </a:lnTo>
                  <a:lnTo>
                    <a:pt x="10963" y="4536"/>
                  </a:lnTo>
                  <a:lnTo>
                    <a:pt x="10963" y="4536"/>
                  </a:lnTo>
                  <a:lnTo>
                    <a:pt x="10963" y="4536"/>
                  </a:lnTo>
                  <a:lnTo>
                    <a:pt x="10985" y="4558"/>
                  </a:lnTo>
                  <a:lnTo>
                    <a:pt x="10985" y="4558"/>
                  </a:lnTo>
                  <a:lnTo>
                    <a:pt x="10985" y="4558"/>
                  </a:lnTo>
                  <a:lnTo>
                    <a:pt x="10985" y="4558"/>
                  </a:lnTo>
                  <a:lnTo>
                    <a:pt x="11006" y="4558"/>
                  </a:lnTo>
                  <a:lnTo>
                    <a:pt x="11006" y="4558"/>
                  </a:lnTo>
                  <a:lnTo>
                    <a:pt x="11006" y="4558"/>
                  </a:lnTo>
                  <a:lnTo>
                    <a:pt x="11006" y="4558"/>
                  </a:lnTo>
                  <a:lnTo>
                    <a:pt x="11028" y="4558"/>
                  </a:lnTo>
                  <a:lnTo>
                    <a:pt x="11028" y="4558"/>
                  </a:lnTo>
                  <a:lnTo>
                    <a:pt x="11049" y="4558"/>
                  </a:lnTo>
                  <a:lnTo>
                    <a:pt x="11049" y="4558"/>
                  </a:lnTo>
                  <a:lnTo>
                    <a:pt x="11071" y="4558"/>
                  </a:lnTo>
                  <a:lnTo>
                    <a:pt x="11071" y="4558"/>
                  </a:lnTo>
                  <a:lnTo>
                    <a:pt x="11071" y="4558"/>
                  </a:lnTo>
                  <a:lnTo>
                    <a:pt x="11071" y="4558"/>
                  </a:lnTo>
                  <a:lnTo>
                    <a:pt x="11092" y="4558"/>
                  </a:lnTo>
                  <a:lnTo>
                    <a:pt x="11092" y="4558"/>
                  </a:lnTo>
                  <a:lnTo>
                    <a:pt x="11092" y="4558"/>
                  </a:lnTo>
                  <a:lnTo>
                    <a:pt x="11092" y="4558"/>
                  </a:lnTo>
                  <a:lnTo>
                    <a:pt x="11114" y="4558"/>
                  </a:lnTo>
                  <a:lnTo>
                    <a:pt x="11114" y="4558"/>
                  </a:lnTo>
                  <a:lnTo>
                    <a:pt x="11135" y="4558"/>
                  </a:lnTo>
                  <a:lnTo>
                    <a:pt x="11135" y="4558"/>
                  </a:lnTo>
                  <a:lnTo>
                    <a:pt x="11135" y="4558"/>
                  </a:lnTo>
                  <a:lnTo>
                    <a:pt x="11135" y="4558"/>
                  </a:lnTo>
                  <a:lnTo>
                    <a:pt x="11157" y="4558"/>
                  </a:lnTo>
                  <a:lnTo>
                    <a:pt x="11157" y="4558"/>
                  </a:lnTo>
                  <a:lnTo>
                    <a:pt x="11178" y="4558"/>
                  </a:lnTo>
                  <a:lnTo>
                    <a:pt x="11178" y="4558"/>
                  </a:lnTo>
                  <a:lnTo>
                    <a:pt x="11178" y="4558"/>
                  </a:lnTo>
                  <a:lnTo>
                    <a:pt x="11178" y="4558"/>
                  </a:lnTo>
                  <a:lnTo>
                    <a:pt x="11200" y="4558"/>
                  </a:lnTo>
                  <a:lnTo>
                    <a:pt x="11200" y="4558"/>
                  </a:lnTo>
                  <a:lnTo>
                    <a:pt x="11221" y="4558"/>
                  </a:lnTo>
                  <a:lnTo>
                    <a:pt x="11221" y="4558"/>
                  </a:lnTo>
                  <a:lnTo>
                    <a:pt x="11221" y="4579"/>
                  </a:lnTo>
                  <a:lnTo>
                    <a:pt x="11221" y="4579"/>
                  </a:lnTo>
                  <a:lnTo>
                    <a:pt x="11264" y="4579"/>
                  </a:lnTo>
                  <a:lnTo>
                    <a:pt x="11264" y="4579"/>
                  </a:lnTo>
                  <a:lnTo>
                    <a:pt x="11350" y="4579"/>
                  </a:lnTo>
                  <a:lnTo>
                    <a:pt x="11350" y="4579"/>
                  </a:lnTo>
                  <a:lnTo>
                    <a:pt x="13220" y="4730"/>
                  </a:lnTo>
                  <a:lnTo>
                    <a:pt x="17799" y="1742"/>
                  </a:lnTo>
                  <a:lnTo>
                    <a:pt x="464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2"/>
            <p:cNvSpPr/>
            <p:nvPr/>
          </p:nvSpPr>
          <p:spPr>
            <a:xfrm>
              <a:off x="4748600" y="-2040563"/>
              <a:ext cx="792256" cy="877915"/>
            </a:xfrm>
            <a:custGeom>
              <a:avLst/>
              <a:gdLst/>
              <a:ahLst/>
              <a:cxnLst/>
              <a:rect l="l" t="t" r="r" b="b"/>
              <a:pathLst>
                <a:path w="29430" h="32612" extrusionOk="0">
                  <a:moveTo>
                    <a:pt x="1785" y="1"/>
                  </a:moveTo>
                  <a:lnTo>
                    <a:pt x="1140" y="44"/>
                  </a:lnTo>
                  <a:lnTo>
                    <a:pt x="667" y="108"/>
                  </a:lnTo>
                  <a:lnTo>
                    <a:pt x="344" y="194"/>
                  </a:lnTo>
                  <a:lnTo>
                    <a:pt x="151" y="259"/>
                  </a:lnTo>
                  <a:lnTo>
                    <a:pt x="43" y="302"/>
                  </a:lnTo>
                  <a:lnTo>
                    <a:pt x="22" y="323"/>
                  </a:lnTo>
                  <a:lnTo>
                    <a:pt x="0" y="388"/>
                  </a:lnTo>
                  <a:lnTo>
                    <a:pt x="0" y="452"/>
                  </a:lnTo>
                  <a:lnTo>
                    <a:pt x="22" y="517"/>
                  </a:lnTo>
                  <a:lnTo>
                    <a:pt x="86" y="581"/>
                  </a:lnTo>
                  <a:lnTo>
                    <a:pt x="237" y="732"/>
                  </a:lnTo>
                  <a:lnTo>
                    <a:pt x="495" y="882"/>
                  </a:lnTo>
                  <a:lnTo>
                    <a:pt x="796" y="1033"/>
                  </a:lnTo>
                  <a:lnTo>
                    <a:pt x="1140" y="1205"/>
                  </a:lnTo>
                  <a:lnTo>
                    <a:pt x="1914" y="1527"/>
                  </a:lnTo>
                  <a:lnTo>
                    <a:pt x="2709" y="1828"/>
                  </a:lnTo>
                  <a:lnTo>
                    <a:pt x="3418" y="2086"/>
                  </a:lnTo>
                  <a:lnTo>
                    <a:pt x="4128" y="2322"/>
                  </a:lnTo>
                  <a:lnTo>
                    <a:pt x="9932" y="11007"/>
                  </a:lnTo>
                  <a:lnTo>
                    <a:pt x="17649" y="30698"/>
                  </a:lnTo>
                  <a:lnTo>
                    <a:pt x="17907" y="30913"/>
                  </a:lnTo>
                  <a:lnTo>
                    <a:pt x="18165" y="31128"/>
                  </a:lnTo>
                  <a:lnTo>
                    <a:pt x="18423" y="31321"/>
                  </a:lnTo>
                  <a:lnTo>
                    <a:pt x="18681" y="31493"/>
                  </a:lnTo>
                  <a:lnTo>
                    <a:pt x="19175" y="31794"/>
                  </a:lnTo>
                  <a:lnTo>
                    <a:pt x="19670" y="32052"/>
                  </a:lnTo>
                  <a:lnTo>
                    <a:pt x="20143" y="32246"/>
                  </a:lnTo>
                  <a:lnTo>
                    <a:pt x="20616" y="32375"/>
                  </a:lnTo>
                  <a:lnTo>
                    <a:pt x="21046" y="32482"/>
                  </a:lnTo>
                  <a:lnTo>
                    <a:pt x="21454" y="32547"/>
                  </a:lnTo>
                  <a:lnTo>
                    <a:pt x="21841" y="32590"/>
                  </a:lnTo>
                  <a:lnTo>
                    <a:pt x="22163" y="32611"/>
                  </a:lnTo>
                  <a:lnTo>
                    <a:pt x="22464" y="32611"/>
                  </a:lnTo>
                  <a:lnTo>
                    <a:pt x="22722" y="32590"/>
                  </a:lnTo>
                  <a:lnTo>
                    <a:pt x="23088" y="32547"/>
                  </a:lnTo>
                  <a:lnTo>
                    <a:pt x="23217" y="32504"/>
                  </a:lnTo>
                  <a:lnTo>
                    <a:pt x="23776" y="23690"/>
                  </a:lnTo>
                  <a:lnTo>
                    <a:pt x="24786" y="23690"/>
                  </a:lnTo>
                  <a:lnTo>
                    <a:pt x="26463" y="14167"/>
                  </a:lnTo>
                  <a:lnTo>
                    <a:pt x="29429" y="12060"/>
                  </a:lnTo>
                  <a:lnTo>
                    <a:pt x="29408" y="12039"/>
                  </a:lnTo>
                  <a:lnTo>
                    <a:pt x="29300" y="11931"/>
                  </a:lnTo>
                  <a:lnTo>
                    <a:pt x="29085" y="11759"/>
                  </a:lnTo>
                  <a:lnTo>
                    <a:pt x="28698" y="11480"/>
                  </a:lnTo>
                  <a:lnTo>
                    <a:pt x="28075" y="11093"/>
                  </a:lnTo>
                  <a:lnTo>
                    <a:pt x="27215" y="10577"/>
                  </a:lnTo>
                  <a:lnTo>
                    <a:pt x="26033" y="9889"/>
                  </a:lnTo>
                  <a:lnTo>
                    <a:pt x="24507" y="9051"/>
                  </a:lnTo>
                  <a:lnTo>
                    <a:pt x="22421" y="7954"/>
                  </a:lnTo>
                  <a:lnTo>
                    <a:pt x="19777" y="6622"/>
                  </a:lnTo>
                  <a:lnTo>
                    <a:pt x="18316" y="5891"/>
                  </a:lnTo>
                  <a:lnTo>
                    <a:pt x="16789" y="5160"/>
                  </a:lnTo>
                  <a:lnTo>
                    <a:pt x="15220" y="4408"/>
                  </a:lnTo>
                  <a:lnTo>
                    <a:pt x="13651" y="3677"/>
                  </a:lnTo>
                  <a:lnTo>
                    <a:pt x="12081" y="2989"/>
                  </a:lnTo>
                  <a:lnTo>
                    <a:pt x="10555" y="2322"/>
                  </a:lnTo>
                  <a:lnTo>
                    <a:pt x="9115" y="1720"/>
                  </a:lnTo>
                  <a:lnTo>
                    <a:pt x="7761" y="1183"/>
                  </a:lnTo>
                  <a:lnTo>
                    <a:pt x="6514" y="732"/>
                  </a:lnTo>
                  <a:lnTo>
                    <a:pt x="5933" y="538"/>
                  </a:lnTo>
                  <a:lnTo>
                    <a:pt x="5418" y="388"/>
                  </a:lnTo>
                  <a:lnTo>
                    <a:pt x="4923" y="259"/>
                  </a:lnTo>
                  <a:lnTo>
                    <a:pt x="4493" y="151"/>
                  </a:lnTo>
                  <a:lnTo>
                    <a:pt x="4106" y="87"/>
                  </a:lnTo>
                  <a:lnTo>
                    <a:pt x="3762" y="44"/>
                  </a:lnTo>
                  <a:lnTo>
                    <a:pt x="26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2"/>
            <p:cNvSpPr/>
            <p:nvPr/>
          </p:nvSpPr>
          <p:spPr>
            <a:xfrm>
              <a:off x="6585944" y="-1608282"/>
              <a:ext cx="424771" cy="335665"/>
            </a:xfrm>
            <a:custGeom>
              <a:avLst/>
              <a:gdLst/>
              <a:ahLst/>
              <a:cxnLst/>
              <a:rect l="l" t="t" r="r" b="b"/>
              <a:pathLst>
                <a:path w="15779" h="12469" extrusionOk="0">
                  <a:moveTo>
                    <a:pt x="0" y="1"/>
                  </a:moveTo>
                  <a:lnTo>
                    <a:pt x="1097" y="968"/>
                  </a:lnTo>
                  <a:lnTo>
                    <a:pt x="5654" y="9631"/>
                  </a:lnTo>
                  <a:lnTo>
                    <a:pt x="11974" y="12469"/>
                  </a:lnTo>
                  <a:lnTo>
                    <a:pt x="15779" y="3612"/>
                  </a:lnTo>
                  <a:lnTo>
                    <a:pt x="29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2"/>
            <p:cNvSpPr/>
            <p:nvPr/>
          </p:nvSpPr>
          <p:spPr>
            <a:xfrm>
              <a:off x="4876497" y="-2033618"/>
              <a:ext cx="664359" cy="837966"/>
            </a:xfrm>
            <a:custGeom>
              <a:avLst/>
              <a:gdLst/>
              <a:ahLst/>
              <a:cxnLst/>
              <a:rect l="l" t="t" r="r" b="b"/>
              <a:pathLst>
                <a:path w="24679" h="31128" extrusionOk="0">
                  <a:moveTo>
                    <a:pt x="172" y="1"/>
                  </a:moveTo>
                  <a:lnTo>
                    <a:pt x="65" y="44"/>
                  </a:lnTo>
                  <a:lnTo>
                    <a:pt x="43" y="65"/>
                  </a:lnTo>
                  <a:lnTo>
                    <a:pt x="0" y="130"/>
                  </a:lnTo>
                  <a:lnTo>
                    <a:pt x="0" y="194"/>
                  </a:lnTo>
                  <a:lnTo>
                    <a:pt x="43" y="259"/>
                  </a:lnTo>
                  <a:lnTo>
                    <a:pt x="86" y="323"/>
                  </a:lnTo>
                  <a:lnTo>
                    <a:pt x="258" y="474"/>
                  </a:lnTo>
                  <a:lnTo>
                    <a:pt x="495" y="624"/>
                  </a:lnTo>
                  <a:lnTo>
                    <a:pt x="795" y="775"/>
                  </a:lnTo>
                  <a:lnTo>
                    <a:pt x="1139" y="947"/>
                  </a:lnTo>
                  <a:lnTo>
                    <a:pt x="1913" y="1269"/>
                  </a:lnTo>
                  <a:lnTo>
                    <a:pt x="2709" y="1570"/>
                  </a:lnTo>
                  <a:lnTo>
                    <a:pt x="3418" y="1828"/>
                  </a:lnTo>
                  <a:lnTo>
                    <a:pt x="4127" y="2064"/>
                  </a:lnTo>
                  <a:lnTo>
                    <a:pt x="9953" y="10749"/>
                  </a:lnTo>
                  <a:lnTo>
                    <a:pt x="17649" y="30440"/>
                  </a:lnTo>
                  <a:lnTo>
                    <a:pt x="18100" y="30805"/>
                  </a:lnTo>
                  <a:lnTo>
                    <a:pt x="18530" y="31128"/>
                  </a:lnTo>
                  <a:lnTo>
                    <a:pt x="19025" y="23432"/>
                  </a:lnTo>
                  <a:lnTo>
                    <a:pt x="20035" y="23432"/>
                  </a:lnTo>
                  <a:lnTo>
                    <a:pt x="21712" y="13909"/>
                  </a:lnTo>
                  <a:lnTo>
                    <a:pt x="24678" y="11802"/>
                  </a:lnTo>
                  <a:lnTo>
                    <a:pt x="24657" y="11781"/>
                  </a:lnTo>
                  <a:lnTo>
                    <a:pt x="24549" y="11673"/>
                  </a:lnTo>
                  <a:lnTo>
                    <a:pt x="24334" y="11501"/>
                  </a:lnTo>
                  <a:lnTo>
                    <a:pt x="23947" y="11222"/>
                  </a:lnTo>
                  <a:lnTo>
                    <a:pt x="23324" y="10835"/>
                  </a:lnTo>
                  <a:lnTo>
                    <a:pt x="22464" y="10319"/>
                  </a:lnTo>
                  <a:lnTo>
                    <a:pt x="21282" y="9631"/>
                  </a:lnTo>
                  <a:lnTo>
                    <a:pt x="19756" y="8793"/>
                  </a:lnTo>
                  <a:lnTo>
                    <a:pt x="17885" y="7804"/>
                  </a:lnTo>
                  <a:lnTo>
                    <a:pt x="15564" y="6622"/>
                  </a:lnTo>
                  <a:lnTo>
                    <a:pt x="12898" y="5310"/>
                  </a:lnTo>
                  <a:lnTo>
                    <a:pt x="10082" y="3956"/>
                  </a:lnTo>
                  <a:lnTo>
                    <a:pt x="8642" y="3311"/>
                  </a:lnTo>
                  <a:lnTo>
                    <a:pt x="7223" y="2666"/>
                  </a:lnTo>
                  <a:lnTo>
                    <a:pt x="5847" y="2086"/>
                  </a:lnTo>
                  <a:lnTo>
                    <a:pt x="4536" y="1527"/>
                  </a:lnTo>
                  <a:lnTo>
                    <a:pt x="3289" y="1032"/>
                  </a:lnTo>
                  <a:lnTo>
                    <a:pt x="2128" y="603"/>
                  </a:lnTo>
                  <a:lnTo>
                    <a:pt x="1075" y="259"/>
                  </a:lnTo>
                  <a:lnTo>
                    <a:pt x="602" y="108"/>
                  </a:lnTo>
                  <a:lnTo>
                    <a:pt x="172"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2"/>
            <p:cNvSpPr/>
            <p:nvPr/>
          </p:nvSpPr>
          <p:spPr>
            <a:xfrm>
              <a:off x="5422758" y="-2454431"/>
              <a:ext cx="1784150" cy="497105"/>
            </a:xfrm>
            <a:custGeom>
              <a:avLst/>
              <a:gdLst/>
              <a:ahLst/>
              <a:cxnLst/>
              <a:rect l="l" t="t" r="r" b="b"/>
              <a:pathLst>
                <a:path w="66276" h="18466" extrusionOk="0">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20831" y="18186"/>
                  </a:lnTo>
                  <a:lnTo>
                    <a:pt x="7310" y="13801"/>
                  </a:lnTo>
                  <a:lnTo>
                    <a:pt x="15285" y="12382"/>
                  </a:lnTo>
                  <a:lnTo>
                    <a:pt x="21326" y="11329"/>
                  </a:lnTo>
                  <a:lnTo>
                    <a:pt x="25260" y="10641"/>
                  </a:lnTo>
                  <a:lnTo>
                    <a:pt x="26162" y="10469"/>
                  </a:lnTo>
                  <a:lnTo>
                    <a:pt x="27753" y="10146"/>
                  </a:lnTo>
                  <a:lnTo>
                    <a:pt x="32697" y="9093"/>
                  </a:lnTo>
                  <a:lnTo>
                    <a:pt x="39189" y="7674"/>
                  </a:lnTo>
                  <a:lnTo>
                    <a:pt x="46434" y="6105"/>
                  </a:lnTo>
                  <a:lnTo>
                    <a:pt x="59654" y="3182"/>
                  </a:lnTo>
                  <a:lnTo>
                    <a:pt x="65587" y="1892"/>
                  </a:lnTo>
                  <a:lnTo>
                    <a:pt x="65867" y="1870"/>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2"/>
            <p:cNvSpPr/>
            <p:nvPr/>
          </p:nvSpPr>
          <p:spPr>
            <a:xfrm>
              <a:off x="6425635" y="-1879097"/>
              <a:ext cx="149325" cy="112283"/>
            </a:xfrm>
            <a:custGeom>
              <a:avLst/>
              <a:gdLst/>
              <a:ahLst/>
              <a:cxnLst/>
              <a:rect l="l" t="t" r="r" b="b"/>
              <a:pathLst>
                <a:path w="5547" h="4171" extrusionOk="0">
                  <a:moveTo>
                    <a:pt x="1" y="0"/>
                  </a:moveTo>
                  <a:lnTo>
                    <a:pt x="216" y="473"/>
                  </a:lnTo>
                  <a:lnTo>
                    <a:pt x="474" y="968"/>
                  </a:lnTo>
                  <a:lnTo>
                    <a:pt x="753" y="1441"/>
                  </a:lnTo>
                  <a:lnTo>
                    <a:pt x="1033" y="1892"/>
                  </a:lnTo>
                  <a:lnTo>
                    <a:pt x="1505" y="2601"/>
                  </a:lnTo>
                  <a:lnTo>
                    <a:pt x="1763" y="2924"/>
                  </a:lnTo>
                  <a:lnTo>
                    <a:pt x="2387" y="3289"/>
                  </a:lnTo>
                  <a:lnTo>
                    <a:pt x="3096" y="3676"/>
                  </a:lnTo>
                  <a:lnTo>
                    <a:pt x="3999" y="4171"/>
                  </a:lnTo>
                  <a:lnTo>
                    <a:pt x="5547" y="3203"/>
                  </a:lnTo>
                  <a:lnTo>
                    <a:pt x="4279" y="2601"/>
                  </a:lnTo>
                  <a:lnTo>
                    <a:pt x="3032" y="1999"/>
                  </a:lnTo>
                  <a:lnTo>
                    <a:pt x="1785" y="1355"/>
                  </a:lnTo>
                  <a:lnTo>
                    <a:pt x="560" y="710"/>
                  </a:lnTo>
                  <a:lnTo>
                    <a:pt x="1785" y="710"/>
                  </a:lnTo>
                  <a:lnTo>
                    <a:pt x="1"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2"/>
            <p:cNvSpPr/>
            <p:nvPr/>
          </p:nvSpPr>
          <p:spPr>
            <a:xfrm>
              <a:off x="6425635" y="-1879097"/>
              <a:ext cx="149325" cy="112283"/>
            </a:xfrm>
            <a:custGeom>
              <a:avLst/>
              <a:gdLst/>
              <a:ahLst/>
              <a:cxnLst/>
              <a:rect l="l" t="t" r="r" b="b"/>
              <a:pathLst>
                <a:path w="5547" h="4171" fill="none" extrusionOk="0">
                  <a:moveTo>
                    <a:pt x="1" y="0"/>
                  </a:moveTo>
                  <a:lnTo>
                    <a:pt x="1" y="0"/>
                  </a:lnTo>
                  <a:lnTo>
                    <a:pt x="216" y="473"/>
                  </a:lnTo>
                  <a:lnTo>
                    <a:pt x="474" y="968"/>
                  </a:lnTo>
                  <a:lnTo>
                    <a:pt x="753" y="1441"/>
                  </a:lnTo>
                  <a:lnTo>
                    <a:pt x="1033" y="1892"/>
                  </a:lnTo>
                  <a:lnTo>
                    <a:pt x="1505" y="2601"/>
                  </a:lnTo>
                  <a:lnTo>
                    <a:pt x="1763" y="2924"/>
                  </a:lnTo>
                  <a:lnTo>
                    <a:pt x="1763" y="2924"/>
                  </a:lnTo>
                  <a:lnTo>
                    <a:pt x="2387" y="3289"/>
                  </a:lnTo>
                  <a:lnTo>
                    <a:pt x="3096" y="3676"/>
                  </a:lnTo>
                  <a:lnTo>
                    <a:pt x="3999" y="4171"/>
                  </a:lnTo>
                  <a:lnTo>
                    <a:pt x="5547" y="3203"/>
                  </a:lnTo>
                  <a:lnTo>
                    <a:pt x="5547" y="3203"/>
                  </a:lnTo>
                  <a:lnTo>
                    <a:pt x="4279" y="2601"/>
                  </a:lnTo>
                  <a:lnTo>
                    <a:pt x="3032" y="1999"/>
                  </a:lnTo>
                  <a:lnTo>
                    <a:pt x="1785" y="1355"/>
                  </a:lnTo>
                  <a:lnTo>
                    <a:pt x="560" y="710"/>
                  </a:lnTo>
                  <a:lnTo>
                    <a:pt x="1785" y="710"/>
                  </a:lnTo>
                  <a:lnTo>
                    <a:pt x="1785" y="7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2"/>
            <p:cNvSpPr/>
            <p:nvPr/>
          </p:nvSpPr>
          <p:spPr>
            <a:xfrm>
              <a:off x="6440684" y="-1860010"/>
              <a:ext cx="159178" cy="67165"/>
            </a:xfrm>
            <a:custGeom>
              <a:avLst/>
              <a:gdLst/>
              <a:ahLst/>
              <a:cxnLst/>
              <a:rect l="l" t="t" r="r" b="b"/>
              <a:pathLst>
                <a:path w="5913" h="2495" extrusionOk="0">
                  <a:moveTo>
                    <a:pt x="1" y="1"/>
                  </a:moveTo>
                  <a:lnTo>
                    <a:pt x="1226" y="646"/>
                  </a:lnTo>
                  <a:lnTo>
                    <a:pt x="2473" y="1290"/>
                  </a:lnTo>
                  <a:lnTo>
                    <a:pt x="3720" y="1892"/>
                  </a:lnTo>
                  <a:lnTo>
                    <a:pt x="4988" y="2494"/>
                  </a:lnTo>
                  <a:lnTo>
                    <a:pt x="5912" y="1914"/>
                  </a:lnTo>
                  <a:lnTo>
                    <a:pt x="3548" y="925"/>
                  </a:lnTo>
                  <a:lnTo>
                    <a:pt x="1226"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2"/>
            <p:cNvSpPr/>
            <p:nvPr/>
          </p:nvSpPr>
          <p:spPr>
            <a:xfrm>
              <a:off x="6974830" y="-1636063"/>
              <a:ext cx="50933" cy="24336"/>
            </a:xfrm>
            <a:custGeom>
              <a:avLst/>
              <a:gdLst/>
              <a:ahLst/>
              <a:cxnLst/>
              <a:rect l="l" t="t" r="r" b="b"/>
              <a:pathLst>
                <a:path w="1892" h="904" extrusionOk="0">
                  <a:moveTo>
                    <a:pt x="0" y="1"/>
                  </a:moveTo>
                  <a:lnTo>
                    <a:pt x="0" y="1"/>
                  </a:lnTo>
                  <a:lnTo>
                    <a:pt x="0" y="1"/>
                  </a:lnTo>
                  <a:lnTo>
                    <a:pt x="1892" y="904"/>
                  </a:lnTo>
                  <a:lnTo>
                    <a:pt x="1892" y="904"/>
                  </a:lnTo>
                  <a:lnTo>
                    <a:pt x="1892" y="904"/>
                  </a:lnTo>
                  <a:lnTo>
                    <a:pt x="1892" y="904"/>
                  </a:lnTo>
                  <a:lnTo>
                    <a:pt x="0" y="1"/>
                  </a:lnTo>
                  <a:close/>
                </a:path>
              </a:pathLst>
            </a:custGeom>
            <a:solidFill>
              <a:srgbClr val="96B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2"/>
            <p:cNvSpPr/>
            <p:nvPr/>
          </p:nvSpPr>
          <p:spPr>
            <a:xfrm>
              <a:off x="6974830" y="-1636063"/>
              <a:ext cx="50933" cy="24336"/>
            </a:xfrm>
            <a:custGeom>
              <a:avLst/>
              <a:gdLst/>
              <a:ahLst/>
              <a:cxnLst/>
              <a:rect l="l" t="t" r="r" b="b"/>
              <a:pathLst>
                <a:path w="1892" h="904" fill="none" extrusionOk="0">
                  <a:moveTo>
                    <a:pt x="0" y="1"/>
                  </a:moveTo>
                  <a:lnTo>
                    <a:pt x="0" y="1"/>
                  </a:lnTo>
                  <a:lnTo>
                    <a:pt x="0" y="1"/>
                  </a:lnTo>
                  <a:lnTo>
                    <a:pt x="1892" y="904"/>
                  </a:lnTo>
                  <a:lnTo>
                    <a:pt x="1892" y="904"/>
                  </a:lnTo>
                  <a:lnTo>
                    <a:pt x="1892" y="904"/>
                  </a:lnTo>
                  <a:lnTo>
                    <a:pt x="1892" y="904"/>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2"/>
            <p:cNvSpPr/>
            <p:nvPr/>
          </p:nvSpPr>
          <p:spPr>
            <a:xfrm>
              <a:off x="6779795" y="-1685246"/>
              <a:ext cx="245968" cy="73519"/>
            </a:xfrm>
            <a:custGeom>
              <a:avLst/>
              <a:gdLst/>
              <a:ahLst/>
              <a:cxnLst/>
              <a:rect l="l" t="t" r="r" b="b"/>
              <a:pathLst>
                <a:path w="9137" h="2731" extrusionOk="0">
                  <a:moveTo>
                    <a:pt x="1656" y="1"/>
                  </a:moveTo>
                  <a:lnTo>
                    <a:pt x="1" y="1097"/>
                  </a:lnTo>
                  <a:lnTo>
                    <a:pt x="732" y="1333"/>
                  </a:lnTo>
                  <a:lnTo>
                    <a:pt x="1462" y="1548"/>
                  </a:lnTo>
                  <a:lnTo>
                    <a:pt x="2150" y="1720"/>
                  </a:lnTo>
                  <a:lnTo>
                    <a:pt x="2817" y="1871"/>
                  </a:lnTo>
                  <a:lnTo>
                    <a:pt x="3806" y="2043"/>
                  </a:lnTo>
                  <a:lnTo>
                    <a:pt x="4730" y="2193"/>
                  </a:lnTo>
                  <a:lnTo>
                    <a:pt x="6428" y="2430"/>
                  </a:lnTo>
                  <a:lnTo>
                    <a:pt x="7890" y="2623"/>
                  </a:lnTo>
                  <a:lnTo>
                    <a:pt x="9137" y="2731"/>
                  </a:lnTo>
                  <a:lnTo>
                    <a:pt x="7245" y="1828"/>
                  </a:lnTo>
                  <a:lnTo>
                    <a:pt x="7095" y="2043"/>
                  </a:lnTo>
                  <a:lnTo>
                    <a:pt x="5590" y="1505"/>
                  </a:lnTo>
                  <a:lnTo>
                    <a:pt x="3870" y="861"/>
                  </a:lnTo>
                  <a:lnTo>
                    <a:pt x="1656"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2"/>
            <p:cNvSpPr/>
            <p:nvPr/>
          </p:nvSpPr>
          <p:spPr>
            <a:xfrm>
              <a:off x="6779795" y="-1685246"/>
              <a:ext cx="245968" cy="73519"/>
            </a:xfrm>
            <a:custGeom>
              <a:avLst/>
              <a:gdLst/>
              <a:ahLst/>
              <a:cxnLst/>
              <a:rect l="l" t="t" r="r" b="b"/>
              <a:pathLst>
                <a:path w="9137" h="2731" fill="none" extrusionOk="0">
                  <a:moveTo>
                    <a:pt x="1656" y="1"/>
                  </a:moveTo>
                  <a:lnTo>
                    <a:pt x="1" y="1097"/>
                  </a:lnTo>
                  <a:lnTo>
                    <a:pt x="1" y="1097"/>
                  </a:lnTo>
                  <a:lnTo>
                    <a:pt x="732" y="1333"/>
                  </a:lnTo>
                  <a:lnTo>
                    <a:pt x="1462" y="1548"/>
                  </a:lnTo>
                  <a:lnTo>
                    <a:pt x="2150" y="1720"/>
                  </a:lnTo>
                  <a:lnTo>
                    <a:pt x="2817" y="1871"/>
                  </a:lnTo>
                  <a:lnTo>
                    <a:pt x="2817" y="1871"/>
                  </a:lnTo>
                  <a:lnTo>
                    <a:pt x="3806" y="2043"/>
                  </a:lnTo>
                  <a:lnTo>
                    <a:pt x="4730" y="2193"/>
                  </a:lnTo>
                  <a:lnTo>
                    <a:pt x="6428" y="2430"/>
                  </a:lnTo>
                  <a:lnTo>
                    <a:pt x="7890" y="2623"/>
                  </a:lnTo>
                  <a:lnTo>
                    <a:pt x="9137" y="2731"/>
                  </a:lnTo>
                  <a:lnTo>
                    <a:pt x="9137" y="2731"/>
                  </a:lnTo>
                  <a:lnTo>
                    <a:pt x="7245" y="1828"/>
                  </a:lnTo>
                  <a:lnTo>
                    <a:pt x="7095" y="2043"/>
                  </a:lnTo>
                  <a:lnTo>
                    <a:pt x="7095" y="2043"/>
                  </a:lnTo>
                  <a:lnTo>
                    <a:pt x="5590" y="1505"/>
                  </a:lnTo>
                  <a:lnTo>
                    <a:pt x="3870" y="861"/>
                  </a:lnTo>
                  <a:lnTo>
                    <a:pt x="16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2"/>
            <p:cNvSpPr/>
            <p:nvPr/>
          </p:nvSpPr>
          <p:spPr>
            <a:xfrm>
              <a:off x="6824347" y="-1698544"/>
              <a:ext cx="150510" cy="68296"/>
            </a:xfrm>
            <a:custGeom>
              <a:avLst/>
              <a:gdLst/>
              <a:ahLst/>
              <a:cxnLst/>
              <a:rect l="l" t="t" r="r" b="b"/>
              <a:pathLst>
                <a:path w="5591" h="2537" extrusionOk="0">
                  <a:moveTo>
                    <a:pt x="753" y="0"/>
                  </a:moveTo>
                  <a:lnTo>
                    <a:pt x="1" y="495"/>
                  </a:lnTo>
                  <a:lnTo>
                    <a:pt x="2215" y="1355"/>
                  </a:lnTo>
                  <a:lnTo>
                    <a:pt x="3935" y="1999"/>
                  </a:lnTo>
                  <a:lnTo>
                    <a:pt x="5440" y="2537"/>
                  </a:lnTo>
                  <a:lnTo>
                    <a:pt x="5590" y="2322"/>
                  </a:lnTo>
                  <a:lnTo>
                    <a:pt x="3290" y="1204"/>
                  </a:lnTo>
                  <a:lnTo>
                    <a:pt x="753"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2"/>
            <p:cNvSpPr/>
            <p:nvPr/>
          </p:nvSpPr>
          <p:spPr>
            <a:xfrm>
              <a:off x="6533288" y="-1808512"/>
              <a:ext cx="311357" cy="152825"/>
            </a:xfrm>
            <a:custGeom>
              <a:avLst/>
              <a:gdLst/>
              <a:ahLst/>
              <a:cxnLst/>
              <a:rect l="l" t="t" r="r" b="b"/>
              <a:pathLst>
                <a:path w="11566" h="5677" extrusionOk="0">
                  <a:moveTo>
                    <a:pt x="2472" y="1"/>
                  </a:moveTo>
                  <a:lnTo>
                    <a:pt x="1548" y="581"/>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9394" y="3075"/>
                  </a:lnTo>
                  <a:lnTo>
                    <a:pt x="7137" y="2065"/>
                  </a:lnTo>
                  <a:lnTo>
                    <a:pt x="4815" y="1033"/>
                  </a:lnTo>
                  <a:lnTo>
                    <a:pt x="2472"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2"/>
            <p:cNvSpPr/>
            <p:nvPr/>
          </p:nvSpPr>
          <p:spPr>
            <a:xfrm>
              <a:off x="6533288" y="-1808512"/>
              <a:ext cx="311357" cy="152825"/>
            </a:xfrm>
            <a:custGeom>
              <a:avLst/>
              <a:gdLst/>
              <a:ahLst/>
              <a:cxnLst/>
              <a:rect l="l" t="t" r="r" b="b"/>
              <a:pathLst>
                <a:path w="11566" h="5677" fill="none" extrusionOk="0">
                  <a:moveTo>
                    <a:pt x="2472" y="1"/>
                  </a:moveTo>
                  <a:lnTo>
                    <a:pt x="1548" y="581"/>
                  </a:lnTo>
                  <a:lnTo>
                    <a:pt x="0" y="1549"/>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11565" y="4085"/>
                  </a:lnTo>
                  <a:lnTo>
                    <a:pt x="9394" y="3075"/>
                  </a:lnTo>
                  <a:lnTo>
                    <a:pt x="7137" y="2065"/>
                  </a:lnTo>
                  <a:lnTo>
                    <a:pt x="4815" y="1033"/>
                  </a:lnTo>
                  <a:lnTo>
                    <a:pt x="24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מלבן 3">
            <a:extLst>
              <a:ext uri="{FF2B5EF4-FFF2-40B4-BE49-F238E27FC236}">
                <a16:creationId xmlns:a16="http://schemas.microsoft.com/office/drawing/2014/main" id="{EA3AAA80-4670-8FD4-EE3E-B5FFD75C39D0}"/>
              </a:ext>
            </a:extLst>
          </p:cNvPr>
          <p:cNvSpPr/>
          <p:nvPr/>
        </p:nvSpPr>
        <p:spPr>
          <a:xfrm>
            <a:off x="3582649" y="3455233"/>
            <a:ext cx="4819338" cy="824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84"/>
        <p:cNvGrpSpPr/>
        <p:nvPr/>
      </p:nvGrpSpPr>
      <p:grpSpPr>
        <a:xfrm>
          <a:off x="0" y="0"/>
          <a:ext cx="0" cy="0"/>
          <a:chOff x="0" y="0"/>
          <a:chExt cx="0" cy="0"/>
        </a:xfrm>
      </p:grpSpPr>
      <p:sp>
        <p:nvSpPr>
          <p:cNvPr id="3786" name="Google Shape;3786;p40"/>
          <p:cNvSpPr/>
          <p:nvPr/>
        </p:nvSpPr>
        <p:spPr>
          <a:xfrm>
            <a:off x="382679" y="2063989"/>
            <a:ext cx="602834" cy="618649"/>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0"/>
          <p:cNvSpPr/>
          <p:nvPr/>
        </p:nvSpPr>
        <p:spPr>
          <a:xfrm>
            <a:off x="366762" y="3196880"/>
            <a:ext cx="634668" cy="60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0"/>
          <p:cNvSpPr/>
          <p:nvPr/>
        </p:nvSpPr>
        <p:spPr>
          <a:xfrm>
            <a:off x="418583" y="849249"/>
            <a:ext cx="602834" cy="61865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0"/>
          <p:cNvSpPr txBox="1">
            <a:spLocks noGrp="1"/>
          </p:cNvSpPr>
          <p:nvPr>
            <p:ph type="title" idx="4"/>
          </p:nvPr>
        </p:nvSpPr>
        <p:spPr>
          <a:xfrm>
            <a:off x="352650" y="903078"/>
            <a:ext cx="7347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3790" name="Google Shape;3790;p40"/>
          <p:cNvSpPr txBox="1">
            <a:spLocks noGrp="1"/>
          </p:cNvSpPr>
          <p:nvPr>
            <p:ph type="title" idx="6"/>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Methodology &amp; Research Focus</a:t>
            </a:r>
            <a:endParaRPr i="1" dirty="0"/>
          </a:p>
        </p:txBody>
      </p:sp>
      <p:sp>
        <p:nvSpPr>
          <p:cNvPr id="3794" name="Google Shape;3794;p40"/>
          <p:cNvSpPr txBox="1">
            <a:spLocks noGrp="1"/>
          </p:cNvSpPr>
          <p:nvPr>
            <p:ph type="title" idx="2"/>
          </p:nvPr>
        </p:nvSpPr>
        <p:spPr>
          <a:xfrm flipH="1">
            <a:off x="1087349" y="2395293"/>
            <a:ext cx="2926027" cy="365700"/>
          </a:xfrm>
          <a:prstGeom prst="rect">
            <a:avLst/>
          </a:prstGeom>
        </p:spPr>
        <p:txBody>
          <a:bodyPr spcFirstLastPara="1" wrap="square" lIns="91425" tIns="91425" rIns="91425" bIns="91425" anchor="b" anchorCtr="0">
            <a:noAutofit/>
          </a:bodyPr>
          <a:lstStyle/>
          <a:p>
            <a:r>
              <a:rPr lang="en-US" b="1" dirty="0"/>
              <a:t>Data Aggregation</a:t>
            </a:r>
            <a:br>
              <a:rPr lang="en-US" b="1" dirty="0"/>
            </a:br>
            <a:endParaRPr dirty="0"/>
          </a:p>
        </p:txBody>
      </p:sp>
      <p:sp>
        <p:nvSpPr>
          <p:cNvPr id="3795" name="Google Shape;3795;p40"/>
          <p:cNvSpPr txBox="1">
            <a:spLocks noGrp="1"/>
          </p:cNvSpPr>
          <p:nvPr>
            <p:ph type="title" idx="7"/>
          </p:nvPr>
        </p:nvSpPr>
        <p:spPr>
          <a:xfrm>
            <a:off x="1187424" y="1063800"/>
            <a:ext cx="2340600" cy="3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Data Preparation</a:t>
            </a:r>
          </a:p>
        </p:txBody>
      </p:sp>
      <p:sp>
        <p:nvSpPr>
          <p:cNvPr id="3796" name="Google Shape;3796;p40"/>
          <p:cNvSpPr txBox="1">
            <a:spLocks noGrp="1"/>
          </p:cNvSpPr>
          <p:nvPr>
            <p:ph type="subTitle" idx="8"/>
          </p:nvPr>
        </p:nvSpPr>
        <p:spPr>
          <a:xfrm>
            <a:off x="1087350" y="1317946"/>
            <a:ext cx="6193559"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Checked data quality for the 2013 dataset, addressing missing or inconsistent values. </a:t>
            </a:r>
            <a:r>
              <a:rPr lang="en-US" sz="1200" dirty="0"/>
              <a:t>S</a:t>
            </a:r>
            <a:r>
              <a:rPr lang="en" sz="1200" dirty="0"/>
              <a:t>tandardized formats for consistency (numeric fields, airport\airlines names). </a:t>
            </a:r>
            <a:r>
              <a:rPr lang="en-US" sz="1200" dirty="0"/>
              <a:t>T</a:t>
            </a:r>
            <a:r>
              <a:rPr lang="en" sz="1200" dirty="0"/>
              <a:t>he dataset is specifically focused on airports in New York.</a:t>
            </a:r>
            <a:endParaRPr sz="1200" dirty="0"/>
          </a:p>
        </p:txBody>
      </p:sp>
      <p:sp>
        <p:nvSpPr>
          <p:cNvPr id="3799" name="Google Shape;3799;p40"/>
          <p:cNvSpPr txBox="1">
            <a:spLocks noGrp="1"/>
          </p:cNvSpPr>
          <p:nvPr>
            <p:ph type="title" idx="14"/>
          </p:nvPr>
        </p:nvSpPr>
        <p:spPr>
          <a:xfrm>
            <a:off x="316746" y="3212060"/>
            <a:ext cx="7347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3800" name="Google Shape;3800;p40"/>
          <p:cNvSpPr txBox="1">
            <a:spLocks noGrp="1"/>
          </p:cNvSpPr>
          <p:nvPr>
            <p:ph type="title" idx="5"/>
          </p:nvPr>
        </p:nvSpPr>
        <p:spPr>
          <a:xfrm flipH="1">
            <a:off x="316746" y="2106108"/>
            <a:ext cx="7347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13" name="Google Shape;3796;p40">
            <a:extLst>
              <a:ext uri="{FF2B5EF4-FFF2-40B4-BE49-F238E27FC236}">
                <a16:creationId xmlns:a16="http://schemas.microsoft.com/office/drawing/2014/main" id="{BD758E12-6F05-2F51-CEF6-556465091308}"/>
              </a:ext>
            </a:extLst>
          </p:cNvPr>
          <p:cNvSpPr txBox="1">
            <a:spLocks/>
          </p:cNvSpPr>
          <p:nvPr/>
        </p:nvSpPr>
        <p:spPr>
          <a:xfrm>
            <a:off x="1087350" y="2334708"/>
            <a:ext cx="6193559"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 PLUS 1p"/>
              <a:buNone/>
              <a:defRPr sz="1400" b="0" i="0" u="none" strike="noStrike" cap="none">
                <a:solidFill>
                  <a:schemeClr val="dk2"/>
                </a:solidFill>
                <a:latin typeface="M PLUS 1p"/>
                <a:ea typeface="M PLUS 1p"/>
                <a:cs typeface="M PLUS 1p"/>
                <a:sym typeface="M PLUS 1p"/>
              </a:defRPr>
            </a:lvl1pPr>
            <a:lvl2pPr marL="914400" marR="0" lvl="1" indent="-317500" algn="ctr" rtl="0">
              <a:lnSpc>
                <a:spcPct val="100000"/>
              </a:lnSpc>
              <a:spcBef>
                <a:spcPts val="0"/>
              </a:spcBef>
              <a:spcAft>
                <a:spcPts val="0"/>
              </a:spcAft>
              <a:buClr>
                <a:schemeClr val="dk2"/>
              </a:buClr>
              <a:buSzPts val="1400"/>
              <a:buFont typeface="M PLUS 1p"/>
              <a:buNone/>
              <a:defRPr sz="1400" b="0" i="0" u="none" strike="noStrike" cap="none">
                <a:solidFill>
                  <a:schemeClr val="dk2"/>
                </a:solidFill>
                <a:latin typeface="M PLUS 1p"/>
                <a:ea typeface="M PLUS 1p"/>
                <a:cs typeface="M PLUS 1p"/>
                <a:sym typeface="M PLUS 1p"/>
              </a:defRPr>
            </a:lvl2pPr>
            <a:lvl3pPr marL="1371600" marR="0" lvl="2" indent="-317500" algn="ctr" rtl="0">
              <a:lnSpc>
                <a:spcPct val="100000"/>
              </a:lnSpc>
              <a:spcBef>
                <a:spcPts val="0"/>
              </a:spcBef>
              <a:spcAft>
                <a:spcPts val="0"/>
              </a:spcAft>
              <a:buClr>
                <a:schemeClr val="dk2"/>
              </a:buClr>
              <a:buSzPts val="1400"/>
              <a:buFont typeface="M PLUS 1p"/>
              <a:buNone/>
              <a:defRPr sz="1400" b="0" i="0" u="none" strike="noStrike" cap="none">
                <a:solidFill>
                  <a:schemeClr val="dk2"/>
                </a:solidFill>
                <a:latin typeface="M PLUS 1p"/>
                <a:ea typeface="M PLUS 1p"/>
                <a:cs typeface="M PLUS 1p"/>
                <a:sym typeface="M PLUS 1p"/>
              </a:defRPr>
            </a:lvl3pPr>
            <a:lvl4pPr marL="1828800" marR="0" lvl="3" indent="-317500" algn="ctr" rtl="0">
              <a:lnSpc>
                <a:spcPct val="100000"/>
              </a:lnSpc>
              <a:spcBef>
                <a:spcPts val="0"/>
              </a:spcBef>
              <a:spcAft>
                <a:spcPts val="0"/>
              </a:spcAft>
              <a:buClr>
                <a:schemeClr val="dk2"/>
              </a:buClr>
              <a:buSzPts val="1400"/>
              <a:buFont typeface="M PLUS 1p"/>
              <a:buNone/>
              <a:defRPr sz="1400" b="0" i="0" u="none" strike="noStrike" cap="none">
                <a:solidFill>
                  <a:schemeClr val="dk2"/>
                </a:solidFill>
                <a:latin typeface="M PLUS 1p"/>
                <a:ea typeface="M PLUS 1p"/>
                <a:cs typeface="M PLUS 1p"/>
                <a:sym typeface="M PLUS 1p"/>
              </a:defRPr>
            </a:lvl4pPr>
            <a:lvl5pPr marL="2286000" marR="0" lvl="4" indent="-317500" algn="ctr" rtl="0">
              <a:lnSpc>
                <a:spcPct val="100000"/>
              </a:lnSpc>
              <a:spcBef>
                <a:spcPts val="0"/>
              </a:spcBef>
              <a:spcAft>
                <a:spcPts val="0"/>
              </a:spcAft>
              <a:buClr>
                <a:schemeClr val="dk2"/>
              </a:buClr>
              <a:buSzPts val="1400"/>
              <a:buFont typeface="M PLUS 1p"/>
              <a:buNone/>
              <a:defRPr sz="1400" b="0" i="0" u="none" strike="noStrike" cap="none">
                <a:solidFill>
                  <a:schemeClr val="dk2"/>
                </a:solidFill>
                <a:latin typeface="M PLUS 1p"/>
                <a:ea typeface="M PLUS 1p"/>
                <a:cs typeface="M PLUS 1p"/>
                <a:sym typeface="M PLUS 1p"/>
              </a:defRPr>
            </a:lvl5pPr>
            <a:lvl6pPr marL="2743200" marR="0" lvl="5" indent="-317500" algn="ctr" rtl="0">
              <a:lnSpc>
                <a:spcPct val="100000"/>
              </a:lnSpc>
              <a:spcBef>
                <a:spcPts val="0"/>
              </a:spcBef>
              <a:spcAft>
                <a:spcPts val="0"/>
              </a:spcAft>
              <a:buClr>
                <a:schemeClr val="dk2"/>
              </a:buClr>
              <a:buSzPts val="1400"/>
              <a:buFont typeface="M PLUS 1p"/>
              <a:buNone/>
              <a:defRPr sz="1400" b="0" i="0" u="none" strike="noStrike" cap="none">
                <a:solidFill>
                  <a:schemeClr val="dk2"/>
                </a:solidFill>
                <a:latin typeface="M PLUS 1p"/>
                <a:ea typeface="M PLUS 1p"/>
                <a:cs typeface="M PLUS 1p"/>
                <a:sym typeface="M PLUS 1p"/>
              </a:defRPr>
            </a:lvl6pPr>
            <a:lvl7pPr marL="3200400" marR="0" lvl="6" indent="-317500" algn="ctr" rtl="0">
              <a:lnSpc>
                <a:spcPct val="100000"/>
              </a:lnSpc>
              <a:spcBef>
                <a:spcPts val="0"/>
              </a:spcBef>
              <a:spcAft>
                <a:spcPts val="0"/>
              </a:spcAft>
              <a:buClr>
                <a:schemeClr val="dk2"/>
              </a:buClr>
              <a:buSzPts val="1400"/>
              <a:buFont typeface="M PLUS 1p"/>
              <a:buNone/>
              <a:defRPr sz="1400" b="0" i="0" u="none" strike="noStrike" cap="none">
                <a:solidFill>
                  <a:schemeClr val="dk2"/>
                </a:solidFill>
                <a:latin typeface="M PLUS 1p"/>
                <a:ea typeface="M PLUS 1p"/>
                <a:cs typeface="M PLUS 1p"/>
                <a:sym typeface="M PLUS 1p"/>
              </a:defRPr>
            </a:lvl7pPr>
            <a:lvl8pPr marL="3657600" marR="0" lvl="7" indent="-317500" algn="ctr" rtl="0">
              <a:lnSpc>
                <a:spcPct val="100000"/>
              </a:lnSpc>
              <a:spcBef>
                <a:spcPts val="0"/>
              </a:spcBef>
              <a:spcAft>
                <a:spcPts val="0"/>
              </a:spcAft>
              <a:buClr>
                <a:schemeClr val="dk2"/>
              </a:buClr>
              <a:buSzPts val="1400"/>
              <a:buFont typeface="M PLUS 1p"/>
              <a:buNone/>
              <a:defRPr sz="1400" b="0" i="0" u="none" strike="noStrike" cap="none">
                <a:solidFill>
                  <a:schemeClr val="dk2"/>
                </a:solidFill>
                <a:latin typeface="M PLUS 1p"/>
                <a:ea typeface="M PLUS 1p"/>
                <a:cs typeface="M PLUS 1p"/>
                <a:sym typeface="M PLUS 1p"/>
              </a:defRPr>
            </a:lvl8pPr>
            <a:lvl9pPr marL="4114800" marR="0" lvl="8" indent="-317500" algn="ctr" rtl="0">
              <a:lnSpc>
                <a:spcPct val="100000"/>
              </a:lnSpc>
              <a:spcBef>
                <a:spcPts val="0"/>
              </a:spcBef>
              <a:spcAft>
                <a:spcPts val="0"/>
              </a:spcAft>
              <a:buClr>
                <a:schemeClr val="dk2"/>
              </a:buClr>
              <a:buSzPts val="1400"/>
              <a:buFont typeface="M PLUS 1p"/>
              <a:buNone/>
              <a:defRPr sz="1400" b="0" i="0" u="none" strike="noStrike" cap="none">
                <a:solidFill>
                  <a:schemeClr val="dk2"/>
                </a:solidFill>
                <a:latin typeface="M PLUS 1p"/>
                <a:ea typeface="M PLUS 1p"/>
                <a:cs typeface="M PLUS 1p"/>
                <a:sym typeface="M PLUS 1p"/>
              </a:defRPr>
            </a:lvl9pPr>
          </a:lstStyle>
          <a:p>
            <a:pPr marL="0" indent="0"/>
            <a:r>
              <a:rPr lang="en-US" sz="1200" dirty="0"/>
              <a:t>Group data by origin, destination, and airline, with an emphasis on New York – based airports, to analyze flight counts and delay patterns. Calculated average departure and arrival delays for each route and airline.</a:t>
            </a:r>
          </a:p>
        </p:txBody>
      </p:sp>
      <p:sp>
        <p:nvSpPr>
          <p:cNvPr id="16" name="Google Shape;3795;p40">
            <a:extLst>
              <a:ext uri="{FF2B5EF4-FFF2-40B4-BE49-F238E27FC236}">
                <a16:creationId xmlns:a16="http://schemas.microsoft.com/office/drawing/2014/main" id="{AD60697F-E613-407A-4710-EB4B847CFCCE}"/>
              </a:ext>
            </a:extLst>
          </p:cNvPr>
          <p:cNvSpPr txBox="1">
            <a:spLocks/>
          </p:cNvSpPr>
          <p:nvPr/>
        </p:nvSpPr>
        <p:spPr>
          <a:xfrm>
            <a:off x="1051446" y="3257810"/>
            <a:ext cx="2654922" cy="3405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Raleway Black"/>
              <a:buNone/>
              <a:defRPr sz="2000" b="1" i="1" u="none" strike="noStrike" cap="none">
                <a:solidFill>
                  <a:schemeClr val="dk2"/>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2500"/>
              <a:buFont typeface="Anton"/>
              <a:buNone/>
              <a:defRPr sz="2500" b="0" i="1" u="none" strike="noStrike" cap="none">
                <a:solidFill>
                  <a:schemeClr val="dk1"/>
                </a:solidFill>
                <a:latin typeface="Anton"/>
                <a:ea typeface="Anton"/>
                <a:cs typeface="Anton"/>
                <a:sym typeface="Anton"/>
              </a:defRPr>
            </a:lvl2pPr>
            <a:lvl3pPr marR="0" lvl="2" algn="ctr" rtl="0">
              <a:lnSpc>
                <a:spcPct val="100000"/>
              </a:lnSpc>
              <a:spcBef>
                <a:spcPts val="0"/>
              </a:spcBef>
              <a:spcAft>
                <a:spcPts val="0"/>
              </a:spcAft>
              <a:buClr>
                <a:schemeClr val="dk1"/>
              </a:buClr>
              <a:buSzPts val="2500"/>
              <a:buFont typeface="Anton"/>
              <a:buNone/>
              <a:defRPr sz="2500" b="0" i="1" u="none" strike="noStrike" cap="none">
                <a:solidFill>
                  <a:schemeClr val="dk1"/>
                </a:solidFill>
                <a:latin typeface="Anton"/>
                <a:ea typeface="Anton"/>
                <a:cs typeface="Anton"/>
                <a:sym typeface="Anton"/>
              </a:defRPr>
            </a:lvl3pPr>
            <a:lvl4pPr marR="0" lvl="3" algn="ctr" rtl="0">
              <a:lnSpc>
                <a:spcPct val="100000"/>
              </a:lnSpc>
              <a:spcBef>
                <a:spcPts val="0"/>
              </a:spcBef>
              <a:spcAft>
                <a:spcPts val="0"/>
              </a:spcAft>
              <a:buClr>
                <a:schemeClr val="dk1"/>
              </a:buClr>
              <a:buSzPts val="2500"/>
              <a:buFont typeface="Anton"/>
              <a:buNone/>
              <a:defRPr sz="2500" b="0" i="1" u="none" strike="noStrike" cap="none">
                <a:solidFill>
                  <a:schemeClr val="dk1"/>
                </a:solidFill>
                <a:latin typeface="Anton"/>
                <a:ea typeface="Anton"/>
                <a:cs typeface="Anton"/>
                <a:sym typeface="Anton"/>
              </a:defRPr>
            </a:lvl4pPr>
            <a:lvl5pPr marR="0" lvl="4" algn="ctr" rtl="0">
              <a:lnSpc>
                <a:spcPct val="100000"/>
              </a:lnSpc>
              <a:spcBef>
                <a:spcPts val="0"/>
              </a:spcBef>
              <a:spcAft>
                <a:spcPts val="0"/>
              </a:spcAft>
              <a:buClr>
                <a:schemeClr val="dk1"/>
              </a:buClr>
              <a:buSzPts val="2500"/>
              <a:buFont typeface="Anton"/>
              <a:buNone/>
              <a:defRPr sz="2500" b="0" i="1" u="none" strike="noStrike" cap="none">
                <a:solidFill>
                  <a:schemeClr val="dk1"/>
                </a:solidFill>
                <a:latin typeface="Anton"/>
                <a:ea typeface="Anton"/>
                <a:cs typeface="Anton"/>
                <a:sym typeface="Anton"/>
              </a:defRPr>
            </a:lvl5pPr>
            <a:lvl6pPr marR="0" lvl="5" algn="ctr" rtl="0">
              <a:lnSpc>
                <a:spcPct val="100000"/>
              </a:lnSpc>
              <a:spcBef>
                <a:spcPts val="0"/>
              </a:spcBef>
              <a:spcAft>
                <a:spcPts val="0"/>
              </a:spcAft>
              <a:buClr>
                <a:schemeClr val="dk1"/>
              </a:buClr>
              <a:buSzPts val="2500"/>
              <a:buFont typeface="Anton"/>
              <a:buNone/>
              <a:defRPr sz="2500" b="0" i="1" u="none" strike="noStrike" cap="none">
                <a:solidFill>
                  <a:schemeClr val="dk1"/>
                </a:solidFill>
                <a:latin typeface="Anton"/>
                <a:ea typeface="Anton"/>
                <a:cs typeface="Anton"/>
                <a:sym typeface="Anton"/>
              </a:defRPr>
            </a:lvl6pPr>
            <a:lvl7pPr marR="0" lvl="6" algn="ctr" rtl="0">
              <a:lnSpc>
                <a:spcPct val="100000"/>
              </a:lnSpc>
              <a:spcBef>
                <a:spcPts val="0"/>
              </a:spcBef>
              <a:spcAft>
                <a:spcPts val="0"/>
              </a:spcAft>
              <a:buClr>
                <a:schemeClr val="dk1"/>
              </a:buClr>
              <a:buSzPts val="2500"/>
              <a:buFont typeface="Anton"/>
              <a:buNone/>
              <a:defRPr sz="2500" b="0" i="1" u="none" strike="noStrike" cap="none">
                <a:solidFill>
                  <a:schemeClr val="dk1"/>
                </a:solidFill>
                <a:latin typeface="Anton"/>
                <a:ea typeface="Anton"/>
                <a:cs typeface="Anton"/>
                <a:sym typeface="Anton"/>
              </a:defRPr>
            </a:lvl7pPr>
            <a:lvl8pPr marR="0" lvl="7" algn="ctr" rtl="0">
              <a:lnSpc>
                <a:spcPct val="100000"/>
              </a:lnSpc>
              <a:spcBef>
                <a:spcPts val="0"/>
              </a:spcBef>
              <a:spcAft>
                <a:spcPts val="0"/>
              </a:spcAft>
              <a:buClr>
                <a:schemeClr val="dk1"/>
              </a:buClr>
              <a:buSzPts val="2500"/>
              <a:buFont typeface="Anton"/>
              <a:buNone/>
              <a:defRPr sz="2500" b="0" i="1" u="none" strike="noStrike" cap="none">
                <a:solidFill>
                  <a:schemeClr val="dk1"/>
                </a:solidFill>
                <a:latin typeface="Anton"/>
                <a:ea typeface="Anton"/>
                <a:cs typeface="Anton"/>
                <a:sym typeface="Anton"/>
              </a:defRPr>
            </a:lvl8pPr>
            <a:lvl9pPr marR="0" lvl="8" algn="ctr" rtl="0">
              <a:lnSpc>
                <a:spcPct val="100000"/>
              </a:lnSpc>
              <a:spcBef>
                <a:spcPts val="0"/>
              </a:spcBef>
              <a:spcAft>
                <a:spcPts val="0"/>
              </a:spcAft>
              <a:buClr>
                <a:schemeClr val="dk1"/>
              </a:buClr>
              <a:buSzPts val="2500"/>
              <a:buFont typeface="Anton"/>
              <a:buNone/>
              <a:defRPr sz="2500" b="0" i="1" u="none" strike="noStrike" cap="none">
                <a:solidFill>
                  <a:schemeClr val="dk1"/>
                </a:solidFill>
                <a:latin typeface="Anton"/>
                <a:ea typeface="Anton"/>
                <a:cs typeface="Anton"/>
                <a:sym typeface="Anton"/>
              </a:defRPr>
            </a:lvl9pPr>
          </a:lstStyle>
          <a:p>
            <a:r>
              <a:rPr lang="en-US" dirty="0"/>
              <a:t>Insights Extraction</a:t>
            </a:r>
          </a:p>
        </p:txBody>
      </p:sp>
      <p:sp>
        <p:nvSpPr>
          <p:cNvPr id="17" name="Google Shape;3796;p40">
            <a:extLst>
              <a:ext uri="{FF2B5EF4-FFF2-40B4-BE49-F238E27FC236}">
                <a16:creationId xmlns:a16="http://schemas.microsoft.com/office/drawing/2014/main" id="{1AF013D4-BD00-CAA1-0AF1-25F79A656D59}"/>
              </a:ext>
            </a:extLst>
          </p:cNvPr>
          <p:cNvSpPr txBox="1">
            <a:spLocks/>
          </p:cNvSpPr>
          <p:nvPr/>
        </p:nvSpPr>
        <p:spPr>
          <a:xfrm>
            <a:off x="1087349" y="3489828"/>
            <a:ext cx="6193559"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 PLUS 1p"/>
              <a:buNone/>
              <a:defRPr sz="1400" b="0" i="0" u="none" strike="noStrike" cap="none">
                <a:solidFill>
                  <a:schemeClr val="dk2"/>
                </a:solidFill>
                <a:latin typeface="M PLUS 1p"/>
                <a:ea typeface="M PLUS 1p"/>
                <a:cs typeface="M PLUS 1p"/>
                <a:sym typeface="M PLUS 1p"/>
              </a:defRPr>
            </a:lvl1pPr>
            <a:lvl2pPr marL="914400" marR="0" lvl="1" indent="-317500" algn="ctr" rtl="0">
              <a:lnSpc>
                <a:spcPct val="100000"/>
              </a:lnSpc>
              <a:spcBef>
                <a:spcPts val="0"/>
              </a:spcBef>
              <a:spcAft>
                <a:spcPts val="0"/>
              </a:spcAft>
              <a:buClr>
                <a:schemeClr val="dk2"/>
              </a:buClr>
              <a:buSzPts val="1400"/>
              <a:buFont typeface="M PLUS 1p"/>
              <a:buNone/>
              <a:defRPr sz="1400" b="0" i="0" u="none" strike="noStrike" cap="none">
                <a:solidFill>
                  <a:schemeClr val="dk2"/>
                </a:solidFill>
                <a:latin typeface="M PLUS 1p"/>
                <a:ea typeface="M PLUS 1p"/>
                <a:cs typeface="M PLUS 1p"/>
                <a:sym typeface="M PLUS 1p"/>
              </a:defRPr>
            </a:lvl2pPr>
            <a:lvl3pPr marL="1371600" marR="0" lvl="2" indent="-317500" algn="ctr" rtl="0">
              <a:lnSpc>
                <a:spcPct val="100000"/>
              </a:lnSpc>
              <a:spcBef>
                <a:spcPts val="0"/>
              </a:spcBef>
              <a:spcAft>
                <a:spcPts val="0"/>
              </a:spcAft>
              <a:buClr>
                <a:schemeClr val="dk2"/>
              </a:buClr>
              <a:buSzPts val="1400"/>
              <a:buFont typeface="M PLUS 1p"/>
              <a:buNone/>
              <a:defRPr sz="1400" b="0" i="0" u="none" strike="noStrike" cap="none">
                <a:solidFill>
                  <a:schemeClr val="dk2"/>
                </a:solidFill>
                <a:latin typeface="M PLUS 1p"/>
                <a:ea typeface="M PLUS 1p"/>
                <a:cs typeface="M PLUS 1p"/>
                <a:sym typeface="M PLUS 1p"/>
              </a:defRPr>
            </a:lvl3pPr>
            <a:lvl4pPr marL="1828800" marR="0" lvl="3" indent="-317500" algn="ctr" rtl="0">
              <a:lnSpc>
                <a:spcPct val="100000"/>
              </a:lnSpc>
              <a:spcBef>
                <a:spcPts val="0"/>
              </a:spcBef>
              <a:spcAft>
                <a:spcPts val="0"/>
              </a:spcAft>
              <a:buClr>
                <a:schemeClr val="dk2"/>
              </a:buClr>
              <a:buSzPts val="1400"/>
              <a:buFont typeface="M PLUS 1p"/>
              <a:buNone/>
              <a:defRPr sz="1400" b="0" i="0" u="none" strike="noStrike" cap="none">
                <a:solidFill>
                  <a:schemeClr val="dk2"/>
                </a:solidFill>
                <a:latin typeface="M PLUS 1p"/>
                <a:ea typeface="M PLUS 1p"/>
                <a:cs typeface="M PLUS 1p"/>
                <a:sym typeface="M PLUS 1p"/>
              </a:defRPr>
            </a:lvl4pPr>
            <a:lvl5pPr marL="2286000" marR="0" lvl="4" indent="-317500" algn="ctr" rtl="0">
              <a:lnSpc>
                <a:spcPct val="100000"/>
              </a:lnSpc>
              <a:spcBef>
                <a:spcPts val="0"/>
              </a:spcBef>
              <a:spcAft>
                <a:spcPts val="0"/>
              </a:spcAft>
              <a:buClr>
                <a:schemeClr val="dk2"/>
              </a:buClr>
              <a:buSzPts val="1400"/>
              <a:buFont typeface="M PLUS 1p"/>
              <a:buNone/>
              <a:defRPr sz="1400" b="0" i="0" u="none" strike="noStrike" cap="none">
                <a:solidFill>
                  <a:schemeClr val="dk2"/>
                </a:solidFill>
                <a:latin typeface="M PLUS 1p"/>
                <a:ea typeface="M PLUS 1p"/>
                <a:cs typeface="M PLUS 1p"/>
                <a:sym typeface="M PLUS 1p"/>
              </a:defRPr>
            </a:lvl5pPr>
            <a:lvl6pPr marL="2743200" marR="0" lvl="5" indent="-317500" algn="ctr" rtl="0">
              <a:lnSpc>
                <a:spcPct val="100000"/>
              </a:lnSpc>
              <a:spcBef>
                <a:spcPts val="0"/>
              </a:spcBef>
              <a:spcAft>
                <a:spcPts val="0"/>
              </a:spcAft>
              <a:buClr>
                <a:schemeClr val="dk2"/>
              </a:buClr>
              <a:buSzPts val="1400"/>
              <a:buFont typeface="M PLUS 1p"/>
              <a:buNone/>
              <a:defRPr sz="1400" b="0" i="0" u="none" strike="noStrike" cap="none">
                <a:solidFill>
                  <a:schemeClr val="dk2"/>
                </a:solidFill>
                <a:latin typeface="M PLUS 1p"/>
                <a:ea typeface="M PLUS 1p"/>
                <a:cs typeface="M PLUS 1p"/>
                <a:sym typeface="M PLUS 1p"/>
              </a:defRPr>
            </a:lvl6pPr>
            <a:lvl7pPr marL="3200400" marR="0" lvl="6" indent="-317500" algn="ctr" rtl="0">
              <a:lnSpc>
                <a:spcPct val="100000"/>
              </a:lnSpc>
              <a:spcBef>
                <a:spcPts val="0"/>
              </a:spcBef>
              <a:spcAft>
                <a:spcPts val="0"/>
              </a:spcAft>
              <a:buClr>
                <a:schemeClr val="dk2"/>
              </a:buClr>
              <a:buSzPts val="1400"/>
              <a:buFont typeface="M PLUS 1p"/>
              <a:buNone/>
              <a:defRPr sz="1400" b="0" i="0" u="none" strike="noStrike" cap="none">
                <a:solidFill>
                  <a:schemeClr val="dk2"/>
                </a:solidFill>
                <a:latin typeface="M PLUS 1p"/>
                <a:ea typeface="M PLUS 1p"/>
                <a:cs typeface="M PLUS 1p"/>
                <a:sym typeface="M PLUS 1p"/>
              </a:defRPr>
            </a:lvl7pPr>
            <a:lvl8pPr marL="3657600" marR="0" lvl="7" indent="-317500" algn="ctr" rtl="0">
              <a:lnSpc>
                <a:spcPct val="100000"/>
              </a:lnSpc>
              <a:spcBef>
                <a:spcPts val="0"/>
              </a:spcBef>
              <a:spcAft>
                <a:spcPts val="0"/>
              </a:spcAft>
              <a:buClr>
                <a:schemeClr val="dk2"/>
              </a:buClr>
              <a:buSzPts val="1400"/>
              <a:buFont typeface="M PLUS 1p"/>
              <a:buNone/>
              <a:defRPr sz="1400" b="0" i="0" u="none" strike="noStrike" cap="none">
                <a:solidFill>
                  <a:schemeClr val="dk2"/>
                </a:solidFill>
                <a:latin typeface="M PLUS 1p"/>
                <a:ea typeface="M PLUS 1p"/>
                <a:cs typeface="M PLUS 1p"/>
                <a:sym typeface="M PLUS 1p"/>
              </a:defRPr>
            </a:lvl8pPr>
            <a:lvl9pPr marL="4114800" marR="0" lvl="8" indent="-317500" algn="ctr" rtl="0">
              <a:lnSpc>
                <a:spcPct val="100000"/>
              </a:lnSpc>
              <a:spcBef>
                <a:spcPts val="0"/>
              </a:spcBef>
              <a:spcAft>
                <a:spcPts val="0"/>
              </a:spcAft>
              <a:buClr>
                <a:schemeClr val="dk2"/>
              </a:buClr>
              <a:buSzPts val="1400"/>
              <a:buFont typeface="M PLUS 1p"/>
              <a:buNone/>
              <a:defRPr sz="1400" b="0" i="0" u="none" strike="noStrike" cap="none">
                <a:solidFill>
                  <a:schemeClr val="dk2"/>
                </a:solidFill>
                <a:latin typeface="M PLUS 1p"/>
                <a:ea typeface="M PLUS 1p"/>
                <a:cs typeface="M PLUS 1p"/>
                <a:sym typeface="M PLUS 1p"/>
              </a:defRPr>
            </a:lvl9pPr>
          </a:lstStyle>
          <a:p>
            <a:pPr marL="0" indent="0"/>
            <a:r>
              <a:rPr lang="en-US" sz="1200" dirty="0"/>
              <a:t>Identified high – traffic routes and airlines with significant delays, particularly in New York airports. Analyzed specific causes of delays (weather, operational constraints).</a:t>
            </a:r>
          </a:p>
        </p:txBody>
      </p:sp>
      <p:pic>
        <p:nvPicPr>
          <p:cNvPr id="2" name="Google Shape;5573;p52">
            <a:extLst>
              <a:ext uri="{FF2B5EF4-FFF2-40B4-BE49-F238E27FC236}">
                <a16:creationId xmlns:a16="http://schemas.microsoft.com/office/drawing/2014/main" id="{B6ADA1F7-2954-174B-8E19-F5B15A22F087}"/>
              </a:ext>
            </a:extLst>
          </p:cNvPr>
          <p:cNvPicPr preferRelativeResize="0">
            <a:picLocks/>
          </p:cNvPicPr>
          <p:nvPr/>
        </p:nvPicPr>
        <p:blipFill rotWithShape="1">
          <a:blip r:embed="rId3">
            <a:alphaModFix/>
          </a:blip>
          <a:srcRect l="16666" r="16666"/>
          <a:stretch/>
        </p:blipFill>
        <p:spPr>
          <a:xfrm>
            <a:off x="7149070" y="1704426"/>
            <a:ext cx="1815159" cy="1553384"/>
          </a:xfrm>
          <a:prstGeom prst="ellipse">
            <a:avLst/>
          </a:prstGeom>
          <a:noFill/>
          <a:ln w="38100" cap="flat" cmpd="sng">
            <a:solidFill>
              <a:schemeClr val="lt2"/>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30">
          <a:extLst>
            <a:ext uri="{FF2B5EF4-FFF2-40B4-BE49-F238E27FC236}">
              <a16:creationId xmlns:a16="http://schemas.microsoft.com/office/drawing/2014/main" id="{DA995556-5283-6422-24BE-06AF065C81AF}"/>
            </a:ext>
          </a:extLst>
        </p:cNvPr>
        <p:cNvGrpSpPr/>
        <p:nvPr/>
      </p:nvGrpSpPr>
      <p:grpSpPr>
        <a:xfrm>
          <a:off x="0" y="0"/>
          <a:ext cx="0" cy="0"/>
          <a:chOff x="0" y="0"/>
          <a:chExt cx="0" cy="0"/>
        </a:xfrm>
      </p:grpSpPr>
      <p:grpSp>
        <p:nvGrpSpPr>
          <p:cNvPr id="5132" name="Google Shape;5132;p49">
            <a:extLst>
              <a:ext uri="{FF2B5EF4-FFF2-40B4-BE49-F238E27FC236}">
                <a16:creationId xmlns:a16="http://schemas.microsoft.com/office/drawing/2014/main" id="{151A0140-94C4-89A7-4F26-D2314E9F262C}"/>
              </a:ext>
            </a:extLst>
          </p:cNvPr>
          <p:cNvGrpSpPr/>
          <p:nvPr/>
        </p:nvGrpSpPr>
        <p:grpSpPr>
          <a:xfrm>
            <a:off x="3540160" y="195392"/>
            <a:ext cx="2063680" cy="598818"/>
            <a:chOff x="2199025" y="-704725"/>
            <a:chExt cx="2325438" cy="615468"/>
          </a:xfrm>
        </p:grpSpPr>
        <p:sp>
          <p:nvSpPr>
            <p:cNvPr id="5133" name="Google Shape;5133;p49">
              <a:extLst>
                <a:ext uri="{FF2B5EF4-FFF2-40B4-BE49-F238E27FC236}">
                  <a16:creationId xmlns:a16="http://schemas.microsoft.com/office/drawing/2014/main" id="{8D5EE8BF-B559-0411-4EF5-D9AC38B56592}"/>
                </a:ext>
              </a:extLst>
            </p:cNvPr>
            <p:cNvSpPr/>
            <p:nvPr/>
          </p:nvSpPr>
          <p:spPr>
            <a:xfrm>
              <a:off x="3316458" y="-704725"/>
              <a:ext cx="98389" cy="207003"/>
            </a:xfrm>
            <a:custGeom>
              <a:avLst/>
              <a:gdLst/>
              <a:ahLst/>
              <a:cxnLst/>
              <a:rect l="l" t="t" r="r" b="b"/>
              <a:pathLst>
                <a:path w="3170" h="6670" extrusionOk="0">
                  <a:moveTo>
                    <a:pt x="1517" y="1"/>
                  </a:moveTo>
                  <a:lnTo>
                    <a:pt x="1459" y="40"/>
                  </a:lnTo>
                  <a:lnTo>
                    <a:pt x="1420" y="79"/>
                  </a:lnTo>
                  <a:lnTo>
                    <a:pt x="1381" y="156"/>
                  </a:lnTo>
                  <a:lnTo>
                    <a:pt x="1" y="6669"/>
                  </a:lnTo>
                  <a:lnTo>
                    <a:pt x="3170" y="6669"/>
                  </a:lnTo>
                  <a:lnTo>
                    <a:pt x="1789" y="156"/>
                  </a:lnTo>
                  <a:lnTo>
                    <a:pt x="1770" y="79"/>
                  </a:lnTo>
                  <a:lnTo>
                    <a:pt x="1712" y="40"/>
                  </a:lnTo>
                  <a:lnTo>
                    <a:pt x="16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49">
              <a:extLst>
                <a:ext uri="{FF2B5EF4-FFF2-40B4-BE49-F238E27FC236}">
                  <a16:creationId xmlns:a16="http://schemas.microsoft.com/office/drawing/2014/main" id="{6BD6B528-19D5-2CD5-07B5-D48950F12791}"/>
                </a:ext>
              </a:extLst>
            </p:cNvPr>
            <p:cNvSpPr/>
            <p:nvPr/>
          </p:nvSpPr>
          <p:spPr>
            <a:xfrm>
              <a:off x="3316458" y="-539396"/>
              <a:ext cx="98389" cy="41680"/>
            </a:xfrm>
            <a:custGeom>
              <a:avLst/>
              <a:gdLst/>
              <a:ahLst/>
              <a:cxnLst/>
              <a:rect l="l" t="t" r="r" b="b"/>
              <a:pathLst>
                <a:path w="3170" h="1343" extrusionOk="0">
                  <a:moveTo>
                    <a:pt x="740" y="1"/>
                  </a:moveTo>
                  <a:lnTo>
                    <a:pt x="293" y="20"/>
                  </a:lnTo>
                  <a:lnTo>
                    <a:pt x="1" y="1342"/>
                  </a:lnTo>
                  <a:lnTo>
                    <a:pt x="3170" y="1342"/>
                  </a:lnTo>
                  <a:lnTo>
                    <a:pt x="2975" y="428"/>
                  </a:lnTo>
                  <a:lnTo>
                    <a:pt x="2723" y="331"/>
                  </a:lnTo>
                  <a:lnTo>
                    <a:pt x="2450" y="253"/>
                  </a:lnTo>
                  <a:lnTo>
                    <a:pt x="2178" y="176"/>
                  </a:lnTo>
                  <a:lnTo>
                    <a:pt x="1887" y="117"/>
                  </a:lnTo>
                  <a:lnTo>
                    <a:pt x="1614" y="59"/>
                  </a:lnTo>
                  <a:lnTo>
                    <a:pt x="1323" y="40"/>
                  </a:lnTo>
                  <a:lnTo>
                    <a:pt x="103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49">
              <a:extLst>
                <a:ext uri="{FF2B5EF4-FFF2-40B4-BE49-F238E27FC236}">
                  <a16:creationId xmlns:a16="http://schemas.microsoft.com/office/drawing/2014/main" id="{AA5AD970-B79C-305E-BA94-3DAD1359018F}"/>
                </a:ext>
              </a:extLst>
            </p:cNvPr>
            <p:cNvSpPr/>
            <p:nvPr/>
          </p:nvSpPr>
          <p:spPr>
            <a:xfrm>
              <a:off x="2199025" y="-377699"/>
              <a:ext cx="1056579" cy="182238"/>
            </a:xfrm>
            <a:custGeom>
              <a:avLst/>
              <a:gdLst/>
              <a:ahLst/>
              <a:cxnLst/>
              <a:rect l="l" t="t" r="r" b="b"/>
              <a:pathLst>
                <a:path w="34042" h="5872" extrusionOk="0">
                  <a:moveTo>
                    <a:pt x="468" y="1"/>
                  </a:moveTo>
                  <a:lnTo>
                    <a:pt x="390" y="20"/>
                  </a:lnTo>
                  <a:lnTo>
                    <a:pt x="254" y="59"/>
                  </a:lnTo>
                  <a:lnTo>
                    <a:pt x="137" y="156"/>
                  </a:lnTo>
                  <a:lnTo>
                    <a:pt x="79" y="195"/>
                  </a:lnTo>
                  <a:lnTo>
                    <a:pt x="59" y="273"/>
                  </a:lnTo>
                  <a:lnTo>
                    <a:pt x="20" y="331"/>
                  </a:lnTo>
                  <a:lnTo>
                    <a:pt x="1" y="409"/>
                  </a:lnTo>
                  <a:lnTo>
                    <a:pt x="1" y="506"/>
                  </a:lnTo>
                  <a:lnTo>
                    <a:pt x="20" y="584"/>
                  </a:lnTo>
                  <a:lnTo>
                    <a:pt x="59" y="720"/>
                  </a:lnTo>
                  <a:lnTo>
                    <a:pt x="98" y="856"/>
                  </a:lnTo>
                  <a:lnTo>
                    <a:pt x="156" y="1012"/>
                  </a:lnTo>
                  <a:lnTo>
                    <a:pt x="293" y="1284"/>
                  </a:lnTo>
                  <a:lnTo>
                    <a:pt x="468" y="1537"/>
                  </a:lnTo>
                  <a:lnTo>
                    <a:pt x="681" y="1750"/>
                  </a:lnTo>
                  <a:lnTo>
                    <a:pt x="934" y="1925"/>
                  </a:lnTo>
                  <a:lnTo>
                    <a:pt x="1187" y="2081"/>
                  </a:lnTo>
                  <a:lnTo>
                    <a:pt x="1478" y="2178"/>
                  </a:lnTo>
                  <a:lnTo>
                    <a:pt x="1634" y="2217"/>
                  </a:lnTo>
                  <a:lnTo>
                    <a:pt x="1790" y="2236"/>
                  </a:lnTo>
                  <a:lnTo>
                    <a:pt x="7641" y="2995"/>
                  </a:lnTo>
                  <a:lnTo>
                    <a:pt x="11743" y="3500"/>
                  </a:lnTo>
                  <a:lnTo>
                    <a:pt x="16292" y="4044"/>
                  </a:lnTo>
                  <a:lnTo>
                    <a:pt x="21055" y="4589"/>
                  </a:lnTo>
                  <a:lnTo>
                    <a:pt x="25760" y="5094"/>
                  </a:lnTo>
                  <a:lnTo>
                    <a:pt x="28015" y="5327"/>
                  </a:lnTo>
                  <a:lnTo>
                    <a:pt x="30173" y="5541"/>
                  </a:lnTo>
                  <a:lnTo>
                    <a:pt x="32175" y="5736"/>
                  </a:lnTo>
                  <a:lnTo>
                    <a:pt x="34041" y="5872"/>
                  </a:lnTo>
                  <a:lnTo>
                    <a:pt x="33419" y="1848"/>
                  </a:lnTo>
                  <a:lnTo>
                    <a:pt x="2703" y="1031"/>
                  </a:lnTo>
                  <a:lnTo>
                    <a:pt x="2431" y="1012"/>
                  </a:lnTo>
                  <a:lnTo>
                    <a:pt x="2159" y="973"/>
                  </a:lnTo>
                  <a:lnTo>
                    <a:pt x="1906" y="895"/>
                  </a:lnTo>
                  <a:lnTo>
                    <a:pt x="1673" y="798"/>
                  </a:lnTo>
                  <a:lnTo>
                    <a:pt x="1440" y="662"/>
                  </a:lnTo>
                  <a:lnTo>
                    <a:pt x="1206" y="526"/>
                  </a:lnTo>
                  <a:lnTo>
                    <a:pt x="1012" y="351"/>
                  </a:lnTo>
                  <a:lnTo>
                    <a:pt x="817" y="156"/>
                  </a:lnTo>
                  <a:lnTo>
                    <a:pt x="759" y="98"/>
                  </a:lnTo>
                  <a:lnTo>
                    <a:pt x="681" y="59"/>
                  </a:lnTo>
                  <a:lnTo>
                    <a:pt x="604" y="20"/>
                  </a:lnTo>
                  <a:lnTo>
                    <a:pt x="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49">
              <a:extLst>
                <a:ext uri="{FF2B5EF4-FFF2-40B4-BE49-F238E27FC236}">
                  <a16:creationId xmlns:a16="http://schemas.microsoft.com/office/drawing/2014/main" id="{F4063F6C-D1C9-0B47-C919-5D3AB3F7B160}"/>
                </a:ext>
              </a:extLst>
            </p:cNvPr>
            <p:cNvSpPr/>
            <p:nvPr/>
          </p:nvSpPr>
          <p:spPr>
            <a:xfrm>
              <a:off x="2199025" y="-377699"/>
              <a:ext cx="1056579" cy="182238"/>
            </a:xfrm>
            <a:custGeom>
              <a:avLst/>
              <a:gdLst/>
              <a:ahLst/>
              <a:cxnLst/>
              <a:rect l="l" t="t" r="r" b="b"/>
              <a:pathLst>
                <a:path w="34042" h="5872" fill="none" extrusionOk="0">
                  <a:moveTo>
                    <a:pt x="33419" y="1848"/>
                  </a:moveTo>
                  <a:lnTo>
                    <a:pt x="2703" y="1031"/>
                  </a:lnTo>
                  <a:lnTo>
                    <a:pt x="2703" y="1031"/>
                  </a:lnTo>
                  <a:lnTo>
                    <a:pt x="2431" y="1012"/>
                  </a:lnTo>
                  <a:lnTo>
                    <a:pt x="2159" y="973"/>
                  </a:lnTo>
                  <a:lnTo>
                    <a:pt x="1906" y="895"/>
                  </a:lnTo>
                  <a:lnTo>
                    <a:pt x="1673" y="798"/>
                  </a:lnTo>
                  <a:lnTo>
                    <a:pt x="1440" y="662"/>
                  </a:lnTo>
                  <a:lnTo>
                    <a:pt x="1206" y="526"/>
                  </a:lnTo>
                  <a:lnTo>
                    <a:pt x="1012" y="351"/>
                  </a:lnTo>
                  <a:lnTo>
                    <a:pt x="817" y="156"/>
                  </a:lnTo>
                  <a:lnTo>
                    <a:pt x="817" y="156"/>
                  </a:lnTo>
                  <a:lnTo>
                    <a:pt x="759" y="98"/>
                  </a:lnTo>
                  <a:lnTo>
                    <a:pt x="681" y="59"/>
                  </a:lnTo>
                  <a:lnTo>
                    <a:pt x="604" y="20"/>
                  </a:lnTo>
                  <a:lnTo>
                    <a:pt x="545" y="1"/>
                  </a:lnTo>
                  <a:lnTo>
                    <a:pt x="468" y="1"/>
                  </a:lnTo>
                  <a:lnTo>
                    <a:pt x="390" y="20"/>
                  </a:lnTo>
                  <a:lnTo>
                    <a:pt x="254" y="59"/>
                  </a:lnTo>
                  <a:lnTo>
                    <a:pt x="137" y="156"/>
                  </a:lnTo>
                  <a:lnTo>
                    <a:pt x="79" y="195"/>
                  </a:lnTo>
                  <a:lnTo>
                    <a:pt x="59" y="273"/>
                  </a:lnTo>
                  <a:lnTo>
                    <a:pt x="20" y="331"/>
                  </a:lnTo>
                  <a:lnTo>
                    <a:pt x="1" y="409"/>
                  </a:lnTo>
                  <a:lnTo>
                    <a:pt x="1" y="506"/>
                  </a:lnTo>
                  <a:lnTo>
                    <a:pt x="20" y="584"/>
                  </a:lnTo>
                  <a:lnTo>
                    <a:pt x="59" y="720"/>
                  </a:lnTo>
                  <a:lnTo>
                    <a:pt x="59" y="720"/>
                  </a:lnTo>
                  <a:lnTo>
                    <a:pt x="98" y="856"/>
                  </a:lnTo>
                  <a:lnTo>
                    <a:pt x="156" y="1012"/>
                  </a:lnTo>
                  <a:lnTo>
                    <a:pt x="293" y="1284"/>
                  </a:lnTo>
                  <a:lnTo>
                    <a:pt x="468" y="1537"/>
                  </a:lnTo>
                  <a:lnTo>
                    <a:pt x="681" y="1750"/>
                  </a:lnTo>
                  <a:lnTo>
                    <a:pt x="934" y="1925"/>
                  </a:lnTo>
                  <a:lnTo>
                    <a:pt x="1187" y="2081"/>
                  </a:lnTo>
                  <a:lnTo>
                    <a:pt x="1478" y="2178"/>
                  </a:lnTo>
                  <a:lnTo>
                    <a:pt x="1634" y="2217"/>
                  </a:lnTo>
                  <a:lnTo>
                    <a:pt x="1790" y="2236"/>
                  </a:lnTo>
                  <a:lnTo>
                    <a:pt x="1790" y="2236"/>
                  </a:lnTo>
                  <a:lnTo>
                    <a:pt x="7641" y="2995"/>
                  </a:lnTo>
                  <a:lnTo>
                    <a:pt x="11743" y="3500"/>
                  </a:lnTo>
                  <a:lnTo>
                    <a:pt x="16292" y="4044"/>
                  </a:lnTo>
                  <a:lnTo>
                    <a:pt x="21055" y="4589"/>
                  </a:lnTo>
                  <a:lnTo>
                    <a:pt x="25760" y="5094"/>
                  </a:lnTo>
                  <a:lnTo>
                    <a:pt x="28015" y="5327"/>
                  </a:lnTo>
                  <a:lnTo>
                    <a:pt x="30173" y="5541"/>
                  </a:lnTo>
                  <a:lnTo>
                    <a:pt x="32175" y="5736"/>
                  </a:lnTo>
                  <a:lnTo>
                    <a:pt x="34041" y="5872"/>
                  </a:lnTo>
                  <a:lnTo>
                    <a:pt x="33419" y="18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49">
              <a:extLst>
                <a:ext uri="{FF2B5EF4-FFF2-40B4-BE49-F238E27FC236}">
                  <a16:creationId xmlns:a16="http://schemas.microsoft.com/office/drawing/2014/main" id="{6C0DEA56-AF99-142C-C921-CDAC85775B4C}"/>
                </a:ext>
              </a:extLst>
            </p:cNvPr>
            <p:cNvSpPr/>
            <p:nvPr/>
          </p:nvSpPr>
          <p:spPr>
            <a:xfrm>
              <a:off x="2396944" y="-342690"/>
              <a:ext cx="858652" cy="147230"/>
            </a:xfrm>
            <a:custGeom>
              <a:avLst/>
              <a:gdLst/>
              <a:ahLst/>
              <a:cxnLst/>
              <a:rect l="l" t="t" r="r" b="b"/>
              <a:pathLst>
                <a:path w="27665" h="4744" extrusionOk="0">
                  <a:moveTo>
                    <a:pt x="0" y="0"/>
                  </a:moveTo>
                  <a:lnTo>
                    <a:pt x="27042" y="1925"/>
                  </a:lnTo>
                  <a:lnTo>
                    <a:pt x="27334" y="4724"/>
                  </a:lnTo>
                  <a:lnTo>
                    <a:pt x="27664" y="4744"/>
                  </a:lnTo>
                  <a:lnTo>
                    <a:pt x="27042" y="720"/>
                  </a:lnTo>
                  <a:lnTo>
                    <a:pt x="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49">
              <a:extLst>
                <a:ext uri="{FF2B5EF4-FFF2-40B4-BE49-F238E27FC236}">
                  <a16:creationId xmlns:a16="http://schemas.microsoft.com/office/drawing/2014/main" id="{B25CF2A9-51AC-4FC1-453D-80BCBC70E1D8}"/>
                </a:ext>
              </a:extLst>
            </p:cNvPr>
            <p:cNvSpPr/>
            <p:nvPr/>
          </p:nvSpPr>
          <p:spPr>
            <a:xfrm>
              <a:off x="2396944" y="-342690"/>
              <a:ext cx="858652" cy="147230"/>
            </a:xfrm>
            <a:custGeom>
              <a:avLst/>
              <a:gdLst/>
              <a:ahLst/>
              <a:cxnLst/>
              <a:rect l="l" t="t" r="r" b="b"/>
              <a:pathLst>
                <a:path w="27665" h="4744" fill="none" extrusionOk="0">
                  <a:moveTo>
                    <a:pt x="27334" y="4724"/>
                  </a:moveTo>
                  <a:lnTo>
                    <a:pt x="27334" y="4724"/>
                  </a:lnTo>
                  <a:lnTo>
                    <a:pt x="27664" y="4744"/>
                  </a:lnTo>
                  <a:lnTo>
                    <a:pt x="27042" y="720"/>
                  </a:lnTo>
                  <a:lnTo>
                    <a:pt x="0" y="0"/>
                  </a:lnTo>
                  <a:lnTo>
                    <a:pt x="27042" y="1925"/>
                  </a:lnTo>
                  <a:lnTo>
                    <a:pt x="27334" y="4724"/>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49">
              <a:extLst>
                <a:ext uri="{FF2B5EF4-FFF2-40B4-BE49-F238E27FC236}">
                  <a16:creationId xmlns:a16="http://schemas.microsoft.com/office/drawing/2014/main" id="{CA7E87D9-2D21-AABB-85A0-3DC43518D6C0}"/>
                </a:ext>
              </a:extLst>
            </p:cNvPr>
            <p:cNvSpPr/>
            <p:nvPr/>
          </p:nvSpPr>
          <p:spPr>
            <a:xfrm>
              <a:off x="3132444" y="-290208"/>
              <a:ext cx="70641" cy="90529"/>
            </a:xfrm>
            <a:custGeom>
              <a:avLst/>
              <a:gdLst/>
              <a:ahLst/>
              <a:cxnLst/>
              <a:rect l="l" t="t" r="r" b="b"/>
              <a:pathLst>
                <a:path w="2276" h="2917" extrusionOk="0">
                  <a:moveTo>
                    <a:pt x="1" y="1"/>
                  </a:moveTo>
                  <a:lnTo>
                    <a:pt x="78" y="370"/>
                  </a:lnTo>
                  <a:lnTo>
                    <a:pt x="156" y="739"/>
                  </a:lnTo>
                  <a:lnTo>
                    <a:pt x="253" y="1109"/>
                  </a:lnTo>
                  <a:lnTo>
                    <a:pt x="370" y="1459"/>
                  </a:lnTo>
                  <a:lnTo>
                    <a:pt x="487" y="1809"/>
                  </a:lnTo>
                  <a:lnTo>
                    <a:pt x="642" y="2159"/>
                  </a:lnTo>
                  <a:lnTo>
                    <a:pt x="798" y="2489"/>
                  </a:lnTo>
                  <a:lnTo>
                    <a:pt x="992" y="2800"/>
                  </a:lnTo>
                  <a:lnTo>
                    <a:pt x="2275" y="2917"/>
                  </a:lnTo>
                  <a:lnTo>
                    <a:pt x="2100" y="2625"/>
                  </a:lnTo>
                  <a:lnTo>
                    <a:pt x="1945" y="2295"/>
                  </a:lnTo>
                  <a:lnTo>
                    <a:pt x="1789" y="1984"/>
                  </a:lnTo>
                  <a:lnTo>
                    <a:pt x="1653" y="1653"/>
                  </a:lnTo>
                  <a:lnTo>
                    <a:pt x="1536" y="1303"/>
                  </a:lnTo>
                  <a:lnTo>
                    <a:pt x="1439" y="973"/>
                  </a:lnTo>
                  <a:lnTo>
                    <a:pt x="1342" y="623"/>
                  </a:lnTo>
                  <a:lnTo>
                    <a:pt x="1284" y="273"/>
                  </a:lnTo>
                  <a:lnTo>
                    <a:pt x="1245" y="98"/>
                  </a:lnTo>
                  <a:lnTo>
                    <a:pt x="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49">
              <a:extLst>
                <a:ext uri="{FF2B5EF4-FFF2-40B4-BE49-F238E27FC236}">
                  <a16:creationId xmlns:a16="http://schemas.microsoft.com/office/drawing/2014/main" id="{52587433-123F-79E3-B4C3-470C1B022CDE}"/>
                </a:ext>
              </a:extLst>
            </p:cNvPr>
            <p:cNvSpPr/>
            <p:nvPr/>
          </p:nvSpPr>
          <p:spPr>
            <a:xfrm>
              <a:off x="3132444" y="-290208"/>
              <a:ext cx="70641" cy="90529"/>
            </a:xfrm>
            <a:custGeom>
              <a:avLst/>
              <a:gdLst/>
              <a:ahLst/>
              <a:cxnLst/>
              <a:rect l="l" t="t" r="r" b="b"/>
              <a:pathLst>
                <a:path w="2276" h="2917" fill="none" extrusionOk="0">
                  <a:moveTo>
                    <a:pt x="1" y="1"/>
                  </a:moveTo>
                  <a:lnTo>
                    <a:pt x="1" y="1"/>
                  </a:lnTo>
                  <a:lnTo>
                    <a:pt x="78" y="370"/>
                  </a:lnTo>
                  <a:lnTo>
                    <a:pt x="156" y="739"/>
                  </a:lnTo>
                  <a:lnTo>
                    <a:pt x="253" y="1109"/>
                  </a:lnTo>
                  <a:lnTo>
                    <a:pt x="370" y="1459"/>
                  </a:lnTo>
                  <a:lnTo>
                    <a:pt x="487" y="1809"/>
                  </a:lnTo>
                  <a:lnTo>
                    <a:pt x="642" y="2159"/>
                  </a:lnTo>
                  <a:lnTo>
                    <a:pt x="798" y="2489"/>
                  </a:lnTo>
                  <a:lnTo>
                    <a:pt x="992" y="2800"/>
                  </a:lnTo>
                  <a:lnTo>
                    <a:pt x="992" y="2800"/>
                  </a:lnTo>
                  <a:lnTo>
                    <a:pt x="2275" y="2917"/>
                  </a:lnTo>
                  <a:lnTo>
                    <a:pt x="2275" y="2917"/>
                  </a:lnTo>
                  <a:lnTo>
                    <a:pt x="2100" y="2625"/>
                  </a:lnTo>
                  <a:lnTo>
                    <a:pt x="1945" y="2295"/>
                  </a:lnTo>
                  <a:lnTo>
                    <a:pt x="1789" y="1984"/>
                  </a:lnTo>
                  <a:lnTo>
                    <a:pt x="1653" y="1653"/>
                  </a:lnTo>
                  <a:lnTo>
                    <a:pt x="1536" y="1303"/>
                  </a:lnTo>
                  <a:lnTo>
                    <a:pt x="1439" y="973"/>
                  </a:lnTo>
                  <a:lnTo>
                    <a:pt x="1342" y="623"/>
                  </a:lnTo>
                  <a:lnTo>
                    <a:pt x="1284" y="273"/>
                  </a:lnTo>
                  <a:lnTo>
                    <a:pt x="1284" y="273"/>
                  </a:lnTo>
                  <a:lnTo>
                    <a:pt x="1245" y="98"/>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49">
              <a:extLst>
                <a:ext uri="{FF2B5EF4-FFF2-40B4-BE49-F238E27FC236}">
                  <a16:creationId xmlns:a16="http://schemas.microsoft.com/office/drawing/2014/main" id="{CE095B59-AC2D-6F89-5337-8366C5048EBB}"/>
                </a:ext>
              </a:extLst>
            </p:cNvPr>
            <p:cNvSpPr/>
            <p:nvPr/>
          </p:nvSpPr>
          <p:spPr>
            <a:xfrm>
              <a:off x="3130644" y="-323386"/>
              <a:ext cx="40442" cy="36218"/>
            </a:xfrm>
            <a:custGeom>
              <a:avLst/>
              <a:gdLst/>
              <a:ahLst/>
              <a:cxnLst/>
              <a:rect l="l" t="t" r="r" b="b"/>
              <a:pathLst>
                <a:path w="1303" h="1167" extrusionOk="0">
                  <a:moveTo>
                    <a:pt x="0" y="0"/>
                  </a:moveTo>
                  <a:lnTo>
                    <a:pt x="0" y="39"/>
                  </a:lnTo>
                  <a:lnTo>
                    <a:pt x="20" y="545"/>
                  </a:lnTo>
                  <a:lnTo>
                    <a:pt x="59" y="1070"/>
                  </a:lnTo>
                  <a:lnTo>
                    <a:pt x="1303" y="1167"/>
                  </a:lnTo>
                  <a:lnTo>
                    <a:pt x="1244" y="603"/>
                  </a:lnTo>
                  <a:lnTo>
                    <a:pt x="1225" y="39"/>
                  </a:lnTo>
                  <a:lnTo>
                    <a:pt x="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49">
              <a:extLst>
                <a:ext uri="{FF2B5EF4-FFF2-40B4-BE49-F238E27FC236}">
                  <a16:creationId xmlns:a16="http://schemas.microsoft.com/office/drawing/2014/main" id="{E17439E2-913B-AED1-595E-9BED9CB7D45C}"/>
                </a:ext>
              </a:extLst>
            </p:cNvPr>
            <p:cNvSpPr/>
            <p:nvPr/>
          </p:nvSpPr>
          <p:spPr>
            <a:xfrm>
              <a:off x="3130644" y="-323386"/>
              <a:ext cx="40442" cy="36218"/>
            </a:xfrm>
            <a:custGeom>
              <a:avLst/>
              <a:gdLst/>
              <a:ahLst/>
              <a:cxnLst/>
              <a:rect l="l" t="t" r="r" b="b"/>
              <a:pathLst>
                <a:path w="1303" h="1167" fill="none" extrusionOk="0">
                  <a:moveTo>
                    <a:pt x="0" y="0"/>
                  </a:moveTo>
                  <a:lnTo>
                    <a:pt x="0" y="0"/>
                  </a:lnTo>
                  <a:lnTo>
                    <a:pt x="0" y="39"/>
                  </a:lnTo>
                  <a:lnTo>
                    <a:pt x="0" y="39"/>
                  </a:lnTo>
                  <a:lnTo>
                    <a:pt x="20" y="545"/>
                  </a:lnTo>
                  <a:lnTo>
                    <a:pt x="59" y="1070"/>
                  </a:lnTo>
                  <a:lnTo>
                    <a:pt x="1303" y="1167"/>
                  </a:lnTo>
                  <a:lnTo>
                    <a:pt x="1303" y="1167"/>
                  </a:lnTo>
                  <a:lnTo>
                    <a:pt x="1244" y="603"/>
                  </a:lnTo>
                  <a:lnTo>
                    <a:pt x="1225" y="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49">
              <a:extLst>
                <a:ext uri="{FF2B5EF4-FFF2-40B4-BE49-F238E27FC236}">
                  <a16:creationId xmlns:a16="http://schemas.microsoft.com/office/drawing/2014/main" id="{B168597F-2249-FC93-7ABB-733831C4E498}"/>
                </a:ext>
              </a:extLst>
            </p:cNvPr>
            <p:cNvSpPr/>
            <p:nvPr/>
          </p:nvSpPr>
          <p:spPr>
            <a:xfrm>
              <a:off x="2980986" y="-301071"/>
              <a:ext cx="110462" cy="91150"/>
            </a:xfrm>
            <a:custGeom>
              <a:avLst/>
              <a:gdLst/>
              <a:ahLst/>
              <a:cxnLst/>
              <a:rect l="l" t="t" r="r" b="b"/>
              <a:pathLst>
                <a:path w="3559" h="2937" extrusionOk="0">
                  <a:moveTo>
                    <a:pt x="1" y="1"/>
                  </a:moveTo>
                  <a:lnTo>
                    <a:pt x="293" y="40"/>
                  </a:lnTo>
                  <a:lnTo>
                    <a:pt x="565" y="98"/>
                  </a:lnTo>
                  <a:lnTo>
                    <a:pt x="837" y="195"/>
                  </a:lnTo>
                  <a:lnTo>
                    <a:pt x="1109" y="292"/>
                  </a:lnTo>
                  <a:lnTo>
                    <a:pt x="1362" y="428"/>
                  </a:lnTo>
                  <a:lnTo>
                    <a:pt x="1595" y="564"/>
                  </a:lnTo>
                  <a:lnTo>
                    <a:pt x="1828" y="739"/>
                  </a:lnTo>
                  <a:lnTo>
                    <a:pt x="2042" y="914"/>
                  </a:lnTo>
                  <a:lnTo>
                    <a:pt x="2237" y="1128"/>
                  </a:lnTo>
                  <a:lnTo>
                    <a:pt x="2412" y="1342"/>
                  </a:lnTo>
                  <a:lnTo>
                    <a:pt x="2567" y="1556"/>
                  </a:lnTo>
                  <a:lnTo>
                    <a:pt x="2703" y="1809"/>
                  </a:lnTo>
                  <a:lnTo>
                    <a:pt x="2839" y="2061"/>
                  </a:lnTo>
                  <a:lnTo>
                    <a:pt x="2936" y="2334"/>
                  </a:lnTo>
                  <a:lnTo>
                    <a:pt x="3014" y="2606"/>
                  </a:lnTo>
                  <a:lnTo>
                    <a:pt x="3073" y="2897"/>
                  </a:lnTo>
                  <a:lnTo>
                    <a:pt x="3559" y="2936"/>
                  </a:lnTo>
                  <a:lnTo>
                    <a:pt x="3481" y="2664"/>
                  </a:lnTo>
                  <a:lnTo>
                    <a:pt x="3384" y="2392"/>
                  </a:lnTo>
                  <a:lnTo>
                    <a:pt x="3286" y="2139"/>
                  </a:lnTo>
                  <a:lnTo>
                    <a:pt x="3150" y="1886"/>
                  </a:lnTo>
                  <a:lnTo>
                    <a:pt x="3014" y="1653"/>
                  </a:lnTo>
                  <a:lnTo>
                    <a:pt x="2839" y="1439"/>
                  </a:lnTo>
                  <a:lnTo>
                    <a:pt x="2664" y="1225"/>
                  </a:lnTo>
                  <a:lnTo>
                    <a:pt x="2470" y="1031"/>
                  </a:lnTo>
                  <a:lnTo>
                    <a:pt x="2275" y="837"/>
                  </a:lnTo>
                  <a:lnTo>
                    <a:pt x="2042" y="681"/>
                  </a:lnTo>
                  <a:lnTo>
                    <a:pt x="1809" y="526"/>
                  </a:lnTo>
                  <a:lnTo>
                    <a:pt x="1576" y="390"/>
                  </a:lnTo>
                  <a:lnTo>
                    <a:pt x="1323" y="273"/>
                  </a:lnTo>
                  <a:lnTo>
                    <a:pt x="1051" y="176"/>
                  </a:lnTo>
                  <a:lnTo>
                    <a:pt x="779" y="98"/>
                  </a:lnTo>
                  <a:lnTo>
                    <a:pt x="506" y="40"/>
                  </a:lnTo>
                  <a:lnTo>
                    <a:pt x="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9">
              <a:extLst>
                <a:ext uri="{FF2B5EF4-FFF2-40B4-BE49-F238E27FC236}">
                  <a16:creationId xmlns:a16="http://schemas.microsoft.com/office/drawing/2014/main" id="{96700B45-BF95-05D0-589D-8550649C07B2}"/>
                </a:ext>
              </a:extLst>
            </p:cNvPr>
            <p:cNvSpPr/>
            <p:nvPr/>
          </p:nvSpPr>
          <p:spPr>
            <a:xfrm>
              <a:off x="2980986" y="-301071"/>
              <a:ext cx="110462" cy="91150"/>
            </a:xfrm>
            <a:custGeom>
              <a:avLst/>
              <a:gdLst/>
              <a:ahLst/>
              <a:cxnLst/>
              <a:rect l="l" t="t" r="r" b="b"/>
              <a:pathLst>
                <a:path w="3559" h="2937" fill="none" extrusionOk="0">
                  <a:moveTo>
                    <a:pt x="1" y="1"/>
                  </a:moveTo>
                  <a:lnTo>
                    <a:pt x="1" y="1"/>
                  </a:lnTo>
                  <a:lnTo>
                    <a:pt x="293" y="40"/>
                  </a:lnTo>
                  <a:lnTo>
                    <a:pt x="565" y="98"/>
                  </a:lnTo>
                  <a:lnTo>
                    <a:pt x="837" y="195"/>
                  </a:lnTo>
                  <a:lnTo>
                    <a:pt x="1109" y="292"/>
                  </a:lnTo>
                  <a:lnTo>
                    <a:pt x="1362" y="428"/>
                  </a:lnTo>
                  <a:lnTo>
                    <a:pt x="1595" y="564"/>
                  </a:lnTo>
                  <a:lnTo>
                    <a:pt x="1828" y="739"/>
                  </a:lnTo>
                  <a:lnTo>
                    <a:pt x="2042" y="914"/>
                  </a:lnTo>
                  <a:lnTo>
                    <a:pt x="2237" y="1128"/>
                  </a:lnTo>
                  <a:lnTo>
                    <a:pt x="2412" y="1342"/>
                  </a:lnTo>
                  <a:lnTo>
                    <a:pt x="2567" y="1556"/>
                  </a:lnTo>
                  <a:lnTo>
                    <a:pt x="2703" y="1809"/>
                  </a:lnTo>
                  <a:lnTo>
                    <a:pt x="2839" y="2061"/>
                  </a:lnTo>
                  <a:lnTo>
                    <a:pt x="2936" y="2334"/>
                  </a:lnTo>
                  <a:lnTo>
                    <a:pt x="3014" y="2606"/>
                  </a:lnTo>
                  <a:lnTo>
                    <a:pt x="3073" y="2897"/>
                  </a:lnTo>
                  <a:lnTo>
                    <a:pt x="3073" y="2897"/>
                  </a:lnTo>
                  <a:lnTo>
                    <a:pt x="3559" y="2936"/>
                  </a:lnTo>
                  <a:lnTo>
                    <a:pt x="3559" y="2936"/>
                  </a:lnTo>
                  <a:lnTo>
                    <a:pt x="3481" y="2664"/>
                  </a:lnTo>
                  <a:lnTo>
                    <a:pt x="3384" y="2392"/>
                  </a:lnTo>
                  <a:lnTo>
                    <a:pt x="3286" y="2139"/>
                  </a:lnTo>
                  <a:lnTo>
                    <a:pt x="3150" y="1886"/>
                  </a:lnTo>
                  <a:lnTo>
                    <a:pt x="3014" y="1653"/>
                  </a:lnTo>
                  <a:lnTo>
                    <a:pt x="2839" y="1439"/>
                  </a:lnTo>
                  <a:lnTo>
                    <a:pt x="2664" y="1225"/>
                  </a:lnTo>
                  <a:lnTo>
                    <a:pt x="2470" y="1031"/>
                  </a:lnTo>
                  <a:lnTo>
                    <a:pt x="2275" y="837"/>
                  </a:lnTo>
                  <a:lnTo>
                    <a:pt x="2042" y="681"/>
                  </a:lnTo>
                  <a:lnTo>
                    <a:pt x="1809" y="526"/>
                  </a:lnTo>
                  <a:lnTo>
                    <a:pt x="1576" y="390"/>
                  </a:lnTo>
                  <a:lnTo>
                    <a:pt x="1323" y="273"/>
                  </a:lnTo>
                  <a:lnTo>
                    <a:pt x="1051" y="176"/>
                  </a:lnTo>
                  <a:lnTo>
                    <a:pt x="779" y="98"/>
                  </a:lnTo>
                  <a:lnTo>
                    <a:pt x="506" y="40"/>
                  </a:lnTo>
                  <a:lnTo>
                    <a:pt x="1" y="1"/>
                  </a:lnTo>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9">
              <a:extLst>
                <a:ext uri="{FF2B5EF4-FFF2-40B4-BE49-F238E27FC236}">
                  <a16:creationId xmlns:a16="http://schemas.microsoft.com/office/drawing/2014/main" id="{8038BDA0-8880-72BF-C3BB-D6D2A5E6CEE8}"/>
                </a:ext>
              </a:extLst>
            </p:cNvPr>
            <p:cNvSpPr/>
            <p:nvPr/>
          </p:nvSpPr>
          <p:spPr>
            <a:xfrm>
              <a:off x="2974376" y="-301071"/>
              <a:ext cx="3042" cy="31"/>
            </a:xfrm>
            <a:custGeom>
              <a:avLst/>
              <a:gdLst/>
              <a:ahLst/>
              <a:cxnLst/>
              <a:rect l="l" t="t" r="r" b="b"/>
              <a:pathLst>
                <a:path w="98" h="1" fill="none" extrusionOk="0">
                  <a:moveTo>
                    <a:pt x="39" y="1"/>
                  </a:moveTo>
                  <a:lnTo>
                    <a:pt x="39" y="1"/>
                  </a:lnTo>
                  <a:lnTo>
                    <a:pt x="0" y="1"/>
                  </a:lnTo>
                  <a:lnTo>
                    <a:pt x="0" y="1"/>
                  </a:lnTo>
                  <a:lnTo>
                    <a:pt x="97" y="1"/>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9">
              <a:extLst>
                <a:ext uri="{FF2B5EF4-FFF2-40B4-BE49-F238E27FC236}">
                  <a16:creationId xmlns:a16="http://schemas.microsoft.com/office/drawing/2014/main" id="{2558594E-D2F1-648B-A284-F6CFCFE607CB}"/>
                </a:ext>
              </a:extLst>
            </p:cNvPr>
            <p:cNvSpPr/>
            <p:nvPr/>
          </p:nvSpPr>
          <p:spPr>
            <a:xfrm>
              <a:off x="2975555" y="-301660"/>
              <a:ext cx="21168" cy="1831"/>
            </a:xfrm>
            <a:custGeom>
              <a:avLst/>
              <a:gdLst/>
              <a:ahLst/>
              <a:cxnLst/>
              <a:rect l="l" t="t" r="r" b="b"/>
              <a:pathLst>
                <a:path w="682" h="59" extrusionOk="0">
                  <a:moveTo>
                    <a:pt x="59" y="0"/>
                  </a:moveTo>
                  <a:lnTo>
                    <a:pt x="1" y="20"/>
                  </a:lnTo>
                  <a:lnTo>
                    <a:pt x="176" y="20"/>
                  </a:lnTo>
                  <a:lnTo>
                    <a:pt x="681" y="59"/>
                  </a:lnTo>
                  <a:lnTo>
                    <a:pt x="370" y="20"/>
                  </a:lnTo>
                  <a:lnTo>
                    <a:pt x="59" y="0"/>
                  </a:lnTo>
                  <a:close/>
                </a:path>
              </a:pathLst>
            </a:custGeom>
            <a:solidFill>
              <a:srgbClr val="AFC6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49">
              <a:extLst>
                <a:ext uri="{FF2B5EF4-FFF2-40B4-BE49-F238E27FC236}">
                  <a16:creationId xmlns:a16="http://schemas.microsoft.com/office/drawing/2014/main" id="{D8CB68AB-A7E3-0E91-A195-4F77775FA56F}"/>
                </a:ext>
              </a:extLst>
            </p:cNvPr>
            <p:cNvSpPr/>
            <p:nvPr/>
          </p:nvSpPr>
          <p:spPr>
            <a:xfrm>
              <a:off x="2975555" y="-301660"/>
              <a:ext cx="21168" cy="1831"/>
            </a:xfrm>
            <a:custGeom>
              <a:avLst/>
              <a:gdLst/>
              <a:ahLst/>
              <a:cxnLst/>
              <a:rect l="l" t="t" r="r" b="b"/>
              <a:pathLst>
                <a:path w="682" h="59" fill="none" extrusionOk="0">
                  <a:moveTo>
                    <a:pt x="59" y="0"/>
                  </a:moveTo>
                  <a:lnTo>
                    <a:pt x="59" y="0"/>
                  </a:lnTo>
                  <a:lnTo>
                    <a:pt x="1" y="20"/>
                  </a:lnTo>
                  <a:lnTo>
                    <a:pt x="59" y="20"/>
                  </a:lnTo>
                  <a:lnTo>
                    <a:pt x="59" y="20"/>
                  </a:lnTo>
                  <a:lnTo>
                    <a:pt x="176" y="20"/>
                  </a:lnTo>
                  <a:lnTo>
                    <a:pt x="681" y="59"/>
                  </a:lnTo>
                  <a:lnTo>
                    <a:pt x="681" y="59"/>
                  </a:lnTo>
                  <a:lnTo>
                    <a:pt x="370" y="20"/>
                  </a:lnTo>
                  <a:lnTo>
                    <a:pt x="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49">
              <a:extLst>
                <a:ext uri="{FF2B5EF4-FFF2-40B4-BE49-F238E27FC236}">
                  <a16:creationId xmlns:a16="http://schemas.microsoft.com/office/drawing/2014/main" id="{29968618-B0D7-0C7C-9A54-4C19D3429F59}"/>
                </a:ext>
              </a:extLst>
            </p:cNvPr>
            <p:cNvSpPr/>
            <p:nvPr/>
          </p:nvSpPr>
          <p:spPr>
            <a:xfrm>
              <a:off x="2871800" y="-237726"/>
              <a:ext cx="2421" cy="4872"/>
            </a:xfrm>
            <a:custGeom>
              <a:avLst/>
              <a:gdLst/>
              <a:ahLst/>
              <a:cxnLst/>
              <a:rect l="l" t="t" r="r" b="b"/>
              <a:pathLst>
                <a:path w="78" h="157" extrusionOk="0">
                  <a:moveTo>
                    <a:pt x="78" y="1"/>
                  </a:moveTo>
                  <a:lnTo>
                    <a:pt x="0" y="157"/>
                  </a:lnTo>
                  <a:lnTo>
                    <a:pt x="20" y="157"/>
                  </a:lnTo>
                  <a:lnTo>
                    <a:pt x="78" y="1"/>
                  </a:lnTo>
                  <a:close/>
                </a:path>
              </a:pathLst>
            </a:custGeom>
            <a:solidFill>
              <a:srgbClr val="9BB9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49">
              <a:extLst>
                <a:ext uri="{FF2B5EF4-FFF2-40B4-BE49-F238E27FC236}">
                  <a16:creationId xmlns:a16="http://schemas.microsoft.com/office/drawing/2014/main" id="{CD4A4232-1066-09A4-DDD0-30850A923889}"/>
                </a:ext>
              </a:extLst>
            </p:cNvPr>
            <p:cNvSpPr/>
            <p:nvPr/>
          </p:nvSpPr>
          <p:spPr>
            <a:xfrm>
              <a:off x="2871800" y="-237726"/>
              <a:ext cx="2421" cy="4872"/>
            </a:xfrm>
            <a:custGeom>
              <a:avLst/>
              <a:gdLst/>
              <a:ahLst/>
              <a:cxnLst/>
              <a:rect l="l" t="t" r="r" b="b"/>
              <a:pathLst>
                <a:path w="78" h="157" fill="none" extrusionOk="0">
                  <a:moveTo>
                    <a:pt x="78" y="1"/>
                  </a:moveTo>
                  <a:lnTo>
                    <a:pt x="78" y="1"/>
                  </a:lnTo>
                  <a:lnTo>
                    <a:pt x="0" y="157"/>
                  </a:lnTo>
                  <a:lnTo>
                    <a:pt x="0" y="157"/>
                  </a:lnTo>
                  <a:lnTo>
                    <a:pt x="20" y="157"/>
                  </a:lnTo>
                  <a:lnTo>
                    <a:pt x="20" y="157"/>
                  </a:lnTo>
                  <a:lnTo>
                    <a:pt x="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49">
              <a:extLst>
                <a:ext uri="{FF2B5EF4-FFF2-40B4-BE49-F238E27FC236}">
                  <a16:creationId xmlns:a16="http://schemas.microsoft.com/office/drawing/2014/main" id="{366C22BB-4F4E-D420-E40F-474C69442921}"/>
                </a:ext>
              </a:extLst>
            </p:cNvPr>
            <p:cNvSpPr/>
            <p:nvPr/>
          </p:nvSpPr>
          <p:spPr>
            <a:xfrm>
              <a:off x="2865159" y="-301660"/>
              <a:ext cx="212421" cy="212404"/>
            </a:xfrm>
            <a:custGeom>
              <a:avLst/>
              <a:gdLst/>
              <a:ahLst/>
              <a:cxnLst/>
              <a:rect l="l" t="t" r="r" b="b"/>
              <a:pathLst>
                <a:path w="6844" h="6844" extrusionOk="0">
                  <a:moveTo>
                    <a:pt x="3422" y="0"/>
                  </a:moveTo>
                  <a:lnTo>
                    <a:pt x="3072" y="20"/>
                  </a:lnTo>
                  <a:lnTo>
                    <a:pt x="2741" y="78"/>
                  </a:lnTo>
                  <a:lnTo>
                    <a:pt x="2411" y="156"/>
                  </a:lnTo>
                  <a:lnTo>
                    <a:pt x="2080" y="272"/>
                  </a:lnTo>
                  <a:lnTo>
                    <a:pt x="1789" y="428"/>
                  </a:lnTo>
                  <a:lnTo>
                    <a:pt x="1517" y="603"/>
                  </a:lnTo>
                  <a:lnTo>
                    <a:pt x="1245" y="797"/>
                  </a:lnTo>
                  <a:lnTo>
                    <a:pt x="1011" y="1011"/>
                  </a:lnTo>
                  <a:lnTo>
                    <a:pt x="778" y="1264"/>
                  </a:lnTo>
                  <a:lnTo>
                    <a:pt x="584" y="1517"/>
                  </a:lnTo>
                  <a:lnTo>
                    <a:pt x="409" y="1808"/>
                  </a:lnTo>
                  <a:lnTo>
                    <a:pt x="273" y="2100"/>
                  </a:lnTo>
                  <a:lnTo>
                    <a:pt x="156" y="2411"/>
                  </a:lnTo>
                  <a:lnTo>
                    <a:pt x="78" y="2741"/>
                  </a:lnTo>
                  <a:lnTo>
                    <a:pt x="20" y="3072"/>
                  </a:lnTo>
                  <a:lnTo>
                    <a:pt x="0" y="3422"/>
                  </a:lnTo>
                  <a:lnTo>
                    <a:pt x="20" y="3772"/>
                  </a:lnTo>
                  <a:lnTo>
                    <a:pt x="78" y="4122"/>
                  </a:lnTo>
                  <a:lnTo>
                    <a:pt x="156" y="4452"/>
                  </a:lnTo>
                  <a:lnTo>
                    <a:pt x="273" y="4763"/>
                  </a:lnTo>
                  <a:lnTo>
                    <a:pt x="409" y="5055"/>
                  </a:lnTo>
                  <a:lnTo>
                    <a:pt x="584" y="5346"/>
                  </a:lnTo>
                  <a:lnTo>
                    <a:pt x="778" y="5599"/>
                  </a:lnTo>
                  <a:lnTo>
                    <a:pt x="1011" y="5852"/>
                  </a:lnTo>
                  <a:lnTo>
                    <a:pt x="1245" y="6066"/>
                  </a:lnTo>
                  <a:lnTo>
                    <a:pt x="1517" y="6260"/>
                  </a:lnTo>
                  <a:lnTo>
                    <a:pt x="1789" y="6435"/>
                  </a:lnTo>
                  <a:lnTo>
                    <a:pt x="2080" y="6591"/>
                  </a:lnTo>
                  <a:lnTo>
                    <a:pt x="2411" y="6707"/>
                  </a:lnTo>
                  <a:lnTo>
                    <a:pt x="2741" y="6785"/>
                  </a:lnTo>
                  <a:lnTo>
                    <a:pt x="3072" y="6843"/>
                  </a:lnTo>
                  <a:lnTo>
                    <a:pt x="3772" y="6843"/>
                  </a:lnTo>
                  <a:lnTo>
                    <a:pt x="4102" y="6785"/>
                  </a:lnTo>
                  <a:lnTo>
                    <a:pt x="4433" y="6707"/>
                  </a:lnTo>
                  <a:lnTo>
                    <a:pt x="4763" y="6591"/>
                  </a:lnTo>
                  <a:lnTo>
                    <a:pt x="5055" y="6435"/>
                  </a:lnTo>
                  <a:lnTo>
                    <a:pt x="5327" y="6260"/>
                  </a:lnTo>
                  <a:lnTo>
                    <a:pt x="5599" y="6066"/>
                  </a:lnTo>
                  <a:lnTo>
                    <a:pt x="5833" y="5852"/>
                  </a:lnTo>
                  <a:lnTo>
                    <a:pt x="6066" y="5599"/>
                  </a:lnTo>
                  <a:lnTo>
                    <a:pt x="6260" y="5346"/>
                  </a:lnTo>
                  <a:lnTo>
                    <a:pt x="6435" y="5055"/>
                  </a:lnTo>
                  <a:lnTo>
                    <a:pt x="6571" y="4763"/>
                  </a:lnTo>
                  <a:lnTo>
                    <a:pt x="6688" y="4452"/>
                  </a:lnTo>
                  <a:lnTo>
                    <a:pt x="6766" y="4122"/>
                  </a:lnTo>
                  <a:lnTo>
                    <a:pt x="6824" y="3772"/>
                  </a:lnTo>
                  <a:lnTo>
                    <a:pt x="6843" y="3422"/>
                  </a:lnTo>
                  <a:lnTo>
                    <a:pt x="6824" y="3072"/>
                  </a:lnTo>
                  <a:lnTo>
                    <a:pt x="6766" y="2741"/>
                  </a:lnTo>
                  <a:lnTo>
                    <a:pt x="6688" y="2411"/>
                  </a:lnTo>
                  <a:lnTo>
                    <a:pt x="6571" y="2100"/>
                  </a:lnTo>
                  <a:lnTo>
                    <a:pt x="6435" y="1808"/>
                  </a:lnTo>
                  <a:lnTo>
                    <a:pt x="6260" y="1517"/>
                  </a:lnTo>
                  <a:lnTo>
                    <a:pt x="6066" y="1264"/>
                  </a:lnTo>
                  <a:lnTo>
                    <a:pt x="5833" y="1011"/>
                  </a:lnTo>
                  <a:lnTo>
                    <a:pt x="5599" y="797"/>
                  </a:lnTo>
                  <a:lnTo>
                    <a:pt x="5327" y="603"/>
                  </a:lnTo>
                  <a:lnTo>
                    <a:pt x="5055" y="428"/>
                  </a:lnTo>
                  <a:lnTo>
                    <a:pt x="4763" y="272"/>
                  </a:lnTo>
                  <a:lnTo>
                    <a:pt x="4433" y="156"/>
                  </a:lnTo>
                  <a:lnTo>
                    <a:pt x="4102" y="78"/>
                  </a:lnTo>
                  <a:lnTo>
                    <a:pt x="3772" y="20"/>
                  </a:lnTo>
                  <a:lnTo>
                    <a:pt x="3422"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49">
              <a:extLst>
                <a:ext uri="{FF2B5EF4-FFF2-40B4-BE49-F238E27FC236}">
                  <a16:creationId xmlns:a16="http://schemas.microsoft.com/office/drawing/2014/main" id="{C079EC81-9F09-C795-572E-E70AD27F8253}"/>
                </a:ext>
              </a:extLst>
            </p:cNvPr>
            <p:cNvSpPr/>
            <p:nvPr/>
          </p:nvSpPr>
          <p:spPr>
            <a:xfrm>
              <a:off x="2865159" y="-301660"/>
              <a:ext cx="212421" cy="212404"/>
            </a:xfrm>
            <a:custGeom>
              <a:avLst/>
              <a:gdLst/>
              <a:ahLst/>
              <a:cxnLst/>
              <a:rect l="l" t="t" r="r" b="b"/>
              <a:pathLst>
                <a:path w="6844" h="6844" fill="none" extrusionOk="0">
                  <a:moveTo>
                    <a:pt x="6843" y="3422"/>
                  </a:moveTo>
                  <a:lnTo>
                    <a:pt x="6843" y="3422"/>
                  </a:lnTo>
                  <a:lnTo>
                    <a:pt x="6824" y="3772"/>
                  </a:lnTo>
                  <a:lnTo>
                    <a:pt x="6766" y="4122"/>
                  </a:lnTo>
                  <a:lnTo>
                    <a:pt x="6688" y="4452"/>
                  </a:lnTo>
                  <a:lnTo>
                    <a:pt x="6571" y="4763"/>
                  </a:lnTo>
                  <a:lnTo>
                    <a:pt x="6435" y="5055"/>
                  </a:lnTo>
                  <a:lnTo>
                    <a:pt x="6260" y="5346"/>
                  </a:lnTo>
                  <a:lnTo>
                    <a:pt x="6066" y="5599"/>
                  </a:lnTo>
                  <a:lnTo>
                    <a:pt x="5833" y="5852"/>
                  </a:lnTo>
                  <a:lnTo>
                    <a:pt x="5599" y="6066"/>
                  </a:lnTo>
                  <a:lnTo>
                    <a:pt x="5327" y="6260"/>
                  </a:lnTo>
                  <a:lnTo>
                    <a:pt x="5055" y="6435"/>
                  </a:lnTo>
                  <a:lnTo>
                    <a:pt x="4763" y="6591"/>
                  </a:lnTo>
                  <a:lnTo>
                    <a:pt x="4433" y="6707"/>
                  </a:lnTo>
                  <a:lnTo>
                    <a:pt x="4102" y="6785"/>
                  </a:lnTo>
                  <a:lnTo>
                    <a:pt x="3772" y="6843"/>
                  </a:lnTo>
                  <a:lnTo>
                    <a:pt x="3422" y="6843"/>
                  </a:lnTo>
                  <a:lnTo>
                    <a:pt x="3422" y="6843"/>
                  </a:lnTo>
                  <a:lnTo>
                    <a:pt x="3072" y="6843"/>
                  </a:lnTo>
                  <a:lnTo>
                    <a:pt x="2741" y="6785"/>
                  </a:lnTo>
                  <a:lnTo>
                    <a:pt x="2411" y="6707"/>
                  </a:lnTo>
                  <a:lnTo>
                    <a:pt x="2080" y="6591"/>
                  </a:lnTo>
                  <a:lnTo>
                    <a:pt x="1789" y="6435"/>
                  </a:lnTo>
                  <a:lnTo>
                    <a:pt x="1517" y="6260"/>
                  </a:lnTo>
                  <a:lnTo>
                    <a:pt x="1245" y="6066"/>
                  </a:lnTo>
                  <a:lnTo>
                    <a:pt x="1011" y="5852"/>
                  </a:lnTo>
                  <a:lnTo>
                    <a:pt x="778" y="5599"/>
                  </a:lnTo>
                  <a:lnTo>
                    <a:pt x="584" y="5346"/>
                  </a:lnTo>
                  <a:lnTo>
                    <a:pt x="409" y="5055"/>
                  </a:lnTo>
                  <a:lnTo>
                    <a:pt x="273" y="4763"/>
                  </a:lnTo>
                  <a:lnTo>
                    <a:pt x="156" y="4452"/>
                  </a:lnTo>
                  <a:lnTo>
                    <a:pt x="78" y="4122"/>
                  </a:lnTo>
                  <a:lnTo>
                    <a:pt x="20" y="3772"/>
                  </a:lnTo>
                  <a:lnTo>
                    <a:pt x="0" y="3422"/>
                  </a:lnTo>
                  <a:lnTo>
                    <a:pt x="0" y="3422"/>
                  </a:lnTo>
                  <a:lnTo>
                    <a:pt x="20" y="3072"/>
                  </a:lnTo>
                  <a:lnTo>
                    <a:pt x="78" y="2741"/>
                  </a:lnTo>
                  <a:lnTo>
                    <a:pt x="156" y="2411"/>
                  </a:lnTo>
                  <a:lnTo>
                    <a:pt x="273" y="2100"/>
                  </a:lnTo>
                  <a:lnTo>
                    <a:pt x="409" y="1808"/>
                  </a:lnTo>
                  <a:lnTo>
                    <a:pt x="584" y="1517"/>
                  </a:lnTo>
                  <a:lnTo>
                    <a:pt x="778" y="1264"/>
                  </a:lnTo>
                  <a:lnTo>
                    <a:pt x="1011" y="1011"/>
                  </a:lnTo>
                  <a:lnTo>
                    <a:pt x="1245" y="797"/>
                  </a:lnTo>
                  <a:lnTo>
                    <a:pt x="1517" y="603"/>
                  </a:lnTo>
                  <a:lnTo>
                    <a:pt x="1789" y="428"/>
                  </a:lnTo>
                  <a:lnTo>
                    <a:pt x="2080" y="272"/>
                  </a:lnTo>
                  <a:lnTo>
                    <a:pt x="2411" y="156"/>
                  </a:lnTo>
                  <a:lnTo>
                    <a:pt x="2741" y="78"/>
                  </a:lnTo>
                  <a:lnTo>
                    <a:pt x="3072" y="20"/>
                  </a:lnTo>
                  <a:lnTo>
                    <a:pt x="3422" y="0"/>
                  </a:lnTo>
                  <a:lnTo>
                    <a:pt x="3422" y="0"/>
                  </a:lnTo>
                  <a:lnTo>
                    <a:pt x="3772" y="20"/>
                  </a:lnTo>
                  <a:lnTo>
                    <a:pt x="4102" y="78"/>
                  </a:lnTo>
                  <a:lnTo>
                    <a:pt x="4433" y="156"/>
                  </a:lnTo>
                  <a:lnTo>
                    <a:pt x="4763" y="272"/>
                  </a:lnTo>
                  <a:lnTo>
                    <a:pt x="5055" y="428"/>
                  </a:lnTo>
                  <a:lnTo>
                    <a:pt x="5327" y="603"/>
                  </a:lnTo>
                  <a:lnTo>
                    <a:pt x="5599" y="797"/>
                  </a:lnTo>
                  <a:lnTo>
                    <a:pt x="5833" y="1011"/>
                  </a:lnTo>
                  <a:lnTo>
                    <a:pt x="6066" y="1264"/>
                  </a:lnTo>
                  <a:lnTo>
                    <a:pt x="6260" y="1517"/>
                  </a:lnTo>
                  <a:lnTo>
                    <a:pt x="6435" y="1808"/>
                  </a:lnTo>
                  <a:lnTo>
                    <a:pt x="6571" y="2100"/>
                  </a:lnTo>
                  <a:lnTo>
                    <a:pt x="6688" y="2411"/>
                  </a:lnTo>
                  <a:lnTo>
                    <a:pt x="6766" y="2741"/>
                  </a:lnTo>
                  <a:lnTo>
                    <a:pt x="6824" y="3072"/>
                  </a:lnTo>
                  <a:lnTo>
                    <a:pt x="6843" y="34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49">
              <a:extLst>
                <a:ext uri="{FF2B5EF4-FFF2-40B4-BE49-F238E27FC236}">
                  <a16:creationId xmlns:a16="http://schemas.microsoft.com/office/drawing/2014/main" id="{8A439BFB-6E59-D797-061C-1FCACE3EE12F}"/>
                </a:ext>
              </a:extLst>
            </p:cNvPr>
            <p:cNvSpPr/>
            <p:nvPr/>
          </p:nvSpPr>
          <p:spPr>
            <a:xfrm>
              <a:off x="2889274" y="-277545"/>
              <a:ext cx="164157" cy="164765"/>
            </a:xfrm>
            <a:custGeom>
              <a:avLst/>
              <a:gdLst/>
              <a:ahLst/>
              <a:cxnLst/>
              <a:rect l="l" t="t" r="r" b="b"/>
              <a:pathLst>
                <a:path w="5289" h="5309" extrusionOk="0">
                  <a:moveTo>
                    <a:pt x="2645" y="1"/>
                  </a:moveTo>
                  <a:lnTo>
                    <a:pt x="2373" y="20"/>
                  </a:lnTo>
                  <a:lnTo>
                    <a:pt x="2120" y="59"/>
                  </a:lnTo>
                  <a:lnTo>
                    <a:pt x="1848" y="118"/>
                  </a:lnTo>
                  <a:lnTo>
                    <a:pt x="1615" y="215"/>
                  </a:lnTo>
                  <a:lnTo>
                    <a:pt x="1381" y="331"/>
                  </a:lnTo>
                  <a:lnTo>
                    <a:pt x="1167" y="448"/>
                  </a:lnTo>
                  <a:lnTo>
                    <a:pt x="954" y="604"/>
                  </a:lnTo>
                  <a:lnTo>
                    <a:pt x="779" y="779"/>
                  </a:lnTo>
                  <a:lnTo>
                    <a:pt x="604" y="973"/>
                  </a:lnTo>
                  <a:lnTo>
                    <a:pt x="448" y="1167"/>
                  </a:lnTo>
                  <a:lnTo>
                    <a:pt x="312" y="1401"/>
                  </a:lnTo>
                  <a:lnTo>
                    <a:pt x="195" y="1614"/>
                  </a:lnTo>
                  <a:lnTo>
                    <a:pt x="118" y="1867"/>
                  </a:lnTo>
                  <a:lnTo>
                    <a:pt x="40" y="2120"/>
                  </a:lnTo>
                  <a:lnTo>
                    <a:pt x="1" y="2392"/>
                  </a:lnTo>
                  <a:lnTo>
                    <a:pt x="1" y="2645"/>
                  </a:lnTo>
                  <a:lnTo>
                    <a:pt x="1" y="2917"/>
                  </a:lnTo>
                  <a:lnTo>
                    <a:pt x="40" y="3189"/>
                  </a:lnTo>
                  <a:lnTo>
                    <a:pt x="118" y="3442"/>
                  </a:lnTo>
                  <a:lnTo>
                    <a:pt x="195" y="3695"/>
                  </a:lnTo>
                  <a:lnTo>
                    <a:pt x="312" y="3908"/>
                  </a:lnTo>
                  <a:lnTo>
                    <a:pt x="448" y="4142"/>
                  </a:lnTo>
                  <a:lnTo>
                    <a:pt x="604" y="4336"/>
                  </a:lnTo>
                  <a:lnTo>
                    <a:pt x="779" y="4531"/>
                  </a:lnTo>
                  <a:lnTo>
                    <a:pt x="954" y="4706"/>
                  </a:lnTo>
                  <a:lnTo>
                    <a:pt x="1167" y="4861"/>
                  </a:lnTo>
                  <a:lnTo>
                    <a:pt x="1381" y="4978"/>
                  </a:lnTo>
                  <a:lnTo>
                    <a:pt x="1615" y="5094"/>
                  </a:lnTo>
                  <a:lnTo>
                    <a:pt x="1848" y="5192"/>
                  </a:lnTo>
                  <a:lnTo>
                    <a:pt x="2120" y="5250"/>
                  </a:lnTo>
                  <a:lnTo>
                    <a:pt x="2373" y="5289"/>
                  </a:lnTo>
                  <a:lnTo>
                    <a:pt x="2645" y="5308"/>
                  </a:lnTo>
                  <a:lnTo>
                    <a:pt x="2917" y="5289"/>
                  </a:lnTo>
                  <a:lnTo>
                    <a:pt x="3170" y="5250"/>
                  </a:lnTo>
                  <a:lnTo>
                    <a:pt x="3442" y="5192"/>
                  </a:lnTo>
                  <a:lnTo>
                    <a:pt x="3675" y="5094"/>
                  </a:lnTo>
                  <a:lnTo>
                    <a:pt x="3909" y="4978"/>
                  </a:lnTo>
                  <a:lnTo>
                    <a:pt x="4122" y="4861"/>
                  </a:lnTo>
                  <a:lnTo>
                    <a:pt x="4336" y="4706"/>
                  </a:lnTo>
                  <a:lnTo>
                    <a:pt x="4511" y="4531"/>
                  </a:lnTo>
                  <a:lnTo>
                    <a:pt x="4686" y="4336"/>
                  </a:lnTo>
                  <a:lnTo>
                    <a:pt x="4842" y="4142"/>
                  </a:lnTo>
                  <a:lnTo>
                    <a:pt x="4978" y="3908"/>
                  </a:lnTo>
                  <a:lnTo>
                    <a:pt x="5094" y="3695"/>
                  </a:lnTo>
                  <a:lnTo>
                    <a:pt x="5172" y="3442"/>
                  </a:lnTo>
                  <a:lnTo>
                    <a:pt x="5250" y="3189"/>
                  </a:lnTo>
                  <a:lnTo>
                    <a:pt x="5289" y="2917"/>
                  </a:lnTo>
                  <a:lnTo>
                    <a:pt x="5289" y="2645"/>
                  </a:lnTo>
                  <a:lnTo>
                    <a:pt x="5289" y="2392"/>
                  </a:lnTo>
                  <a:lnTo>
                    <a:pt x="5250" y="2120"/>
                  </a:lnTo>
                  <a:lnTo>
                    <a:pt x="5172" y="1867"/>
                  </a:lnTo>
                  <a:lnTo>
                    <a:pt x="5094" y="1614"/>
                  </a:lnTo>
                  <a:lnTo>
                    <a:pt x="4978" y="1401"/>
                  </a:lnTo>
                  <a:lnTo>
                    <a:pt x="4842" y="1167"/>
                  </a:lnTo>
                  <a:lnTo>
                    <a:pt x="4686" y="973"/>
                  </a:lnTo>
                  <a:lnTo>
                    <a:pt x="4511" y="779"/>
                  </a:lnTo>
                  <a:lnTo>
                    <a:pt x="4336" y="604"/>
                  </a:lnTo>
                  <a:lnTo>
                    <a:pt x="4122" y="448"/>
                  </a:lnTo>
                  <a:lnTo>
                    <a:pt x="3909" y="331"/>
                  </a:lnTo>
                  <a:lnTo>
                    <a:pt x="3675" y="215"/>
                  </a:lnTo>
                  <a:lnTo>
                    <a:pt x="3442" y="118"/>
                  </a:lnTo>
                  <a:lnTo>
                    <a:pt x="3170" y="59"/>
                  </a:lnTo>
                  <a:lnTo>
                    <a:pt x="2917" y="20"/>
                  </a:lnTo>
                  <a:lnTo>
                    <a:pt x="2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49">
              <a:extLst>
                <a:ext uri="{FF2B5EF4-FFF2-40B4-BE49-F238E27FC236}">
                  <a16:creationId xmlns:a16="http://schemas.microsoft.com/office/drawing/2014/main" id="{52F6389F-174A-47CE-05B7-4BEA876B0BCA}"/>
                </a:ext>
              </a:extLst>
            </p:cNvPr>
            <p:cNvSpPr/>
            <p:nvPr/>
          </p:nvSpPr>
          <p:spPr>
            <a:xfrm>
              <a:off x="2889274" y="-277545"/>
              <a:ext cx="164157" cy="164765"/>
            </a:xfrm>
            <a:custGeom>
              <a:avLst/>
              <a:gdLst/>
              <a:ahLst/>
              <a:cxnLst/>
              <a:rect l="l" t="t" r="r" b="b"/>
              <a:pathLst>
                <a:path w="5289" h="5309" fill="none" extrusionOk="0">
                  <a:moveTo>
                    <a:pt x="5289" y="2645"/>
                  </a:moveTo>
                  <a:lnTo>
                    <a:pt x="5289" y="2645"/>
                  </a:lnTo>
                  <a:lnTo>
                    <a:pt x="5289" y="2917"/>
                  </a:lnTo>
                  <a:lnTo>
                    <a:pt x="5250" y="3189"/>
                  </a:lnTo>
                  <a:lnTo>
                    <a:pt x="5172" y="3442"/>
                  </a:lnTo>
                  <a:lnTo>
                    <a:pt x="5094" y="3695"/>
                  </a:lnTo>
                  <a:lnTo>
                    <a:pt x="4978" y="3908"/>
                  </a:lnTo>
                  <a:lnTo>
                    <a:pt x="4842" y="4142"/>
                  </a:lnTo>
                  <a:lnTo>
                    <a:pt x="4686" y="4336"/>
                  </a:lnTo>
                  <a:lnTo>
                    <a:pt x="4511" y="4531"/>
                  </a:lnTo>
                  <a:lnTo>
                    <a:pt x="4336" y="4706"/>
                  </a:lnTo>
                  <a:lnTo>
                    <a:pt x="4122" y="4861"/>
                  </a:lnTo>
                  <a:lnTo>
                    <a:pt x="3909" y="4978"/>
                  </a:lnTo>
                  <a:lnTo>
                    <a:pt x="3675" y="5094"/>
                  </a:lnTo>
                  <a:lnTo>
                    <a:pt x="3442" y="5192"/>
                  </a:lnTo>
                  <a:lnTo>
                    <a:pt x="3170" y="5250"/>
                  </a:lnTo>
                  <a:lnTo>
                    <a:pt x="2917" y="5289"/>
                  </a:lnTo>
                  <a:lnTo>
                    <a:pt x="2645" y="5308"/>
                  </a:lnTo>
                  <a:lnTo>
                    <a:pt x="2645" y="5308"/>
                  </a:lnTo>
                  <a:lnTo>
                    <a:pt x="2373" y="5289"/>
                  </a:lnTo>
                  <a:lnTo>
                    <a:pt x="2120" y="5250"/>
                  </a:lnTo>
                  <a:lnTo>
                    <a:pt x="1848" y="5192"/>
                  </a:lnTo>
                  <a:lnTo>
                    <a:pt x="1615" y="5094"/>
                  </a:lnTo>
                  <a:lnTo>
                    <a:pt x="1381" y="4978"/>
                  </a:lnTo>
                  <a:lnTo>
                    <a:pt x="1167" y="4861"/>
                  </a:lnTo>
                  <a:lnTo>
                    <a:pt x="954" y="4706"/>
                  </a:lnTo>
                  <a:lnTo>
                    <a:pt x="779" y="4531"/>
                  </a:lnTo>
                  <a:lnTo>
                    <a:pt x="604" y="4336"/>
                  </a:lnTo>
                  <a:lnTo>
                    <a:pt x="448" y="4142"/>
                  </a:lnTo>
                  <a:lnTo>
                    <a:pt x="312" y="3908"/>
                  </a:lnTo>
                  <a:lnTo>
                    <a:pt x="195" y="3695"/>
                  </a:lnTo>
                  <a:lnTo>
                    <a:pt x="118" y="3442"/>
                  </a:lnTo>
                  <a:lnTo>
                    <a:pt x="40" y="3189"/>
                  </a:lnTo>
                  <a:lnTo>
                    <a:pt x="1" y="2917"/>
                  </a:lnTo>
                  <a:lnTo>
                    <a:pt x="1" y="2645"/>
                  </a:lnTo>
                  <a:lnTo>
                    <a:pt x="1" y="2645"/>
                  </a:lnTo>
                  <a:lnTo>
                    <a:pt x="1" y="2392"/>
                  </a:lnTo>
                  <a:lnTo>
                    <a:pt x="40" y="2120"/>
                  </a:lnTo>
                  <a:lnTo>
                    <a:pt x="118" y="1867"/>
                  </a:lnTo>
                  <a:lnTo>
                    <a:pt x="195" y="1614"/>
                  </a:lnTo>
                  <a:lnTo>
                    <a:pt x="312" y="1401"/>
                  </a:lnTo>
                  <a:lnTo>
                    <a:pt x="448" y="1167"/>
                  </a:lnTo>
                  <a:lnTo>
                    <a:pt x="604" y="973"/>
                  </a:lnTo>
                  <a:lnTo>
                    <a:pt x="779" y="779"/>
                  </a:lnTo>
                  <a:lnTo>
                    <a:pt x="954" y="604"/>
                  </a:lnTo>
                  <a:lnTo>
                    <a:pt x="1167" y="448"/>
                  </a:lnTo>
                  <a:lnTo>
                    <a:pt x="1381" y="331"/>
                  </a:lnTo>
                  <a:lnTo>
                    <a:pt x="1615" y="215"/>
                  </a:lnTo>
                  <a:lnTo>
                    <a:pt x="1848" y="118"/>
                  </a:lnTo>
                  <a:lnTo>
                    <a:pt x="2120" y="59"/>
                  </a:lnTo>
                  <a:lnTo>
                    <a:pt x="2373" y="20"/>
                  </a:lnTo>
                  <a:lnTo>
                    <a:pt x="2645" y="1"/>
                  </a:lnTo>
                  <a:lnTo>
                    <a:pt x="2645" y="1"/>
                  </a:lnTo>
                  <a:lnTo>
                    <a:pt x="2917" y="20"/>
                  </a:lnTo>
                  <a:lnTo>
                    <a:pt x="3170" y="59"/>
                  </a:lnTo>
                  <a:lnTo>
                    <a:pt x="3442" y="118"/>
                  </a:lnTo>
                  <a:lnTo>
                    <a:pt x="3675" y="215"/>
                  </a:lnTo>
                  <a:lnTo>
                    <a:pt x="3909" y="331"/>
                  </a:lnTo>
                  <a:lnTo>
                    <a:pt x="4122" y="448"/>
                  </a:lnTo>
                  <a:lnTo>
                    <a:pt x="4336" y="604"/>
                  </a:lnTo>
                  <a:lnTo>
                    <a:pt x="4511" y="779"/>
                  </a:lnTo>
                  <a:lnTo>
                    <a:pt x="4686" y="973"/>
                  </a:lnTo>
                  <a:lnTo>
                    <a:pt x="4842" y="1167"/>
                  </a:lnTo>
                  <a:lnTo>
                    <a:pt x="4978" y="1401"/>
                  </a:lnTo>
                  <a:lnTo>
                    <a:pt x="5094" y="1614"/>
                  </a:lnTo>
                  <a:lnTo>
                    <a:pt x="5172" y="1867"/>
                  </a:lnTo>
                  <a:lnTo>
                    <a:pt x="5250" y="2120"/>
                  </a:lnTo>
                  <a:lnTo>
                    <a:pt x="5289" y="2392"/>
                  </a:lnTo>
                  <a:lnTo>
                    <a:pt x="5289" y="2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49">
              <a:extLst>
                <a:ext uri="{FF2B5EF4-FFF2-40B4-BE49-F238E27FC236}">
                  <a16:creationId xmlns:a16="http://schemas.microsoft.com/office/drawing/2014/main" id="{8067CAFE-C45D-D723-61C9-CA67BE9421F2}"/>
                </a:ext>
              </a:extLst>
            </p:cNvPr>
            <p:cNvSpPr/>
            <p:nvPr/>
          </p:nvSpPr>
          <p:spPr>
            <a:xfrm>
              <a:off x="2922483" y="-243747"/>
              <a:ext cx="97768" cy="97171"/>
            </a:xfrm>
            <a:custGeom>
              <a:avLst/>
              <a:gdLst/>
              <a:ahLst/>
              <a:cxnLst/>
              <a:rect l="l" t="t" r="r" b="b"/>
              <a:pathLst>
                <a:path w="3150" h="3131" extrusionOk="0">
                  <a:moveTo>
                    <a:pt x="1419" y="1"/>
                  </a:moveTo>
                  <a:lnTo>
                    <a:pt x="1264" y="39"/>
                  </a:lnTo>
                  <a:lnTo>
                    <a:pt x="1108" y="78"/>
                  </a:lnTo>
                  <a:lnTo>
                    <a:pt x="972" y="117"/>
                  </a:lnTo>
                  <a:lnTo>
                    <a:pt x="836" y="195"/>
                  </a:lnTo>
                  <a:lnTo>
                    <a:pt x="700" y="273"/>
                  </a:lnTo>
                  <a:lnTo>
                    <a:pt x="583" y="351"/>
                  </a:lnTo>
                  <a:lnTo>
                    <a:pt x="467" y="467"/>
                  </a:lnTo>
                  <a:lnTo>
                    <a:pt x="370" y="564"/>
                  </a:lnTo>
                  <a:lnTo>
                    <a:pt x="272" y="681"/>
                  </a:lnTo>
                  <a:lnTo>
                    <a:pt x="195" y="817"/>
                  </a:lnTo>
                  <a:lnTo>
                    <a:pt x="136" y="953"/>
                  </a:lnTo>
                  <a:lnTo>
                    <a:pt x="78" y="1109"/>
                  </a:lnTo>
                  <a:lnTo>
                    <a:pt x="39" y="1245"/>
                  </a:lnTo>
                  <a:lnTo>
                    <a:pt x="20" y="1400"/>
                  </a:lnTo>
                  <a:lnTo>
                    <a:pt x="0" y="1556"/>
                  </a:lnTo>
                  <a:lnTo>
                    <a:pt x="20" y="1731"/>
                  </a:lnTo>
                  <a:lnTo>
                    <a:pt x="39" y="1886"/>
                  </a:lnTo>
                  <a:lnTo>
                    <a:pt x="78" y="2022"/>
                  </a:lnTo>
                  <a:lnTo>
                    <a:pt x="136" y="2178"/>
                  </a:lnTo>
                  <a:lnTo>
                    <a:pt x="195" y="2314"/>
                  </a:lnTo>
                  <a:lnTo>
                    <a:pt x="272" y="2450"/>
                  </a:lnTo>
                  <a:lnTo>
                    <a:pt x="370" y="2567"/>
                  </a:lnTo>
                  <a:lnTo>
                    <a:pt x="467" y="2664"/>
                  </a:lnTo>
                  <a:lnTo>
                    <a:pt x="583" y="2781"/>
                  </a:lnTo>
                  <a:lnTo>
                    <a:pt x="700" y="2858"/>
                  </a:lnTo>
                  <a:lnTo>
                    <a:pt x="836" y="2936"/>
                  </a:lnTo>
                  <a:lnTo>
                    <a:pt x="972" y="3014"/>
                  </a:lnTo>
                  <a:lnTo>
                    <a:pt x="1108" y="3053"/>
                  </a:lnTo>
                  <a:lnTo>
                    <a:pt x="1264" y="3092"/>
                  </a:lnTo>
                  <a:lnTo>
                    <a:pt x="1419" y="3131"/>
                  </a:lnTo>
                  <a:lnTo>
                    <a:pt x="1730" y="3131"/>
                  </a:lnTo>
                  <a:lnTo>
                    <a:pt x="1886" y="3092"/>
                  </a:lnTo>
                  <a:lnTo>
                    <a:pt x="2041" y="3053"/>
                  </a:lnTo>
                  <a:lnTo>
                    <a:pt x="2178" y="3014"/>
                  </a:lnTo>
                  <a:lnTo>
                    <a:pt x="2314" y="2936"/>
                  </a:lnTo>
                  <a:lnTo>
                    <a:pt x="2450" y="2858"/>
                  </a:lnTo>
                  <a:lnTo>
                    <a:pt x="2566" y="2781"/>
                  </a:lnTo>
                  <a:lnTo>
                    <a:pt x="2683" y="2664"/>
                  </a:lnTo>
                  <a:lnTo>
                    <a:pt x="2780" y="2567"/>
                  </a:lnTo>
                  <a:lnTo>
                    <a:pt x="2877" y="2450"/>
                  </a:lnTo>
                  <a:lnTo>
                    <a:pt x="2955" y="2314"/>
                  </a:lnTo>
                  <a:lnTo>
                    <a:pt x="3013" y="2178"/>
                  </a:lnTo>
                  <a:lnTo>
                    <a:pt x="3072" y="2022"/>
                  </a:lnTo>
                  <a:lnTo>
                    <a:pt x="3111" y="1886"/>
                  </a:lnTo>
                  <a:lnTo>
                    <a:pt x="3130" y="1731"/>
                  </a:lnTo>
                  <a:lnTo>
                    <a:pt x="3150" y="1556"/>
                  </a:lnTo>
                  <a:lnTo>
                    <a:pt x="3130" y="1400"/>
                  </a:lnTo>
                  <a:lnTo>
                    <a:pt x="3111" y="1245"/>
                  </a:lnTo>
                  <a:lnTo>
                    <a:pt x="3072" y="1109"/>
                  </a:lnTo>
                  <a:lnTo>
                    <a:pt x="3013" y="953"/>
                  </a:lnTo>
                  <a:lnTo>
                    <a:pt x="2955" y="817"/>
                  </a:lnTo>
                  <a:lnTo>
                    <a:pt x="2877" y="681"/>
                  </a:lnTo>
                  <a:lnTo>
                    <a:pt x="2780" y="564"/>
                  </a:lnTo>
                  <a:lnTo>
                    <a:pt x="2683" y="467"/>
                  </a:lnTo>
                  <a:lnTo>
                    <a:pt x="2566" y="351"/>
                  </a:lnTo>
                  <a:lnTo>
                    <a:pt x="2450" y="273"/>
                  </a:lnTo>
                  <a:lnTo>
                    <a:pt x="2314" y="195"/>
                  </a:lnTo>
                  <a:lnTo>
                    <a:pt x="2178" y="117"/>
                  </a:lnTo>
                  <a:lnTo>
                    <a:pt x="2041" y="78"/>
                  </a:lnTo>
                  <a:lnTo>
                    <a:pt x="1886" y="39"/>
                  </a:lnTo>
                  <a:lnTo>
                    <a:pt x="17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49">
              <a:extLst>
                <a:ext uri="{FF2B5EF4-FFF2-40B4-BE49-F238E27FC236}">
                  <a16:creationId xmlns:a16="http://schemas.microsoft.com/office/drawing/2014/main" id="{8364B6B1-2BBD-DB4B-9E01-DF6597977AAD}"/>
                </a:ext>
              </a:extLst>
            </p:cNvPr>
            <p:cNvSpPr/>
            <p:nvPr/>
          </p:nvSpPr>
          <p:spPr>
            <a:xfrm>
              <a:off x="2922483" y="-243747"/>
              <a:ext cx="97768" cy="97171"/>
            </a:xfrm>
            <a:custGeom>
              <a:avLst/>
              <a:gdLst/>
              <a:ahLst/>
              <a:cxnLst/>
              <a:rect l="l" t="t" r="r" b="b"/>
              <a:pathLst>
                <a:path w="3150" h="3131" fill="none" extrusionOk="0">
                  <a:moveTo>
                    <a:pt x="1575" y="1"/>
                  </a:moveTo>
                  <a:lnTo>
                    <a:pt x="1575" y="1"/>
                  </a:lnTo>
                  <a:lnTo>
                    <a:pt x="1419" y="1"/>
                  </a:lnTo>
                  <a:lnTo>
                    <a:pt x="1264" y="39"/>
                  </a:lnTo>
                  <a:lnTo>
                    <a:pt x="1108" y="78"/>
                  </a:lnTo>
                  <a:lnTo>
                    <a:pt x="972" y="117"/>
                  </a:lnTo>
                  <a:lnTo>
                    <a:pt x="836" y="195"/>
                  </a:lnTo>
                  <a:lnTo>
                    <a:pt x="700" y="273"/>
                  </a:lnTo>
                  <a:lnTo>
                    <a:pt x="583" y="351"/>
                  </a:lnTo>
                  <a:lnTo>
                    <a:pt x="467" y="467"/>
                  </a:lnTo>
                  <a:lnTo>
                    <a:pt x="370" y="564"/>
                  </a:lnTo>
                  <a:lnTo>
                    <a:pt x="272" y="681"/>
                  </a:lnTo>
                  <a:lnTo>
                    <a:pt x="195" y="817"/>
                  </a:lnTo>
                  <a:lnTo>
                    <a:pt x="136" y="953"/>
                  </a:lnTo>
                  <a:lnTo>
                    <a:pt x="78" y="1109"/>
                  </a:lnTo>
                  <a:lnTo>
                    <a:pt x="39" y="1245"/>
                  </a:lnTo>
                  <a:lnTo>
                    <a:pt x="20" y="1400"/>
                  </a:lnTo>
                  <a:lnTo>
                    <a:pt x="0" y="1556"/>
                  </a:lnTo>
                  <a:lnTo>
                    <a:pt x="0" y="1556"/>
                  </a:lnTo>
                  <a:lnTo>
                    <a:pt x="20" y="1731"/>
                  </a:lnTo>
                  <a:lnTo>
                    <a:pt x="39" y="1886"/>
                  </a:lnTo>
                  <a:lnTo>
                    <a:pt x="78" y="2022"/>
                  </a:lnTo>
                  <a:lnTo>
                    <a:pt x="136" y="2178"/>
                  </a:lnTo>
                  <a:lnTo>
                    <a:pt x="195" y="2314"/>
                  </a:lnTo>
                  <a:lnTo>
                    <a:pt x="272" y="2450"/>
                  </a:lnTo>
                  <a:lnTo>
                    <a:pt x="370" y="2567"/>
                  </a:lnTo>
                  <a:lnTo>
                    <a:pt x="467" y="2664"/>
                  </a:lnTo>
                  <a:lnTo>
                    <a:pt x="583" y="2781"/>
                  </a:lnTo>
                  <a:lnTo>
                    <a:pt x="700" y="2858"/>
                  </a:lnTo>
                  <a:lnTo>
                    <a:pt x="836" y="2936"/>
                  </a:lnTo>
                  <a:lnTo>
                    <a:pt x="972" y="3014"/>
                  </a:lnTo>
                  <a:lnTo>
                    <a:pt x="1108" y="3053"/>
                  </a:lnTo>
                  <a:lnTo>
                    <a:pt x="1264" y="3092"/>
                  </a:lnTo>
                  <a:lnTo>
                    <a:pt x="1419" y="3131"/>
                  </a:lnTo>
                  <a:lnTo>
                    <a:pt x="1575" y="3131"/>
                  </a:lnTo>
                  <a:lnTo>
                    <a:pt x="1575" y="3131"/>
                  </a:lnTo>
                  <a:lnTo>
                    <a:pt x="1730" y="3131"/>
                  </a:lnTo>
                  <a:lnTo>
                    <a:pt x="1886" y="3092"/>
                  </a:lnTo>
                  <a:lnTo>
                    <a:pt x="2041" y="3053"/>
                  </a:lnTo>
                  <a:lnTo>
                    <a:pt x="2178" y="3014"/>
                  </a:lnTo>
                  <a:lnTo>
                    <a:pt x="2314" y="2936"/>
                  </a:lnTo>
                  <a:lnTo>
                    <a:pt x="2450" y="2858"/>
                  </a:lnTo>
                  <a:lnTo>
                    <a:pt x="2566" y="2781"/>
                  </a:lnTo>
                  <a:lnTo>
                    <a:pt x="2683" y="2664"/>
                  </a:lnTo>
                  <a:lnTo>
                    <a:pt x="2780" y="2567"/>
                  </a:lnTo>
                  <a:lnTo>
                    <a:pt x="2877" y="2450"/>
                  </a:lnTo>
                  <a:lnTo>
                    <a:pt x="2955" y="2314"/>
                  </a:lnTo>
                  <a:lnTo>
                    <a:pt x="3013" y="2178"/>
                  </a:lnTo>
                  <a:lnTo>
                    <a:pt x="3072" y="2022"/>
                  </a:lnTo>
                  <a:lnTo>
                    <a:pt x="3111" y="1886"/>
                  </a:lnTo>
                  <a:lnTo>
                    <a:pt x="3130" y="1731"/>
                  </a:lnTo>
                  <a:lnTo>
                    <a:pt x="3150" y="1556"/>
                  </a:lnTo>
                  <a:lnTo>
                    <a:pt x="3150" y="1556"/>
                  </a:lnTo>
                  <a:lnTo>
                    <a:pt x="3130" y="1400"/>
                  </a:lnTo>
                  <a:lnTo>
                    <a:pt x="3111" y="1245"/>
                  </a:lnTo>
                  <a:lnTo>
                    <a:pt x="3072" y="1109"/>
                  </a:lnTo>
                  <a:lnTo>
                    <a:pt x="3013" y="953"/>
                  </a:lnTo>
                  <a:lnTo>
                    <a:pt x="2955" y="817"/>
                  </a:lnTo>
                  <a:lnTo>
                    <a:pt x="2877" y="681"/>
                  </a:lnTo>
                  <a:lnTo>
                    <a:pt x="2780" y="564"/>
                  </a:lnTo>
                  <a:lnTo>
                    <a:pt x="2683" y="467"/>
                  </a:lnTo>
                  <a:lnTo>
                    <a:pt x="2566" y="351"/>
                  </a:lnTo>
                  <a:lnTo>
                    <a:pt x="2450" y="273"/>
                  </a:lnTo>
                  <a:lnTo>
                    <a:pt x="2314" y="195"/>
                  </a:lnTo>
                  <a:lnTo>
                    <a:pt x="2178" y="117"/>
                  </a:lnTo>
                  <a:lnTo>
                    <a:pt x="2041" y="78"/>
                  </a:lnTo>
                  <a:lnTo>
                    <a:pt x="1886" y="39"/>
                  </a:lnTo>
                  <a:lnTo>
                    <a:pt x="1730" y="1"/>
                  </a:lnTo>
                  <a:lnTo>
                    <a:pt x="157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49">
              <a:extLst>
                <a:ext uri="{FF2B5EF4-FFF2-40B4-BE49-F238E27FC236}">
                  <a16:creationId xmlns:a16="http://schemas.microsoft.com/office/drawing/2014/main" id="{EE145C12-6CDA-951E-8B80-2B1DB1D0B1E9}"/>
                </a:ext>
              </a:extLst>
            </p:cNvPr>
            <p:cNvSpPr/>
            <p:nvPr/>
          </p:nvSpPr>
          <p:spPr>
            <a:xfrm>
              <a:off x="2626210" y="-301660"/>
              <a:ext cx="84515" cy="50090"/>
            </a:xfrm>
            <a:custGeom>
              <a:avLst/>
              <a:gdLst/>
              <a:ahLst/>
              <a:cxnLst/>
              <a:rect l="l" t="t" r="r" b="b"/>
              <a:pathLst>
                <a:path w="2723" h="1614" extrusionOk="0">
                  <a:moveTo>
                    <a:pt x="176" y="0"/>
                  </a:moveTo>
                  <a:lnTo>
                    <a:pt x="1" y="20"/>
                  </a:lnTo>
                  <a:lnTo>
                    <a:pt x="176" y="39"/>
                  </a:lnTo>
                  <a:lnTo>
                    <a:pt x="351" y="59"/>
                  </a:lnTo>
                  <a:lnTo>
                    <a:pt x="526" y="97"/>
                  </a:lnTo>
                  <a:lnTo>
                    <a:pt x="681" y="156"/>
                  </a:lnTo>
                  <a:lnTo>
                    <a:pt x="856" y="234"/>
                  </a:lnTo>
                  <a:lnTo>
                    <a:pt x="1012" y="292"/>
                  </a:lnTo>
                  <a:lnTo>
                    <a:pt x="1148" y="389"/>
                  </a:lnTo>
                  <a:lnTo>
                    <a:pt x="1303" y="486"/>
                  </a:lnTo>
                  <a:lnTo>
                    <a:pt x="1556" y="700"/>
                  </a:lnTo>
                  <a:lnTo>
                    <a:pt x="1789" y="953"/>
                  </a:lnTo>
                  <a:lnTo>
                    <a:pt x="1887" y="1089"/>
                  </a:lnTo>
                  <a:lnTo>
                    <a:pt x="1984" y="1225"/>
                  </a:lnTo>
                  <a:lnTo>
                    <a:pt x="2062" y="1381"/>
                  </a:lnTo>
                  <a:lnTo>
                    <a:pt x="2139" y="1536"/>
                  </a:lnTo>
                  <a:lnTo>
                    <a:pt x="2723" y="1614"/>
                  </a:lnTo>
                  <a:lnTo>
                    <a:pt x="2625" y="1439"/>
                  </a:lnTo>
                  <a:lnTo>
                    <a:pt x="2528" y="1264"/>
                  </a:lnTo>
                  <a:lnTo>
                    <a:pt x="2412" y="1108"/>
                  </a:lnTo>
                  <a:lnTo>
                    <a:pt x="2275" y="953"/>
                  </a:lnTo>
                  <a:lnTo>
                    <a:pt x="2159" y="817"/>
                  </a:lnTo>
                  <a:lnTo>
                    <a:pt x="2003" y="681"/>
                  </a:lnTo>
                  <a:lnTo>
                    <a:pt x="1848" y="564"/>
                  </a:lnTo>
                  <a:lnTo>
                    <a:pt x="1692" y="447"/>
                  </a:lnTo>
                  <a:lnTo>
                    <a:pt x="1517" y="350"/>
                  </a:lnTo>
                  <a:lnTo>
                    <a:pt x="1342" y="272"/>
                  </a:lnTo>
                  <a:lnTo>
                    <a:pt x="1167" y="195"/>
                  </a:lnTo>
                  <a:lnTo>
                    <a:pt x="973" y="117"/>
                  </a:lnTo>
                  <a:lnTo>
                    <a:pt x="779" y="78"/>
                  </a:lnTo>
                  <a:lnTo>
                    <a:pt x="584" y="39"/>
                  </a:lnTo>
                  <a:lnTo>
                    <a:pt x="390" y="20"/>
                  </a:lnTo>
                  <a:lnTo>
                    <a:pt x="176"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49">
              <a:extLst>
                <a:ext uri="{FF2B5EF4-FFF2-40B4-BE49-F238E27FC236}">
                  <a16:creationId xmlns:a16="http://schemas.microsoft.com/office/drawing/2014/main" id="{F6C5E923-0E05-184D-E096-93CAC39D3C39}"/>
                </a:ext>
              </a:extLst>
            </p:cNvPr>
            <p:cNvSpPr/>
            <p:nvPr/>
          </p:nvSpPr>
          <p:spPr>
            <a:xfrm>
              <a:off x="2543560" y="-301660"/>
              <a:ext cx="155094" cy="155082"/>
            </a:xfrm>
            <a:custGeom>
              <a:avLst/>
              <a:gdLst/>
              <a:ahLst/>
              <a:cxnLst/>
              <a:rect l="l" t="t" r="r" b="b"/>
              <a:pathLst>
                <a:path w="4997" h="4997" extrusionOk="0">
                  <a:moveTo>
                    <a:pt x="2489" y="0"/>
                  </a:moveTo>
                  <a:lnTo>
                    <a:pt x="2236" y="20"/>
                  </a:lnTo>
                  <a:lnTo>
                    <a:pt x="2003" y="59"/>
                  </a:lnTo>
                  <a:lnTo>
                    <a:pt x="1750" y="117"/>
                  </a:lnTo>
                  <a:lnTo>
                    <a:pt x="1536" y="214"/>
                  </a:lnTo>
                  <a:lnTo>
                    <a:pt x="1303" y="311"/>
                  </a:lnTo>
                  <a:lnTo>
                    <a:pt x="1109" y="428"/>
                  </a:lnTo>
                  <a:lnTo>
                    <a:pt x="914" y="583"/>
                  </a:lnTo>
                  <a:lnTo>
                    <a:pt x="739" y="739"/>
                  </a:lnTo>
                  <a:lnTo>
                    <a:pt x="584" y="914"/>
                  </a:lnTo>
                  <a:lnTo>
                    <a:pt x="428" y="1108"/>
                  </a:lnTo>
                  <a:lnTo>
                    <a:pt x="312" y="1322"/>
                  </a:lnTo>
                  <a:lnTo>
                    <a:pt x="195" y="1536"/>
                  </a:lnTo>
                  <a:lnTo>
                    <a:pt x="117" y="1769"/>
                  </a:lnTo>
                  <a:lnTo>
                    <a:pt x="59" y="2003"/>
                  </a:lnTo>
                  <a:lnTo>
                    <a:pt x="20" y="2255"/>
                  </a:lnTo>
                  <a:lnTo>
                    <a:pt x="1" y="2508"/>
                  </a:lnTo>
                  <a:lnTo>
                    <a:pt x="20" y="2761"/>
                  </a:lnTo>
                  <a:lnTo>
                    <a:pt x="59" y="3014"/>
                  </a:lnTo>
                  <a:lnTo>
                    <a:pt x="117" y="3247"/>
                  </a:lnTo>
                  <a:lnTo>
                    <a:pt x="195" y="3480"/>
                  </a:lnTo>
                  <a:lnTo>
                    <a:pt x="312" y="3694"/>
                  </a:lnTo>
                  <a:lnTo>
                    <a:pt x="428" y="3888"/>
                  </a:lnTo>
                  <a:lnTo>
                    <a:pt x="584" y="4083"/>
                  </a:lnTo>
                  <a:lnTo>
                    <a:pt x="739" y="4258"/>
                  </a:lnTo>
                  <a:lnTo>
                    <a:pt x="914" y="4433"/>
                  </a:lnTo>
                  <a:lnTo>
                    <a:pt x="1109" y="4569"/>
                  </a:lnTo>
                  <a:lnTo>
                    <a:pt x="1303" y="4705"/>
                  </a:lnTo>
                  <a:lnTo>
                    <a:pt x="1536" y="4802"/>
                  </a:lnTo>
                  <a:lnTo>
                    <a:pt x="1750" y="4880"/>
                  </a:lnTo>
                  <a:lnTo>
                    <a:pt x="2003" y="4938"/>
                  </a:lnTo>
                  <a:lnTo>
                    <a:pt x="2236" y="4977"/>
                  </a:lnTo>
                  <a:lnTo>
                    <a:pt x="2489" y="4997"/>
                  </a:lnTo>
                  <a:lnTo>
                    <a:pt x="2761" y="4977"/>
                  </a:lnTo>
                  <a:lnTo>
                    <a:pt x="2994" y="4938"/>
                  </a:lnTo>
                  <a:lnTo>
                    <a:pt x="3247" y="4880"/>
                  </a:lnTo>
                  <a:lnTo>
                    <a:pt x="3461" y="4802"/>
                  </a:lnTo>
                  <a:lnTo>
                    <a:pt x="3694" y="4705"/>
                  </a:lnTo>
                  <a:lnTo>
                    <a:pt x="3889" y="4569"/>
                  </a:lnTo>
                  <a:lnTo>
                    <a:pt x="4083" y="4433"/>
                  </a:lnTo>
                  <a:lnTo>
                    <a:pt x="4258" y="4258"/>
                  </a:lnTo>
                  <a:lnTo>
                    <a:pt x="4414" y="4083"/>
                  </a:lnTo>
                  <a:lnTo>
                    <a:pt x="4569" y="3888"/>
                  </a:lnTo>
                  <a:lnTo>
                    <a:pt x="4686" y="3694"/>
                  </a:lnTo>
                  <a:lnTo>
                    <a:pt x="4802" y="3480"/>
                  </a:lnTo>
                  <a:lnTo>
                    <a:pt x="4880" y="3247"/>
                  </a:lnTo>
                  <a:lnTo>
                    <a:pt x="4938" y="3014"/>
                  </a:lnTo>
                  <a:lnTo>
                    <a:pt x="4977" y="2761"/>
                  </a:lnTo>
                  <a:lnTo>
                    <a:pt x="4997" y="2508"/>
                  </a:lnTo>
                  <a:lnTo>
                    <a:pt x="4977" y="2255"/>
                  </a:lnTo>
                  <a:lnTo>
                    <a:pt x="4938" y="2003"/>
                  </a:lnTo>
                  <a:lnTo>
                    <a:pt x="4880" y="1769"/>
                  </a:lnTo>
                  <a:lnTo>
                    <a:pt x="4802" y="1536"/>
                  </a:lnTo>
                  <a:lnTo>
                    <a:pt x="4686" y="1322"/>
                  </a:lnTo>
                  <a:lnTo>
                    <a:pt x="4569" y="1108"/>
                  </a:lnTo>
                  <a:lnTo>
                    <a:pt x="4414" y="914"/>
                  </a:lnTo>
                  <a:lnTo>
                    <a:pt x="4258" y="739"/>
                  </a:lnTo>
                  <a:lnTo>
                    <a:pt x="4083" y="583"/>
                  </a:lnTo>
                  <a:lnTo>
                    <a:pt x="3889" y="428"/>
                  </a:lnTo>
                  <a:lnTo>
                    <a:pt x="3694" y="311"/>
                  </a:lnTo>
                  <a:lnTo>
                    <a:pt x="3461" y="214"/>
                  </a:lnTo>
                  <a:lnTo>
                    <a:pt x="3247" y="117"/>
                  </a:lnTo>
                  <a:lnTo>
                    <a:pt x="2994" y="59"/>
                  </a:lnTo>
                  <a:lnTo>
                    <a:pt x="2761" y="20"/>
                  </a:lnTo>
                  <a:lnTo>
                    <a:pt x="2489"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49">
              <a:extLst>
                <a:ext uri="{FF2B5EF4-FFF2-40B4-BE49-F238E27FC236}">
                  <a16:creationId xmlns:a16="http://schemas.microsoft.com/office/drawing/2014/main" id="{F48EE999-65F0-1BA1-927F-6B3C857D9D62}"/>
                </a:ext>
              </a:extLst>
            </p:cNvPr>
            <p:cNvSpPr/>
            <p:nvPr/>
          </p:nvSpPr>
          <p:spPr>
            <a:xfrm>
              <a:off x="2543560" y="-301660"/>
              <a:ext cx="155094" cy="155082"/>
            </a:xfrm>
            <a:custGeom>
              <a:avLst/>
              <a:gdLst/>
              <a:ahLst/>
              <a:cxnLst/>
              <a:rect l="l" t="t" r="r" b="b"/>
              <a:pathLst>
                <a:path w="4997" h="4997" fill="none" extrusionOk="0">
                  <a:moveTo>
                    <a:pt x="4997" y="2508"/>
                  </a:moveTo>
                  <a:lnTo>
                    <a:pt x="4997" y="2508"/>
                  </a:lnTo>
                  <a:lnTo>
                    <a:pt x="4977" y="2761"/>
                  </a:lnTo>
                  <a:lnTo>
                    <a:pt x="4938" y="3014"/>
                  </a:lnTo>
                  <a:lnTo>
                    <a:pt x="4880" y="3247"/>
                  </a:lnTo>
                  <a:lnTo>
                    <a:pt x="4802" y="3480"/>
                  </a:lnTo>
                  <a:lnTo>
                    <a:pt x="4686" y="3694"/>
                  </a:lnTo>
                  <a:lnTo>
                    <a:pt x="4569" y="3888"/>
                  </a:lnTo>
                  <a:lnTo>
                    <a:pt x="4414" y="4083"/>
                  </a:lnTo>
                  <a:lnTo>
                    <a:pt x="4258" y="4258"/>
                  </a:lnTo>
                  <a:lnTo>
                    <a:pt x="4083" y="4433"/>
                  </a:lnTo>
                  <a:lnTo>
                    <a:pt x="3889" y="4569"/>
                  </a:lnTo>
                  <a:lnTo>
                    <a:pt x="3694" y="4705"/>
                  </a:lnTo>
                  <a:lnTo>
                    <a:pt x="3461" y="4802"/>
                  </a:lnTo>
                  <a:lnTo>
                    <a:pt x="3247" y="4880"/>
                  </a:lnTo>
                  <a:lnTo>
                    <a:pt x="2994" y="4938"/>
                  </a:lnTo>
                  <a:lnTo>
                    <a:pt x="2761" y="4977"/>
                  </a:lnTo>
                  <a:lnTo>
                    <a:pt x="2489" y="4997"/>
                  </a:lnTo>
                  <a:lnTo>
                    <a:pt x="2489" y="4997"/>
                  </a:lnTo>
                  <a:lnTo>
                    <a:pt x="2236" y="4977"/>
                  </a:lnTo>
                  <a:lnTo>
                    <a:pt x="2003" y="4938"/>
                  </a:lnTo>
                  <a:lnTo>
                    <a:pt x="1750" y="4880"/>
                  </a:lnTo>
                  <a:lnTo>
                    <a:pt x="1536" y="4802"/>
                  </a:lnTo>
                  <a:lnTo>
                    <a:pt x="1303" y="4705"/>
                  </a:lnTo>
                  <a:lnTo>
                    <a:pt x="1109" y="4569"/>
                  </a:lnTo>
                  <a:lnTo>
                    <a:pt x="914" y="4433"/>
                  </a:lnTo>
                  <a:lnTo>
                    <a:pt x="739" y="4258"/>
                  </a:lnTo>
                  <a:lnTo>
                    <a:pt x="584" y="4083"/>
                  </a:lnTo>
                  <a:lnTo>
                    <a:pt x="428" y="3888"/>
                  </a:lnTo>
                  <a:lnTo>
                    <a:pt x="312" y="3694"/>
                  </a:lnTo>
                  <a:lnTo>
                    <a:pt x="195" y="3480"/>
                  </a:lnTo>
                  <a:lnTo>
                    <a:pt x="117" y="3247"/>
                  </a:lnTo>
                  <a:lnTo>
                    <a:pt x="59" y="3014"/>
                  </a:lnTo>
                  <a:lnTo>
                    <a:pt x="20" y="2761"/>
                  </a:lnTo>
                  <a:lnTo>
                    <a:pt x="1" y="2508"/>
                  </a:lnTo>
                  <a:lnTo>
                    <a:pt x="1" y="2508"/>
                  </a:lnTo>
                  <a:lnTo>
                    <a:pt x="20" y="2255"/>
                  </a:lnTo>
                  <a:lnTo>
                    <a:pt x="59" y="2003"/>
                  </a:lnTo>
                  <a:lnTo>
                    <a:pt x="117" y="1769"/>
                  </a:lnTo>
                  <a:lnTo>
                    <a:pt x="195" y="1536"/>
                  </a:lnTo>
                  <a:lnTo>
                    <a:pt x="312" y="1322"/>
                  </a:lnTo>
                  <a:lnTo>
                    <a:pt x="428" y="1108"/>
                  </a:lnTo>
                  <a:lnTo>
                    <a:pt x="584" y="914"/>
                  </a:lnTo>
                  <a:lnTo>
                    <a:pt x="739" y="739"/>
                  </a:lnTo>
                  <a:lnTo>
                    <a:pt x="914" y="583"/>
                  </a:lnTo>
                  <a:lnTo>
                    <a:pt x="1109" y="428"/>
                  </a:lnTo>
                  <a:lnTo>
                    <a:pt x="1303" y="311"/>
                  </a:lnTo>
                  <a:lnTo>
                    <a:pt x="1536" y="214"/>
                  </a:lnTo>
                  <a:lnTo>
                    <a:pt x="1750" y="117"/>
                  </a:lnTo>
                  <a:lnTo>
                    <a:pt x="2003" y="59"/>
                  </a:lnTo>
                  <a:lnTo>
                    <a:pt x="2236" y="20"/>
                  </a:lnTo>
                  <a:lnTo>
                    <a:pt x="2489" y="0"/>
                  </a:lnTo>
                  <a:lnTo>
                    <a:pt x="2489" y="0"/>
                  </a:lnTo>
                  <a:lnTo>
                    <a:pt x="2761" y="20"/>
                  </a:lnTo>
                  <a:lnTo>
                    <a:pt x="2994" y="59"/>
                  </a:lnTo>
                  <a:lnTo>
                    <a:pt x="3247" y="117"/>
                  </a:lnTo>
                  <a:lnTo>
                    <a:pt x="3461" y="214"/>
                  </a:lnTo>
                  <a:lnTo>
                    <a:pt x="3694" y="311"/>
                  </a:lnTo>
                  <a:lnTo>
                    <a:pt x="3889" y="428"/>
                  </a:lnTo>
                  <a:lnTo>
                    <a:pt x="4083" y="583"/>
                  </a:lnTo>
                  <a:lnTo>
                    <a:pt x="4258" y="739"/>
                  </a:lnTo>
                  <a:lnTo>
                    <a:pt x="4414" y="914"/>
                  </a:lnTo>
                  <a:lnTo>
                    <a:pt x="4569" y="1108"/>
                  </a:lnTo>
                  <a:lnTo>
                    <a:pt x="4686" y="1322"/>
                  </a:lnTo>
                  <a:lnTo>
                    <a:pt x="4802" y="1536"/>
                  </a:lnTo>
                  <a:lnTo>
                    <a:pt x="4880" y="1769"/>
                  </a:lnTo>
                  <a:lnTo>
                    <a:pt x="4938" y="2003"/>
                  </a:lnTo>
                  <a:lnTo>
                    <a:pt x="4977" y="2255"/>
                  </a:lnTo>
                  <a:lnTo>
                    <a:pt x="4997" y="25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49">
              <a:extLst>
                <a:ext uri="{FF2B5EF4-FFF2-40B4-BE49-F238E27FC236}">
                  <a16:creationId xmlns:a16="http://schemas.microsoft.com/office/drawing/2014/main" id="{816CA439-C998-8405-F733-26AE722DCD07}"/>
                </a:ext>
              </a:extLst>
            </p:cNvPr>
            <p:cNvSpPr/>
            <p:nvPr/>
          </p:nvSpPr>
          <p:spPr>
            <a:xfrm>
              <a:off x="2561064" y="-284156"/>
              <a:ext cx="120084" cy="120074"/>
            </a:xfrm>
            <a:custGeom>
              <a:avLst/>
              <a:gdLst/>
              <a:ahLst/>
              <a:cxnLst/>
              <a:rect l="l" t="t" r="r" b="b"/>
              <a:pathLst>
                <a:path w="3869" h="3869" extrusionOk="0">
                  <a:moveTo>
                    <a:pt x="1925" y="0"/>
                  </a:moveTo>
                  <a:lnTo>
                    <a:pt x="1731" y="19"/>
                  </a:lnTo>
                  <a:lnTo>
                    <a:pt x="1536" y="39"/>
                  </a:lnTo>
                  <a:lnTo>
                    <a:pt x="1361" y="97"/>
                  </a:lnTo>
                  <a:lnTo>
                    <a:pt x="1186" y="156"/>
                  </a:lnTo>
                  <a:lnTo>
                    <a:pt x="1011" y="233"/>
                  </a:lnTo>
                  <a:lnTo>
                    <a:pt x="856" y="331"/>
                  </a:lnTo>
                  <a:lnTo>
                    <a:pt x="700" y="447"/>
                  </a:lnTo>
                  <a:lnTo>
                    <a:pt x="564" y="583"/>
                  </a:lnTo>
                  <a:lnTo>
                    <a:pt x="447" y="719"/>
                  </a:lnTo>
                  <a:lnTo>
                    <a:pt x="331" y="855"/>
                  </a:lnTo>
                  <a:lnTo>
                    <a:pt x="234" y="1011"/>
                  </a:lnTo>
                  <a:lnTo>
                    <a:pt x="156" y="1186"/>
                  </a:lnTo>
                  <a:lnTo>
                    <a:pt x="98" y="1361"/>
                  </a:lnTo>
                  <a:lnTo>
                    <a:pt x="39" y="1555"/>
                  </a:lnTo>
                  <a:lnTo>
                    <a:pt x="20" y="1750"/>
                  </a:lnTo>
                  <a:lnTo>
                    <a:pt x="0" y="1944"/>
                  </a:lnTo>
                  <a:lnTo>
                    <a:pt x="20" y="2139"/>
                  </a:lnTo>
                  <a:lnTo>
                    <a:pt x="39" y="2333"/>
                  </a:lnTo>
                  <a:lnTo>
                    <a:pt x="98" y="2508"/>
                  </a:lnTo>
                  <a:lnTo>
                    <a:pt x="156" y="2683"/>
                  </a:lnTo>
                  <a:lnTo>
                    <a:pt x="234" y="2858"/>
                  </a:lnTo>
                  <a:lnTo>
                    <a:pt x="331" y="3013"/>
                  </a:lnTo>
                  <a:lnTo>
                    <a:pt x="447" y="3169"/>
                  </a:lnTo>
                  <a:lnTo>
                    <a:pt x="564" y="3305"/>
                  </a:lnTo>
                  <a:lnTo>
                    <a:pt x="700" y="3422"/>
                  </a:lnTo>
                  <a:lnTo>
                    <a:pt x="856" y="3538"/>
                  </a:lnTo>
                  <a:lnTo>
                    <a:pt x="1011" y="3635"/>
                  </a:lnTo>
                  <a:lnTo>
                    <a:pt x="1186" y="3713"/>
                  </a:lnTo>
                  <a:lnTo>
                    <a:pt x="1361" y="3791"/>
                  </a:lnTo>
                  <a:lnTo>
                    <a:pt x="1536" y="3830"/>
                  </a:lnTo>
                  <a:lnTo>
                    <a:pt x="1731" y="3869"/>
                  </a:lnTo>
                  <a:lnTo>
                    <a:pt x="2139" y="3869"/>
                  </a:lnTo>
                  <a:lnTo>
                    <a:pt x="2333" y="3830"/>
                  </a:lnTo>
                  <a:lnTo>
                    <a:pt x="2508" y="3791"/>
                  </a:lnTo>
                  <a:lnTo>
                    <a:pt x="2683" y="3713"/>
                  </a:lnTo>
                  <a:lnTo>
                    <a:pt x="2858" y="3635"/>
                  </a:lnTo>
                  <a:lnTo>
                    <a:pt x="3014" y="3538"/>
                  </a:lnTo>
                  <a:lnTo>
                    <a:pt x="3169" y="3422"/>
                  </a:lnTo>
                  <a:lnTo>
                    <a:pt x="3305" y="3305"/>
                  </a:lnTo>
                  <a:lnTo>
                    <a:pt x="3422" y="3169"/>
                  </a:lnTo>
                  <a:lnTo>
                    <a:pt x="3538" y="3013"/>
                  </a:lnTo>
                  <a:lnTo>
                    <a:pt x="3636" y="2858"/>
                  </a:lnTo>
                  <a:lnTo>
                    <a:pt x="3713" y="2683"/>
                  </a:lnTo>
                  <a:lnTo>
                    <a:pt x="3772" y="2508"/>
                  </a:lnTo>
                  <a:lnTo>
                    <a:pt x="3830" y="2333"/>
                  </a:lnTo>
                  <a:lnTo>
                    <a:pt x="3850" y="2139"/>
                  </a:lnTo>
                  <a:lnTo>
                    <a:pt x="3869" y="1944"/>
                  </a:lnTo>
                  <a:lnTo>
                    <a:pt x="3850" y="1750"/>
                  </a:lnTo>
                  <a:lnTo>
                    <a:pt x="3830" y="1555"/>
                  </a:lnTo>
                  <a:lnTo>
                    <a:pt x="3772" y="1361"/>
                  </a:lnTo>
                  <a:lnTo>
                    <a:pt x="3713" y="1186"/>
                  </a:lnTo>
                  <a:lnTo>
                    <a:pt x="3636" y="1011"/>
                  </a:lnTo>
                  <a:lnTo>
                    <a:pt x="3538" y="855"/>
                  </a:lnTo>
                  <a:lnTo>
                    <a:pt x="3422" y="719"/>
                  </a:lnTo>
                  <a:lnTo>
                    <a:pt x="3305" y="583"/>
                  </a:lnTo>
                  <a:lnTo>
                    <a:pt x="3169" y="447"/>
                  </a:lnTo>
                  <a:lnTo>
                    <a:pt x="3014" y="331"/>
                  </a:lnTo>
                  <a:lnTo>
                    <a:pt x="2858" y="233"/>
                  </a:lnTo>
                  <a:lnTo>
                    <a:pt x="2683" y="156"/>
                  </a:lnTo>
                  <a:lnTo>
                    <a:pt x="2508" y="97"/>
                  </a:lnTo>
                  <a:lnTo>
                    <a:pt x="2333" y="39"/>
                  </a:lnTo>
                  <a:lnTo>
                    <a:pt x="2139" y="19"/>
                  </a:lnTo>
                  <a:lnTo>
                    <a:pt x="19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49">
              <a:extLst>
                <a:ext uri="{FF2B5EF4-FFF2-40B4-BE49-F238E27FC236}">
                  <a16:creationId xmlns:a16="http://schemas.microsoft.com/office/drawing/2014/main" id="{9919E07D-3358-959A-A5BF-F633D9BBDAAB}"/>
                </a:ext>
              </a:extLst>
            </p:cNvPr>
            <p:cNvSpPr/>
            <p:nvPr/>
          </p:nvSpPr>
          <p:spPr>
            <a:xfrm>
              <a:off x="2561064" y="-284156"/>
              <a:ext cx="120084" cy="120074"/>
            </a:xfrm>
            <a:custGeom>
              <a:avLst/>
              <a:gdLst/>
              <a:ahLst/>
              <a:cxnLst/>
              <a:rect l="l" t="t" r="r" b="b"/>
              <a:pathLst>
                <a:path w="3869" h="3869" fill="none" extrusionOk="0">
                  <a:moveTo>
                    <a:pt x="3869" y="1944"/>
                  </a:moveTo>
                  <a:lnTo>
                    <a:pt x="3869" y="1944"/>
                  </a:lnTo>
                  <a:lnTo>
                    <a:pt x="3850" y="2139"/>
                  </a:lnTo>
                  <a:lnTo>
                    <a:pt x="3830" y="2333"/>
                  </a:lnTo>
                  <a:lnTo>
                    <a:pt x="3772" y="2508"/>
                  </a:lnTo>
                  <a:lnTo>
                    <a:pt x="3713" y="2683"/>
                  </a:lnTo>
                  <a:lnTo>
                    <a:pt x="3636" y="2858"/>
                  </a:lnTo>
                  <a:lnTo>
                    <a:pt x="3538" y="3013"/>
                  </a:lnTo>
                  <a:lnTo>
                    <a:pt x="3422" y="3169"/>
                  </a:lnTo>
                  <a:lnTo>
                    <a:pt x="3305" y="3305"/>
                  </a:lnTo>
                  <a:lnTo>
                    <a:pt x="3169" y="3422"/>
                  </a:lnTo>
                  <a:lnTo>
                    <a:pt x="3014" y="3538"/>
                  </a:lnTo>
                  <a:lnTo>
                    <a:pt x="2858" y="3635"/>
                  </a:lnTo>
                  <a:lnTo>
                    <a:pt x="2683" y="3713"/>
                  </a:lnTo>
                  <a:lnTo>
                    <a:pt x="2508" y="3791"/>
                  </a:lnTo>
                  <a:lnTo>
                    <a:pt x="2333" y="3830"/>
                  </a:lnTo>
                  <a:lnTo>
                    <a:pt x="2139" y="3869"/>
                  </a:lnTo>
                  <a:lnTo>
                    <a:pt x="1925" y="3869"/>
                  </a:lnTo>
                  <a:lnTo>
                    <a:pt x="1925" y="3869"/>
                  </a:lnTo>
                  <a:lnTo>
                    <a:pt x="1731" y="3869"/>
                  </a:lnTo>
                  <a:lnTo>
                    <a:pt x="1536" y="3830"/>
                  </a:lnTo>
                  <a:lnTo>
                    <a:pt x="1361" y="3791"/>
                  </a:lnTo>
                  <a:lnTo>
                    <a:pt x="1186" y="3713"/>
                  </a:lnTo>
                  <a:lnTo>
                    <a:pt x="1011" y="3635"/>
                  </a:lnTo>
                  <a:lnTo>
                    <a:pt x="856" y="3538"/>
                  </a:lnTo>
                  <a:lnTo>
                    <a:pt x="700" y="3422"/>
                  </a:lnTo>
                  <a:lnTo>
                    <a:pt x="564" y="3305"/>
                  </a:lnTo>
                  <a:lnTo>
                    <a:pt x="447" y="3169"/>
                  </a:lnTo>
                  <a:lnTo>
                    <a:pt x="331" y="3013"/>
                  </a:lnTo>
                  <a:lnTo>
                    <a:pt x="234" y="2858"/>
                  </a:lnTo>
                  <a:lnTo>
                    <a:pt x="156" y="2683"/>
                  </a:lnTo>
                  <a:lnTo>
                    <a:pt x="98" y="2508"/>
                  </a:lnTo>
                  <a:lnTo>
                    <a:pt x="39" y="2333"/>
                  </a:lnTo>
                  <a:lnTo>
                    <a:pt x="20" y="2139"/>
                  </a:lnTo>
                  <a:lnTo>
                    <a:pt x="0" y="1944"/>
                  </a:lnTo>
                  <a:lnTo>
                    <a:pt x="0" y="1944"/>
                  </a:lnTo>
                  <a:lnTo>
                    <a:pt x="20" y="1750"/>
                  </a:lnTo>
                  <a:lnTo>
                    <a:pt x="39" y="1555"/>
                  </a:lnTo>
                  <a:lnTo>
                    <a:pt x="98" y="1361"/>
                  </a:lnTo>
                  <a:lnTo>
                    <a:pt x="156" y="1186"/>
                  </a:lnTo>
                  <a:lnTo>
                    <a:pt x="234" y="1011"/>
                  </a:lnTo>
                  <a:lnTo>
                    <a:pt x="331" y="855"/>
                  </a:lnTo>
                  <a:lnTo>
                    <a:pt x="447" y="719"/>
                  </a:lnTo>
                  <a:lnTo>
                    <a:pt x="564" y="583"/>
                  </a:lnTo>
                  <a:lnTo>
                    <a:pt x="700" y="447"/>
                  </a:lnTo>
                  <a:lnTo>
                    <a:pt x="856" y="331"/>
                  </a:lnTo>
                  <a:lnTo>
                    <a:pt x="1011" y="233"/>
                  </a:lnTo>
                  <a:lnTo>
                    <a:pt x="1186" y="156"/>
                  </a:lnTo>
                  <a:lnTo>
                    <a:pt x="1361" y="97"/>
                  </a:lnTo>
                  <a:lnTo>
                    <a:pt x="1536" y="39"/>
                  </a:lnTo>
                  <a:lnTo>
                    <a:pt x="1731" y="19"/>
                  </a:lnTo>
                  <a:lnTo>
                    <a:pt x="1925" y="0"/>
                  </a:lnTo>
                  <a:lnTo>
                    <a:pt x="1925" y="0"/>
                  </a:lnTo>
                  <a:lnTo>
                    <a:pt x="2139" y="19"/>
                  </a:lnTo>
                  <a:lnTo>
                    <a:pt x="2333" y="39"/>
                  </a:lnTo>
                  <a:lnTo>
                    <a:pt x="2508" y="97"/>
                  </a:lnTo>
                  <a:lnTo>
                    <a:pt x="2683" y="156"/>
                  </a:lnTo>
                  <a:lnTo>
                    <a:pt x="2858" y="233"/>
                  </a:lnTo>
                  <a:lnTo>
                    <a:pt x="3014" y="331"/>
                  </a:lnTo>
                  <a:lnTo>
                    <a:pt x="3169" y="447"/>
                  </a:lnTo>
                  <a:lnTo>
                    <a:pt x="3305" y="583"/>
                  </a:lnTo>
                  <a:lnTo>
                    <a:pt x="3422" y="719"/>
                  </a:lnTo>
                  <a:lnTo>
                    <a:pt x="3538" y="855"/>
                  </a:lnTo>
                  <a:lnTo>
                    <a:pt x="3636" y="1011"/>
                  </a:lnTo>
                  <a:lnTo>
                    <a:pt x="3713" y="1186"/>
                  </a:lnTo>
                  <a:lnTo>
                    <a:pt x="3772" y="1361"/>
                  </a:lnTo>
                  <a:lnTo>
                    <a:pt x="3830" y="1555"/>
                  </a:lnTo>
                  <a:lnTo>
                    <a:pt x="3850" y="1750"/>
                  </a:lnTo>
                  <a:lnTo>
                    <a:pt x="3869" y="19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49">
              <a:extLst>
                <a:ext uri="{FF2B5EF4-FFF2-40B4-BE49-F238E27FC236}">
                  <a16:creationId xmlns:a16="http://schemas.microsoft.com/office/drawing/2014/main" id="{81A408C8-0CF6-9A01-85F8-120AFF150EE7}"/>
                </a:ext>
              </a:extLst>
            </p:cNvPr>
            <p:cNvSpPr/>
            <p:nvPr/>
          </p:nvSpPr>
          <p:spPr>
            <a:xfrm>
              <a:off x="2585800" y="-259420"/>
              <a:ext cx="70610" cy="70605"/>
            </a:xfrm>
            <a:custGeom>
              <a:avLst/>
              <a:gdLst/>
              <a:ahLst/>
              <a:cxnLst/>
              <a:rect l="l" t="t" r="r" b="b"/>
              <a:pathLst>
                <a:path w="2275" h="2275" extrusionOk="0">
                  <a:moveTo>
                    <a:pt x="1011" y="0"/>
                  </a:moveTo>
                  <a:lnTo>
                    <a:pt x="914" y="20"/>
                  </a:lnTo>
                  <a:lnTo>
                    <a:pt x="700" y="97"/>
                  </a:lnTo>
                  <a:lnTo>
                    <a:pt x="506" y="195"/>
                  </a:lnTo>
                  <a:lnTo>
                    <a:pt x="331" y="331"/>
                  </a:lnTo>
                  <a:lnTo>
                    <a:pt x="195" y="506"/>
                  </a:lnTo>
                  <a:lnTo>
                    <a:pt x="78" y="700"/>
                  </a:lnTo>
                  <a:lnTo>
                    <a:pt x="20" y="914"/>
                  </a:lnTo>
                  <a:lnTo>
                    <a:pt x="0" y="1030"/>
                  </a:lnTo>
                  <a:lnTo>
                    <a:pt x="0" y="1147"/>
                  </a:lnTo>
                  <a:lnTo>
                    <a:pt x="0" y="1264"/>
                  </a:lnTo>
                  <a:lnTo>
                    <a:pt x="20" y="1380"/>
                  </a:lnTo>
                  <a:lnTo>
                    <a:pt x="78" y="1594"/>
                  </a:lnTo>
                  <a:lnTo>
                    <a:pt x="195" y="1789"/>
                  </a:lnTo>
                  <a:lnTo>
                    <a:pt x="331" y="1944"/>
                  </a:lnTo>
                  <a:lnTo>
                    <a:pt x="506" y="2080"/>
                  </a:lnTo>
                  <a:lnTo>
                    <a:pt x="700" y="2197"/>
                  </a:lnTo>
                  <a:lnTo>
                    <a:pt x="914" y="2255"/>
                  </a:lnTo>
                  <a:lnTo>
                    <a:pt x="1011" y="2275"/>
                  </a:lnTo>
                  <a:lnTo>
                    <a:pt x="1245" y="2275"/>
                  </a:lnTo>
                  <a:lnTo>
                    <a:pt x="1361" y="2255"/>
                  </a:lnTo>
                  <a:lnTo>
                    <a:pt x="1575" y="2197"/>
                  </a:lnTo>
                  <a:lnTo>
                    <a:pt x="1769" y="2080"/>
                  </a:lnTo>
                  <a:lnTo>
                    <a:pt x="1944" y="1944"/>
                  </a:lnTo>
                  <a:lnTo>
                    <a:pt x="2081" y="1789"/>
                  </a:lnTo>
                  <a:lnTo>
                    <a:pt x="2197" y="1594"/>
                  </a:lnTo>
                  <a:lnTo>
                    <a:pt x="2255" y="1380"/>
                  </a:lnTo>
                  <a:lnTo>
                    <a:pt x="2275" y="1264"/>
                  </a:lnTo>
                  <a:lnTo>
                    <a:pt x="2275" y="1147"/>
                  </a:lnTo>
                  <a:lnTo>
                    <a:pt x="2275" y="1030"/>
                  </a:lnTo>
                  <a:lnTo>
                    <a:pt x="2255" y="914"/>
                  </a:lnTo>
                  <a:lnTo>
                    <a:pt x="2197" y="700"/>
                  </a:lnTo>
                  <a:lnTo>
                    <a:pt x="2081" y="506"/>
                  </a:lnTo>
                  <a:lnTo>
                    <a:pt x="1944" y="331"/>
                  </a:lnTo>
                  <a:lnTo>
                    <a:pt x="1769" y="195"/>
                  </a:lnTo>
                  <a:lnTo>
                    <a:pt x="1575" y="97"/>
                  </a:lnTo>
                  <a:lnTo>
                    <a:pt x="1361" y="20"/>
                  </a:lnTo>
                  <a:lnTo>
                    <a:pt x="1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49">
              <a:extLst>
                <a:ext uri="{FF2B5EF4-FFF2-40B4-BE49-F238E27FC236}">
                  <a16:creationId xmlns:a16="http://schemas.microsoft.com/office/drawing/2014/main" id="{FB914227-35F0-CD47-44EF-0BD8B1840A7C}"/>
                </a:ext>
              </a:extLst>
            </p:cNvPr>
            <p:cNvSpPr/>
            <p:nvPr/>
          </p:nvSpPr>
          <p:spPr>
            <a:xfrm>
              <a:off x="2585800" y="-259420"/>
              <a:ext cx="70610" cy="70605"/>
            </a:xfrm>
            <a:custGeom>
              <a:avLst/>
              <a:gdLst/>
              <a:ahLst/>
              <a:cxnLst/>
              <a:rect l="l" t="t" r="r" b="b"/>
              <a:pathLst>
                <a:path w="2275" h="2275" fill="none" extrusionOk="0">
                  <a:moveTo>
                    <a:pt x="1128" y="0"/>
                  </a:moveTo>
                  <a:lnTo>
                    <a:pt x="1128" y="0"/>
                  </a:lnTo>
                  <a:lnTo>
                    <a:pt x="1011" y="0"/>
                  </a:lnTo>
                  <a:lnTo>
                    <a:pt x="914" y="20"/>
                  </a:lnTo>
                  <a:lnTo>
                    <a:pt x="700" y="97"/>
                  </a:lnTo>
                  <a:lnTo>
                    <a:pt x="506" y="195"/>
                  </a:lnTo>
                  <a:lnTo>
                    <a:pt x="331" y="331"/>
                  </a:lnTo>
                  <a:lnTo>
                    <a:pt x="195" y="506"/>
                  </a:lnTo>
                  <a:lnTo>
                    <a:pt x="78" y="700"/>
                  </a:lnTo>
                  <a:lnTo>
                    <a:pt x="20" y="914"/>
                  </a:lnTo>
                  <a:lnTo>
                    <a:pt x="0" y="1030"/>
                  </a:lnTo>
                  <a:lnTo>
                    <a:pt x="0" y="1147"/>
                  </a:lnTo>
                  <a:lnTo>
                    <a:pt x="0" y="1147"/>
                  </a:lnTo>
                  <a:lnTo>
                    <a:pt x="0" y="1264"/>
                  </a:lnTo>
                  <a:lnTo>
                    <a:pt x="20" y="1380"/>
                  </a:lnTo>
                  <a:lnTo>
                    <a:pt x="78" y="1594"/>
                  </a:lnTo>
                  <a:lnTo>
                    <a:pt x="195" y="1789"/>
                  </a:lnTo>
                  <a:lnTo>
                    <a:pt x="331" y="1944"/>
                  </a:lnTo>
                  <a:lnTo>
                    <a:pt x="506" y="2080"/>
                  </a:lnTo>
                  <a:lnTo>
                    <a:pt x="700" y="2197"/>
                  </a:lnTo>
                  <a:lnTo>
                    <a:pt x="914" y="2255"/>
                  </a:lnTo>
                  <a:lnTo>
                    <a:pt x="1011" y="2275"/>
                  </a:lnTo>
                  <a:lnTo>
                    <a:pt x="1128" y="2275"/>
                  </a:lnTo>
                  <a:lnTo>
                    <a:pt x="1128" y="2275"/>
                  </a:lnTo>
                  <a:lnTo>
                    <a:pt x="1245" y="2275"/>
                  </a:lnTo>
                  <a:lnTo>
                    <a:pt x="1361" y="2255"/>
                  </a:lnTo>
                  <a:lnTo>
                    <a:pt x="1575" y="2197"/>
                  </a:lnTo>
                  <a:lnTo>
                    <a:pt x="1769" y="2080"/>
                  </a:lnTo>
                  <a:lnTo>
                    <a:pt x="1944" y="1944"/>
                  </a:lnTo>
                  <a:lnTo>
                    <a:pt x="2081" y="1789"/>
                  </a:lnTo>
                  <a:lnTo>
                    <a:pt x="2197" y="1594"/>
                  </a:lnTo>
                  <a:lnTo>
                    <a:pt x="2255" y="1380"/>
                  </a:lnTo>
                  <a:lnTo>
                    <a:pt x="2275" y="1264"/>
                  </a:lnTo>
                  <a:lnTo>
                    <a:pt x="2275" y="1147"/>
                  </a:lnTo>
                  <a:lnTo>
                    <a:pt x="2275" y="1147"/>
                  </a:lnTo>
                  <a:lnTo>
                    <a:pt x="2275" y="1030"/>
                  </a:lnTo>
                  <a:lnTo>
                    <a:pt x="2255" y="914"/>
                  </a:lnTo>
                  <a:lnTo>
                    <a:pt x="2197" y="700"/>
                  </a:lnTo>
                  <a:lnTo>
                    <a:pt x="2081" y="506"/>
                  </a:lnTo>
                  <a:lnTo>
                    <a:pt x="1944" y="331"/>
                  </a:lnTo>
                  <a:lnTo>
                    <a:pt x="1769" y="195"/>
                  </a:lnTo>
                  <a:lnTo>
                    <a:pt x="1575" y="97"/>
                  </a:lnTo>
                  <a:lnTo>
                    <a:pt x="1361" y="20"/>
                  </a:lnTo>
                  <a:lnTo>
                    <a:pt x="1245" y="0"/>
                  </a:lnTo>
                  <a:lnTo>
                    <a:pt x="112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49">
              <a:extLst>
                <a:ext uri="{FF2B5EF4-FFF2-40B4-BE49-F238E27FC236}">
                  <a16:creationId xmlns:a16="http://schemas.microsoft.com/office/drawing/2014/main" id="{FD1BFE56-7CA6-8689-BF77-84F894B5F3D4}"/>
                </a:ext>
              </a:extLst>
            </p:cNvPr>
            <p:cNvSpPr/>
            <p:nvPr/>
          </p:nvSpPr>
          <p:spPr>
            <a:xfrm>
              <a:off x="3468506" y="-377699"/>
              <a:ext cx="1055958" cy="182238"/>
            </a:xfrm>
            <a:custGeom>
              <a:avLst/>
              <a:gdLst/>
              <a:ahLst/>
              <a:cxnLst/>
              <a:rect l="l" t="t" r="r" b="b"/>
              <a:pathLst>
                <a:path w="34022" h="5872" extrusionOk="0">
                  <a:moveTo>
                    <a:pt x="33497" y="1"/>
                  </a:moveTo>
                  <a:lnTo>
                    <a:pt x="33419" y="20"/>
                  </a:lnTo>
                  <a:lnTo>
                    <a:pt x="33361" y="59"/>
                  </a:lnTo>
                  <a:lnTo>
                    <a:pt x="33283" y="98"/>
                  </a:lnTo>
                  <a:lnTo>
                    <a:pt x="33225" y="156"/>
                  </a:lnTo>
                  <a:lnTo>
                    <a:pt x="33030" y="351"/>
                  </a:lnTo>
                  <a:lnTo>
                    <a:pt x="32817" y="526"/>
                  </a:lnTo>
                  <a:lnTo>
                    <a:pt x="32603" y="662"/>
                  </a:lnTo>
                  <a:lnTo>
                    <a:pt x="32369" y="798"/>
                  </a:lnTo>
                  <a:lnTo>
                    <a:pt x="32117" y="895"/>
                  </a:lnTo>
                  <a:lnTo>
                    <a:pt x="31864" y="973"/>
                  </a:lnTo>
                  <a:lnTo>
                    <a:pt x="31611" y="1012"/>
                  </a:lnTo>
                  <a:lnTo>
                    <a:pt x="31339" y="1031"/>
                  </a:lnTo>
                  <a:lnTo>
                    <a:pt x="623" y="1848"/>
                  </a:lnTo>
                  <a:lnTo>
                    <a:pt x="1" y="5872"/>
                  </a:lnTo>
                  <a:lnTo>
                    <a:pt x="1" y="5872"/>
                  </a:lnTo>
                  <a:lnTo>
                    <a:pt x="1848" y="5736"/>
                  </a:lnTo>
                  <a:lnTo>
                    <a:pt x="3870" y="5541"/>
                  </a:lnTo>
                  <a:lnTo>
                    <a:pt x="6027" y="5327"/>
                  </a:lnTo>
                  <a:lnTo>
                    <a:pt x="8283" y="5094"/>
                  </a:lnTo>
                  <a:lnTo>
                    <a:pt x="12987" y="4589"/>
                  </a:lnTo>
                  <a:lnTo>
                    <a:pt x="17731" y="4044"/>
                  </a:lnTo>
                  <a:lnTo>
                    <a:pt x="22280" y="3500"/>
                  </a:lnTo>
                  <a:lnTo>
                    <a:pt x="26382" y="2995"/>
                  </a:lnTo>
                  <a:lnTo>
                    <a:pt x="32253" y="2236"/>
                  </a:lnTo>
                  <a:lnTo>
                    <a:pt x="32408" y="2217"/>
                  </a:lnTo>
                  <a:lnTo>
                    <a:pt x="32544" y="2178"/>
                  </a:lnTo>
                  <a:lnTo>
                    <a:pt x="32836" y="2081"/>
                  </a:lnTo>
                  <a:lnTo>
                    <a:pt x="33108" y="1925"/>
                  </a:lnTo>
                  <a:lnTo>
                    <a:pt x="33341" y="1750"/>
                  </a:lnTo>
                  <a:lnTo>
                    <a:pt x="33555" y="1537"/>
                  </a:lnTo>
                  <a:lnTo>
                    <a:pt x="33730" y="1284"/>
                  </a:lnTo>
                  <a:lnTo>
                    <a:pt x="33886" y="1012"/>
                  </a:lnTo>
                  <a:lnTo>
                    <a:pt x="33944" y="856"/>
                  </a:lnTo>
                  <a:lnTo>
                    <a:pt x="33983" y="720"/>
                  </a:lnTo>
                  <a:lnTo>
                    <a:pt x="34022" y="584"/>
                  </a:lnTo>
                  <a:lnTo>
                    <a:pt x="34022" y="506"/>
                  </a:lnTo>
                  <a:lnTo>
                    <a:pt x="34022" y="409"/>
                  </a:lnTo>
                  <a:lnTo>
                    <a:pt x="34002" y="331"/>
                  </a:lnTo>
                  <a:lnTo>
                    <a:pt x="33983" y="273"/>
                  </a:lnTo>
                  <a:lnTo>
                    <a:pt x="33944" y="195"/>
                  </a:lnTo>
                  <a:lnTo>
                    <a:pt x="33905" y="156"/>
                  </a:lnTo>
                  <a:lnTo>
                    <a:pt x="33789" y="59"/>
                  </a:lnTo>
                  <a:lnTo>
                    <a:pt x="33653" y="20"/>
                  </a:lnTo>
                  <a:lnTo>
                    <a:pt x="335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49">
              <a:extLst>
                <a:ext uri="{FF2B5EF4-FFF2-40B4-BE49-F238E27FC236}">
                  <a16:creationId xmlns:a16="http://schemas.microsoft.com/office/drawing/2014/main" id="{3D1E7B9C-7DA0-CD80-C981-51B7C2A948A4}"/>
                </a:ext>
              </a:extLst>
            </p:cNvPr>
            <p:cNvSpPr/>
            <p:nvPr/>
          </p:nvSpPr>
          <p:spPr>
            <a:xfrm>
              <a:off x="3468506" y="-377699"/>
              <a:ext cx="1055958" cy="182238"/>
            </a:xfrm>
            <a:custGeom>
              <a:avLst/>
              <a:gdLst/>
              <a:ahLst/>
              <a:cxnLst/>
              <a:rect l="l" t="t" r="r" b="b"/>
              <a:pathLst>
                <a:path w="34022" h="5872" fill="none" extrusionOk="0">
                  <a:moveTo>
                    <a:pt x="623" y="1848"/>
                  </a:moveTo>
                  <a:lnTo>
                    <a:pt x="31339" y="1031"/>
                  </a:lnTo>
                  <a:lnTo>
                    <a:pt x="31339" y="1031"/>
                  </a:lnTo>
                  <a:lnTo>
                    <a:pt x="31611" y="1012"/>
                  </a:lnTo>
                  <a:lnTo>
                    <a:pt x="31864" y="973"/>
                  </a:lnTo>
                  <a:lnTo>
                    <a:pt x="32117" y="895"/>
                  </a:lnTo>
                  <a:lnTo>
                    <a:pt x="32369" y="798"/>
                  </a:lnTo>
                  <a:lnTo>
                    <a:pt x="32603" y="662"/>
                  </a:lnTo>
                  <a:lnTo>
                    <a:pt x="32817" y="526"/>
                  </a:lnTo>
                  <a:lnTo>
                    <a:pt x="33030" y="351"/>
                  </a:lnTo>
                  <a:lnTo>
                    <a:pt x="33225" y="156"/>
                  </a:lnTo>
                  <a:lnTo>
                    <a:pt x="33225" y="156"/>
                  </a:lnTo>
                  <a:lnTo>
                    <a:pt x="33283" y="98"/>
                  </a:lnTo>
                  <a:lnTo>
                    <a:pt x="33361" y="59"/>
                  </a:lnTo>
                  <a:lnTo>
                    <a:pt x="33419" y="20"/>
                  </a:lnTo>
                  <a:lnTo>
                    <a:pt x="33497" y="1"/>
                  </a:lnTo>
                  <a:lnTo>
                    <a:pt x="33575" y="1"/>
                  </a:lnTo>
                  <a:lnTo>
                    <a:pt x="33653" y="20"/>
                  </a:lnTo>
                  <a:lnTo>
                    <a:pt x="33789" y="59"/>
                  </a:lnTo>
                  <a:lnTo>
                    <a:pt x="33905" y="156"/>
                  </a:lnTo>
                  <a:lnTo>
                    <a:pt x="33944" y="195"/>
                  </a:lnTo>
                  <a:lnTo>
                    <a:pt x="33983" y="273"/>
                  </a:lnTo>
                  <a:lnTo>
                    <a:pt x="34002" y="331"/>
                  </a:lnTo>
                  <a:lnTo>
                    <a:pt x="34022" y="409"/>
                  </a:lnTo>
                  <a:lnTo>
                    <a:pt x="34022" y="506"/>
                  </a:lnTo>
                  <a:lnTo>
                    <a:pt x="34022" y="584"/>
                  </a:lnTo>
                  <a:lnTo>
                    <a:pt x="33983" y="720"/>
                  </a:lnTo>
                  <a:lnTo>
                    <a:pt x="33983" y="720"/>
                  </a:lnTo>
                  <a:lnTo>
                    <a:pt x="33944" y="856"/>
                  </a:lnTo>
                  <a:lnTo>
                    <a:pt x="33886" y="1012"/>
                  </a:lnTo>
                  <a:lnTo>
                    <a:pt x="33730" y="1284"/>
                  </a:lnTo>
                  <a:lnTo>
                    <a:pt x="33555" y="1537"/>
                  </a:lnTo>
                  <a:lnTo>
                    <a:pt x="33341" y="1750"/>
                  </a:lnTo>
                  <a:lnTo>
                    <a:pt x="33108" y="1925"/>
                  </a:lnTo>
                  <a:lnTo>
                    <a:pt x="32836" y="2081"/>
                  </a:lnTo>
                  <a:lnTo>
                    <a:pt x="32544" y="2178"/>
                  </a:lnTo>
                  <a:lnTo>
                    <a:pt x="32408" y="2217"/>
                  </a:lnTo>
                  <a:lnTo>
                    <a:pt x="32253" y="2236"/>
                  </a:lnTo>
                  <a:lnTo>
                    <a:pt x="32253" y="2236"/>
                  </a:lnTo>
                  <a:lnTo>
                    <a:pt x="26382" y="2995"/>
                  </a:lnTo>
                  <a:lnTo>
                    <a:pt x="22280" y="3500"/>
                  </a:lnTo>
                  <a:lnTo>
                    <a:pt x="17731" y="4044"/>
                  </a:lnTo>
                  <a:lnTo>
                    <a:pt x="12987" y="4589"/>
                  </a:lnTo>
                  <a:lnTo>
                    <a:pt x="8283" y="5094"/>
                  </a:lnTo>
                  <a:lnTo>
                    <a:pt x="6027" y="5327"/>
                  </a:lnTo>
                  <a:lnTo>
                    <a:pt x="3870" y="5541"/>
                  </a:lnTo>
                  <a:lnTo>
                    <a:pt x="1848" y="5736"/>
                  </a:lnTo>
                  <a:lnTo>
                    <a:pt x="1" y="5872"/>
                  </a:lnTo>
                  <a:lnTo>
                    <a:pt x="623" y="18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49">
              <a:extLst>
                <a:ext uri="{FF2B5EF4-FFF2-40B4-BE49-F238E27FC236}">
                  <a16:creationId xmlns:a16="http://schemas.microsoft.com/office/drawing/2014/main" id="{5032E206-884E-C5D4-F7C2-307418D5A841}"/>
                </a:ext>
              </a:extLst>
            </p:cNvPr>
            <p:cNvSpPr/>
            <p:nvPr/>
          </p:nvSpPr>
          <p:spPr>
            <a:xfrm>
              <a:off x="3468506" y="-342690"/>
              <a:ext cx="858652" cy="147230"/>
            </a:xfrm>
            <a:custGeom>
              <a:avLst/>
              <a:gdLst/>
              <a:ahLst/>
              <a:cxnLst/>
              <a:rect l="l" t="t" r="r" b="b"/>
              <a:pathLst>
                <a:path w="27665" h="4744" extrusionOk="0">
                  <a:moveTo>
                    <a:pt x="27665" y="0"/>
                  </a:moveTo>
                  <a:lnTo>
                    <a:pt x="623" y="720"/>
                  </a:lnTo>
                  <a:lnTo>
                    <a:pt x="1" y="4744"/>
                  </a:lnTo>
                  <a:lnTo>
                    <a:pt x="1" y="4744"/>
                  </a:lnTo>
                  <a:lnTo>
                    <a:pt x="312" y="4724"/>
                  </a:lnTo>
                  <a:lnTo>
                    <a:pt x="623" y="1925"/>
                  </a:lnTo>
                  <a:lnTo>
                    <a:pt x="27665"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49">
              <a:extLst>
                <a:ext uri="{FF2B5EF4-FFF2-40B4-BE49-F238E27FC236}">
                  <a16:creationId xmlns:a16="http://schemas.microsoft.com/office/drawing/2014/main" id="{B1E25877-51D0-91A4-52EE-7671BA88177F}"/>
                </a:ext>
              </a:extLst>
            </p:cNvPr>
            <p:cNvSpPr/>
            <p:nvPr/>
          </p:nvSpPr>
          <p:spPr>
            <a:xfrm>
              <a:off x="3468506" y="-342690"/>
              <a:ext cx="858652" cy="147230"/>
            </a:xfrm>
            <a:custGeom>
              <a:avLst/>
              <a:gdLst/>
              <a:ahLst/>
              <a:cxnLst/>
              <a:rect l="l" t="t" r="r" b="b"/>
              <a:pathLst>
                <a:path w="27665" h="4744" fill="none" extrusionOk="0">
                  <a:moveTo>
                    <a:pt x="312" y="4724"/>
                  </a:moveTo>
                  <a:lnTo>
                    <a:pt x="312" y="4724"/>
                  </a:lnTo>
                  <a:lnTo>
                    <a:pt x="1" y="4744"/>
                  </a:lnTo>
                  <a:lnTo>
                    <a:pt x="623" y="720"/>
                  </a:lnTo>
                  <a:lnTo>
                    <a:pt x="27665" y="0"/>
                  </a:lnTo>
                  <a:lnTo>
                    <a:pt x="623" y="1925"/>
                  </a:lnTo>
                  <a:lnTo>
                    <a:pt x="312" y="47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49">
              <a:extLst>
                <a:ext uri="{FF2B5EF4-FFF2-40B4-BE49-F238E27FC236}">
                  <a16:creationId xmlns:a16="http://schemas.microsoft.com/office/drawing/2014/main" id="{FCE324AB-B545-37DC-6BFB-BCA95D832D86}"/>
                </a:ext>
              </a:extLst>
            </p:cNvPr>
            <p:cNvSpPr/>
            <p:nvPr/>
          </p:nvSpPr>
          <p:spPr>
            <a:xfrm>
              <a:off x="3528840" y="-290208"/>
              <a:ext cx="62199" cy="89939"/>
            </a:xfrm>
            <a:custGeom>
              <a:avLst/>
              <a:gdLst/>
              <a:ahLst/>
              <a:cxnLst/>
              <a:rect l="l" t="t" r="r" b="b"/>
              <a:pathLst>
                <a:path w="2004" h="2898" extrusionOk="0">
                  <a:moveTo>
                    <a:pt x="2003" y="1"/>
                  </a:moveTo>
                  <a:lnTo>
                    <a:pt x="1012" y="78"/>
                  </a:lnTo>
                  <a:lnTo>
                    <a:pt x="954" y="448"/>
                  </a:lnTo>
                  <a:lnTo>
                    <a:pt x="876" y="817"/>
                  </a:lnTo>
                  <a:lnTo>
                    <a:pt x="759" y="1187"/>
                  </a:lnTo>
                  <a:lnTo>
                    <a:pt x="643" y="1536"/>
                  </a:lnTo>
                  <a:lnTo>
                    <a:pt x="506" y="1886"/>
                  </a:lnTo>
                  <a:lnTo>
                    <a:pt x="351" y="2236"/>
                  </a:lnTo>
                  <a:lnTo>
                    <a:pt x="195" y="2567"/>
                  </a:lnTo>
                  <a:lnTo>
                    <a:pt x="1" y="2897"/>
                  </a:lnTo>
                  <a:lnTo>
                    <a:pt x="1" y="2897"/>
                  </a:lnTo>
                  <a:lnTo>
                    <a:pt x="1031" y="2800"/>
                  </a:lnTo>
                  <a:lnTo>
                    <a:pt x="1206" y="2489"/>
                  </a:lnTo>
                  <a:lnTo>
                    <a:pt x="1381" y="2159"/>
                  </a:lnTo>
                  <a:lnTo>
                    <a:pt x="1517" y="1809"/>
                  </a:lnTo>
                  <a:lnTo>
                    <a:pt x="1653" y="1459"/>
                  </a:lnTo>
                  <a:lnTo>
                    <a:pt x="1770" y="1109"/>
                  </a:lnTo>
                  <a:lnTo>
                    <a:pt x="1867" y="739"/>
                  </a:lnTo>
                  <a:lnTo>
                    <a:pt x="1945" y="370"/>
                  </a:lnTo>
                  <a:lnTo>
                    <a:pt x="2003"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49">
              <a:extLst>
                <a:ext uri="{FF2B5EF4-FFF2-40B4-BE49-F238E27FC236}">
                  <a16:creationId xmlns:a16="http://schemas.microsoft.com/office/drawing/2014/main" id="{7A2CAED1-3F16-0D70-1680-B962704A5FD5}"/>
                </a:ext>
              </a:extLst>
            </p:cNvPr>
            <p:cNvSpPr/>
            <p:nvPr/>
          </p:nvSpPr>
          <p:spPr>
            <a:xfrm>
              <a:off x="3528840" y="-290208"/>
              <a:ext cx="62199" cy="89939"/>
            </a:xfrm>
            <a:custGeom>
              <a:avLst/>
              <a:gdLst/>
              <a:ahLst/>
              <a:cxnLst/>
              <a:rect l="l" t="t" r="r" b="b"/>
              <a:pathLst>
                <a:path w="2004" h="2898" fill="none" extrusionOk="0">
                  <a:moveTo>
                    <a:pt x="2003" y="1"/>
                  </a:moveTo>
                  <a:lnTo>
                    <a:pt x="1012" y="78"/>
                  </a:lnTo>
                  <a:lnTo>
                    <a:pt x="1012" y="78"/>
                  </a:lnTo>
                  <a:lnTo>
                    <a:pt x="954" y="448"/>
                  </a:lnTo>
                  <a:lnTo>
                    <a:pt x="876" y="817"/>
                  </a:lnTo>
                  <a:lnTo>
                    <a:pt x="759" y="1187"/>
                  </a:lnTo>
                  <a:lnTo>
                    <a:pt x="643" y="1536"/>
                  </a:lnTo>
                  <a:lnTo>
                    <a:pt x="506" y="1886"/>
                  </a:lnTo>
                  <a:lnTo>
                    <a:pt x="351" y="2236"/>
                  </a:lnTo>
                  <a:lnTo>
                    <a:pt x="195" y="2567"/>
                  </a:lnTo>
                  <a:lnTo>
                    <a:pt x="1" y="2897"/>
                  </a:lnTo>
                  <a:lnTo>
                    <a:pt x="1" y="2897"/>
                  </a:lnTo>
                  <a:lnTo>
                    <a:pt x="1031" y="2800"/>
                  </a:lnTo>
                  <a:lnTo>
                    <a:pt x="1031" y="2800"/>
                  </a:lnTo>
                  <a:lnTo>
                    <a:pt x="1206" y="2489"/>
                  </a:lnTo>
                  <a:lnTo>
                    <a:pt x="1381" y="2159"/>
                  </a:lnTo>
                  <a:lnTo>
                    <a:pt x="1517" y="1809"/>
                  </a:lnTo>
                  <a:lnTo>
                    <a:pt x="1653" y="1459"/>
                  </a:lnTo>
                  <a:lnTo>
                    <a:pt x="1770" y="1109"/>
                  </a:lnTo>
                  <a:lnTo>
                    <a:pt x="1867" y="739"/>
                  </a:lnTo>
                  <a:lnTo>
                    <a:pt x="1945" y="370"/>
                  </a:lnTo>
                  <a:lnTo>
                    <a:pt x="200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49">
              <a:extLst>
                <a:ext uri="{FF2B5EF4-FFF2-40B4-BE49-F238E27FC236}">
                  <a16:creationId xmlns:a16="http://schemas.microsoft.com/office/drawing/2014/main" id="{2BF643E7-9551-14F1-7EF8-4020EC7D9899}"/>
                </a:ext>
              </a:extLst>
            </p:cNvPr>
            <p:cNvSpPr/>
            <p:nvPr/>
          </p:nvSpPr>
          <p:spPr>
            <a:xfrm>
              <a:off x="3560218" y="-323386"/>
              <a:ext cx="33241" cy="35628"/>
            </a:xfrm>
            <a:custGeom>
              <a:avLst/>
              <a:gdLst/>
              <a:ahLst/>
              <a:cxnLst/>
              <a:rect l="l" t="t" r="r" b="b"/>
              <a:pathLst>
                <a:path w="1071" h="1148" extrusionOk="0">
                  <a:moveTo>
                    <a:pt x="1070" y="0"/>
                  </a:moveTo>
                  <a:lnTo>
                    <a:pt x="98" y="20"/>
                  </a:lnTo>
                  <a:lnTo>
                    <a:pt x="98" y="39"/>
                  </a:lnTo>
                  <a:lnTo>
                    <a:pt x="79" y="584"/>
                  </a:lnTo>
                  <a:lnTo>
                    <a:pt x="1" y="1147"/>
                  </a:lnTo>
                  <a:lnTo>
                    <a:pt x="992" y="1070"/>
                  </a:lnTo>
                  <a:lnTo>
                    <a:pt x="1051" y="545"/>
                  </a:lnTo>
                  <a:lnTo>
                    <a:pt x="1070" y="39"/>
                  </a:lnTo>
                  <a:lnTo>
                    <a:pt x="107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49">
              <a:extLst>
                <a:ext uri="{FF2B5EF4-FFF2-40B4-BE49-F238E27FC236}">
                  <a16:creationId xmlns:a16="http://schemas.microsoft.com/office/drawing/2014/main" id="{B576AF37-57E1-CA5C-1DA7-E1A07D268028}"/>
                </a:ext>
              </a:extLst>
            </p:cNvPr>
            <p:cNvSpPr/>
            <p:nvPr/>
          </p:nvSpPr>
          <p:spPr>
            <a:xfrm>
              <a:off x="3560218" y="-323386"/>
              <a:ext cx="33241" cy="35628"/>
            </a:xfrm>
            <a:custGeom>
              <a:avLst/>
              <a:gdLst/>
              <a:ahLst/>
              <a:cxnLst/>
              <a:rect l="l" t="t" r="r" b="b"/>
              <a:pathLst>
                <a:path w="1071" h="1148" fill="none" extrusionOk="0">
                  <a:moveTo>
                    <a:pt x="1070" y="0"/>
                  </a:moveTo>
                  <a:lnTo>
                    <a:pt x="98" y="20"/>
                  </a:lnTo>
                  <a:lnTo>
                    <a:pt x="98" y="20"/>
                  </a:lnTo>
                  <a:lnTo>
                    <a:pt x="98" y="39"/>
                  </a:lnTo>
                  <a:lnTo>
                    <a:pt x="98" y="39"/>
                  </a:lnTo>
                  <a:lnTo>
                    <a:pt x="98" y="39"/>
                  </a:lnTo>
                  <a:lnTo>
                    <a:pt x="98" y="39"/>
                  </a:lnTo>
                  <a:lnTo>
                    <a:pt x="98" y="39"/>
                  </a:lnTo>
                  <a:lnTo>
                    <a:pt x="98" y="39"/>
                  </a:lnTo>
                  <a:lnTo>
                    <a:pt x="98" y="39"/>
                  </a:lnTo>
                  <a:lnTo>
                    <a:pt x="79" y="584"/>
                  </a:lnTo>
                  <a:lnTo>
                    <a:pt x="1" y="1147"/>
                  </a:lnTo>
                  <a:lnTo>
                    <a:pt x="992" y="1070"/>
                  </a:lnTo>
                  <a:lnTo>
                    <a:pt x="992" y="1070"/>
                  </a:lnTo>
                  <a:lnTo>
                    <a:pt x="1051" y="545"/>
                  </a:lnTo>
                  <a:lnTo>
                    <a:pt x="1070" y="39"/>
                  </a:lnTo>
                  <a:lnTo>
                    <a:pt x="1070" y="39"/>
                  </a:lnTo>
                  <a:lnTo>
                    <a:pt x="107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49">
              <a:extLst>
                <a:ext uri="{FF2B5EF4-FFF2-40B4-BE49-F238E27FC236}">
                  <a16:creationId xmlns:a16="http://schemas.microsoft.com/office/drawing/2014/main" id="{512E3283-65F3-C34E-662D-6A9FE5E58E71}"/>
                </a:ext>
              </a:extLst>
            </p:cNvPr>
            <p:cNvSpPr/>
            <p:nvPr/>
          </p:nvSpPr>
          <p:spPr>
            <a:xfrm>
              <a:off x="3632626" y="-301071"/>
              <a:ext cx="110462" cy="91150"/>
            </a:xfrm>
            <a:custGeom>
              <a:avLst/>
              <a:gdLst/>
              <a:ahLst/>
              <a:cxnLst/>
              <a:rect l="l" t="t" r="r" b="b"/>
              <a:pathLst>
                <a:path w="3559" h="2937" extrusionOk="0">
                  <a:moveTo>
                    <a:pt x="3558" y="1"/>
                  </a:moveTo>
                  <a:lnTo>
                    <a:pt x="3053" y="40"/>
                  </a:lnTo>
                  <a:lnTo>
                    <a:pt x="2761" y="98"/>
                  </a:lnTo>
                  <a:lnTo>
                    <a:pt x="2489" y="176"/>
                  </a:lnTo>
                  <a:lnTo>
                    <a:pt x="2236" y="273"/>
                  </a:lnTo>
                  <a:lnTo>
                    <a:pt x="1984" y="390"/>
                  </a:lnTo>
                  <a:lnTo>
                    <a:pt x="1731" y="526"/>
                  </a:lnTo>
                  <a:lnTo>
                    <a:pt x="1498" y="681"/>
                  </a:lnTo>
                  <a:lnTo>
                    <a:pt x="1284" y="837"/>
                  </a:lnTo>
                  <a:lnTo>
                    <a:pt x="1070" y="1031"/>
                  </a:lnTo>
                  <a:lnTo>
                    <a:pt x="876" y="1225"/>
                  </a:lnTo>
                  <a:lnTo>
                    <a:pt x="701" y="1439"/>
                  </a:lnTo>
                  <a:lnTo>
                    <a:pt x="545" y="1653"/>
                  </a:lnTo>
                  <a:lnTo>
                    <a:pt x="390" y="1886"/>
                  </a:lnTo>
                  <a:lnTo>
                    <a:pt x="273" y="2139"/>
                  </a:lnTo>
                  <a:lnTo>
                    <a:pt x="156" y="2392"/>
                  </a:lnTo>
                  <a:lnTo>
                    <a:pt x="79" y="2664"/>
                  </a:lnTo>
                  <a:lnTo>
                    <a:pt x="1" y="2936"/>
                  </a:lnTo>
                  <a:lnTo>
                    <a:pt x="487" y="2897"/>
                  </a:lnTo>
                  <a:lnTo>
                    <a:pt x="545" y="2606"/>
                  </a:lnTo>
                  <a:lnTo>
                    <a:pt x="623" y="2334"/>
                  </a:lnTo>
                  <a:lnTo>
                    <a:pt x="720" y="2061"/>
                  </a:lnTo>
                  <a:lnTo>
                    <a:pt x="837" y="1809"/>
                  </a:lnTo>
                  <a:lnTo>
                    <a:pt x="973" y="1556"/>
                  </a:lnTo>
                  <a:lnTo>
                    <a:pt x="1148" y="1342"/>
                  </a:lnTo>
                  <a:lnTo>
                    <a:pt x="1323" y="1128"/>
                  </a:lnTo>
                  <a:lnTo>
                    <a:pt x="1517" y="914"/>
                  </a:lnTo>
                  <a:lnTo>
                    <a:pt x="1731" y="739"/>
                  </a:lnTo>
                  <a:lnTo>
                    <a:pt x="1964" y="564"/>
                  </a:lnTo>
                  <a:lnTo>
                    <a:pt x="2198" y="428"/>
                  </a:lnTo>
                  <a:lnTo>
                    <a:pt x="2450" y="292"/>
                  </a:lnTo>
                  <a:lnTo>
                    <a:pt x="2703" y="195"/>
                  </a:lnTo>
                  <a:lnTo>
                    <a:pt x="2975" y="98"/>
                  </a:lnTo>
                  <a:lnTo>
                    <a:pt x="3267" y="40"/>
                  </a:lnTo>
                  <a:lnTo>
                    <a:pt x="3558"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49">
              <a:extLst>
                <a:ext uri="{FF2B5EF4-FFF2-40B4-BE49-F238E27FC236}">
                  <a16:creationId xmlns:a16="http://schemas.microsoft.com/office/drawing/2014/main" id="{73784381-A088-CBC4-2CBC-34BA6EBFEE13}"/>
                </a:ext>
              </a:extLst>
            </p:cNvPr>
            <p:cNvSpPr/>
            <p:nvPr/>
          </p:nvSpPr>
          <p:spPr>
            <a:xfrm>
              <a:off x="3632626" y="-301071"/>
              <a:ext cx="110462" cy="91150"/>
            </a:xfrm>
            <a:custGeom>
              <a:avLst/>
              <a:gdLst/>
              <a:ahLst/>
              <a:cxnLst/>
              <a:rect l="l" t="t" r="r" b="b"/>
              <a:pathLst>
                <a:path w="3559" h="2937" fill="none" extrusionOk="0">
                  <a:moveTo>
                    <a:pt x="3558" y="1"/>
                  </a:moveTo>
                  <a:lnTo>
                    <a:pt x="3053" y="40"/>
                  </a:lnTo>
                  <a:lnTo>
                    <a:pt x="3053" y="40"/>
                  </a:lnTo>
                  <a:lnTo>
                    <a:pt x="2761" y="98"/>
                  </a:lnTo>
                  <a:lnTo>
                    <a:pt x="2489" y="176"/>
                  </a:lnTo>
                  <a:lnTo>
                    <a:pt x="2236" y="273"/>
                  </a:lnTo>
                  <a:lnTo>
                    <a:pt x="1984" y="390"/>
                  </a:lnTo>
                  <a:lnTo>
                    <a:pt x="1731" y="526"/>
                  </a:lnTo>
                  <a:lnTo>
                    <a:pt x="1498" y="681"/>
                  </a:lnTo>
                  <a:lnTo>
                    <a:pt x="1284" y="837"/>
                  </a:lnTo>
                  <a:lnTo>
                    <a:pt x="1070" y="1031"/>
                  </a:lnTo>
                  <a:lnTo>
                    <a:pt x="876" y="1225"/>
                  </a:lnTo>
                  <a:lnTo>
                    <a:pt x="701" y="1439"/>
                  </a:lnTo>
                  <a:lnTo>
                    <a:pt x="545" y="1653"/>
                  </a:lnTo>
                  <a:lnTo>
                    <a:pt x="390" y="1886"/>
                  </a:lnTo>
                  <a:lnTo>
                    <a:pt x="273" y="2139"/>
                  </a:lnTo>
                  <a:lnTo>
                    <a:pt x="156" y="2392"/>
                  </a:lnTo>
                  <a:lnTo>
                    <a:pt x="79" y="2664"/>
                  </a:lnTo>
                  <a:lnTo>
                    <a:pt x="1" y="2936"/>
                  </a:lnTo>
                  <a:lnTo>
                    <a:pt x="1" y="2936"/>
                  </a:lnTo>
                  <a:lnTo>
                    <a:pt x="487" y="2897"/>
                  </a:lnTo>
                  <a:lnTo>
                    <a:pt x="487" y="2897"/>
                  </a:lnTo>
                  <a:lnTo>
                    <a:pt x="545" y="2606"/>
                  </a:lnTo>
                  <a:lnTo>
                    <a:pt x="623" y="2334"/>
                  </a:lnTo>
                  <a:lnTo>
                    <a:pt x="720" y="2061"/>
                  </a:lnTo>
                  <a:lnTo>
                    <a:pt x="837" y="1809"/>
                  </a:lnTo>
                  <a:lnTo>
                    <a:pt x="973" y="1556"/>
                  </a:lnTo>
                  <a:lnTo>
                    <a:pt x="1148" y="1342"/>
                  </a:lnTo>
                  <a:lnTo>
                    <a:pt x="1323" y="1128"/>
                  </a:lnTo>
                  <a:lnTo>
                    <a:pt x="1517" y="914"/>
                  </a:lnTo>
                  <a:lnTo>
                    <a:pt x="1731" y="739"/>
                  </a:lnTo>
                  <a:lnTo>
                    <a:pt x="1964" y="564"/>
                  </a:lnTo>
                  <a:lnTo>
                    <a:pt x="2198" y="428"/>
                  </a:lnTo>
                  <a:lnTo>
                    <a:pt x="2450" y="292"/>
                  </a:lnTo>
                  <a:lnTo>
                    <a:pt x="2703" y="195"/>
                  </a:lnTo>
                  <a:lnTo>
                    <a:pt x="2975" y="98"/>
                  </a:lnTo>
                  <a:lnTo>
                    <a:pt x="3267" y="40"/>
                  </a:lnTo>
                  <a:lnTo>
                    <a:pt x="355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49">
              <a:extLst>
                <a:ext uri="{FF2B5EF4-FFF2-40B4-BE49-F238E27FC236}">
                  <a16:creationId xmlns:a16="http://schemas.microsoft.com/office/drawing/2014/main" id="{03BE6AE6-39E7-7A76-71BB-748831338C3F}"/>
                </a:ext>
              </a:extLst>
            </p:cNvPr>
            <p:cNvSpPr/>
            <p:nvPr/>
          </p:nvSpPr>
          <p:spPr>
            <a:xfrm>
              <a:off x="3746685" y="-301071"/>
              <a:ext cx="3042" cy="31"/>
            </a:xfrm>
            <a:custGeom>
              <a:avLst/>
              <a:gdLst/>
              <a:ahLst/>
              <a:cxnLst/>
              <a:rect l="l" t="t" r="r" b="b"/>
              <a:pathLst>
                <a:path w="98" h="1" fill="none" extrusionOk="0">
                  <a:moveTo>
                    <a:pt x="58" y="1"/>
                  </a:moveTo>
                  <a:lnTo>
                    <a:pt x="0" y="1"/>
                  </a:lnTo>
                  <a:lnTo>
                    <a:pt x="0" y="1"/>
                  </a:lnTo>
                  <a:lnTo>
                    <a:pt x="97" y="1"/>
                  </a:lnTo>
                  <a:lnTo>
                    <a:pt x="97" y="1"/>
                  </a:lnTo>
                  <a:lnTo>
                    <a:pt x="5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49">
              <a:extLst>
                <a:ext uri="{FF2B5EF4-FFF2-40B4-BE49-F238E27FC236}">
                  <a16:creationId xmlns:a16="http://schemas.microsoft.com/office/drawing/2014/main" id="{7085ECC0-84BB-3859-D9F0-D63D75DE20B9}"/>
                </a:ext>
              </a:extLst>
            </p:cNvPr>
            <p:cNvSpPr/>
            <p:nvPr/>
          </p:nvSpPr>
          <p:spPr>
            <a:xfrm>
              <a:off x="3727349" y="-301660"/>
              <a:ext cx="21168" cy="1831"/>
            </a:xfrm>
            <a:custGeom>
              <a:avLst/>
              <a:gdLst/>
              <a:ahLst/>
              <a:cxnLst/>
              <a:rect l="l" t="t" r="r" b="b"/>
              <a:pathLst>
                <a:path w="682" h="59" extrusionOk="0">
                  <a:moveTo>
                    <a:pt x="604" y="0"/>
                  </a:moveTo>
                  <a:lnTo>
                    <a:pt x="293" y="20"/>
                  </a:lnTo>
                  <a:lnTo>
                    <a:pt x="1" y="59"/>
                  </a:lnTo>
                  <a:lnTo>
                    <a:pt x="506" y="20"/>
                  </a:lnTo>
                  <a:lnTo>
                    <a:pt x="681" y="20"/>
                  </a:lnTo>
                  <a:lnTo>
                    <a:pt x="604" y="0"/>
                  </a:lnTo>
                  <a:close/>
                </a:path>
              </a:pathLst>
            </a:custGeom>
            <a:solidFill>
              <a:srgbClr val="AFC6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49">
              <a:extLst>
                <a:ext uri="{FF2B5EF4-FFF2-40B4-BE49-F238E27FC236}">
                  <a16:creationId xmlns:a16="http://schemas.microsoft.com/office/drawing/2014/main" id="{26421200-68D4-51C9-BE62-7685C06C0B63}"/>
                </a:ext>
              </a:extLst>
            </p:cNvPr>
            <p:cNvSpPr/>
            <p:nvPr/>
          </p:nvSpPr>
          <p:spPr>
            <a:xfrm>
              <a:off x="3727349" y="-301660"/>
              <a:ext cx="21168" cy="1831"/>
            </a:xfrm>
            <a:custGeom>
              <a:avLst/>
              <a:gdLst/>
              <a:ahLst/>
              <a:cxnLst/>
              <a:rect l="l" t="t" r="r" b="b"/>
              <a:pathLst>
                <a:path w="682" h="59" fill="none" extrusionOk="0">
                  <a:moveTo>
                    <a:pt x="604" y="0"/>
                  </a:moveTo>
                  <a:lnTo>
                    <a:pt x="604" y="0"/>
                  </a:lnTo>
                  <a:lnTo>
                    <a:pt x="293" y="20"/>
                  </a:lnTo>
                  <a:lnTo>
                    <a:pt x="1" y="59"/>
                  </a:lnTo>
                  <a:lnTo>
                    <a:pt x="506" y="20"/>
                  </a:lnTo>
                  <a:lnTo>
                    <a:pt x="506" y="20"/>
                  </a:lnTo>
                  <a:lnTo>
                    <a:pt x="623" y="20"/>
                  </a:lnTo>
                  <a:lnTo>
                    <a:pt x="681" y="20"/>
                  </a:lnTo>
                  <a:lnTo>
                    <a:pt x="681" y="20"/>
                  </a:lnTo>
                  <a:lnTo>
                    <a:pt x="6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49">
              <a:extLst>
                <a:ext uri="{FF2B5EF4-FFF2-40B4-BE49-F238E27FC236}">
                  <a16:creationId xmlns:a16="http://schemas.microsoft.com/office/drawing/2014/main" id="{08083AB9-FE37-44E3-CC2D-DFECB28C62C4}"/>
                </a:ext>
              </a:extLst>
            </p:cNvPr>
            <p:cNvSpPr/>
            <p:nvPr/>
          </p:nvSpPr>
          <p:spPr>
            <a:xfrm>
              <a:off x="3849850" y="-237726"/>
              <a:ext cx="2452" cy="4872"/>
            </a:xfrm>
            <a:custGeom>
              <a:avLst/>
              <a:gdLst/>
              <a:ahLst/>
              <a:cxnLst/>
              <a:rect l="l" t="t" r="r" b="b"/>
              <a:pathLst>
                <a:path w="79" h="157" extrusionOk="0">
                  <a:moveTo>
                    <a:pt x="0" y="1"/>
                  </a:moveTo>
                  <a:lnTo>
                    <a:pt x="59" y="157"/>
                  </a:lnTo>
                  <a:lnTo>
                    <a:pt x="78" y="157"/>
                  </a:lnTo>
                  <a:lnTo>
                    <a:pt x="0" y="1"/>
                  </a:lnTo>
                  <a:close/>
                </a:path>
              </a:pathLst>
            </a:custGeom>
            <a:solidFill>
              <a:srgbClr val="9BB9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49">
              <a:extLst>
                <a:ext uri="{FF2B5EF4-FFF2-40B4-BE49-F238E27FC236}">
                  <a16:creationId xmlns:a16="http://schemas.microsoft.com/office/drawing/2014/main" id="{FB1C9B4E-E9F0-EA79-8DA9-1988DFAA6012}"/>
                </a:ext>
              </a:extLst>
            </p:cNvPr>
            <p:cNvSpPr/>
            <p:nvPr/>
          </p:nvSpPr>
          <p:spPr>
            <a:xfrm>
              <a:off x="3849850" y="-237726"/>
              <a:ext cx="2452" cy="4872"/>
            </a:xfrm>
            <a:custGeom>
              <a:avLst/>
              <a:gdLst/>
              <a:ahLst/>
              <a:cxnLst/>
              <a:rect l="l" t="t" r="r" b="b"/>
              <a:pathLst>
                <a:path w="79" h="157" fill="none" extrusionOk="0">
                  <a:moveTo>
                    <a:pt x="0" y="1"/>
                  </a:moveTo>
                  <a:lnTo>
                    <a:pt x="0" y="1"/>
                  </a:lnTo>
                  <a:lnTo>
                    <a:pt x="59" y="157"/>
                  </a:lnTo>
                  <a:lnTo>
                    <a:pt x="59" y="157"/>
                  </a:lnTo>
                  <a:lnTo>
                    <a:pt x="78" y="157"/>
                  </a:lnTo>
                  <a:lnTo>
                    <a:pt x="78" y="157"/>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49">
              <a:extLst>
                <a:ext uri="{FF2B5EF4-FFF2-40B4-BE49-F238E27FC236}">
                  <a16:creationId xmlns:a16="http://schemas.microsoft.com/office/drawing/2014/main" id="{D6F88DFD-6F24-44DD-E21C-B12A152DD875}"/>
                </a:ext>
              </a:extLst>
            </p:cNvPr>
            <p:cNvSpPr/>
            <p:nvPr/>
          </p:nvSpPr>
          <p:spPr>
            <a:xfrm>
              <a:off x="3646499" y="-301660"/>
              <a:ext cx="212421" cy="212404"/>
            </a:xfrm>
            <a:custGeom>
              <a:avLst/>
              <a:gdLst/>
              <a:ahLst/>
              <a:cxnLst/>
              <a:rect l="l" t="t" r="r" b="b"/>
              <a:pathLst>
                <a:path w="6844" h="6844" extrusionOk="0">
                  <a:moveTo>
                    <a:pt x="3422" y="0"/>
                  </a:moveTo>
                  <a:lnTo>
                    <a:pt x="3072" y="20"/>
                  </a:lnTo>
                  <a:lnTo>
                    <a:pt x="2723" y="78"/>
                  </a:lnTo>
                  <a:lnTo>
                    <a:pt x="2392" y="156"/>
                  </a:lnTo>
                  <a:lnTo>
                    <a:pt x="2081" y="272"/>
                  </a:lnTo>
                  <a:lnTo>
                    <a:pt x="1789" y="428"/>
                  </a:lnTo>
                  <a:lnTo>
                    <a:pt x="1498" y="603"/>
                  </a:lnTo>
                  <a:lnTo>
                    <a:pt x="1245" y="797"/>
                  </a:lnTo>
                  <a:lnTo>
                    <a:pt x="992" y="1011"/>
                  </a:lnTo>
                  <a:lnTo>
                    <a:pt x="779" y="1264"/>
                  </a:lnTo>
                  <a:lnTo>
                    <a:pt x="584" y="1517"/>
                  </a:lnTo>
                  <a:lnTo>
                    <a:pt x="409" y="1808"/>
                  </a:lnTo>
                  <a:lnTo>
                    <a:pt x="254" y="2100"/>
                  </a:lnTo>
                  <a:lnTo>
                    <a:pt x="156" y="2411"/>
                  </a:lnTo>
                  <a:lnTo>
                    <a:pt x="59" y="2741"/>
                  </a:lnTo>
                  <a:lnTo>
                    <a:pt x="20" y="3072"/>
                  </a:lnTo>
                  <a:lnTo>
                    <a:pt x="1" y="3422"/>
                  </a:lnTo>
                  <a:lnTo>
                    <a:pt x="20" y="3772"/>
                  </a:lnTo>
                  <a:lnTo>
                    <a:pt x="59" y="4122"/>
                  </a:lnTo>
                  <a:lnTo>
                    <a:pt x="156" y="4452"/>
                  </a:lnTo>
                  <a:lnTo>
                    <a:pt x="254" y="4763"/>
                  </a:lnTo>
                  <a:lnTo>
                    <a:pt x="409" y="5055"/>
                  </a:lnTo>
                  <a:lnTo>
                    <a:pt x="584" y="5346"/>
                  </a:lnTo>
                  <a:lnTo>
                    <a:pt x="779" y="5599"/>
                  </a:lnTo>
                  <a:lnTo>
                    <a:pt x="992" y="5852"/>
                  </a:lnTo>
                  <a:lnTo>
                    <a:pt x="1245" y="6066"/>
                  </a:lnTo>
                  <a:lnTo>
                    <a:pt x="1498" y="6260"/>
                  </a:lnTo>
                  <a:lnTo>
                    <a:pt x="1789" y="6435"/>
                  </a:lnTo>
                  <a:lnTo>
                    <a:pt x="2081" y="6591"/>
                  </a:lnTo>
                  <a:lnTo>
                    <a:pt x="2392" y="6707"/>
                  </a:lnTo>
                  <a:lnTo>
                    <a:pt x="2723" y="6785"/>
                  </a:lnTo>
                  <a:lnTo>
                    <a:pt x="3072" y="6843"/>
                  </a:lnTo>
                  <a:lnTo>
                    <a:pt x="3772" y="6843"/>
                  </a:lnTo>
                  <a:lnTo>
                    <a:pt x="4103" y="6785"/>
                  </a:lnTo>
                  <a:lnTo>
                    <a:pt x="4433" y="6707"/>
                  </a:lnTo>
                  <a:lnTo>
                    <a:pt x="4744" y="6591"/>
                  </a:lnTo>
                  <a:lnTo>
                    <a:pt x="5055" y="6435"/>
                  </a:lnTo>
                  <a:lnTo>
                    <a:pt x="5328" y="6260"/>
                  </a:lnTo>
                  <a:lnTo>
                    <a:pt x="5600" y="6066"/>
                  </a:lnTo>
                  <a:lnTo>
                    <a:pt x="5833" y="5852"/>
                  </a:lnTo>
                  <a:lnTo>
                    <a:pt x="6047" y="5599"/>
                  </a:lnTo>
                  <a:lnTo>
                    <a:pt x="6261" y="5346"/>
                  </a:lnTo>
                  <a:lnTo>
                    <a:pt x="6416" y="5055"/>
                  </a:lnTo>
                  <a:lnTo>
                    <a:pt x="6572" y="4763"/>
                  </a:lnTo>
                  <a:lnTo>
                    <a:pt x="6688" y="4452"/>
                  </a:lnTo>
                  <a:lnTo>
                    <a:pt x="6766" y="4122"/>
                  </a:lnTo>
                  <a:lnTo>
                    <a:pt x="6825" y="3772"/>
                  </a:lnTo>
                  <a:lnTo>
                    <a:pt x="6844" y="3422"/>
                  </a:lnTo>
                  <a:lnTo>
                    <a:pt x="6825" y="3072"/>
                  </a:lnTo>
                  <a:lnTo>
                    <a:pt x="6766" y="2741"/>
                  </a:lnTo>
                  <a:lnTo>
                    <a:pt x="6688" y="2411"/>
                  </a:lnTo>
                  <a:lnTo>
                    <a:pt x="6572" y="2100"/>
                  </a:lnTo>
                  <a:lnTo>
                    <a:pt x="6416" y="1808"/>
                  </a:lnTo>
                  <a:lnTo>
                    <a:pt x="6261" y="1517"/>
                  </a:lnTo>
                  <a:lnTo>
                    <a:pt x="6047" y="1264"/>
                  </a:lnTo>
                  <a:lnTo>
                    <a:pt x="5833" y="1011"/>
                  </a:lnTo>
                  <a:lnTo>
                    <a:pt x="5600" y="797"/>
                  </a:lnTo>
                  <a:lnTo>
                    <a:pt x="5328" y="603"/>
                  </a:lnTo>
                  <a:lnTo>
                    <a:pt x="5055" y="428"/>
                  </a:lnTo>
                  <a:lnTo>
                    <a:pt x="4744" y="272"/>
                  </a:lnTo>
                  <a:lnTo>
                    <a:pt x="4433" y="156"/>
                  </a:lnTo>
                  <a:lnTo>
                    <a:pt x="4103" y="78"/>
                  </a:lnTo>
                  <a:lnTo>
                    <a:pt x="3772" y="20"/>
                  </a:lnTo>
                  <a:lnTo>
                    <a:pt x="3422"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49">
              <a:extLst>
                <a:ext uri="{FF2B5EF4-FFF2-40B4-BE49-F238E27FC236}">
                  <a16:creationId xmlns:a16="http://schemas.microsoft.com/office/drawing/2014/main" id="{FD742576-A721-CDDC-69AD-8E550ED6F771}"/>
                </a:ext>
              </a:extLst>
            </p:cNvPr>
            <p:cNvSpPr/>
            <p:nvPr/>
          </p:nvSpPr>
          <p:spPr>
            <a:xfrm>
              <a:off x="3646499" y="-301660"/>
              <a:ext cx="212421" cy="212404"/>
            </a:xfrm>
            <a:custGeom>
              <a:avLst/>
              <a:gdLst/>
              <a:ahLst/>
              <a:cxnLst/>
              <a:rect l="l" t="t" r="r" b="b"/>
              <a:pathLst>
                <a:path w="6844" h="6844" fill="none" extrusionOk="0">
                  <a:moveTo>
                    <a:pt x="1" y="3422"/>
                  </a:moveTo>
                  <a:lnTo>
                    <a:pt x="1" y="3422"/>
                  </a:lnTo>
                  <a:lnTo>
                    <a:pt x="20" y="3772"/>
                  </a:lnTo>
                  <a:lnTo>
                    <a:pt x="59" y="4122"/>
                  </a:lnTo>
                  <a:lnTo>
                    <a:pt x="156" y="4452"/>
                  </a:lnTo>
                  <a:lnTo>
                    <a:pt x="254" y="4763"/>
                  </a:lnTo>
                  <a:lnTo>
                    <a:pt x="409" y="5055"/>
                  </a:lnTo>
                  <a:lnTo>
                    <a:pt x="584" y="5346"/>
                  </a:lnTo>
                  <a:lnTo>
                    <a:pt x="779" y="5599"/>
                  </a:lnTo>
                  <a:lnTo>
                    <a:pt x="992" y="5852"/>
                  </a:lnTo>
                  <a:lnTo>
                    <a:pt x="1245" y="6066"/>
                  </a:lnTo>
                  <a:lnTo>
                    <a:pt x="1498" y="6260"/>
                  </a:lnTo>
                  <a:lnTo>
                    <a:pt x="1789" y="6435"/>
                  </a:lnTo>
                  <a:lnTo>
                    <a:pt x="2081" y="6591"/>
                  </a:lnTo>
                  <a:lnTo>
                    <a:pt x="2392" y="6707"/>
                  </a:lnTo>
                  <a:lnTo>
                    <a:pt x="2723" y="6785"/>
                  </a:lnTo>
                  <a:lnTo>
                    <a:pt x="3072" y="6843"/>
                  </a:lnTo>
                  <a:lnTo>
                    <a:pt x="3422" y="6843"/>
                  </a:lnTo>
                  <a:lnTo>
                    <a:pt x="3422" y="6843"/>
                  </a:lnTo>
                  <a:lnTo>
                    <a:pt x="3772" y="6843"/>
                  </a:lnTo>
                  <a:lnTo>
                    <a:pt x="4103" y="6785"/>
                  </a:lnTo>
                  <a:lnTo>
                    <a:pt x="4433" y="6707"/>
                  </a:lnTo>
                  <a:lnTo>
                    <a:pt x="4744" y="6591"/>
                  </a:lnTo>
                  <a:lnTo>
                    <a:pt x="5055" y="6435"/>
                  </a:lnTo>
                  <a:lnTo>
                    <a:pt x="5328" y="6260"/>
                  </a:lnTo>
                  <a:lnTo>
                    <a:pt x="5600" y="6066"/>
                  </a:lnTo>
                  <a:lnTo>
                    <a:pt x="5833" y="5852"/>
                  </a:lnTo>
                  <a:lnTo>
                    <a:pt x="6047" y="5599"/>
                  </a:lnTo>
                  <a:lnTo>
                    <a:pt x="6261" y="5346"/>
                  </a:lnTo>
                  <a:lnTo>
                    <a:pt x="6416" y="5055"/>
                  </a:lnTo>
                  <a:lnTo>
                    <a:pt x="6572" y="4763"/>
                  </a:lnTo>
                  <a:lnTo>
                    <a:pt x="6688" y="4452"/>
                  </a:lnTo>
                  <a:lnTo>
                    <a:pt x="6766" y="4122"/>
                  </a:lnTo>
                  <a:lnTo>
                    <a:pt x="6825" y="3772"/>
                  </a:lnTo>
                  <a:lnTo>
                    <a:pt x="6844" y="3422"/>
                  </a:lnTo>
                  <a:lnTo>
                    <a:pt x="6844" y="3422"/>
                  </a:lnTo>
                  <a:lnTo>
                    <a:pt x="6825" y="3072"/>
                  </a:lnTo>
                  <a:lnTo>
                    <a:pt x="6766" y="2741"/>
                  </a:lnTo>
                  <a:lnTo>
                    <a:pt x="6688" y="2411"/>
                  </a:lnTo>
                  <a:lnTo>
                    <a:pt x="6572" y="2100"/>
                  </a:lnTo>
                  <a:lnTo>
                    <a:pt x="6416" y="1808"/>
                  </a:lnTo>
                  <a:lnTo>
                    <a:pt x="6261" y="1517"/>
                  </a:lnTo>
                  <a:lnTo>
                    <a:pt x="6047" y="1264"/>
                  </a:lnTo>
                  <a:lnTo>
                    <a:pt x="5833" y="1011"/>
                  </a:lnTo>
                  <a:lnTo>
                    <a:pt x="5600" y="797"/>
                  </a:lnTo>
                  <a:lnTo>
                    <a:pt x="5328" y="603"/>
                  </a:lnTo>
                  <a:lnTo>
                    <a:pt x="5055" y="428"/>
                  </a:lnTo>
                  <a:lnTo>
                    <a:pt x="4744" y="272"/>
                  </a:lnTo>
                  <a:lnTo>
                    <a:pt x="4433" y="156"/>
                  </a:lnTo>
                  <a:lnTo>
                    <a:pt x="4103" y="78"/>
                  </a:lnTo>
                  <a:lnTo>
                    <a:pt x="3772" y="20"/>
                  </a:lnTo>
                  <a:lnTo>
                    <a:pt x="3422" y="0"/>
                  </a:lnTo>
                  <a:lnTo>
                    <a:pt x="3422" y="0"/>
                  </a:lnTo>
                  <a:lnTo>
                    <a:pt x="3072" y="20"/>
                  </a:lnTo>
                  <a:lnTo>
                    <a:pt x="2723" y="78"/>
                  </a:lnTo>
                  <a:lnTo>
                    <a:pt x="2392" y="156"/>
                  </a:lnTo>
                  <a:lnTo>
                    <a:pt x="2081" y="272"/>
                  </a:lnTo>
                  <a:lnTo>
                    <a:pt x="1789" y="428"/>
                  </a:lnTo>
                  <a:lnTo>
                    <a:pt x="1498" y="603"/>
                  </a:lnTo>
                  <a:lnTo>
                    <a:pt x="1245" y="797"/>
                  </a:lnTo>
                  <a:lnTo>
                    <a:pt x="992" y="1011"/>
                  </a:lnTo>
                  <a:lnTo>
                    <a:pt x="779" y="1264"/>
                  </a:lnTo>
                  <a:lnTo>
                    <a:pt x="584" y="1517"/>
                  </a:lnTo>
                  <a:lnTo>
                    <a:pt x="409" y="1808"/>
                  </a:lnTo>
                  <a:lnTo>
                    <a:pt x="254" y="2100"/>
                  </a:lnTo>
                  <a:lnTo>
                    <a:pt x="156" y="2411"/>
                  </a:lnTo>
                  <a:lnTo>
                    <a:pt x="59" y="2741"/>
                  </a:lnTo>
                  <a:lnTo>
                    <a:pt x="20" y="3072"/>
                  </a:lnTo>
                  <a:lnTo>
                    <a:pt x="1" y="34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9">
              <a:extLst>
                <a:ext uri="{FF2B5EF4-FFF2-40B4-BE49-F238E27FC236}">
                  <a16:creationId xmlns:a16="http://schemas.microsoft.com/office/drawing/2014/main" id="{AD5B5027-E7F7-11DA-DE48-7FA82CEFB46B}"/>
                </a:ext>
              </a:extLst>
            </p:cNvPr>
            <p:cNvSpPr/>
            <p:nvPr/>
          </p:nvSpPr>
          <p:spPr>
            <a:xfrm>
              <a:off x="3670056" y="-277545"/>
              <a:ext cx="164747" cy="164765"/>
            </a:xfrm>
            <a:custGeom>
              <a:avLst/>
              <a:gdLst/>
              <a:ahLst/>
              <a:cxnLst/>
              <a:rect l="l" t="t" r="r" b="b"/>
              <a:pathLst>
                <a:path w="5308" h="5309" extrusionOk="0">
                  <a:moveTo>
                    <a:pt x="2663" y="1"/>
                  </a:moveTo>
                  <a:lnTo>
                    <a:pt x="2391" y="20"/>
                  </a:lnTo>
                  <a:lnTo>
                    <a:pt x="2119" y="59"/>
                  </a:lnTo>
                  <a:lnTo>
                    <a:pt x="1866" y="118"/>
                  </a:lnTo>
                  <a:lnTo>
                    <a:pt x="1633" y="215"/>
                  </a:lnTo>
                  <a:lnTo>
                    <a:pt x="1400" y="331"/>
                  </a:lnTo>
                  <a:lnTo>
                    <a:pt x="1166" y="448"/>
                  </a:lnTo>
                  <a:lnTo>
                    <a:pt x="972" y="604"/>
                  </a:lnTo>
                  <a:lnTo>
                    <a:pt x="778" y="779"/>
                  </a:lnTo>
                  <a:lnTo>
                    <a:pt x="603" y="973"/>
                  </a:lnTo>
                  <a:lnTo>
                    <a:pt x="467" y="1167"/>
                  </a:lnTo>
                  <a:lnTo>
                    <a:pt x="331" y="1401"/>
                  </a:lnTo>
                  <a:lnTo>
                    <a:pt x="214" y="1614"/>
                  </a:lnTo>
                  <a:lnTo>
                    <a:pt x="117" y="1867"/>
                  </a:lnTo>
                  <a:lnTo>
                    <a:pt x="58" y="2120"/>
                  </a:lnTo>
                  <a:lnTo>
                    <a:pt x="20" y="2392"/>
                  </a:lnTo>
                  <a:lnTo>
                    <a:pt x="0" y="2645"/>
                  </a:lnTo>
                  <a:lnTo>
                    <a:pt x="20" y="2917"/>
                  </a:lnTo>
                  <a:lnTo>
                    <a:pt x="58" y="3189"/>
                  </a:lnTo>
                  <a:lnTo>
                    <a:pt x="117" y="3442"/>
                  </a:lnTo>
                  <a:lnTo>
                    <a:pt x="214" y="3695"/>
                  </a:lnTo>
                  <a:lnTo>
                    <a:pt x="331" y="3908"/>
                  </a:lnTo>
                  <a:lnTo>
                    <a:pt x="467" y="4142"/>
                  </a:lnTo>
                  <a:lnTo>
                    <a:pt x="603" y="4336"/>
                  </a:lnTo>
                  <a:lnTo>
                    <a:pt x="778" y="4531"/>
                  </a:lnTo>
                  <a:lnTo>
                    <a:pt x="972" y="4706"/>
                  </a:lnTo>
                  <a:lnTo>
                    <a:pt x="1166" y="4861"/>
                  </a:lnTo>
                  <a:lnTo>
                    <a:pt x="1400" y="4978"/>
                  </a:lnTo>
                  <a:lnTo>
                    <a:pt x="1633" y="5094"/>
                  </a:lnTo>
                  <a:lnTo>
                    <a:pt x="1866" y="5192"/>
                  </a:lnTo>
                  <a:lnTo>
                    <a:pt x="2119" y="5250"/>
                  </a:lnTo>
                  <a:lnTo>
                    <a:pt x="2391" y="5289"/>
                  </a:lnTo>
                  <a:lnTo>
                    <a:pt x="2663" y="5308"/>
                  </a:lnTo>
                  <a:lnTo>
                    <a:pt x="2936" y="5289"/>
                  </a:lnTo>
                  <a:lnTo>
                    <a:pt x="3188" y="5250"/>
                  </a:lnTo>
                  <a:lnTo>
                    <a:pt x="3441" y="5192"/>
                  </a:lnTo>
                  <a:lnTo>
                    <a:pt x="3694" y="5094"/>
                  </a:lnTo>
                  <a:lnTo>
                    <a:pt x="3927" y="4978"/>
                  </a:lnTo>
                  <a:lnTo>
                    <a:pt x="4141" y="4861"/>
                  </a:lnTo>
                  <a:lnTo>
                    <a:pt x="4335" y="4706"/>
                  </a:lnTo>
                  <a:lnTo>
                    <a:pt x="4530" y="4531"/>
                  </a:lnTo>
                  <a:lnTo>
                    <a:pt x="4705" y="4336"/>
                  </a:lnTo>
                  <a:lnTo>
                    <a:pt x="4860" y="4142"/>
                  </a:lnTo>
                  <a:lnTo>
                    <a:pt x="4977" y="3908"/>
                  </a:lnTo>
                  <a:lnTo>
                    <a:pt x="5093" y="3695"/>
                  </a:lnTo>
                  <a:lnTo>
                    <a:pt x="5191" y="3442"/>
                  </a:lnTo>
                  <a:lnTo>
                    <a:pt x="5249" y="3189"/>
                  </a:lnTo>
                  <a:lnTo>
                    <a:pt x="5288" y="2917"/>
                  </a:lnTo>
                  <a:lnTo>
                    <a:pt x="5307" y="2645"/>
                  </a:lnTo>
                  <a:lnTo>
                    <a:pt x="5288" y="2392"/>
                  </a:lnTo>
                  <a:lnTo>
                    <a:pt x="5249" y="2120"/>
                  </a:lnTo>
                  <a:lnTo>
                    <a:pt x="5191" y="1867"/>
                  </a:lnTo>
                  <a:lnTo>
                    <a:pt x="5093" y="1614"/>
                  </a:lnTo>
                  <a:lnTo>
                    <a:pt x="4977" y="1401"/>
                  </a:lnTo>
                  <a:lnTo>
                    <a:pt x="4860" y="1167"/>
                  </a:lnTo>
                  <a:lnTo>
                    <a:pt x="4705" y="973"/>
                  </a:lnTo>
                  <a:lnTo>
                    <a:pt x="4530" y="779"/>
                  </a:lnTo>
                  <a:lnTo>
                    <a:pt x="4335" y="604"/>
                  </a:lnTo>
                  <a:lnTo>
                    <a:pt x="4141" y="448"/>
                  </a:lnTo>
                  <a:lnTo>
                    <a:pt x="3927" y="331"/>
                  </a:lnTo>
                  <a:lnTo>
                    <a:pt x="3694" y="215"/>
                  </a:lnTo>
                  <a:lnTo>
                    <a:pt x="3441" y="118"/>
                  </a:lnTo>
                  <a:lnTo>
                    <a:pt x="3188" y="59"/>
                  </a:lnTo>
                  <a:lnTo>
                    <a:pt x="2936" y="20"/>
                  </a:lnTo>
                  <a:lnTo>
                    <a:pt x="26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49">
              <a:extLst>
                <a:ext uri="{FF2B5EF4-FFF2-40B4-BE49-F238E27FC236}">
                  <a16:creationId xmlns:a16="http://schemas.microsoft.com/office/drawing/2014/main" id="{81BC5D1E-5CA2-2B4A-E45C-BD9EFDAEBC82}"/>
                </a:ext>
              </a:extLst>
            </p:cNvPr>
            <p:cNvSpPr/>
            <p:nvPr/>
          </p:nvSpPr>
          <p:spPr>
            <a:xfrm>
              <a:off x="3670056" y="-277545"/>
              <a:ext cx="164747" cy="164765"/>
            </a:xfrm>
            <a:custGeom>
              <a:avLst/>
              <a:gdLst/>
              <a:ahLst/>
              <a:cxnLst/>
              <a:rect l="l" t="t" r="r" b="b"/>
              <a:pathLst>
                <a:path w="5308" h="5309" fill="none" extrusionOk="0">
                  <a:moveTo>
                    <a:pt x="0" y="2645"/>
                  </a:moveTo>
                  <a:lnTo>
                    <a:pt x="0" y="2645"/>
                  </a:lnTo>
                  <a:lnTo>
                    <a:pt x="20" y="2917"/>
                  </a:lnTo>
                  <a:lnTo>
                    <a:pt x="58" y="3189"/>
                  </a:lnTo>
                  <a:lnTo>
                    <a:pt x="117" y="3442"/>
                  </a:lnTo>
                  <a:lnTo>
                    <a:pt x="214" y="3695"/>
                  </a:lnTo>
                  <a:lnTo>
                    <a:pt x="331" y="3908"/>
                  </a:lnTo>
                  <a:lnTo>
                    <a:pt x="467" y="4142"/>
                  </a:lnTo>
                  <a:lnTo>
                    <a:pt x="603" y="4336"/>
                  </a:lnTo>
                  <a:lnTo>
                    <a:pt x="778" y="4531"/>
                  </a:lnTo>
                  <a:lnTo>
                    <a:pt x="972" y="4706"/>
                  </a:lnTo>
                  <a:lnTo>
                    <a:pt x="1166" y="4861"/>
                  </a:lnTo>
                  <a:lnTo>
                    <a:pt x="1400" y="4978"/>
                  </a:lnTo>
                  <a:lnTo>
                    <a:pt x="1633" y="5094"/>
                  </a:lnTo>
                  <a:lnTo>
                    <a:pt x="1866" y="5192"/>
                  </a:lnTo>
                  <a:lnTo>
                    <a:pt x="2119" y="5250"/>
                  </a:lnTo>
                  <a:lnTo>
                    <a:pt x="2391" y="5289"/>
                  </a:lnTo>
                  <a:lnTo>
                    <a:pt x="2663" y="5308"/>
                  </a:lnTo>
                  <a:lnTo>
                    <a:pt x="2663" y="5308"/>
                  </a:lnTo>
                  <a:lnTo>
                    <a:pt x="2936" y="5289"/>
                  </a:lnTo>
                  <a:lnTo>
                    <a:pt x="3188" y="5250"/>
                  </a:lnTo>
                  <a:lnTo>
                    <a:pt x="3441" y="5192"/>
                  </a:lnTo>
                  <a:lnTo>
                    <a:pt x="3694" y="5094"/>
                  </a:lnTo>
                  <a:lnTo>
                    <a:pt x="3927" y="4978"/>
                  </a:lnTo>
                  <a:lnTo>
                    <a:pt x="4141" y="4861"/>
                  </a:lnTo>
                  <a:lnTo>
                    <a:pt x="4335" y="4706"/>
                  </a:lnTo>
                  <a:lnTo>
                    <a:pt x="4530" y="4531"/>
                  </a:lnTo>
                  <a:lnTo>
                    <a:pt x="4705" y="4336"/>
                  </a:lnTo>
                  <a:lnTo>
                    <a:pt x="4860" y="4142"/>
                  </a:lnTo>
                  <a:lnTo>
                    <a:pt x="4977" y="3908"/>
                  </a:lnTo>
                  <a:lnTo>
                    <a:pt x="5093" y="3695"/>
                  </a:lnTo>
                  <a:lnTo>
                    <a:pt x="5191" y="3442"/>
                  </a:lnTo>
                  <a:lnTo>
                    <a:pt x="5249" y="3189"/>
                  </a:lnTo>
                  <a:lnTo>
                    <a:pt x="5288" y="2917"/>
                  </a:lnTo>
                  <a:lnTo>
                    <a:pt x="5307" y="2645"/>
                  </a:lnTo>
                  <a:lnTo>
                    <a:pt x="5307" y="2645"/>
                  </a:lnTo>
                  <a:lnTo>
                    <a:pt x="5288" y="2392"/>
                  </a:lnTo>
                  <a:lnTo>
                    <a:pt x="5249" y="2120"/>
                  </a:lnTo>
                  <a:lnTo>
                    <a:pt x="5191" y="1867"/>
                  </a:lnTo>
                  <a:lnTo>
                    <a:pt x="5093" y="1614"/>
                  </a:lnTo>
                  <a:lnTo>
                    <a:pt x="4977" y="1401"/>
                  </a:lnTo>
                  <a:lnTo>
                    <a:pt x="4860" y="1167"/>
                  </a:lnTo>
                  <a:lnTo>
                    <a:pt x="4705" y="973"/>
                  </a:lnTo>
                  <a:lnTo>
                    <a:pt x="4530" y="779"/>
                  </a:lnTo>
                  <a:lnTo>
                    <a:pt x="4335" y="604"/>
                  </a:lnTo>
                  <a:lnTo>
                    <a:pt x="4141" y="448"/>
                  </a:lnTo>
                  <a:lnTo>
                    <a:pt x="3927" y="331"/>
                  </a:lnTo>
                  <a:lnTo>
                    <a:pt x="3694" y="215"/>
                  </a:lnTo>
                  <a:lnTo>
                    <a:pt x="3441" y="118"/>
                  </a:lnTo>
                  <a:lnTo>
                    <a:pt x="3188" y="59"/>
                  </a:lnTo>
                  <a:lnTo>
                    <a:pt x="2936" y="20"/>
                  </a:lnTo>
                  <a:lnTo>
                    <a:pt x="2663" y="1"/>
                  </a:lnTo>
                  <a:lnTo>
                    <a:pt x="2663" y="1"/>
                  </a:lnTo>
                  <a:lnTo>
                    <a:pt x="2391" y="20"/>
                  </a:lnTo>
                  <a:lnTo>
                    <a:pt x="2119" y="59"/>
                  </a:lnTo>
                  <a:lnTo>
                    <a:pt x="1866" y="118"/>
                  </a:lnTo>
                  <a:lnTo>
                    <a:pt x="1633" y="215"/>
                  </a:lnTo>
                  <a:lnTo>
                    <a:pt x="1400" y="331"/>
                  </a:lnTo>
                  <a:lnTo>
                    <a:pt x="1166" y="448"/>
                  </a:lnTo>
                  <a:lnTo>
                    <a:pt x="972" y="604"/>
                  </a:lnTo>
                  <a:lnTo>
                    <a:pt x="778" y="779"/>
                  </a:lnTo>
                  <a:lnTo>
                    <a:pt x="603" y="973"/>
                  </a:lnTo>
                  <a:lnTo>
                    <a:pt x="467" y="1167"/>
                  </a:lnTo>
                  <a:lnTo>
                    <a:pt x="331" y="1401"/>
                  </a:lnTo>
                  <a:lnTo>
                    <a:pt x="214" y="1614"/>
                  </a:lnTo>
                  <a:lnTo>
                    <a:pt x="117" y="1867"/>
                  </a:lnTo>
                  <a:lnTo>
                    <a:pt x="58" y="2120"/>
                  </a:lnTo>
                  <a:lnTo>
                    <a:pt x="20" y="2392"/>
                  </a:lnTo>
                  <a:lnTo>
                    <a:pt x="0" y="2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49">
              <a:extLst>
                <a:ext uri="{FF2B5EF4-FFF2-40B4-BE49-F238E27FC236}">
                  <a16:creationId xmlns:a16="http://schemas.microsoft.com/office/drawing/2014/main" id="{A8ED4E44-EFA5-6D8F-F3DE-BA0D7C0975A1}"/>
                </a:ext>
              </a:extLst>
            </p:cNvPr>
            <p:cNvSpPr/>
            <p:nvPr/>
          </p:nvSpPr>
          <p:spPr>
            <a:xfrm>
              <a:off x="3703823" y="-243747"/>
              <a:ext cx="97178" cy="97171"/>
            </a:xfrm>
            <a:custGeom>
              <a:avLst/>
              <a:gdLst/>
              <a:ahLst/>
              <a:cxnLst/>
              <a:rect l="l" t="t" r="r" b="b"/>
              <a:pathLst>
                <a:path w="3131" h="3131" extrusionOk="0">
                  <a:moveTo>
                    <a:pt x="1400" y="1"/>
                  </a:moveTo>
                  <a:lnTo>
                    <a:pt x="1245" y="39"/>
                  </a:lnTo>
                  <a:lnTo>
                    <a:pt x="1109" y="78"/>
                  </a:lnTo>
                  <a:lnTo>
                    <a:pt x="953" y="117"/>
                  </a:lnTo>
                  <a:lnTo>
                    <a:pt x="817" y="195"/>
                  </a:lnTo>
                  <a:lnTo>
                    <a:pt x="701" y="273"/>
                  </a:lnTo>
                  <a:lnTo>
                    <a:pt x="565" y="351"/>
                  </a:lnTo>
                  <a:lnTo>
                    <a:pt x="467" y="467"/>
                  </a:lnTo>
                  <a:lnTo>
                    <a:pt x="351" y="564"/>
                  </a:lnTo>
                  <a:lnTo>
                    <a:pt x="273" y="681"/>
                  </a:lnTo>
                  <a:lnTo>
                    <a:pt x="195" y="817"/>
                  </a:lnTo>
                  <a:lnTo>
                    <a:pt x="117" y="953"/>
                  </a:lnTo>
                  <a:lnTo>
                    <a:pt x="78" y="1109"/>
                  </a:lnTo>
                  <a:lnTo>
                    <a:pt x="40" y="1245"/>
                  </a:lnTo>
                  <a:lnTo>
                    <a:pt x="20" y="1400"/>
                  </a:lnTo>
                  <a:lnTo>
                    <a:pt x="1" y="1556"/>
                  </a:lnTo>
                  <a:lnTo>
                    <a:pt x="20" y="1731"/>
                  </a:lnTo>
                  <a:lnTo>
                    <a:pt x="40" y="1886"/>
                  </a:lnTo>
                  <a:lnTo>
                    <a:pt x="78" y="2022"/>
                  </a:lnTo>
                  <a:lnTo>
                    <a:pt x="117" y="2178"/>
                  </a:lnTo>
                  <a:lnTo>
                    <a:pt x="195" y="2314"/>
                  </a:lnTo>
                  <a:lnTo>
                    <a:pt x="273" y="2450"/>
                  </a:lnTo>
                  <a:lnTo>
                    <a:pt x="351" y="2567"/>
                  </a:lnTo>
                  <a:lnTo>
                    <a:pt x="467" y="2664"/>
                  </a:lnTo>
                  <a:lnTo>
                    <a:pt x="565" y="2781"/>
                  </a:lnTo>
                  <a:lnTo>
                    <a:pt x="701" y="2858"/>
                  </a:lnTo>
                  <a:lnTo>
                    <a:pt x="817" y="2936"/>
                  </a:lnTo>
                  <a:lnTo>
                    <a:pt x="953" y="3014"/>
                  </a:lnTo>
                  <a:lnTo>
                    <a:pt x="1109" y="3053"/>
                  </a:lnTo>
                  <a:lnTo>
                    <a:pt x="1245" y="3092"/>
                  </a:lnTo>
                  <a:lnTo>
                    <a:pt x="1400" y="3131"/>
                  </a:lnTo>
                  <a:lnTo>
                    <a:pt x="1731" y="3131"/>
                  </a:lnTo>
                  <a:lnTo>
                    <a:pt x="1886" y="3092"/>
                  </a:lnTo>
                  <a:lnTo>
                    <a:pt x="2042" y="3053"/>
                  </a:lnTo>
                  <a:lnTo>
                    <a:pt x="2178" y="3014"/>
                  </a:lnTo>
                  <a:lnTo>
                    <a:pt x="2314" y="2936"/>
                  </a:lnTo>
                  <a:lnTo>
                    <a:pt x="2450" y="2858"/>
                  </a:lnTo>
                  <a:lnTo>
                    <a:pt x="2567" y="2781"/>
                  </a:lnTo>
                  <a:lnTo>
                    <a:pt x="2684" y="2664"/>
                  </a:lnTo>
                  <a:lnTo>
                    <a:pt x="2781" y="2567"/>
                  </a:lnTo>
                  <a:lnTo>
                    <a:pt x="2858" y="2450"/>
                  </a:lnTo>
                  <a:lnTo>
                    <a:pt x="2936" y="2314"/>
                  </a:lnTo>
                  <a:lnTo>
                    <a:pt x="3014" y="2178"/>
                  </a:lnTo>
                  <a:lnTo>
                    <a:pt x="3072" y="2022"/>
                  </a:lnTo>
                  <a:lnTo>
                    <a:pt x="3111" y="1886"/>
                  </a:lnTo>
                  <a:lnTo>
                    <a:pt x="3131" y="1731"/>
                  </a:lnTo>
                  <a:lnTo>
                    <a:pt x="3131" y="1556"/>
                  </a:lnTo>
                  <a:lnTo>
                    <a:pt x="3131" y="1400"/>
                  </a:lnTo>
                  <a:lnTo>
                    <a:pt x="3111" y="1245"/>
                  </a:lnTo>
                  <a:lnTo>
                    <a:pt x="3072" y="1109"/>
                  </a:lnTo>
                  <a:lnTo>
                    <a:pt x="3014" y="953"/>
                  </a:lnTo>
                  <a:lnTo>
                    <a:pt x="2936" y="817"/>
                  </a:lnTo>
                  <a:lnTo>
                    <a:pt x="2858" y="681"/>
                  </a:lnTo>
                  <a:lnTo>
                    <a:pt x="2781" y="564"/>
                  </a:lnTo>
                  <a:lnTo>
                    <a:pt x="2684" y="467"/>
                  </a:lnTo>
                  <a:lnTo>
                    <a:pt x="2567" y="351"/>
                  </a:lnTo>
                  <a:lnTo>
                    <a:pt x="2450" y="273"/>
                  </a:lnTo>
                  <a:lnTo>
                    <a:pt x="2314" y="195"/>
                  </a:lnTo>
                  <a:lnTo>
                    <a:pt x="2178" y="117"/>
                  </a:lnTo>
                  <a:lnTo>
                    <a:pt x="2042" y="78"/>
                  </a:lnTo>
                  <a:lnTo>
                    <a:pt x="1886" y="39"/>
                  </a:lnTo>
                  <a:lnTo>
                    <a:pt x="17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49">
              <a:extLst>
                <a:ext uri="{FF2B5EF4-FFF2-40B4-BE49-F238E27FC236}">
                  <a16:creationId xmlns:a16="http://schemas.microsoft.com/office/drawing/2014/main" id="{C779FCF5-51EB-8D88-F050-3ECCE08DC46C}"/>
                </a:ext>
              </a:extLst>
            </p:cNvPr>
            <p:cNvSpPr/>
            <p:nvPr/>
          </p:nvSpPr>
          <p:spPr>
            <a:xfrm>
              <a:off x="3703823" y="-243747"/>
              <a:ext cx="97178" cy="97171"/>
            </a:xfrm>
            <a:custGeom>
              <a:avLst/>
              <a:gdLst/>
              <a:ahLst/>
              <a:cxnLst/>
              <a:rect l="l" t="t" r="r" b="b"/>
              <a:pathLst>
                <a:path w="3131" h="3131" fill="none" extrusionOk="0">
                  <a:moveTo>
                    <a:pt x="1575" y="1"/>
                  </a:moveTo>
                  <a:lnTo>
                    <a:pt x="1575" y="1"/>
                  </a:lnTo>
                  <a:lnTo>
                    <a:pt x="1400" y="1"/>
                  </a:lnTo>
                  <a:lnTo>
                    <a:pt x="1245" y="39"/>
                  </a:lnTo>
                  <a:lnTo>
                    <a:pt x="1109" y="78"/>
                  </a:lnTo>
                  <a:lnTo>
                    <a:pt x="953" y="117"/>
                  </a:lnTo>
                  <a:lnTo>
                    <a:pt x="817" y="195"/>
                  </a:lnTo>
                  <a:lnTo>
                    <a:pt x="701" y="273"/>
                  </a:lnTo>
                  <a:lnTo>
                    <a:pt x="565" y="351"/>
                  </a:lnTo>
                  <a:lnTo>
                    <a:pt x="467" y="467"/>
                  </a:lnTo>
                  <a:lnTo>
                    <a:pt x="351" y="564"/>
                  </a:lnTo>
                  <a:lnTo>
                    <a:pt x="273" y="681"/>
                  </a:lnTo>
                  <a:lnTo>
                    <a:pt x="195" y="817"/>
                  </a:lnTo>
                  <a:lnTo>
                    <a:pt x="117" y="953"/>
                  </a:lnTo>
                  <a:lnTo>
                    <a:pt x="78" y="1109"/>
                  </a:lnTo>
                  <a:lnTo>
                    <a:pt x="40" y="1245"/>
                  </a:lnTo>
                  <a:lnTo>
                    <a:pt x="20" y="1400"/>
                  </a:lnTo>
                  <a:lnTo>
                    <a:pt x="1" y="1556"/>
                  </a:lnTo>
                  <a:lnTo>
                    <a:pt x="1" y="1556"/>
                  </a:lnTo>
                  <a:lnTo>
                    <a:pt x="20" y="1731"/>
                  </a:lnTo>
                  <a:lnTo>
                    <a:pt x="40" y="1886"/>
                  </a:lnTo>
                  <a:lnTo>
                    <a:pt x="78" y="2022"/>
                  </a:lnTo>
                  <a:lnTo>
                    <a:pt x="117" y="2178"/>
                  </a:lnTo>
                  <a:lnTo>
                    <a:pt x="195" y="2314"/>
                  </a:lnTo>
                  <a:lnTo>
                    <a:pt x="273" y="2450"/>
                  </a:lnTo>
                  <a:lnTo>
                    <a:pt x="351" y="2567"/>
                  </a:lnTo>
                  <a:lnTo>
                    <a:pt x="467" y="2664"/>
                  </a:lnTo>
                  <a:lnTo>
                    <a:pt x="565" y="2781"/>
                  </a:lnTo>
                  <a:lnTo>
                    <a:pt x="701" y="2858"/>
                  </a:lnTo>
                  <a:lnTo>
                    <a:pt x="817" y="2936"/>
                  </a:lnTo>
                  <a:lnTo>
                    <a:pt x="953" y="3014"/>
                  </a:lnTo>
                  <a:lnTo>
                    <a:pt x="1109" y="3053"/>
                  </a:lnTo>
                  <a:lnTo>
                    <a:pt x="1245" y="3092"/>
                  </a:lnTo>
                  <a:lnTo>
                    <a:pt x="1400" y="3131"/>
                  </a:lnTo>
                  <a:lnTo>
                    <a:pt x="1575" y="3131"/>
                  </a:lnTo>
                  <a:lnTo>
                    <a:pt x="1575" y="3131"/>
                  </a:lnTo>
                  <a:lnTo>
                    <a:pt x="1731" y="3131"/>
                  </a:lnTo>
                  <a:lnTo>
                    <a:pt x="1886" y="3092"/>
                  </a:lnTo>
                  <a:lnTo>
                    <a:pt x="2042" y="3053"/>
                  </a:lnTo>
                  <a:lnTo>
                    <a:pt x="2178" y="3014"/>
                  </a:lnTo>
                  <a:lnTo>
                    <a:pt x="2314" y="2936"/>
                  </a:lnTo>
                  <a:lnTo>
                    <a:pt x="2450" y="2858"/>
                  </a:lnTo>
                  <a:lnTo>
                    <a:pt x="2567" y="2781"/>
                  </a:lnTo>
                  <a:lnTo>
                    <a:pt x="2684" y="2664"/>
                  </a:lnTo>
                  <a:lnTo>
                    <a:pt x="2781" y="2567"/>
                  </a:lnTo>
                  <a:lnTo>
                    <a:pt x="2858" y="2450"/>
                  </a:lnTo>
                  <a:lnTo>
                    <a:pt x="2936" y="2314"/>
                  </a:lnTo>
                  <a:lnTo>
                    <a:pt x="3014" y="2178"/>
                  </a:lnTo>
                  <a:lnTo>
                    <a:pt x="3072" y="2022"/>
                  </a:lnTo>
                  <a:lnTo>
                    <a:pt x="3111" y="1886"/>
                  </a:lnTo>
                  <a:lnTo>
                    <a:pt x="3131" y="1731"/>
                  </a:lnTo>
                  <a:lnTo>
                    <a:pt x="3131" y="1556"/>
                  </a:lnTo>
                  <a:lnTo>
                    <a:pt x="3131" y="1556"/>
                  </a:lnTo>
                  <a:lnTo>
                    <a:pt x="3131" y="1400"/>
                  </a:lnTo>
                  <a:lnTo>
                    <a:pt x="3111" y="1245"/>
                  </a:lnTo>
                  <a:lnTo>
                    <a:pt x="3072" y="1109"/>
                  </a:lnTo>
                  <a:lnTo>
                    <a:pt x="3014" y="953"/>
                  </a:lnTo>
                  <a:lnTo>
                    <a:pt x="2936" y="817"/>
                  </a:lnTo>
                  <a:lnTo>
                    <a:pt x="2858" y="681"/>
                  </a:lnTo>
                  <a:lnTo>
                    <a:pt x="2781" y="564"/>
                  </a:lnTo>
                  <a:lnTo>
                    <a:pt x="2684" y="467"/>
                  </a:lnTo>
                  <a:lnTo>
                    <a:pt x="2567" y="351"/>
                  </a:lnTo>
                  <a:lnTo>
                    <a:pt x="2450" y="273"/>
                  </a:lnTo>
                  <a:lnTo>
                    <a:pt x="2314" y="195"/>
                  </a:lnTo>
                  <a:lnTo>
                    <a:pt x="2178" y="117"/>
                  </a:lnTo>
                  <a:lnTo>
                    <a:pt x="2042" y="78"/>
                  </a:lnTo>
                  <a:lnTo>
                    <a:pt x="1886" y="39"/>
                  </a:lnTo>
                  <a:lnTo>
                    <a:pt x="1731" y="1"/>
                  </a:lnTo>
                  <a:lnTo>
                    <a:pt x="157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49">
              <a:extLst>
                <a:ext uri="{FF2B5EF4-FFF2-40B4-BE49-F238E27FC236}">
                  <a16:creationId xmlns:a16="http://schemas.microsoft.com/office/drawing/2014/main" id="{16ED37C3-7957-D860-F20E-879942717581}"/>
                </a:ext>
              </a:extLst>
            </p:cNvPr>
            <p:cNvSpPr/>
            <p:nvPr/>
          </p:nvSpPr>
          <p:spPr>
            <a:xfrm>
              <a:off x="4013349" y="-301660"/>
              <a:ext cx="84515" cy="50090"/>
            </a:xfrm>
            <a:custGeom>
              <a:avLst/>
              <a:gdLst/>
              <a:ahLst/>
              <a:cxnLst/>
              <a:rect l="l" t="t" r="r" b="b"/>
              <a:pathLst>
                <a:path w="2723" h="1614" extrusionOk="0">
                  <a:moveTo>
                    <a:pt x="2547" y="0"/>
                  </a:moveTo>
                  <a:lnTo>
                    <a:pt x="2334" y="20"/>
                  </a:lnTo>
                  <a:lnTo>
                    <a:pt x="2139" y="39"/>
                  </a:lnTo>
                  <a:lnTo>
                    <a:pt x="1925" y="78"/>
                  </a:lnTo>
                  <a:lnTo>
                    <a:pt x="1731" y="117"/>
                  </a:lnTo>
                  <a:lnTo>
                    <a:pt x="1556" y="195"/>
                  </a:lnTo>
                  <a:lnTo>
                    <a:pt x="1362" y="272"/>
                  </a:lnTo>
                  <a:lnTo>
                    <a:pt x="1187" y="350"/>
                  </a:lnTo>
                  <a:lnTo>
                    <a:pt x="1031" y="447"/>
                  </a:lnTo>
                  <a:lnTo>
                    <a:pt x="856" y="564"/>
                  </a:lnTo>
                  <a:lnTo>
                    <a:pt x="701" y="681"/>
                  </a:lnTo>
                  <a:lnTo>
                    <a:pt x="565" y="817"/>
                  </a:lnTo>
                  <a:lnTo>
                    <a:pt x="428" y="953"/>
                  </a:lnTo>
                  <a:lnTo>
                    <a:pt x="312" y="1108"/>
                  </a:lnTo>
                  <a:lnTo>
                    <a:pt x="195" y="1264"/>
                  </a:lnTo>
                  <a:lnTo>
                    <a:pt x="98" y="1439"/>
                  </a:lnTo>
                  <a:lnTo>
                    <a:pt x="1" y="1614"/>
                  </a:lnTo>
                  <a:lnTo>
                    <a:pt x="1" y="1614"/>
                  </a:lnTo>
                  <a:lnTo>
                    <a:pt x="584" y="1536"/>
                  </a:lnTo>
                  <a:lnTo>
                    <a:pt x="642" y="1381"/>
                  </a:lnTo>
                  <a:lnTo>
                    <a:pt x="739" y="1225"/>
                  </a:lnTo>
                  <a:lnTo>
                    <a:pt x="817" y="1089"/>
                  </a:lnTo>
                  <a:lnTo>
                    <a:pt x="934" y="953"/>
                  </a:lnTo>
                  <a:lnTo>
                    <a:pt x="1167" y="700"/>
                  </a:lnTo>
                  <a:lnTo>
                    <a:pt x="1420" y="486"/>
                  </a:lnTo>
                  <a:lnTo>
                    <a:pt x="1556" y="389"/>
                  </a:lnTo>
                  <a:lnTo>
                    <a:pt x="1712" y="292"/>
                  </a:lnTo>
                  <a:lnTo>
                    <a:pt x="1867" y="234"/>
                  </a:lnTo>
                  <a:lnTo>
                    <a:pt x="2023" y="156"/>
                  </a:lnTo>
                  <a:lnTo>
                    <a:pt x="2198" y="97"/>
                  </a:lnTo>
                  <a:lnTo>
                    <a:pt x="2372" y="59"/>
                  </a:lnTo>
                  <a:lnTo>
                    <a:pt x="2547" y="39"/>
                  </a:lnTo>
                  <a:lnTo>
                    <a:pt x="2722" y="20"/>
                  </a:lnTo>
                  <a:lnTo>
                    <a:pt x="2547"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49">
              <a:extLst>
                <a:ext uri="{FF2B5EF4-FFF2-40B4-BE49-F238E27FC236}">
                  <a16:creationId xmlns:a16="http://schemas.microsoft.com/office/drawing/2014/main" id="{77517171-A0B2-BACE-8D5C-91CB02C6ACD0}"/>
                </a:ext>
              </a:extLst>
            </p:cNvPr>
            <p:cNvSpPr/>
            <p:nvPr/>
          </p:nvSpPr>
          <p:spPr>
            <a:xfrm>
              <a:off x="4013349" y="-301660"/>
              <a:ext cx="84515" cy="50090"/>
            </a:xfrm>
            <a:custGeom>
              <a:avLst/>
              <a:gdLst/>
              <a:ahLst/>
              <a:cxnLst/>
              <a:rect l="l" t="t" r="r" b="b"/>
              <a:pathLst>
                <a:path w="2723" h="1614" fill="none" extrusionOk="0">
                  <a:moveTo>
                    <a:pt x="2547" y="0"/>
                  </a:moveTo>
                  <a:lnTo>
                    <a:pt x="2547" y="0"/>
                  </a:lnTo>
                  <a:lnTo>
                    <a:pt x="2334" y="20"/>
                  </a:lnTo>
                  <a:lnTo>
                    <a:pt x="2139" y="39"/>
                  </a:lnTo>
                  <a:lnTo>
                    <a:pt x="1925" y="78"/>
                  </a:lnTo>
                  <a:lnTo>
                    <a:pt x="1731" y="117"/>
                  </a:lnTo>
                  <a:lnTo>
                    <a:pt x="1556" y="195"/>
                  </a:lnTo>
                  <a:lnTo>
                    <a:pt x="1362" y="272"/>
                  </a:lnTo>
                  <a:lnTo>
                    <a:pt x="1187" y="350"/>
                  </a:lnTo>
                  <a:lnTo>
                    <a:pt x="1031" y="447"/>
                  </a:lnTo>
                  <a:lnTo>
                    <a:pt x="856" y="564"/>
                  </a:lnTo>
                  <a:lnTo>
                    <a:pt x="701" y="681"/>
                  </a:lnTo>
                  <a:lnTo>
                    <a:pt x="565" y="817"/>
                  </a:lnTo>
                  <a:lnTo>
                    <a:pt x="428" y="953"/>
                  </a:lnTo>
                  <a:lnTo>
                    <a:pt x="312" y="1108"/>
                  </a:lnTo>
                  <a:lnTo>
                    <a:pt x="195" y="1264"/>
                  </a:lnTo>
                  <a:lnTo>
                    <a:pt x="98" y="1439"/>
                  </a:lnTo>
                  <a:lnTo>
                    <a:pt x="1" y="1614"/>
                  </a:lnTo>
                  <a:lnTo>
                    <a:pt x="1" y="1614"/>
                  </a:lnTo>
                  <a:lnTo>
                    <a:pt x="584" y="1536"/>
                  </a:lnTo>
                  <a:lnTo>
                    <a:pt x="584" y="1536"/>
                  </a:lnTo>
                  <a:lnTo>
                    <a:pt x="642" y="1381"/>
                  </a:lnTo>
                  <a:lnTo>
                    <a:pt x="739" y="1225"/>
                  </a:lnTo>
                  <a:lnTo>
                    <a:pt x="817" y="1089"/>
                  </a:lnTo>
                  <a:lnTo>
                    <a:pt x="934" y="953"/>
                  </a:lnTo>
                  <a:lnTo>
                    <a:pt x="1167" y="700"/>
                  </a:lnTo>
                  <a:lnTo>
                    <a:pt x="1420" y="486"/>
                  </a:lnTo>
                  <a:lnTo>
                    <a:pt x="1556" y="389"/>
                  </a:lnTo>
                  <a:lnTo>
                    <a:pt x="1712" y="292"/>
                  </a:lnTo>
                  <a:lnTo>
                    <a:pt x="1867" y="234"/>
                  </a:lnTo>
                  <a:lnTo>
                    <a:pt x="2023" y="156"/>
                  </a:lnTo>
                  <a:lnTo>
                    <a:pt x="2198" y="97"/>
                  </a:lnTo>
                  <a:lnTo>
                    <a:pt x="2372" y="59"/>
                  </a:lnTo>
                  <a:lnTo>
                    <a:pt x="2547" y="39"/>
                  </a:lnTo>
                  <a:lnTo>
                    <a:pt x="2722" y="20"/>
                  </a:lnTo>
                  <a:lnTo>
                    <a:pt x="2722" y="20"/>
                  </a:lnTo>
                  <a:lnTo>
                    <a:pt x="254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49">
              <a:extLst>
                <a:ext uri="{FF2B5EF4-FFF2-40B4-BE49-F238E27FC236}">
                  <a16:creationId xmlns:a16="http://schemas.microsoft.com/office/drawing/2014/main" id="{A2638633-1E6C-EE71-6480-A40BF7AC6CBF}"/>
                </a:ext>
              </a:extLst>
            </p:cNvPr>
            <p:cNvSpPr/>
            <p:nvPr/>
          </p:nvSpPr>
          <p:spPr>
            <a:xfrm>
              <a:off x="4025422" y="-301660"/>
              <a:ext cx="154505" cy="155082"/>
            </a:xfrm>
            <a:custGeom>
              <a:avLst/>
              <a:gdLst/>
              <a:ahLst/>
              <a:cxnLst/>
              <a:rect l="l" t="t" r="r" b="b"/>
              <a:pathLst>
                <a:path w="4978" h="4997" extrusionOk="0">
                  <a:moveTo>
                    <a:pt x="2489" y="0"/>
                  </a:moveTo>
                  <a:lnTo>
                    <a:pt x="2236" y="20"/>
                  </a:lnTo>
                  <a:lnTo>
                    <a:pt x="1983" y="59"/>
                  </a:lnTo>
                  <a:lnTo>
                    <a:pt x="1750" y="117"/>
                  </a:lnTo>
                  <a:lnTo>
                    <a:pt x="1517" y="214"/>
                  </a:lnTo>
                  <a:lnTo>
                    <a:pt x="1303" y="311"/>
                  </a:lnTo>
                  <a:lnTo>
                    <a:pt x="1089" y="428"/>
                  </a:lnTo>
                  <a:lnTo>
                    <a:pt x="914" y="583"/>
                  </a:lnTo>
                  <a:lnTo>
                    <a:pt x="720" y="739"/>
                  </a:lnTo>
                  <a:lnTo>
                    <a:pt x="564" y="914"/>
                  </a:lnTo>
                  <a:lnTo>
                    <a:pt x="428" y="1108"/>
                  </a:lnTo>
                  <a:lnTo>
                    <a:pt x="292" y="1322"/>
                  </a:lnTo>
                  <a:lnTo>
                    <a:pt x="195" y="1536"/>
                  </a:lnTo>
                  <a:lnTo>
                    <a:pt x="117" y="1769"/>
                  </a:lnTo>
                  <a:lnTo>
                    <a:pt x="39" y="2003"/>
                  </a:lnTo>
                  <a:lnTo>
                    <a:pt x="20" y="2255"/>
                  </a:lnTo>
                  <a:lnTo>
                    <a:pt x="1" y="2508"/>
                  </a:lnTo>
                  <a:lnTo>
                    <a:pt x="20" y="2761"/>
                  </a:lnTo>
                  <a:lnTo>
                    <a:pt x="39" y="3014"/>
                  </a:lnTo>
                  <a:lnTo>
                    <a:pt x="117" y="3247"/>
                  </a:lnTo>
                  <a:lnTo>
                    <a:pt x="195" y="3480"/>
                  </a:lnTo>
                  <a:lnTo>
                    <a:pt x="292" y="3694"/>
                  </a:lnTo>
                  <a:lnTo>
                    <a:pt x="428" y="3888"/>
                  </a:lnTo>
                  <a:lnTo>
                    <a:pt x="564" y="4083"/>
                  </a:lnTo>
                  <a:lnTo>
                    <a:pt x="720" y="4258"/>
                  </a:lnTo>
                  <a:lnTo>
                    <a:pt x="914" y="4433"/>
                  </a:lnTo>
                  <a:lnTo>
                    <a:pt x="1089" y="4569"/>
                  </a:lnTo>
                  <a:lnTo>
                    <a:pt x="1303" y="4705"/>
                  </a:lnTo>
                  <a:lnTo>
                    <a:pt x="1517" y="4802"/>
                  </a:lnTo>
                  <a:lnTo>
                    <a:pt x="1750" y="4880"/>
                  </a:lnTo>
                  <a:lnTo>
                    <a:pt x="1983" y="4938"/>
                  </a:lnTo>
                  <a:lnTo>
                    <a:pt x="2236" y="4977"/>
                  </a:lnTo>
                  <a:lnTo>
                    <a:pt x="2489" y="4997"/>
                  </a:lnTo>
                  <a:lnTo>
                    <a:pt x="2742" y="4977"/>
                  </a:lnTo>
                  <a:lnTo>
                    <a:pt x="2994" y="4938"/>
                  </a:lnTo>
                  <a:lnTo>
                    <a:pt x="3228" y="4880"/>
                  </a:lnTo>
                  <a:lnTo>
                    <a:pt x="3461" y="4802"/>
                  </a:lnTo>
                  <a:lnTo>
                    <a:pt x="3675" y="4705"/>
                  </a:lnTo>
                  <a:lnTo>
                    <a:pt x="3889" y="4569"/>
                  </a:lnTo>
                  <a:lnTo>
                    <a:pt x="4083" y="4433"/>
                  </a:lnTo>
                  <a:lnTo>
                    <a:pt x="4258" y="4258"/>
                  </a:lnTo>
                  <a:lnTo>
                    <a:pt x="4414" y="4083"/>
                  </a:lnTo>
                  <a:lnTo>
                    <a:pt x="4569" y="3888"/>
                  </a:lnTo>
                  <a:lnTo>
                    <a:pt x="4686" y="3694"/>
                  </a:lnTo>
                  <a:lnTo>
                    <a:pt x="4783" y="3480"/>
                  </a:lnTo>
                  <a:lnTo>
                    <a:pt x="4880" y="3247"/>
                  </a:lnTo>
                  <a:lnTo>
                    <a:pt x="4938" y="3014"/>
                  </a:lnTo>
                  <a:lnTo>
                    <a:pt x="4977" y="2761"/>
                  </a:lnTo>
                  <a:lnTo>
                    <a:pt x="4977" y="2508"/>
                  </a:lnTo>
                  <a:lnTo>
                    <a:pt x="4977" y="2255"/>
                  </a:lnTo>
                  <a:lnTo>
                    <a:pt x="4938" y="2003"/>
                  </a:lnTo>
                  <a:lnTo>
                    <a:pt x="4880" y="1769"/>
                  </a:lnTo>
                  <a:lnTo>
                    <a:pt x="4783" y="1536"/>
                  </a:lnTo>
                  <a:lnTo>
                    <a:pt x="4686" y="1322"/>
                  </a:lnTo>
                  <a:lnTo>
                    <a:pt x="4569" y="1108"/>
                  </a:lnTo>
                  <a:lnTo>
                    <a:pt x="4414" y="914"/>
                  </a:lnTo>
                  <a:lnTo>
                    <a:pt x="4258" y="739"/>
                  </a:lnTo>
                  <a:lnTo>
                    <a:pt x="4083" y="583"/>
                  </a:lnTo>
                  <a:lnTo>
                    <a:pt x="3889" y="428"/>
                  </a:lnTo>
                  <a:lnTo>
                    <a:pt x="3675" y="311"/>
                  </a:lnTo>
                  <a:lnTo>
                    <a:pt x="3461" y="214"/>
                  </a:lnTo>
                  <a:lnTo>
                    <a:pt x="3228" y="117"/>
                  </a:lnTo>
                  <a:lnTo>
                    <a:pt x="2994" y="59"/>
                  </a:lnTo>
                  <a:lnTo>
                    <a:pt x="2742" y="20"/>
                  </a:lnTo>
                  <a:lnTo>
                    <a:pt x="2489"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49">
              <a:extLst>
                <a:ext uri="{FF2B5EF4-FFF2-40B4-BE49-F238E27FC236}">
                  <a16:creationId xmlns:a16="http://schemas.microsoft.com/office/drawing/2014/main" id="{D348CBCF-C16D-8D62-E620-C25AF0C8FD32}"/>
                </a:ext>
              </a:extLst>
            </p:cNvPr>
            <p:cNvSpPr/>
            <p:nvPr/>
          </p:nvSpPr>
          <p:spPr>
            <a:xfrm>
              <a:off x="4025422" y="-301660"/>
              <a:ext cx="154505" cy="155082"/>
            </a:xfrm>
            <a:custGeom>
              <a:avLst/>
              <a:gdLst/>
              <a:ahLst/>
              <a:cxnLst/>
              <a:rect l="l" t="t" r="r" b="b"/>
              <a:pathLst>
                <a:path w="4978" h="4997" fill="none" extrusionOk="0">
                  <a:moveTo>
                    <a:pt x="1" y="2508"/>
                  </a:moveTo>
                  <a:lnTo>
                    <a:pt x="1" y="2508"/>
                  </a:lnTo>
                  <a:lnTo>
                    <a:pt x="20" y="2761"/>
                  </a:lnTo>
                  <a:lnTo>
                    <a:pt x="39" y="3014"/>
                  </a:lnTo>
                  <a:lnTo>
                    <a:pt x="117" y="3247"/>
                  </a:lnTo>
                  <a:lnTo>
                    <a:pt x="195" y="3480"/>
                  </a:lnTo>
                  <a:lnTo>
                    <a:pt x="292" y="3694"/>
                  </a:lnTo>
                  <a:lnTo>
                    <a:pt x="428" y="3888"/>
                  </a:lnTo>
                  <a:lnTo>
                    <a:pt x="564" y="4083"/>
                  </a:lnTo>
                  <a:lnTo>
                    <a:pt x="720" y="4258"/>
                  </a:lnTo>
                  <a:lnTo>
                    <a:pt x="914" y="4433"/>
                  </a:lnTo>
                  <a:lnTo>
                    <a:pt x="1089" y="4569"/>
                  </a:lnTo>
                  <a:lnTo>
                    <a:pt x="1303" y="4705"/>
                  </a:lnTo>
                  <a:lnTo>
                    <a:pt x="1517" y="4802"/>
                  </a:lnTo>
                  <a:lnTo>
                    <a:pt x="1750" y="4880"/>
                  </a:lnTo>
                  <a:lnTo>
                    <a:pt x="1983" y="4938"/>
                  </a:lnTo>
                  <a:lnTo>
                    <a:pt x="2236" y="4977"/>
                  </a:lnTo>
                  <a:lnTo>
                    <a:pt x="2489" y="4997"/>
                  </a:lnTo>
                  <a:lnTo>
                    <a:pt x="2489" y="4997"/>
                  </a:lnTo>
                  <a:lnTo>
                    <a:pt x="2742" y="4977"/>
                  </a:lnTo>
                  <a:lnTo>
                    <a:pt x="2994" y="4938"/>
                  </a:lnTo>
                  <a:lnTo>
                    <a:pt x="3228" y="4880"/>
                  </a:lnTo>
                  <a:lnTo>
                    <a:pt x="3461" y="4802"/>
                  </a:lnTo>
                  <a:lnTo>
                    <a:pt x="3675" y="4705"/>
                  </a:lnTo>
                  <a:lnTo>
                    <a:pt x="3889" y="4569"/>
                  </a:lnTo>
                  <a:lnTo>
                    <a:pt x="4083" y="4433"/>
                  </a:lnTo>
                  <a:lnTo>
                    <a:pt x="4258" y="4258"/>
                  </a:lnTo>
                  <a:lnTo>
                    <a:pt x="4414" y="4083"/>
                  </a:lnTo>
                  <a:lnTo>
                    <a:pt x="4569" y="3888"/>
                  </a:lnTo>
                  <a:lnTo>
                    <a:pt x="4686" y="3694"/>
                  </a:lnTo>
                  <a:lnTo>
                    <a:pt x="4783" y="3480"/>
                  </a:lnTo>
                  <a:lnTo>
                    <a:pt x="4880" y="3247"/>
                  </a:lnTo>
                  <a:lnTo>
                    <a:pt x="4938" y="3014"/>
                  </a:lnTo>
                  <a:lnTo>
                    <a:pt x="4977" y="2761"/>
                  </a:lnTo>
                  <a:lnTo>
                    <a:pt x="4977" y="2508"/>
                  </a:lnTo>
                  <a:lnTo>
                    <a:pt x="4977" y="2508"/>
                  </a:lnTo>
                  <a:lnTo>
                    <a:pt x="4977" y="2255"/>
                  </a:lnTo>
                  <a:lnTo>
                    <a:pt x="4938" y="2003"/>
                  </a:lnTo>
                  <a:lnTo>
                    <a:pt x="4880" y="1769"/>
                  </a:lnTo>
                  <a:lnTo>
                    <a:pt x="4783" y="1536"/>
                  </a:lnTo>
                  <a:lnTo>
                    <a:pt x="4686" y="1322"/>
                  </a:lnTo>
                  <a:lnTo>
                    <a:pt x="4569" y="1108"/>
                  </a:lnTo>
                  <a:lnTo>
                    <a:pt x="4414" y="914"/>
                  </a:lnTo>
                  <a:lnTo>
                    <a:pt x="4258" y="739"/>
                  </a:lnTo>
                  <a:lnTo>
                    <a:pt x="4083" y="583"/>
                  </a:lnTo>
                  <a:lnTo>
                    <a:pt x="3889" y="428"/>
                  </a:lnTo>
                  <a:lnTo>
                    <a:pt x="3675" y="311"/>
                  </a:lnTo>
                  <a:lnTo>
                    <a:pt x="3461" y="214"/>
                  </a:lnTo>
                  <a:lnTo>
                    <a:pt x="3228" y="117"/>
                  </a:lnTo>
                  <a:lnTo>
                    <a:pt x="2994" y="59"/>
                  </a:lnTo>
                  <a:lnTo>
                    <a:pt x="2742" y="20"/>
                  </a:lnTo>
                  <a:lnTo>
                    <a:pt x="2489" y="0"/>
                  </a:lnTo>
                  <a:lnTo>
                    <a:pt x="2489" y="0"/>
                  </a:lnTo>
                  <a:lnTo>
                    <a:pt x="2236" y="20"/>
                  </a:lnTo>
                  <a:lnTo>
                    <a:pt x="1983" y="59"/>
                  </a:lnTo>
                  <a:lnTo>
                    <a:pt x="1750" y="117"/>
                  </a:lnTo>
                  <a:lnTo>
                    <a:pt x="1517" y="214"/>
                  </a:lnTo>
                  <a:lnTo>
                    <a:pt x="1303" y="311"/>
                  </a:lnTo>
                  <a:lnTo>
                    <a:pt x="1089" y="428"/>
                  </a:lnTo>
                  <a:lnTo>
                    <a:pt x="914" y="583"/>
                  </a:lnTo>
                  <a:lnTo>
                    <a:pt x="720" y="739"/>
                  </a:lnTo>
                  <a:lnTo>
                    <a:pt x="564" y="914"/>
                  </a:lnTo>
                  <a:lnTo>
                    <a:pt x="428" y="1108"/>
                  </a:lnTo>
                  <a:lnTo>
                    <a:pt x="292" y="1322"/>
                  </a:lnTo>
                  <a:lnTo>
                    <a:pt x="195" y="1536"/>
                  </a:lnTo>
                  <a:lnTo>
                    <a:pt x="117" y="1769"/>
                  </a:lnTo>
                  <a:lnTo>
                    <a:pt x="39" y="2003"/>
                  </a:lnTo>
                  <a:lnTo>
                    <a:pt x="20" y="2255"/>
                  </a:lnTo>
                  <a:lnTo>
                    <a:pt x="1" y="25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49">
              <a:extLst>
                <a:ext uri="{FF2B5EF4-FFF2-40B4-BE49-F238E27FC236}">
                  <a16:creationId xmlns:a16="http://schemas.microsoft.com/office/drawing/2014/main" id="{3F6EEF1D-6F72-72E5-EEF3-8299161106DC}"/>
                </a:ext>
              </a:extLst>
            </p:cNvPr>
            <p:cNvSpPr/>
            <p:nvPr/>
          </p:nvSpPr>
          <p:spPr>
            <a:xfrm>
              <a:off x="4042927" y="-284156"/>
              <a:ext cx="119494" cy="120074"/>
            </a:xfrm>
            <a:custGeom>
              <a:avLst/>
              <a:gdLst/>
              <a:ahLst/>
              <a:cxnLst/>
              <a:rect l="l" t="t" r="r" b="b"/>
              <a:pathLst>
                <a:path w="3850" h="3869" extrusionOk="0">
                  <a:moveTo>
                    <a:pt x="1925" y="0"/>
                  </a:moveTo>
                  <a:lnTo>
                    <a:pt x="1731" y="19"/>
                  </a:lnTo>
                  <a:lnTo>
                    <a:pt x="1536" y="39"/>
                  </a:lnTo>
                  <a:lnTo>
                    <a:pt x="1361" y="97"/>
                  </a:lnTo>
                  <a:lnTo>
                    <a:pt x="1167" y="156"/>
                  </a:lnTo>
                  <a:lnTo>
                    <a:pt x="1011" y="233"/>
                  </a:lnTo>
                  <a:lnTo>
                    <a:pt x="856" y="331"/>
                  </a:lnTo>
                  <a:lnTo>
                    <a:pt x="700" y="447"/>
                  </a:lnTo>
                  <a:lnTo>
                    <a:pt x="564" y="583"/>
                  </a:lnTo>
                  <a:lnTo>
                    <a:pt x="447" y="719"/>
                  </a:lnTo>
                  <a:lnTo>
                    <a:pt x="331" y="855"/>
                  </a:lnTo>
                  <a:lnTo>
                    <a:pt x="234" y="1011"/>
                  </a:lnTo>
                  <a:lnTo>
                    <a:pt x="156" y="1186"/>
                  </a:lnTo>
                  <a:lnTo>
                    <a:pt x="78" y="1361"/>
                  </a:lnTo>
                  <a:lnTo>
                    <a:pt x="39" y="1555"/>
                  </a:lnTo>
                  <a:lnTo>
                    <a:pt x="0" y="1750"/>
                  </a:lnTo>
                  <a:lnTo>
                    <a:pt x="0" y="1944"/>
                  </a:lnTo>
                  <a:lnTo>
                    <a:pt x="0" y="2139"/>
                  </a:lnTo>
                  <a:lnTo>
                    <a:pt x="39" y="2333"/>
                  </a:lnTo>
                  <a:lnTo>
                    <a:pt x="78" y="2508"/>
                  </a:lnTo>
                  <a:lnTo>
                    <a:pt x="156" y="2683"/>
                  </a:lnTo>
                  <a:lnTo>
                    <a:pt x="234" y="2858"/>
                  </a:lnTo>
                  <a:lnTo>
                    <a:pt x="331" y="3013"/>
                  </a:lnTo>
                  <a:lnTo>
                    <a:pt x="447" y="3169"/>
                  </a:lnTo>
                  <a:lnTo>
                    <a:pt x="564" y="3305"/>
                  </a:lnTo>
                  <a:lnTo>
                    <a:pt x="700" y="3422"/>
                  </a:lnTo>
                  <a:lnTo>
                    <a:pt x="856" y="3538"/>
                  </a:lnTo>
                  <a:lnTo>
                    <a:pt x="1011" y="3635"/>
                  </a:lnTo>
                  <a:lnTo>
                    <a:pt x="1167" y="3713"/>
                  </a:lnTo>
                  <a:lnTo>
                    <a:pt x="1361" y="3791"/>
                  </a:lnTo>
                  <a:lnTo>
                    <a:pt x="1536" y="3830"/>
                  </a:lnTo>
                  <a:lnTo>
                    <a:pt x="1731" y="3869"/>
                  </a:lnTo>
                  <a:lnTo>
                    <a:pt x="2119" y="3869"/>
                  </a:lnTo>
                  <a:lnTo>
                    <a:pt x="2314" y="3830"/>
                  </a:lnTo>
                  <a:lnTo>
                    <a:pt x="2508" y="3791"/>
                  </a:lnTo>
                  <a:lnTo>
                    <a:pt x="2683" y="3713"/>
                  </a:lnTo>
                  <a:lnTo>
                    <a:pt x="2858" y="3635"/>
                  </a:lnTo>
                  <a:lnTo>
                    <a:pt x="3014" y="3538"/>
                  </a:lnTo>
                  <a:lnTo>
                    <a:pt x="3150" y="3422"/>
                  </a:lnTo>
                  <a:lnTo>
                    <a:pt x="3286" y="3305"/>
                  </a:lnTo>
                  <a:lnTo>
                    <a:pt x="3422" y="3169"/>
                  </a:lnTo>
                  <a:lnTo>
                    <a:pt x="3539" y="3013"/>
                  </a:lnTo>
                  <a:lnTo>
                    <a:pt x="3616" y="2858"/>
                  </a:lnTo>
                  <a:lnTo>
                    <a:pt x="3713" y="2683"/>
                  </a:lnTo>
                  <a:lnTo>
                    <a:pt x="3772" y="2508"/>
                  </a:lnTo>
                  <a:lnTo>
                    <a:pt x="3811" y="2333"/>
                  </a:lnTo>
                  <a:lnTo>
                    <a:pt x="3850" y="2139"/>
                  </a:lnTo>
                  <a:lnTo>
                    <a:pt x="3850" y="1944"/>
                  </a:lnTo>
                  <a:lnTo>
                    <a:pt x="3850" y="1750"/>
                  </a:lnTo>
                  <a:lnTo>
                    <a:pt x="3811" y="1555"/>
                  </a:lnTo>
                  <a:lnTo>
                    <a:pt x="3772" y="1361"/>
                  </a:lnTo>
                  <a:lnTo>
                    <a:pt x="3713" y="1186"/>
                  </a:lnTo>
                  <a:lnTo>
                    <a:pt x="3616" y="1011"/>
                  </a:lnTo>
                  <a:lnTo>
                    <a:pt x="3539" y="855"/>
                  </a:lnTo>
                  <a:lnTo>
                    <a:pt x="3422" y="719"/>
                  </a:lnTo>
                  <a:lnTo>
                    <a:pt x="3286" y="583"/>
                  </a:lnTo>
                  <a:lnTo>
                    <a:pt x="3150" y="447"/>
                  </a:lnTo>
                  <a:lnTo>
                    <a:pt x="3014" y="331"/>
                  </a:lnTo>
                  <a:lnTo>
                    <a:pt x="2858" y="233"/>
                  </a:lnTo>
                  <a:lnTo>
                    <a:pt x="2683" y="156"/>
                  </a:lnTo>
                  <a:lnTo>
                    <a:pt x="2508" y="97"/>
                  </a:lnTo>
                  <a:lnTo>
                    <a:pt x="2314" y="39"/>
                  </a:lnTo>
                  <a:lnTo>
                    <a:pt x="2119" y="19"/>
                  </a:lnTo>
                  <a:lnTo>
                    <a:pt x="19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49">
              <a:extLst>
                <a:ext uri="{FF2B5EF4-FFF2-40B4-BE49-F238E27FC236}">
                  <a16:creationId xmlns:a16="http://schemas.microsoft.com/office/drawing/2014/main" id="{FA0667C0-44F9-1D0F-7848-EB01847935CA}"/>
                </a:ext>
              </a:extLst>
            </p:cNvPr>
            <p:cNvSpPr/>
            <p:nvPr/>
          </p:nvSpPr>
          <p:spPr>
            <a:xfrm>
              <a:off x="4042927" y="-284156"/>
              <a:ext cx="119494" cy="120074"/>
            </a:xfrm>
            <a:custGeom>
              <a:avLst/>
              <a:gdLst/>
              <a:ahLst/>
              <a:cxnLst/>
              <a:rect l="l" t="t" r="r" b="b"/>
              <a:pathLst>
                <a:path w="3850" h="3869" fill="none" extrusionOk="0">
                  <a:moveTo>
                    <a:pt x="0" y="1944"/>
                  </a:moveTo>
                  <a:lnTo>
                    <a:pt x="0" y="1944"/>
                  </a:lnTo>
                  <a:lnTo>
                    <a:pt x="0" y="2139"/>
                  </a:lnTo>
                  <a:lnTo>
                    <a:pt x="39" y="2333"/>
                  </a:lnTo>
                  <a:lnTo>
                    <a:pt x="78" y="2508"/>
                  </a:lnTo>
                  <a:lnTo>
                    <a:pt x="156" y="2683"/>
                  </a:lnTo>
                  <a:lnTo>
                    <a:pt x="234" y="2858"/>
                  </a:lnTo>
                  <a:lnTo>
                    <a:pt x="331" y="3013"/>
                  </a:lnTo>
                  <a:lnTo>
                    <a:pt x="447" y="3169"/>
                  </a:lnTo>
                  <a:lnTo>
                    <a:pt x="564" y="3305"/>
                  </a:lnTo>
                  <a:lnTo>
                    <a:pt x="700" y="3422"/>
                  </a:lnTo>
                  <a:lnTo>
                    <a:pt x="856" y="3538"/>
                  </a:lnTo>
                  <a:lnTo>
                    <a:pt x="1011" y="3635"/>
                  </a:lnTo>
                  <a:lnTo>
                    <a:pt x="1167" y="3713"/>
                  </a:lnTo>
                  <a:lnTo>
                    <a:pt x="1361" y="3791"/>
                  </a:lnTo>
                  <a:lnTo>
                    <a:pt x="1536" y="3830"/>
                  </a:lnTo>
                  <a:lnTo>
                    <a:pt x="1731" y="3869"/>
                  </a:lnTo>
                  <a:lnTo>
                    <a:pt x="1925" y="3869"/>
                  </a:lnTo>
                  <a:lnTo>
                    <a:pt x="1925" y="3869"/>
                  </a:lnTo>
                  <a:lnTo>
                    <a:pt x="2119" y="3869"/>
                  </a:lnTo>
                  <a:lnTo>
                    <a:pt x="2314" y="3830"/>
                  </a:lnTo>
                  <a:lnTo>
                    <a:pt x="2508" y="3791"/>
                  </a:lnTo>
                  <a:lnTo>
                    <a:pt x="2683" y="3713"/>
                  </a:lnTo>
                  <a:lnTo>
                    <a:pt x="2858" y="3635"/>
                  </a:lnTo>
                  <a:lnTo>
                    <a:pt x="3014" y="3538"/>
                  </a:lnTo>
                  <a:lnTo>
                    <a:pt x="3150" y="3422"/>
                  </a:lnTo>
                  <a:lnTo>
                    <a:pt x="3286" y="3305"/>
                  </a:lnTo>
                  <a:lnTo>
                    <a:pt x="3422" y="3169"/>
                  </a:lnTo>
                  <a:lnTo>
                    <a:pt x="3539" y="3013"/>
                  </a:lnTo>
                  <a:lnTo>
                    <a:pt x="3616" y="2858"/>
                  </a:lnTo>
                  <a:lnTo>
                    <a:pt x="3713" y="2683"/>
                  </a:lnTo>
                  <a:lnTo>
                    <a:pt x="3772" y="2508"/>
                  </a:lnTo>
                  <a:lnTo>
                    <a:pt x="3811" y="2333"/>
                  </a:lnTo>
                  <a:lnTo>
                    <a:pt x="3850" y="2139"/>
                  </a:lnTo>
                  <a:lnTo>
                    <a:pt x="3850" y="1944"/>
                  </a:lnTo>
                  <a:lnTo>
                    <a:pt x="3850" y="1944"/>
                  </a:lnTo>
                  <a:lnTo>
                    <a:pt x="3850" y="1750"/>
                  </a:lnTo>
                  <a:lnTo>
                    <a:pt x="3811" y="1555"/>
                  </a:lnTo>
                  <a:lnTo>
                    <a:pt x="3772" y="1361"/>
                  </a:lnTo>
                  <a:lnTo>
                    <a:pt x="3713" y="1186"/>
                  </a:lnTo>
                  <a:lnTo>
                    <a:pt x="3616" y="1011"/>
                  </a:lnTo>
                  <a:lnTo>
                    <a:pt x="3539" y="855"/>
                  </a:lnTo>
                  <a:lnTo>
                    <a:pt x="3422" y="719"/>
                  </a:lnTo>
                  <a:lnTo>
                    <a:pt x="3286" y="583"/>
                  </a:lnTo>
                  <a:lnTo>
                    <a:pt x="3150" y="447"/>
                  </a:lnTo>
                  <a:lnTo>
                    <a:pt x="3014" y="331"/>
                  </a:lnTo>
                  <a:lnTo>
                    <a:pt x="2858" y="233"/>
                  </a:lnTo>
                  <a:lnTo>
                    <a:pt x="2683" y="156"/>
                  </a:lnTo>
                  <a:lnTo>
                    <a:pt x="2508" y="97"/>
                  </a:lnTo>
                  <a:lnTo>
                    <a:pt x="2314" y="39"/>
                  </a:lnTo>
                  <a:lnTo>
                    <a:pt x="2119" y="19"/>
                  </a:lnTo>
                  <a:lnTo>
                    <a:pt x="1925" y="0"/>
                  </a:lnTo>
                  <a:lnTo>
                    <a:pt x="1925" y="0"/>
                  </a:lnTo>
                  <a:lnTo>
                    <a:pt x="1731" y="19"/>
                  </a:lnTo>
                  <a:lnTo>
                    <a:pt x="1536" y="39"/>
                  </a:lnTo>
                  <a:lnTo>
                    <a:pt x="1361" y="97"/>
                  </a:lnTo>
                  <a:lnTo>
                    <a:pt x="1167" y="156"/>
                  </a:lnTo>
                  <a:lnTo>
                    <a:pt x="1011" y="233"/>
                  </a:lnTo>
                  <a:lnTo>
                    <a:pt x="856" y="331"/>
                  </a:lnTo>
                  <a:lnTo>
                    <a:pt x="700" y="447"/>
                  </a:lnTo>
                  <a:lnTo>
                    <a:pt x="564" y="583"/>
                  </a:lnTo>
                  <a:lnTo>
                    <a:pt x="447" y="719"/>
                  </a:lnTo>
                  <a:lnTo>
                    <a:pt x="331" y="855"/>
                  </a:lnTo>
                  <a:lnTo>
                    <a:pt x="234" y="1011"/>
                  </a:lnTo>
                  <a:lnTo>
                    <a:pt x="156" y="1186"/>
                  </a:lnTo>
                  <a:lnTo>
                    <a:pt x="78" y="1361"/>
                  </a:lnTo>
                  <a:lnTo>
                    <a:pt x="39" y="1555"/>
                  </a:lnTo>
                  <a:lnTo>
                    <a:pt x="0" y="1750"/>
                  </a:lnTo>
                  <a:lnTo>
                    <a:pt x="0" y="19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49">
              <a:extLst>
                <a:ext uri="{FF2B5EF4-FFF2-40B4-BE49-F238E27FC236}">
                  <a16:creationId xmlns:a16="http://schemas.microsoft.com/office/drawing/2014/main" id="{AC8F0168-F8F0-B308-7C4B-9F6F98B02DE3}"/>
                </a:ext>
              </a:extLst>
            </p:cNvPr>
            <p:cNvSpPr/>
            <p:nvPr/>
          </p:nvSpPr>
          <p:spPr>
            <a:xfrm>
              <a:off x="4067042" y="-259420"/>
              <a:ext cx="71231" cy="70605"/>
            </a:xfrm>
            <a:custGeom>
              <a:avLst/>
              <a:gdLst/>
              <a:ahLst/>
              <a:cxnLst/>
              <a:rect l="l" t="t" r="r" b="b"/>
              <a:pathLst>
                <a:path w="2295" h="2275" extrusionOk="0">
                  <a:moveTo>
                    <a:pt x="1031" y="0"/>
                  </a:moveTo>
                  <a:lnTo>
                    <a:pt x="915" y="20"/>
                  </a:lnTo>
                  <a:lnTo>
                    <a:pt x="701" y="97"/>
                  </a:lnTo>
                  <a:lnTo>
                    <a:pt x="506" y="195"/>
                  </a:lnTo>
                  <a:lnTo>
                    <a:pt x="351" y="331"/>
                  </a:lnTo>
                  <a:lnTo>
                    <a:pt x="195" y="506"/>
                  </a:lnTo>
                  <a:lnTo>
                    <a:pt x="98" y="700"/>
                  </a:lnTo>
                  <a:lnTo>
                    <a:pt x="40" y="914"/>
                  </a:lnTo>
                  <a:lnTo>
                    <a:pt x="20" y="1030"/>
                  </a:lnTo>
                  <a:lnTo>
                    <a:pt x="1" y="1147"/>
                  </a:lnTo>
                  <a:lnTo>
                    <a:pt x="20" y="1264"/>
                  </a:lnTo>
                  <a:lnTo>
                    <a:pt x="40" y="1380"/>
                  </a:lnTo>
                  <a:lnTo>
                    <a:pt x="98" y="1594"/>
                  </a:lnTo>
                  <a:lnTo>
                    <a:pt x="195" y="1789"/>
                  </a:lnTo>
                  <a:lnTo>
                    <a:pt x="351" y="1944"/>
                  </a:lnTo>
                  <a:lnTo>
                    <a:pt x="506" y="2080"/>
                  </a:lnTo>
                  <a:lnTo>
                    <a:pt x="701" y="2197"/>
                  </a:lnTo>
                  <a:lnTo>
                    <a:pt x="915" y="2255"/>
                  </a:lnTo>
                  <a:lnTo>
                    <a:pt x="1031" y="2275"/>
                  </a:lnTo>
                  <a:lnTo>
                    <a:pt x="1265" y="2275"/>
                  </a:lnTo>
                  <a:lnTo>
                    <a:pt x="1381" y="2255"/>
                  </a:lnTo>
                  <a:lnTo>
                    <a:pt x="1595" y="2197"/>
                  </a:lnTo>
                  <a:lnTo>
                    <a:pt x="1789" y="2080"/>
                  </a:lnTo>
                  <a:lnTo>
                    <a:pt x="1964" y="1944"/>
                  </a:lnTo>
                  <a:lnTo>
                    <a:pt x="2101" y="1789"/>
                  </a:lnTo>
                  <a:lnTo>
                    <a:pt x="2198" y="1594"/>
                  </a:lnTo>
                  <a:lnTo>
                    <a:pt x="2275" y="1380"/>
                  </a:lnTo>
                  <a:lnTo>
                    <a:pt x="2295" y="1264"/>
                  </a:lnTo>
                  <a:lnTo>
                    <a:pt x="2295" y="1147"/>
                  </a:lnTo>
                  <a:lnTo>
                    <a:pt x="2295" y="1030"/>
                  </a:lnTo>
                  <a:lnTo>
                    <a:pt x="2275" y="914"/>
                  </a:lnTo>
                  <a:lnTo>
                    <a:pt x="2198" y="700"/>
                  </a:lnTo>
                  <a:lnTo>
                    <a:pt x="2101" y="506"/>
                  </a:lnTo>
                  <a:lnTo>
                    <a:pt x="1964" y="331"/>
                  </a:lnTo>
                  <a:lnTo>
                    <a:pt x="1789" y="195"/>
                  </a:lnTo>
                  <a:lnTo>
                    <a:pt x="1595" y="97"/>
                  </a:lnTo>
                  <a:lnTo>
                    <a:pt x="1381" y="20"/>
                  </a:lnTo>
                  <a:lnTo>
                    <a:pt x="1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9">
              <a:extLst>
                <a:ext uri="{FF2B5EF4-FFF2-40B4-BE49-F238E27FC236}">
                  <a16:creationId xmlns:a16="http://schemas.microsoft.com/office/drawing/2014/main" id="{EC054EA8-EDDD-25DE-C59D-733167A7C1EF}"/>
                </a:ext>
              </a:extLst>
            </p:cNvPr>
            <p:cNvSpPr/>
            <p:nvPr/>
          </p:nvSpPr>
          <p:spPr>
            <a:xfrm>
              <a:off x="4067042" y="-259420"/>
              <a:ext cx="71231" cy="70605"/>
            </a:xfrm>
            <a:custGeom>
              <a:avLst/>
              <a:gdLst/>
              <a:ahLst/>
              <a:cxnLst/>
              <a:rect l="l" t="t" r="r" b="b"/>
              <a:pathLst>
                <a:path w="2295" h="2275" fill="none" extrusionOk="0">
                  <a:moveTo>
                    <a:pt x="1148" y="0"/>
                  </a:moveTo>
                  <a:lnTo>
                    <a:pt x="1148" y="0"/>
                  </a:lnTo>
                  <a:lnTo>
                    <a:pt x="1031" y="0"/>
                  </a:lnTo>
                  <a:lnTo>
                    <a:pt x="915" y="20"/>
                  </a:lnTo>
                  <a:lnTo>
                    <a:pt x="701" y="97"/>
                  </a:lnTo>
                  <a:lnTo>
                    <a:pt x="506" y="195"/>
                  </a:lnTo>
                  <a:lnTo>
                    <a:pt x="351" y="331"/>
                  </a:lnTo>
                  <a:lnTo>
                    <a:pt x="195" y="506"/>
                  </a:lnTo>
                  <a:lnTo>
                    <a:pt x="98" y="700"/>
                  </a:lnTo>
                  <a:lnTo>
                    <a:pt x="40" y="914"/>
                  </a:lnTo>
                  <a:lnTo>
                    <a:pt x="20" y="1030"/>
                  </a:lnTo>
                  <a:lnTo>
                    <a:pt x="1" y="1147"/>
                  </a:lnTo>
                  <a:lnTo>
                    <a:pt x="1" y="1147"/>
                  </a:lnTo>
                  <a:lnTo>
                    <a:pt x="20" y="1264"/>
                  </a:lnTo>
                  <a:lnTo>
                    <a:pt x="40" y="1380"/>
                  </a:lnTo>
                  <a:lnTo>
                    <a:pt x="98" y="1594"/>
                  </a:lnTo>
                  <a:lnTo>
                    <a:pt x="195" y="1789"/>
                  </a:lnTo>
                  <a:lnTo>
                    <a:pt x="351" y="1944"/>
                  </a:lnTo>
                  <a:lnTo>
                    <a:pt x="506" y="2080"/>
                  </a:lnTo>
                  <a:lnTo>
                    <a:pt x="701" y="2197"/>
                  </a:lnTo>
                  <a:lnTo>
                    <a:pt x="915" y="2255"/>
                  </a:lnTo>
                  <a:lnTo>
                    <a:pt x="1031" y="2275"/>
                  </a:lnTo>
                  <a:lnTo>
                    <a:pt x="1148" y="2275"/>
                  </a:lnTo>
                  <a:lnTo>
                    <a:pt x="1148" y="2275"/>
                  </a:lnTo>
                  <a:lnTo>
                    <a:pt x="1265" y="2275"/>
                  </a:lnTo>
                  <a:lnTo>
                    <a:pt x="1381" y="2255"/>
                  </a:lnTo>
                  <a:lnTo>
                    <a:pt x="1595" y="2197"/>
                  </a:lnTo>
                  <a:lnTo>
                    <a:pt x="1789" y="2080"/>
                  </a:lnTo>
                  <a:lnTo>
                    <a:pt x="1964" y="1944"/>
                  </a:lnTo>
                  <a:lnTo>
                    <a:pt x="2101" y="1789"/>
                  </a:lnTo>
                  <a:lnTo>
                    <a:pt x="2198" y="1594"/>
                  </a:lnTo>
                  <a:lnTo>
                    <a:pt x="2275" y="1380"/>
                  </a:lnTo>
                  <a:lnTo>
                    <a:pt x="2295" y="1264"/>
                  </a:lnTo>
                  <a:lnTo>
                    <a:pt x="2295" y="1147"/>
                  </a:lnTo>
                  <a:lnTo>
                    <a:pt x="2295" y="1147"/>
                  </a:lnTo>
                  <a:lnTo>
                    <a:pt x="2295" y="1030"/>
                  </a:lnTo>
                  <a:lnTo>
                    <a:pt x="2275" y="914"/>
                  </a:lnTo>
                  <a:lnTo>
                    <a:pt x="2198" y="700"/>
                  </a:lnTo>
                  <a:lnTo>
                    <a:pt x="2101" y="506"/>
                  </a:lnTo>
                  <a:lnTo>
                    <a:pt x="1964" y="331"/>
                  </a:lnTo>
                  <a:lnTo>
                    <a:pt x="1789" y="195"/>
                  </a:lnTo>
                  <a:lnTo>
                    <a:pt x="1595" y="97"/>
                  </a:lnTo>
                  <a:lnTo>
                    <a:pt x="1381" y="20"/>
                  </a:lnTo>
                  <a:lnTo>
                    <a:pt x="1265" y="0"/>
                  </a:lnTo>
                  <a:lnTo>
                    <a:pt x="11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9">
              <a:extLst>
                <a:ext uri="{FF2B5EF4-FFF2-40B4-BE49-F238E27FC236}">
                  <a16:creationId xmlns:a16="http://schemas.microsoft.com/office/drawing/2014/main" id="{5E1A0097-A1C8-9FFE-0717-651D8636A70D}"/>
                </a:ext>
              </a:extLst>
            </p:cNvPr>
            <p:cNvSpPr/>
            <p:nvPr/>
          </p:nvSpPr>
          <p:spPr>
            <a:xfrm>
              <a:off x="3054015" y="-459137"/>
              <a:ext cx="217231" cy="104402"/>
            </a:xfrm>
            <a:custGeom>
              <a:avLst/>
              <a:gdLst/>
              <a:ahLst/>
              <a:cxnLst/>
              <a:rect l="l" t="t" r="r" b="b"/>
              <a:pathLst>
                <a:path w="6999" h="3364" extrusionOk="0">
                  <a:moveTo>
                    <a:pt x="311" y="0"/>
                  </a:moveTo>
                  <a:lnTo>
                    <a:pt x="214" y="20"/>
                  </a:lnTo>
                  <a:lnTo>
                    <a:pt x="117" y="59"/>
                  </a:lnTo>
                  <a:lnTo>
                    <a:pt x="59" y="117"/>
                  </a:lnTo>
                  <a:lnTo>
                    <a:pt x="20" y="195"/>
                  </a:lnTo>
                  <a:lnTo>
                    <a:pt x="0" y="292"/>
                  </a:lnTo>
                  <a:lnTo>
                    <a:pt x="20" y="389"/>
                  </a:lnTo>
                  <a:lnTo>
                    <a:pt x="59" y="467"/>
                  </a:lnTo>
                  <a:lnTo>
                    <a:pt x="156" y="545"/>
                  </a:lnTo>
                  <a:lnTo>
                    <a:pt x="5171" y="3364"/>
                  </a:lnTo>
                  <a:lnTo>
                    <a:pt x="6999" y="739"/>
                  </a:lnTo>
                  <a:lnTo>
                    <a:pt x="3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9">
              <a:extLst>
                <a:ext uri="{FF2B5EF4-FFF2-40B4-BE49-F238E27FC236}">
                  <a16:creationId xmlns:a16="http://schemas.microsoft.com/office/drawing/2014/main" id="{597A9DFE-BEF3-CB4E-805F-78C2639C6C3C}"/>
                </a:ext>
              </a:extLst>
            </p:cNvPr>
            <p:cNvSpPr/>
            <p:nvPr/>
          </p:nvSpPr>
          <p:spPr>
            <a:xfrm>
              <a:off x="3054015" y="-459137"/>
              <a:ext cx="217231" cy="104402"/>
            </a:xfrm>
            <a:custGeom>
              <a:avLst/>
              <a:gdLst/>
              <a:ahLst/>
              <a:cxnLst/>
              <a:rect l="l" t="t" r="r" b="b"/>
              <a:pathLst>
                <a:path w="6999" h="3364" fill="none" extrusionOk="0">
                  <a:moveTo>
                    <a:pt x="6999" y="739"/>
                  </a:moveTo>
                  <a:lnTo>
                    <a:pt x="311" y="0"/>
                  </a:lnTo>
                  <a:lnTo>
                    <a:pt x="311" y="0"/>
                  </a:lnTo>
                  <a:lnTo>
                    <a:pt x="214" y="20"/>
                  </a:lnTo>
                  <a:lnTo>
                    <a:pt x="117" y="59"/>
                  </a:lnTo>
                  <a:lnTo>
                    <a:pt x="59" y="117"/>
                  </a:lnTo>
                  <a:lnTo>
                    <a:pt x="20" y="195"/>
                  </a:lnTo>
                  <a:lnTo>
                    <a:pt x="0" y="292"/>
                  </a:lnTo>
                  <a:lnTo>
                    <a:pt x="20" y="389"/>
                  </a:lnTo>
                  <a:lnTo>
                    <a:pt x="59" y="467"/>
                  </a:lnTo>
                  <a:lnTo>
                    <a:pt x="156" y="545"/>
                  </a:lnTo>
                  <a:lnTo>
                    <a:pt x="5171" y="3364"/>
                  </a:lnTo>
                  <a:lnTo>
                    <a:pt x="6999" y="739"/>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49">
              <a:extLst>
                <a:ext uri="{FF2B5EF4-FFF2-40B4-BE49-F238E27FC236}">
                  <a16:creationId xmlns:a16="http://schemas.microsoft.com/office/drawing/2014/main" id="{1E6D065E-972A-1FD4-46F6-2C7EC922C733}"/>
                </a:ext>
              </a:extLst>
            </p:cNvPr>
            <p:cNvSpPr/>
            <p:nvPr/>
          </p:nvSpPr>
          <p:spPr>
            <a:xfrm>
              <a:off x="3163822" y="-445264"/>
              <a:ext cx="41652" cy="68215"/>
            </a:xfrm>
            <a:custGeom>
              <a:avLst/>
              <a:gdLst/>
              <a:ahLst/>
              <a:cxnLst/>
              <a:rect l="l" t="t" r="r" b="b"/>
              <a:pathLst>
                <a:path w="1342" h="2198" extrusionOk="0">
                  <a:moveTo>
                    <a:pt x="759" y="0"/>
                  </a:moveTo>
                  <a:lnTo>
                    <a:pt x="525" y="467"/>
                  </a:lnTo>
                  <a:lnTo>
                    <a:pt x="311" y="953"/>
                  </a:lnTo>
                  <a:lnTo>
                    <a:pt x="137" y="1458"/>
                  </a:lnTo>
                  <a:lnTo>
                    <a:pt x="0" y="1983"/>
                  </a:lnTo>
                  <a:lnTo>
                    <a:pt x="370" y="2197"/>
                  </a:lnTo>
                  <a:lnTo>
                    <a:pt x="448" y="1906"/>
                  </a:lnTo>
                  <a:lnTo>
                    <a:pt x="545" y="1633"/>
                  </a:lnTo>
                  <a:lnTo>
                    <a:pt x="661" y="1342"/>
                  </a:lnTo>
                  <a:lnTo>
                    <a:pt x="778" y="1070"/>
                  </a:lnTo>
                  <a:lnTo>
                    <a:pt x="895" y="817"/>
                  </a:lnTo>
                  <a:lnTo>
                    <a:pt x="1031" y="564"/>
                  </a:lnTo>
                  <a:lnTo>
                    <a:pt x="1186" y="311"/>
                  </a:lnTo>
                  <a:lnTo>
                    <a:pt x="1342" y="59"/>
                  </a:lnTo>
                  <a:lnTo>
                    <a:pt x="759"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49">
              <a:extLst>
                <a:ext uri="{FF2B5EF4-FFF2-40B4-BE49-F238E27FC236}">
                  <a16:creationId xmlns:a16="http://schemas.microsoft.com/office/drawing/2014/main" id="{D40E68DB-E516-09A3-617A-9FE16262DCEF}"/>
                </a:ext>
              </a:extLst>
            </p:cNvPr>
            <p:cNvSpPr/>
            <p:nvPr/>
          </p:nvSpPr>
          <p:spPr>
            <a:xfrm>
              <a:off x="3163822" y="-445264"/>
              <a:ext cx="41652" cy="68215"/>
            </a:xfrm>
            <a:custGeom>
              <a:avLst/>
              <a:gdLst/>
              <a:ahLst/>
              <a:cxnLst/>
              <a:rect l="l" t="t" r="r" b="b"/>
              <a:pathLst>
                <a:path w="1342" h="2198" fill="none" extrusionOk="0">
                  <a:moveTo>
                    <a:pt x="759" y="0"/>
                  </a:moveTo>
                  <a:lnTo>
                    <a:pt x="759" y="0"/>
                  </a:lnTo>
                  <a:lnTo>
                    <a:pt x="525" y="467"/>
                  </a:lnTo>
                  <a:lnTo>
                    <a:pt x="311" y="953"/>
                  </a:lnTo>
                  <a:lnTo>
                    <a:pt x="137" y="1458"/>
                  </a:lnTo>
                  <a:lnTo>
                    <a:pt x="0" y="1983"/>
                  </a:lnTo>
                  <a:lnTo>
                    <a:pt x="370" y="2197"/>
                  </a:lnTo>
                  <a:lnTo>
                    <a:pt x="370" y="2197"/>
                  </a:lnTo>
                  <a:lnTo>
                    <a:pt x="448" y="1906"/>
                  </a:lnTo>
                  <a:lnTo>
                    <a:pt x="545" y="1633"/>
                  </a:lnTo>
                  <a:lnTo>
                    <a:pt x="661" y="1342"/>
                  </a:lnTo>
                  <a:lnTo>
                    <a:pt x="778" y="1070"/>
                  </a:lnTo>
                  <a:lnTo>
                    <a:pt x="895" y="817"/>
                  </a:lnTo>
                  <a:lnTo>
                    <a:pt x="1031" y="564"/>
                  </a:lnTo>
                  <a:lnTo>
                    <a:pt x="1186" y="311"/>
                  </a:lnTo>
                  <a:lnTo>
                    <a:pt x="1342" y="59"/>
                  </a:lnTo>
                  <a:lnTo>
                    <a:pt x="7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49">
              <a:extLst>
                <a:ext uri="{FF2B5EF4-FFF2-40B4-BE49-F238E27FC236}">
                  <a16:creationId xmlns:a16="http://schemas.microsoft.com/office/drawing/2014/main" id="{86D55C73-0D9F-514B-4905-853EDFDA7DE4}"/>
                </a:ext>
              </a:extLst>
            </p:cNvPr>
            <p:cNvSpPr/>
            <p:nvPr/>
          </p:nvSpPr>
          <p:spPr>
            <a:xfrm>
              <a:off x="3468506" y="-459137"/>
              <a:ext cx="217263" cy="104402"/>
            </a:xfrm>
            <a:custGeom>
              <a:avLst/>
              <a:gdLst/>
              <a:ahLst/>
              <a:cxnLst/>
              <a:rect l="l" t="t" r="r" b="b"/>
              <a:pathLst>
                <a:path w="7000" h="3364" extrusionOk="0">
                  <a:moveTo>
                    <a:pt x="6669" y="0"/>
                  </a:moveTo>
                  <a:lnTo>
                    <a:pt x="1" y="739"/>
                  </a:lnTo>
                  <a:lnTo>
                    <a:pt x="1809" y="3364"/>
                  </a:lnTo>
                  <a:lnTo>
                    <a:pt x="6844" y="545"/>
                  </a:lnTo>
                  <a:lnTo>
                    <a:pt x="6922" y="467"/>
                  </a:lnTo>
                  <a:lnTo>
                    <a:pt x="6980" y="389"/>
                  </a:lnTo>
                  <a:lnTo>
                    <a:pt x="7000" y="292"/>
                  </a:lnTo>
                  <a:lnTo>
                    <a:pt x="6980" y="195"/>
                  </a:lnTo>
                  <a:lnTo>
                    <a:pt x="6941" y="117"/>
                  </a:lnTo>
                  <a:lnTo>
                    <a:pt x="6863" y="59"/>
                  </a:lnTo>
                  <a:lnTo>
                    <a:pt x="6786" y="20"/>
                  </a:lnTo>
                  <a:lnTo>
                    <a:pt x="66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49">
              <a:extLst>
                <a:ext uri="{FF2B5EF4-FFF2-40B4-BE49-F238E27FC236}">
                  <a16:creationId xmlns:a16="http://schemas.microsoft.com/office/drawing/2014/main" id="{F52FC85B-96C6-1586-73BC-84241A29C7CA}"/>
                </a:ext>
              </a:extLst>
            </p:cNvPr>
            <p:cNvSpPr/>
            <p:nvPr/>
          </p:nvSpPr>
          <p:spPr>
            <a:xfrm>
              <a:off x="3468506" y="-459137"/>
              <a:ext cx="217263" cy="104402"/>
            </a:xfrm>
            <a:custGeom>
              <a:avLst/>
              <a:gdLst/>
              <a:ahLst/>
              <a:cxnLst/>
              <a:rect l="l" t="t" r="r" b="b"/>
              <a:pathLst>
                <a:path w="7000" h="3364" fill="none" extrusionOk="0">
                  <a:moveTo>
                    <a:pt x="1" y="739"/>
                  </a:moveTo>
                  <a:lnTo>
                    <a:pt x="6669" y="0"/>
                  </a:lnTo>
                  <a:lnTo>
                    <a:pt x="6669" y="0"/>
                  </a:lnTo>
                  <a:lnTo>
                    <a:pt x="6786" y="20"/>
                  </a:lnTo>
                  <a:lnTo>
                    <a:pt x="6863" y="59"/>
                  </a:lnTo>
                  <a:lnTo>
                    <a:pt x="6941" y="117"/>
                  </a:lnTo>
                  <a:lnTo>
                    <a:pt x="6980" y="195"/>
                  </a:lnTo>
                  <a:lnTo>
                    <a:pt x="7000" y="292"/>
                  </a:lnTo>
                  <a:lnTo>
                    <a:pt x="6980" y="389"/>
                  </a:lnTo>
                  <a:lnTo>
                    <a:pt x="6922" y="467"/>
                  </a:lnTo>
                  <a:lnTo>
                    <a:pt x="6844" y="545"/>
                  </a:lnTo>
                  <a:lnTo>
                    <a:pt x="1809" y="3364"/>
                  </a:lnTo>
                  <a:lnTo>
                    <a:pt x="1" y="73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49">
              <a:extLst>
                <a:ext uri="{FF2B5EF4-FFF2-40B4-BE49-F238E27FC236}">
                  <a16:creationId xmlns:a16="http://schemas.microsoft.com/office/drawing/2014/main" id="{F7422871-26BF-8812-3023-C987E7DA7B30}"/>
                </a:ext>
              </a:extLst>
            </p:cNvPr>
            <p:cNvSpPr/>
            <p:nvPr/>
          </p:nvSpPr>
          <p:spPr>
            <a:xfrm>
              <a:off x="3526451" y="-445264"/>
              <a:ext cx="49505" cy="72436"/>
            </a:xfrm>
            <a:custGeom>
              <a:avLst/>
              <a:gdLst/>
              <a:ahLst/>
              <a:cxnLst/>
              <a:rect l="l" t="t" r="r" b="b"/>
              <a:pathLst>
                <a:path w="1595" h="2334" extrusionOk="0">
                  <a:moveTo>
                    <a:pt x="817" y="0"/>
                  </a:moveTo>
                  <a:lnTo>
                    <a:pt x="0" y="98"/>
                  </a:lnTo>
                  <a:lnTo>
                    <a:pt x="175" y="350"/>
                  </a:lnTo>
                  <a:lnTo>
                    <a:pt x="331" y="603"/>
                  </a:lnTo>
                  <a:lnTo>
                    <a:pt x="467" y="875"/>
                  </a:lnTo>
                  <a:lnTo>
                    <a:pt x="603" y="1147"/>
                  </a:lnTo>
                  <a:lnTo>
                    <a:pt x="720" y="1439"/>
                  </a:lnTo>
                  <a:lnTo>
                    <a:pt x="817" y="1731"/>
                  </a:lnTo>
                  <a:lnTo>
                    <a:pt x="914" y="2022"/>
                  </a:lnTo>
                  <a:lnTo>
                    <a:pt x="992" y="2333"/>
                  </a:lnTo>
                  <a:lnTo>
                    <a:pt x="1594" y="1983"/>
                  </a:lnTo>
                  <a:lnTo>
                    <a:pt x="1458" y="1458"/>
                  </a:lnTo>
                  <a:lnTo>
                    <a:pt x="1283" y="953"/>
                  </a:lnTo>
                  <a:lnTo>
                    <a:pt x="1069" y="467"/>
                  </a:lnTo>
                  <a:lnTo>
                    <a:pt x="817"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49">
              <a:extLst>
                <a:ext uri="{FF2B5EF4-FFF2-40B4-BE49-F238E27FC236}">
                  <a16:creationId xmlns:a16="http://schemas.microsoft.com/office/drawing/2014/main" id="{E5DC52C9-0FB0-90EB-7D0D-199D12E0A7F0}"/>
                </a:ext>
              </a:extLst>
            </p:cNvPr>
            <p:cNvSpPr/>
            <p:nvPr/>
          </p:nvSpPr>
          <p:spPr>
            <a:xfrm>
              <a:off x="3526451" y="-445264"/>
              <a:ext cx="49505" cy="72436"/>
            </a:xfrm>
            <a:custGeom>
              <a:avLst/>
              <a:gdLst/>
              <a:ahLst/>
              <a:cxnLst/>
              <a:rect l="l" t="t" r="r" b="b"/>
              <a:pathLst>
                <a:path w="1595" h="2334" fill="none" extrusionOk="0">
                  <a:moveTo>
                    <a:pt x="817" y="0"/>
                  </a:moveTo>
                  <a:lnTo>
                    <a:pt x="0" y="98"/>
                  </a:lnTo>
                  <a:lnTo>
                    <a:pt x="0" y="98"/>
                  </a:lnTo>
                  <a:lnTo>
                    <a:pt x="175" y="350"/>
                  </a:lnTo>
                  <a:lnTo>
                    <a:pt x="331" y="603"/>
                  </a:lnTo>
                  <a:lnTo>
                    <a:pt x="467" y="875"/>
                  </a:lnTo>
                  <a:lnTo>
                    <a:pt x="603" y="1147"/>
                  </a:lnTo>
                  <a:lnTo>
                    <a:pt x="720" y="1439"/>
                  </a:lnTo>
                  <a:lnTo>
                    <a:pt x="817" y="1731"/>
                  </a:lnTo>
                  <a:lnTo>
                    <a:pt x="914" y="2022"/>
                  </a:lnTo>
                  <a:lnTo>
                    <a:pt x="992" y="2333"/>
                  </a:lnTo>
                  <a:lnTo>
                    <a:pt x="1594" y="1983"/>
                  </a:lnTo>
                  <a:lnTo>
                    <a:pt x="1594" y="1983"/>
                  </a:lnTo>
                  <a:lnTo>
                    <a:pt x="1458" y="1458"/>
                  </a:lnTo>
                  <a:lnTo>
                    <a:pt x="1283" y="953"/>
                  </a:lnTo>
                  <a:lnTo>
                    <a:pt x="1069" y="467"/>
                  </a:lnTo>
                  <a:lnTo>
                    <a:pt x="81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49">
              <a:extLst>
                <a:ext uri="{FF2B5EF4-FFF2-40B4-BE49-F238E27FC236}">
                  <a16:creationId xmlns:a16="http://schemas.microsoft.com/office/drawing/2014/main" id="{6E493B76-10A6-8677-2989-509CFC14A773}"/>
                </a:ext>
              </a:extLst>
            </p:cNvPr>
            <p:cNvSpPr/>
            <p:nvPr/>
          </p:nvSpPr>
          <p:spPr>
            <a:xfrm>
              <a:off x="3168632" y="-529744"/>
              <a:ext cx="394673" cy="432038"/>
            </a:xfrm>
            <a:custGeom>
              <a:avLst/>
              <a:gdLst/>
              <a:ahLst/>
              <a:cxnLst/>
              <a:rect l="l" t="t" r="r" b="b"/>
              <a:pathLst>
                <a:path w="12716" h="13921" extrusionOk="0">
                  <a:moveTo>
                    <a:pt x="6358" y="1"/>
                  </a:moveTo>
                  <a:lnTo>
                    <a:pt x="6028" y="20"/>
                  </a:lnTo>
                  <a:lnTo>
                    <a:pt x="5697" y="40"/>
                  </a:lnTo>
                  <a:lnTo>
                    <a:pt x="5386" y="79"/>
                  </a:lnTo>
                  <a:lnTo>
                    <a:pt x="5075" y="137"/>
                  </a:lnTo>
                  <a:lnTo>
                    <a:pt x="4764" y="215"/>
                  </a:lnTo>
                  <a:lnTo>
                    <a:pt x="4453" y="312"/>
                  </a:lnTo>
                  <a:lnTo>
                    <a:pt x="4161" y="409"/>
                  </a:lnTo>
                  <a:lnTo>
                    <a:pt x="3870" y="526"/>
                  </a:lnTo>
                  <a:lnTo>
                    <a:pt x="3597" y="662"/>
                  </a:lnTo>
                  <a:lnTo>
                    <a:pt x="3325" y="817"/>
                  </a:lnTo>
                  <a:lnTo>
                    <a:pt x="3053" y="973"/>
                  </a:lnTo>
                  <a:lnTo>
                    <a:pt x="2800" y="1148"/>
                  </a:lnTo>
                  <a:lnTo>
                    <a:pt x="2548" y="1323"/>
                  </a:lnTo>
                  <a:lnTo>
                    <a:pt x="2314" y="1537"/>
                  </a:lnTo>
                  <a:lnTo>
                    <a:pt x="2081" y="1731"/>
                  </a:lnTo>
                  <a:lnTo>
                    <a:pt x="1848" y="1964"/>
                  </a:lnTo>
                  <a:lnTo>
                    <a:pt x="1653" y="2198"/>
                  </a:lnTo>
                  <a:lnTo>
                    <a:pt x="1440" y="2431"/>
                  </a:lnTo>
                  <a:lnTo>
                    <a:pt x="1265" y="2684"/>
                  </a:lnTo>
                  <a:lnTo>
                    <a:pt x="1070" y="2956"/>
                  </a:lnTo>
                  <a:lnTo>
                    <a:pt x="915" y="3228"/>
                  </a:lnTo>
                  <a:lnTo>
                    <a:pt x="759" y="3500"/>
                  </a:lnTo>
                  <a:lnTo>
                    <a:pt x="623" y="3792"/>
                  </a:lnTo>
                  <a:lnTo>
                    <a:pt x="487" y="4083"/>
                  </a:lnTo>
                  <a:lnTo>
                    <a:pt x="370" y="4394"/>
                  </a:lnTo>
                  <a:lnTo>
                    <a:pt x="273" y="4705"/>
                  </a:lnTo>
                  <a:lnTo>
                    <a:pt x="195" y="5016"/>
                  </a:lnTo>
                  <a:lnTo>
                    <a:pt x="118" y="5327"/>
                  </a:lnTo>
                  <a:lnTo>
                    <a:pt x="59" y="5658"/>
                  </a:lnTo>
                  <a:lnTo>
                    <a:pt x="20" y="6008"/>
                  </a:lnTo>
                  <a:lnTo>
                    <a:pt x="1" y="6338"/>
                  </a:lnTo>
                  <a:lnTo>
                    <a:pt x="1" y="6688"/>
                  </a:lnTo>
                  <a:lnTo>
                    <a:pt x="1" y="7019"/>
                  </a:lnTo>
                  <a:lnTo>
                    <a:pt x="20" y="7369"/>
                  </a:lnTo>
                  <a:lnTo>
                    <a:pt x="59" y="7719"/>
                  </a:lnTo>
                  <a:lnTo>
                    <a:pt x="118" y="8049"/>
                  </a:lnTo>
                  <a:lnTo>
                    <a:pt x="195" y="8380"/>
                  </a:lnTo>
                  <a:lnTo>
                    <a:pt x="273" y="8710"/>
                  </a:lnTo>
                  <a:lnTo>
                    <a:pt x="370" y="9041"/>
                  </a:lnTo>
                  <a:lnTo>
                    <a:pt x="487" y="9371"/>
                  </a:lnTo>
                  <a:lnTo>
                    <a:pt x="623" y="9682"/>
                  </a:lnTo>
                  <a:lnTo>
                    <a:pt x="759" y="9993"/>
                  </a:lnTo>
                  <a:lnTo>
                    <a:pt x="915" y="10304"/>
                  </a:lnTo>
                  <a:lnTo>
                    <a:pt x="1070" y="10596"/>
                  </a:lnTo>
                  <a:lnTo>
                    <a:pt x="1265" y="10887"/>
                  </a:lnTo>
                  <a:lnTo>
                    <a:pt x="1440" y="11160"/>
                  </a:lnTo>
                  <a:lnTo>
                    <a:pt x="1653" y="11432"/>
                  </a:lnTo>
                  <a:lnTo>
                    <a:pt x="1848" y="11685"/>
                  </a:lnTo>
                  <a:lnTo>
                    <a:pt x="2081" y="11937"/>
                  </a:lnTo>
                  <a:lnTo>
                    <a:pt x="2314" y="12171"/>
                  </a:lnTo>
                  <a:lnTo>
                    <a:pt x="2548" y="12384"/>
                  </a:lnTo>
                  <a:lnTo>
                    <a:pt x="2800" y="12598"/>
                  </a:lnTo>
                  <a:lnTo>
                    <a:pt x="3053" y="12812"/>
                  </a:lnTo>
                  <a:lnTo>
                    <a:pt x="3325" y="12987"/>
                  </a:lnTo>
                  <a:lnTo>
                    <a:pt x="3597" y="13162"/>
                  </a:lnTo>
                  <a:lnTo>
                    <a:pt x="3870" y="13318"/>
                  </a:lnTo>
                  <a:lnTo>
                    <a:pt x="4161" y="13454"/>
                  </a:lnTo>
                  <a:lnTo>
                    <a:pt x="4453" y="13570"/>
                  </a:lnTo>
                  <a:lnTo>
                    <a:pt x="4764" y="13687"/>
                  </a:lnTo>
                  <a:lnTo>
                    <a:pt x="5075" y="13765"/>
                  </a:lnTo>
                  <a:lnTo>
                    <a:pt x="5386" y="13842"/>
                  </a:lnTo>
                  <a:lnTo>
                    <a:pt x="5697" y="13881"/>
                  </a:lnTo>
                  <a:lnTo>
                    <a:pt x="6028" y="13920"/>
                  </a:lnTo>
                  <a:lnTo>
                    <a:pt x="6689" y="13920"/>
                  </a:lnTo>
                  <a:lnTo>
                    <a:pt x="7000" y="13881"/>
                  </a:lnTo>
                  <a:lnTo>
                    <a:pt x="7330" y="13842"/>
                  </a:lnTo>
                  <a:lnTo>
                    <a:pt x="7641" y="13765"/>
                  </a:lnTo>
                  <a:lnTo>
                    <a:pt x="7933" y="13687"/>
                  </a:lnTo>
                  <a:lnTo>
                    <a:pt x="8244" y="13570"/>
                  </a:lnTo>
                  <a:lnTo>
                    <a:pt x="8535" y="13454"/>
                  </a:lnTo>
                  <a:lnTo>
                    <a:pt x="8827" y="13318"/>
                  </a:lnTo>
                  <a:lnTo>
                    <a:pt x="9119" y="13162"/>
                  </a:lnTo>
                  <a:lnTo>
                    <a:pt x="9391" y="12987"/>
                  </a:lnTo>
                  <a:lnTo>
                    <a:pt x="9643" y="12812"/>
                  </a:lnTo>
                  <a:lnTo>
                    <a:pt x="9916" y="12598"/>
                  </a:lnTo>
                  <a:lnTo>
                    <a:pt x="10149" y="12384"/>
                  </a:lnTo>
                  <a:lnTo>
                    <a:pt x="10402" y="12171"/>
                  </a:lnTo>
                  <a:lnTo>
                    <a:pt x="10635" y="11937"/>
                  </a:lnTo>
                  <a:lnTo>
                    <a:pt x="10849" y="11685"/>
                  </a:lnTo>
                  <a:lnTo>
                    <a:pt x="11063" y="11432"/>
                  </a:lnTo>
                  <a:lnTo>
                    <a:pt x="11257" y="11160"/>
                  </a:lnTo>
                  <a:lnTo>
                    <a:pt x="11451" y="10887"/>
                  </a:lnTo>
                  <a:lnTo>
                    <a:pt x="11626" y="10596"/>
                  </a:lnTo>
                  <a:lnTo>
                    <a:pt x="11782" y="10304"/>
                  </a:lnTo>
                  <a:lnTo>
                    <a:pt x="11937" y="9993"/>
                  </a:lnTo>
                  <a:lnTo>
                    <a:pt x="12093" y="9682"/>
                  </a:lnTo>
                  <a:lnTo>
                    <a:pt x="12210" y="9371"/>
                  </a:lnTo>
                  <a:lnTo>
                    <a:pt x="12326" y="9041"/>
                  </a:lnTo>
                  <a:lnTo>
                    <a:pt x="12423" y="8710"/>
                  </a:lnTo>
                  <a:lnTo>
                    <a:pt x="12521" y="8380"/>
                  </a:lnTo>
                  <a:lnTo>
                    <a:pt x="12579" y="8049"/>
                  </a:lnTo>
                  <a:lnTo>
                    <a:pt x="12637" y="7719"/>
                  </a:lnTo>
                  <a:lnTo>
                    <a:pt x="12676" y="7369"/>
                  </a:lnTo>
                  <a:lnTo>
                    <a:pt x="12696" y="7019"/>
                  </a:lnTo>
                  <a:lnTo>
                    <a:pt x="12715" y="6688"/>
                  </a:lnTo>
                  <a:lnTo>
                    <a:pt x="12696" y="6338"/>
                  </a:lnTo>
                  <a:lnTo>
                    <a:pt x="12676" y="6008"/>
                  </a:lnTo>
                  <a:lnTo>
                    <a:pt x="12637" y="5658"/>
                  </a:lnTo>
                  <a:lnTo>
                    <a:pt x="12579" y="5327"/>
                  </a:lnTo>
                  <a:lnTo>
                    <a:pt x="12521" y="5016"/>
                  </a:lnTo>
                  <a:lnTo>
                    <a:pt x="12423" y="4705"/>
                  </a:lnTo>
                  <a:lnTo>
                    <a:pt x="12326" y="4394"/>
                  </a:lnTo>
                  <a:lnTo>
                    <a:pt x="12210" y="4083"/>
                  </a:lnTo>
                  <a:lnTo>
                    <a:pt x="12093" y="3792"/>
                  </a:lnTo>
                  <a:lnTo>
                    <a:pt x="11937" y="3500"/>
                  </a:lnTo>
                  <a:lnTo>
                    <a:pt x="11782" y="3228"/>
                  </a:lnTo>
                  <a:lnTo>
                    <a:pt x="11626" y="2956"/>
                  </a:lnTo>
                  <a:lnTo>
                    <a:pt x="11451" y="2684"/>
                  </a:lnTo>
                  <a:lnTo>
                    <a:pt x="11257" y="2431"/>
                  </a:lnTo>
                  <a:lnTo>
                    <a:pt x="11063" y="2198"/>
                  </a:lnTo>
                  <a:lnTo>
                    <a:pt x="10849" y="1964"/>
                  </a:lnTo>
                  <a:lnTo>
                    <a:pt x="10635" y="1731"/>
                  </a:lnTo>
                  <a:lnTo>
                    <a:pt x="10402" y="1537"/>
                  </a:lnTo>
                  <a:lnTo>
                    <a:pt x="10149" y="1323"/>
                  </a:lnTo>
                  <a:lnTo>
                    <a:pt x="9916" y="1148"/>
                  </a:lnTo>
                  <a:lnTo>
                    <a:pt x="9643" y="973"/>
                  </a:lnTo>
                  <a:lnTo>
                    <a:pt x="9391" y="817"/>
                  </a:lnTo>
                  <a:lnTo>
                    <a:pt x="9119" y="662"/>
                  </a:lnTo>
                  <a:lnTo>
                    <a:pt x="8827" y="526"/>
                  </a:lnTo>
                  <a:lnTo>
                    <a:pt x="8535" y="409"/>
                  </a:lnTo>
                  <a:lnTo>
                    <a:pt x="8244" y="312"/>
                  </a:lnTo>
                  <a:lnTo>
                    <a:pt x="7933" y="215"/>
                  </a:lnTo>
                  <a:lnTo>
                    <a:pt x="7641" y="137"/>
                  </a:lnTo>
                  <a:lnTo>
                    <a:pt x="7330" y="79"/>
                  </a:lnTo>
                  <a:lnTo>
                    <a:pt x="7000" y="40"/>
                  </a:lnTo>
                  <a:lnTo>
                    <a:pt x="6689" y="20"/>
                  </a:lnTo>
                  <a:lnTo>
                    <a:pt x="6358" y="1"/>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49">
              <a:extLst>
                <a:ext uri="{FF2B5EF4-FFF2-40B4-BE49-F238E27FC236}">
                  <a16:creationId xmlns:a16="http://schemas.microsoft.com/office/drawing/2014/main" id="{AA39A606-96FC-7AE0-6BEE-45F3069B227C}"/>
                </a:ext>
              </a:extLst>
            </p:cNvPr>
            <p:cNvSpPr/>
            <p:nvPr/>
          </p:nvSpPr>
          <p:spPr>
            <a:xfrm>
              <a:off x="3168632" y="-529744"/>
              <a:ext cx="394673" cy="432038"/>
            </a:xfrm>
            <a:custGeom>
              <a:avLst/>
              <a:gdLst/>
              <a:ahLst/>
              <a:cxnLst/>
              <a:rect l="l" t="t" r="r" b="b"/>
              <a:pathLst>
                <a:path w="12716" h="13921" fill="none" extrusionOk="0">
                  <a:moveTo>
                    <a:pt x="12715" y="6688"/>
                  </a:moveTo>
                  <a:lnTo>
                    <a:pt x="12715" y="6688"/>
                  </a:lnTo>
                  <a:lnTo>
                    <a:pt x="12696" y="7019"/>
                  </a:lnTo>
                  <a:lnTo>
                    <a:pt x="12676" y="7369"/>
                  </a:lnTo>
                  <a:lnTo>
                    <a:pt x="12637" y="7719"/>
                  </a:lnTo>
                  <a:lnTo>
                    <a:pt x="12579" y="8049"/>
                  </a:lnTo>
                  <a:lnTo>
                    <a:pt x="12521" y="8380"/>
                  </a:lnTo>
                  <a:lnTo>
                    <a:pt x="12423" y="8710"/>
                  </a:lnTo>
                  <a:lnTo>
                    <a:pt x="12326" y="9041"/>
                  </a:lnTo>
                  <a:lnTo>
                    <a:pt x="12210" y="9371"/>
                  </a:lnTo>
                  <a:lnTo>
                    <a:pt x="12093" y="9682"/>
                  </a:lnTo>
                  <a:lnTo>
                    <a:pt x="11937" y="9993"/>
                  </a:lnTo>
                  <a:lnTo>
                    <a:pt x="11782" y="10304"/>
                  </a:lnTo>
                  <a:lnTo>
                    <a:pt x="11626" y="10596"/>
                  </a:lnTo>
                  <a:lnTo>
                    <a:pt x="11451" y="10887"/>
                  </a:lnTo>
                  <a:lnTo>
                    <a:pt x="11257" y="11160"/>
                  </a:lnTo>
                  <a:lnTo>
                    <a:pt x="11063" y="11432"/>
                  </a:lnTo>
                  <a:lnTo>
                    <a:pt x="10849" y="11685"/>
                  </a:lnTo>
                  <a:lnTo>
                    <a:pt x="10635" y="11937"/>
                  </a:lnTo>
                  <a:lnTo>
                    <a:pt x="10402" y="12171"/>
                  </a:lnTo>
                  <a:lnTo>
                    <a:pt x="10149" y="12384"/>
                  </a:lnTo>
                  <a:lnTo>
                    <a:pt x="9916" y="12598"/>
                  </a:lnTo>
                  <a:lnTo>
                    <a:pt x="9643" y="12812"/>
                  </a:lnTo>
                  <a:lnTo>
                    <a:pt x="9391" y="12987"/>
                  </a:lnTo>
                  <a:lnTo>
                    <a:pt x="9119" y="13162"/>
                  </a:lnTo>
                  <a:lnTo>
                    <a:pt x="8827" y="13318"/>
                  </a:lnTo>
                  <a:lnTo>
                    <a:pt x="8535" y="13454"/>
                  </a:lnTo>
                  <a:lnTo>
                    <a:pt x="8244" y="13570"/>
                  </a:lnTo>
                  <a:lnTo>
                    <a:pt x="7933" y="13687"/>
                  </a:lnTo>
                  <a:lnTo>
                    <a:pt x="7641" y="13765"/>
                  </a:lnTo>
                  <a:lnTo>
                    <a:pt x="7330" y="13842"/>
                  </a:lnTo>
                  <a:lnTo>
                    <a:pt x="7000" y="13881"/>
                  </a:lnTo>
                  <a:lnTo>
                    <a:pt x="6689" y="13920"/>
                  </a:lnTo>
                  <a:lnTo>
                    <a:pt x="6358" y="13920"/>
                  </a:lnTo>
                  <a:lnTo>
                    <a:pt x="6358" y="13920"/>
                  </a:lnTo>
                  <a:lnTo>
                    <a:pt x="6028" y="13920"/>
                  </a:lnTo>
                  <a:lnTo>
                    <a:pt x="5697" y="13881"/>
                  </a:lnTo>
                  <a:lnTo>
                    <a:pt x="5386" y="13842"/>
                  </a:lnTo>
                  <a:lnTo>
                    <a:pt x="5075" y="13765"/>
                  </a:lnTo>
                  <a:lnTo>
                    <a:pt x="4764" y="13687"/>
                  </a:lnTo>
                  <a:lnTo>
                    <a:pt x="4453" y="13570"/>
                  </a:lnTo>
                  <a:lnTo>
                    <a:pt x="4161" y="13454"/>
                  </a:lnTo>
                  <a:lnTo>
                    <a:pt x="3870" y="13318"/>
                  </a:lnTo>
                  <a:lnTo>
                    <a:pt x="3597" y="13162"/>
                  </a:lnTo>
                  <a:lnTo>
                    <a:pt x="3325" y="12987"/>
                  </a:lnTo>
                  <a:lnTo>
                    <a:pt x="3053" y="12812"/>
                  </a:lnTo>
                  <a:lnTo>
                    <a:pt x="2800" y="12598"/>
                  </a:lnTo>
                  <a:lnTo>
                    <a:pt x="2548" y="12384"/>
                  </a:lnTo>
                  <a:lnTo>
                    <a:pt x="2314" y="12171"/>
                  </a:lnTo>
                  <a:lnTo>
                    <a:pt x="2081" y="11937"/>
                  </a:lnTo>
                  <a:lnTo>
                    <a:pt x="1848" y="11685"/>
                  </a:lnTo>
                  <a:lnTo>
                    <a:pt x="1653" y="11432"/>
                  </a:lnTo>
                  <a:lnTo>
                    <a:pt x="1440" y="11160"/>
                  </a:lnTo>
                  <a:lnTo>
                    <a:pt x="1265" y="10887"/>
                  </a:lnTo>
                  <a:lnTo>
                    <a:pt x="1070" y="10596"/>
                  </a:lnTo>
                  <a:lnTo>
                    <a:pt x="915" y="10304"/>
                  </a:lnTo>
                  <a:lnTo>
                    <a:pt x="759" y="9993"/>
                  </a:lnTo>
                  <a:lnTo>
                    <a:pt x="623" y="9682"/>
                  </a:lnTo>
                  <a:lnTo>
                    <a:pt x="487" y="9371"/>
                  </a:lnTo>
                  <a:lnTo>
                    <a:pt x="370" y="9041"/>
                  </a:lnTo>
                  <a:lnTo>
                    <a:pt x="273" y="8710"/>
                  </a:lnTo>
                  <a:lnTo>
                    <a:pt x="195" y="8380"/>
                  </a:lnTo>
                  <a:lnTo>
                    <a:pt x="118" y="8049"/>
                  </a:lnTo>
                  <a:lnTo>
                    <a:pt x="59" y="7719"/>
                  </a:lnTo>
                  <a:lnTo>
                    <a:pt x="20" y="7369"/>
                  </a:lnTo>
                  <a:lnTo>
                    <a:pt x="1" y="7019"/>
                  </a:lnTo>
                  <a:lnTo>
                    <a:pt x="1" y="6688"/>
                  </a:lnTo>
                  <a:lnTo>
                    <a:pt x="1" y="6688"/>
                  </a:lnTo>
                  <a:lnTo>
                    <a:pt x="1" y="6338"/>
                  </a:lnTo>
                  <a:lnTo>
                    <a:pt x="20" y="6008"/>
                  </a:lnTo>
                  <a:lnTo>
                    <a:pt x="59" y="5658"/>
                  </a:lnTo>
                  <a:lnTo>
                    <a:pt x="118" y="5327"/>
                  </a:lnTo>
                  <a:lnTo>
                    <a:pt x="195" y="5016"/>
                  </a:lnTo>
                  <a:lnTo>
                    <a:pt x="273" y="4705"/>
                  </a:lnTo>
                  <a:lnTo>
                    <a:pt x="370" y="4394"/>
                  </a:lnTo>
                  <a:lnTo>
                    <a:pt x="487" y="4083"/>
                  </a:lnTo>
                  <a:lnTo>
                    <a:pt x="623" y="3792"/>
                  </a:lnTo>
                  <a:lnTo>
                    <a:pt x="759" y="3500"/>
                  </a:lnTo>
                  <a:lnTo>
                    <a:pt x="915" y="3228"/>
                  </a:lnTo>
                  <a:lnTo>
                    <a:pt x="1070" y="2956"/>
                  </a:lnTo>
                  <a:lnTo>
                    <a:pt x="1265" y="2684"/>
                  </a:lnTo>
                  <a:lnTo>
                    <a:pt x="1440" y="2431"/>
                  </a:lnTo>
                  <a:lnTo>
                    <a:pt x="1653" y="2198"/>
                  </a:lnTo>
                  <a:lnTo>
                    <a:pt x="1848" y="1964"/>
                  </a:lnTo>
                  <a:lnTo>
                    <a:pt x="2081" y="1731"/>
                  </a:lnTo>
                  <a:lnTo>
                    <a:pt x="2314" y="1537"/>
                  </a:lnTo>
                  <a:lnTo>
                    <a:pt x="2548" y="1323"/>
                  </a:lnTo>
                  <a:lnTo>
                    <a:pt x="2800" y="1148"/>
                  </a:lnTo>
                  <a:lnTo>
                    <a:pt x="3053" y="973"/>
                  </a:lnTo>
                  <a:lnTo>
                    <a:pt x="3325" y="817"/>
                  </a:lnTo>
                  <a:lnTo>
                    <a:pt x="3597" y="662"/>
                  </a:lnTo>
                  <a:lnTo>
                    <a:pt x="3870" y="526"/>
                  </a:lnTo>
                  <a:lnTo>
                    <a:pt x="4161" y="409"/>
                  </a:lnTo>
                  <a:lnTo>
                    <a:pt x="4453" y="312"/>
                  </a:lnTo>
                  <a:lnTo>
                    <a:pt x="4764" y="215"/>
                  </a:lnTo>
                  <a:lnTo>
                    <a:pt x="5075" y="137"/>
                  </a:lnTo>
                  <a:lnTo>
                    <a:pt x="5386" y="79"/>
                  </a:lnTo>
                  <a:lnTo>
                    <a:pt x="5697" y="40"/>
                  </a:lnTo>
                  <a:lnTo>
                    <a:pt x="6028" y="20"/>
                  </a:lnTo>
                  <a:lnTo>
                    <a:pt x="6358" y="1"/>
                  </a:lnTo>
                  <a:lnTo>
                    <a:pt x="6358" y="1"/>
                  </a:lnTo>
                  <a:lnTo>
                    <a:pt x="6689" y="20"/>
                  </a:lnTo>
                  <a:lnTo>
                    <a:pt x="7000" y="40"/>
                  </a:lnTo>
                  <a:lnTo>
                    <a:pt x="7330" y="79"/>
                  </a:lnTo>
                  <a:lnTo>
                    <a:pt x="7641" y="137"/>
                  </a:lnTo>
                  <a:lnTo>
                    <a:pt x="7933" y="215"/>
                  </a:lnTo>
                  <a:lnTo>
                    <a:pt x="8244" y="312"/>
                  </a:lnTo>
                  <a:lnTo>
                    <a:pt x="8535" y="409"/>
                  </a:lnTo>
                  <a:lnTo>
                    <a:pt x="8827" y="526"/>
                  </a:lnTo>
                  <a:lnTo>
                    <a:pt x="9119" y="662"/>
                  </a:lnTo>
                  <a:lnTo>
                    <a:pt x="9391" y="817"/>
                  </a:lnTo>
                  <a:lnTo>
                    <a:pt x="9643" y="973"/>
                  </a:lnTo>
                  <a:lnTo>
                    <a:pt x="9916" y="1148"/>
                  </a:lnTo>
                  <a:lnTo>
                    <a:pt x="10149" y="1323"/>
                  </a:lnTo>
                  <a:lnTo>
                    <a:pt x="10402" y="1537"/>
                  </a:lnTo>
                  <a:lnTo>
                    <a:pt x="10635" y="1731"/>
                  </a:lnTo>
                  <a:lnTo>
                    <a:pt x="10849" y="1964"/>
                  </a:lnTo>
                  <a:lnTo>
                    <a:pt x="11063" y="2198"/>
                  </a:lnTo>
                  <a:lnTo>
                    <a:pt x="11257" y="2431"/>
                  </a:lnTo>
                  <a:lnTo>
                    <a:pt x="11451" y="2684"/>
                  </a:lnTo>
                  <a:lnTo>
                    <a:pt x="11626" y="2956"/>
                  </a:lnTo>
                  <a:lnTo>
                    <a:pt x="11782" y="3228"/>
                  </a:lnTo>
                  <a:lnTo>
                    <a:pt x="11937" y="3500"/>
                  </a:lnTo>
                  <a:lnTo>
                    <a:pt x="12093" y="3792"/>
                  </a:lnTo>
                  <a:lnTo>
                    <a:pt x="12210" y="4083"/>
                  </a:lnTo>
                  <a:lnTo>
                    <a:pt x="12326" y="4394"/>
                  </a:lnTo>
                  <a:lnTo>
                    <a:pt x="12423" y="4705"/>
                  </a:lnTo>
                  <a:lnTo>
                    <a:pt x="12521" y="5016"/>
                  </a:lnTo>
                  <a:lnTo>
                    <a:pt x="12579" y="5327"/>
                  </a:lnTo>
                  <a:lnTo>
                    <a:pt x="12637" y="5658"/>
                  </a:lnTo>
                  <a:lnTo>
                    <a:pt x="12676" y="6008"/>
                  </a:lnTo>
                  <a:lnTo>
                    <a:pt x="12696" y="6338"/>
                  </a:lnTo>
                  <a:lnTo>
                    <a:pt x="12715" y="66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49">
              <a:extLst>
                <a:ext uri="{FF2B5EF4-FFF2-40B4-BE49-F238E27FC236}">
                  <a16:creationId xmlns:a16="http://schemas.microsoft.com/office/drawing/2014/main" id="{1B5A3D41-FD98-9F91-8517-617396C166E6}"/>
                </a:ext>
              </a:extLst>
            </p:cNvPr>
            <p:cNvSpPr/>
            <p:nvPr/>
          </p:nvSpPr>
          <p:spPr>
            <a:xfrm>
              <a:off x="3168632" y="-529744"/>
              <a:ext cx="394673" cy="432038"/>
            </a:xfrm>
            <a:custGeom>
              <a:avLst/>
              <a:gdLst/>
              <a:ahLst/>
              <a:cxnLst/>
              <a:rect l="l" t="t" r="r" b="b"/>
              <a:pathLst>
                <a:path w="12716" h="13921" extrusionOk="0">
                  <a:moveTo>
                    <a:pt x="6358" y="1"/>
                  </a:moveTo>
                  <a:lnTo>
                    <a:pt x="6028" y="20"/>
                  </a:lnTo>
                  <a:lnTo>
                    <a:pt x="5697" y="40"/>
                  </a:lnTo>
                  <a:lnTo>
                    <a:pt x="5386" y="79"/>
                  </a:lnTo>
                  <a:lnTo>
                    <a:pt x="5075" y="137"/>
                  </a:lnTo>
                  <a:lnTo>
                    <a:pt x="4764" y="215"/>
                  </a:lnTo>
                  <a:lnTo>
                    <a:pt x="4453" y="312"/>
                  </a:lnTo>
                  <a:lnTo>
                    <a:pt x="4161" y="409"/>
                  </a:lnTo>
                  <a:lnTo>
                    <a:pt x="3870" y="526"/>
                  </a:lnTo>
                  <a:lnTo>
                    <a:pt x="3597" y="662"/>
                  </a:lnTo>
                  <a:lnTo>
                    <a:pt x="3325" y="817"/>
                  </a:lnTo>
                  <a:lnTo>
                    <a:pt x="3053" y="973"/>
                  </a:lnTo>
                  <a:lnTo>
                    <a:pt x="2800" y="1148"/>
                  </a:lnTo>
                  <a:lnTo>
                    <a:pt x="2548" y="1323"/>
                  </a:lnTo>
                  <a:lnTo>
                    <a:pt x="2314" y="1537"/>
                  </a:lnTo>
                  <a:lnTo>
                    <a:pt x="2081" y="1731"/>
                  </a:lnTo>
                  <a:lnTo>
                    <a:pt x="1848" y="1964"/>
                  </a:lnTo>
                  <a:lnTo>
                    <a:pt x="1653" y="2198"/>
                  </a:lnTo>
                  <a:lnTo>
                    <a:pt x="1440" y="2431"/>
                  </a:lnTo>
                  <a:lnTo>
                    <a:pt x="1265" y="2684"/>
                  </a:lnTo>
                  <a:lnTo>
                    <a:pt x="1070" y="2956"/>
                  </a:lnTo>
                  <a:lnTo>
                    <a:pt x="915" y="3228"/>
                  </a:lnTo>
                  <a:lnTo>
                    <a:pt x="759" y="3500"/>
                  </a:lnTo>
                  <a:lnTo>
                    <a:pt x="623" y="3792"/>
                  </a:lnTo>
                  <a:lnTo>
                    <a:pt x="487" y="4083"/>
                  </a:lnTo>
                  <a:lnTo>
                    <a:pt x="370" y="4394"/>
                  </a:lnTo>
                  <a:lnTo>
                    <a:pt x="273" y="4705"/>
                  </a:lnTo>
                  <a:lnTo>
                    <a:pt x="195" y="5016"/>
                  </a:lnTo>
                  <a:lnTo>
                    <a:pt x="118" y="5327"/>
                  </a:lnTo>
                  <a:lnTo>
                    <a:pt x="59" y="5658"/>
                  </a:lnTo>
                  <a:lnTo>
                    <a:pt x="20" y="6008"/>
                  </a:lnTo>
                  <a:lnTo>
                    <a:pt x="1" y="6338"/>
                  </a:lnTo>
                  <a:lnTo>
                    <a:pt x="1" y="6688"/>
                  </a:lnTo>
                  <a:lnTo>
                    <a:pt x="1" y="7019"/>
                  </a:lnTo>
                  <a:lnTo>
                    <a:pt x="20" y="7369"/>
                  </a:lnTo>
                  <a:lnTo>
                    <a:pt x="59" y="7719"/>
                  </a:lnTo>
                  <a:lnTo>
                    <a:pt x="118" y="8049"/>
                  </a:lnTo>
                  <a:lnTo>
                    <a:pt x="195" y="8380"/>
                  </a:lnTo>
                  <a:lnTo>
                    <a:pt x="273" y="8710"/>
                  </a:lnTo>
                  <a:lnTo>
                    <a:pt x="370" y="9041"/>
                  </a:lnTo>
                  <a:lnTo>
                    <a:pt x="487" y="9371"/>
                  </a:lnTo>
                  <a:lnTo>
                    <a:pt x="623" y="9682"/>
                  </a:lnTo>
                  <a:lnTo>
                    <a:pt x="759" y="9993"/>
                  </a:lnTo>
                  <a:lnTo>
                    <a:pt x="915" y="10304"/>
                  </a:lnTo>
                  <a:lnTo>
                    <a:pt x="1070" y="10596"/>
                  </a:lnTo>
                  <a:lnTo>
                    <a:pt x="1265" y="10887"/>
                  </a:lnTo>
                  <a:lnTo>
                    <a:pt x="1440" y="11160"/>
                  </a:lnTo>
                  <a:lnTo>
                    <a:pt x="1653" y="11432"/>
                  </a:lnTo>
                  <a:lnTo>
                    <a:pt x="1848" y="11685"/>
                  </a:lnTo>
                  <a:lnTo>
                    <a:pt x="2081" y="11937"/>
                  </a:lnTo>
                  <a:lnTo>
                    <a:pt x="2314" y="12171"/>
                  </a:lnTo>
                  <a:lnTo>
                    <a:pt x="2548" y="12384"/>
                  </a:lnTo>
                  <a:lnTo>
                    <a:pt x="2800" y="12598"/>
                  </a:lnTo>
                  <a:lnTo>
                    <a:pt x="3053" y="12812"/>
                  </a:lnTo>
                  <a:lnTo>
                    <a:pt x="3325" y="12987"/>
                  </a:lnTo>
                  <a:lnTo>
                    <a:pt x="3597" y="13162"/>
                  </a:lnTo>
                  <a:lnTo>
                    <a:pt x="3870" y="13318"/>
                  </a:lnTo>
                  <a:lnTo>
                    <a:pt x="4161" y="13454"/>
                  </a:lnTo>
                  <a:lnTo>
                    <a:pt x="4453" y="13570"/>
                  </a:lnTo>
                  <a:lnTo>
                    <a:pt x="4764" y="13687"/>
                  </a:lnTo>
                  <a:lnTo>
                    <a:pt x="5075" y="13765"/>
                  </a:lnTo>
                  <a:lnTo>
                    <a:pt x="5386" y="13842"/>
                  </a:lnTo>
                  <a:lnTo>
                    <a:pt x="5697" y="13881"/>
                  </a:lnTo>
                  <a:lnTo>
                    <a:pt x="6028" y="13920"/>
                  </a:lnTo>
                  <a:lnTo>
                    <a:pt x="6689" y="13920"/>
                  </a:lnTo>
                  <a:lnTo>
                    <a:pt x="7000" y="13881"/>
                  </a:lnTo>
                  <a:lnTo>
                    <a:pt x="7330" y="13842"/>
                  </a:lnTo>
                  <a:lnTo>
                    <a:pt x="7641" y="13765"/>
                  </a:lnTo>
                  <a:lnTo>
                    <a:pt x="7933" y="13687"/>
                  </a:lnTo>
                  <a:lnTo>
                    <a:pt x="8244" y="13570"/>
                  </a:lnTo>
                  <a:lnTo>
                    <a:pt x="8535" y="13454"/>
                  </a:lnTo>
                  <a:lnTo>
                    <a:pt x="8827" y="13318"/>
                  </a:lnTo>
                  <a:lnTo>
                    <a:pt x="9119" y="13162"/>
                  </a:lnTo>
                  <a:lnTo>
                    <a:pt x="9391" y="12987"/>
                  </a:lnTo>
                  <a:lnTo>
                    <a:pt x="9643" y="12812"/>
                  </a:lnTo>
                  <a:lnTo>
                    <a:pt x="9916" y="12598"/>
                  </a:lnTo>
                  <a:lnTo>
                    <a:pt x="10149" y="12384"/>
                  </a:lnTo>
                  <a:lnTo>
                    <a:pt x="10402" y="12171"/>
                  </a:lnTo>
                  <a:lnTo>
                    <a:pt x="10635" y="11937"/>
                  </a:lnTo>
                  <a:lnTo>
                    <a:pt x="10849" y="11685"/>
                  </a:lnTo>
                  <a:lnTo>
                    <a:pt x="11063" y="11432"/>
                  </a:lnTo>
                  <a:lnTo>
                    <a:pt x="11257" y="11160"/>
                  </a:lnTo>
                  <a:lnTo>
                    <a:pt x="11451" y="10887"/>
                  </a:lnTo>
                  <a:lnTo>
                    <a:pt x="11626" y="10596"/>
                  </a:lnTo>
                  <a:lnTo>
                    <a:pt x="11782" y="10304"/>
                  </a:lnTo>
                  <a:lnTo>
                    <a:pt x="11937" y="9993"/>
                  </a:lnTo>
                  <a:lnTo>
                    <a:pt x="12093" y="9682"/>
                  </a:lnTo>
                  <a:lnTo>
                    <a:pt x="12210" y="9371"/>
                  </a:lnTo>
                  <a:lnTo>
                    <a:pt x="12326" y="9041"/>
                  </a:lnTo>
                  <a:lnTo>
                    <a:pt x="12423" y="8710"/>
                  </a:lnTo>
                  <a:lnTo>
                    <a:pt x="12521" y="8380"/>
                  </a:lnTo>
                  <a:lnTo>
                    <a:pt x="12579" y="8049"/>
                  </a:lnTo>
                  <a:lnTo>
                    <a:pt x="12637" y="7719"/>
                  </a:lnTo>
                  <a:lnTo>
                    <a:pt x="12676" y="7369"/>
                  </a:lnTo>
                  <a:lnTo>
                    <a:pt x="12696" y="7019"/>
                  </a:lnTo>
                  <a:lnTo>
                    <a:pt x="12715" y="6688"/>
                  </a:lnTo>
                  <a:lnTo>
                    <a:pt x="12696" y="6338"/>
                  </a:lnTo>
                  <a:lnTo>
                    <a:pt x="12676" y="6008"/>
                  </a:lnTo>
                  <a:lnTo>
                    <a:pt x="12637" y="5658"/>
                  </a:lnTo>
                  <a:lnTo>
                    <a:pt x="12579" y="5327"/>
                  </a:lnTo>
                  <a:lnTo>
                    <a:pt x="12521" y="5016"/>
                  </a:lnTo>
                  <a:lnTo>
                    <a:pt x="12423" y="4705"/>
                  </a:lnTo>
                  <a:lnTo>
                    <a:pt x="12326" y="4394"/>
                  </a:lnTo>
                  <a:lnTo>
                    <a:pt x="12210" y="4083"/>
                  </a:lnTo>
                  <a:lnTo>
                    <a:pt x="12093" y="3792"/>
                  </a:lnTo>
                  <a:lnTo>
                    <a:pt x="11937" y="3500"/>
                  </a:lnTo>
                  <a:lnTo>
                    <a:pt x="11782" y="3228"/>
                  </a:lnTo>
                  <a:lnTo>
                    <a:pt x="11626" y="2956"/>
                  </a:lnTo>
                  <a:lnTo>
                    <a:pt x="11451" y="2684"/>
                  </a:lnTo>
                  <a:lnTo>
                    <a:pt x="11257" y="2431"/>
                  </a:lnTo>
                  <a:lnTo>
                    <a:pt x="11063" y="2198"/>
                  </a:lnTo>
                  <a:lnTo>
                    <a:pt x="10849" y="1964"/>
                  </a:lnTo>
                  <a:lnTo>
                    <a:pt x="10635" y="1731"/>
                  </a:lnTo>
                  <a:lnTo>
                    <a:pt x="10402" y="1537"/>
                  </a:lnTo>
                  <a:lnTo>
                    <a:pt x="10149" y="1323"/>
                  </a:lnTo>
                  <a:lnTo>
                    <a:pt x="9916" y="1148"/>
                  </a:lnTo>
                  <a:lnTo>
                    <a:pt x="9643" y="973"/>
                  </a:lnTo>
                  <a:lnTo>
                    <a:pt x="9391" y="817"/>
                  </a:lnTo>
                  <a:lnTo>
                    <a:pt x="9119" y="662"/>
                  </a:lnTo>
                  <a:lnTo>
                    <a:pt x="8827" y="526"/>
                  </a:lnTo>
                  <a:lnTo>
                    <a:pt x="8535" y="409"/>
                  </a:lnTo>
                  <a:lnTo>
                    <a:pt x="8244" y="312"/>
                  </a:lnTo>
                  <a:lnTo>
                    <a:pt x="7933" y="215"/>
                  </a:lnTo>
                  <a:lnTo>
                    <a:pt x="7641" y="137"/>
                  </a:lnTo>
                  <a:lnTo>
                    <a:pt x="7330" y="79"/>
                  </a:lnTo>
                  <a:lnTo>
                    <a:pt x="7000" y="40"/>
                  </a:lnTo>
                  <a:lnTo>
                    <a:pt x="6689" y="20"/>
                  </a:lnTo>
                  <a:lnTo>
                    <a:pt x="63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49">
              <a:extLst>
                <a:ext uri="{FF2B5EF4-FFF2-40B4-BE49-F238E27FC236}">
                  <a16:creationId xmlns:a16="http://schemas.microsoft.com/office/drawing/2014/main" id="{669B9C9D-DEDE-A3BC-7213-D166C0C9936D}"/>
                </a:ext>
              </a:extLst>
            </p:cNvPr>
            <p:cNvSpPr/>
            <p:nvPr/>
          </p:nvSpPr>
          <p:spPr>
            <a:xfrm>
              <a:off x="3168632" y="-529744"/>
              <a:ext cx="394673" cy="432038"/>
            </a:xfrm>
            <a:custGeom>
              <a:avLst/>
              <a:gdLst/>
              <a:ahLst/>
              <a:cxnLst/>
              <a:rect l="l" t="t" r="r" b="b"/>
              <a:pathLst>
                <a:path w="12716" h="13921" fill="none" extrusionOk="0">
                  <a:moveTo>
                    <a:pt x="12715" y="6688"/>
                  </a:moveTo>
                  <a:lnTo>
                    <a:pt x="12715" y="6688"/>
                  </a:lnTo>
                  <a:lnTo>
                    <a:pt x="12696" y="7019"/>
                  </a:lnTo>
                  <a:lnTo>
                    <a:pt x="12676" y="7369"/>
                  </a:lnTo>
                  <a:lnTo>
                    <a:pt x="12637" y="7719"/>
                  </a:lnTo>
                  <a:lnTo>
                    <a:pt x="12579" y="8049"/>
                  </a:lnTo>
                  <a:lnTo>
                    <a:pt x="12521" y="8380"/>
                  </a:lnTo>
                  <a:lnTo>
                    <a:pt x="12423" y="8710"/>
                  </a:lnTo>
                  <a:lnTo>
                    <a:pt x="12326" y="9041"/>
                  </a:lnTo>
                  <a:lnTo>
                    <a:pt x="12210" y="9371"/>
                  </a:lnTo>
                  <a:lnTo>
                    <a:pt x="12093" y="9682"/>
                  </a:lnTo>
                  <a:lnTo>
                    <a:pt x="11937" y="9993"/>
                  </a:lnTo>
                  <a:lnTo>
                    <a:pt x="11782" y="10304"/>
                  </a:lnTo>
                  <a:lnTo>
                    <a:pt x="11626" y="10596"/>
                  </a:lnTo>
                  <a:lnTo>
                    <a:pt x="11451" y="10887"/>
                  </a:lnTo>
                  <a:lnTo>
                    <a:pt x="11257" y="11160"/>
                  </a:lnTo>
                  <a:lnTo>
                    <a:pt x="11063" y="11432"/>
                  </a:lnTo>
                  <a:lnTo>
                    <a:pt x="10849" y="11685"/>
                  </a:lnTo>
                  <a:lnTo>
                    <a:pt x="10635" y="11937"/>
                  </a:lnTo>
                  <a:lnTo>
                    <a:pt x="10402" y="12171"/>
                  </a:lnTo>
                  <a:lnTo>
                    <a:pt x="10149" y="12384"/>
                  </a:lnTo>
                  <a:lnTo>
                    <a:pt x="9916" y="12598"/>
                  </a:lnTo>
                  <a:lnTo>
                    <a:pt x="9643" y="12812"/>
                  </a:lnTo>
                  <a:lnTo>
                    <a:pt x="9391" y="12987"/>
                  </a:lnTo>
                  <a:lnTo>
                    <a:pt x="9119" y="13162"/>
                  </a:lnTo>
                  <a:lnTo>
                    <a:pt x="8827" y="13318"/>
                  </a:lnTo>
                  <a:lnTo>
                    <a:pt x="8535" y="13454"/>
                  </a:lnTo>
                  <a:lnTo>
                    <a:pt x="8244" y="13570"/>
                  </a:lnTo>
                  <a:lnTo>
                    <a:pt x="7933" y="13687"/>
                  </a:lnTo>
                  <a:lnTo>
                    <a:pt x="7641" y="13765"/>
                  </a:lnTo>
                  <a:lnTo>
                    <a:pt x="7330" y="13842"/>
                  </a:lnTo>
                  <a:lnTo>
                    <a:pt x="7000" y="13881"/>
                  </a:lnTo>
                  <a:lnTo>
                    <a:pt x="6689" y="13920"/>
                  </a:lnTo>
                  <a:lnTo>
                    <a:pt x="6358" y="13920"/>
                  </a:lnTo>
                  <a:lnTo>
                    <a:pt x="6358" y="13920"/>
                  </a:lnTo>
                  <a:lnTo>
                    <a:pt x="6028" y="13920"/>
                  </a:lnTo>
                  <a:lnTo>
                    <a:pt x="5697" y="13881"/>
                  </a:lnTo>
                  <a:lnTo>
                    <a:pt x="5386" y="13842"/>
                  </a:lnTo>
                  <a:lnTo>
                    <a:pt x="5075" y="13765"/>
                  </a:lnTo>
                  <a:lnTo>
                    <a:pt x="4764" y="13687"/>
                  </a:lnTo>
                  <a:lnTo>
                    <a:pt x="4453" y="13570"/>
                  </a:lnTo>
                  <a:lnTo>
                    <a:pt x="4161" y="13454"/>
                  </a:lnTo>
                  <a:lnTo>
                    <a:pt x="3870" y="13318"/>
                  </a:lnTo>
                  <a:lnTo>
                    <a:pt x="3597" y="13162"/>
                  </a:lnTo>
                  <a:lnTo>
                    <a:pt x="3325" y="12987"/>
                  </a:lnTo>
                  <a:lnTo>
                    <a:pt x="3053" y="12812"/>
                  </a:lnTo>
                  <a:lnTo>
                    <a:pt x="2800" y="12598"/>
                  </a:lnTo>
                  <a:lnTo>
                    <a:pt x="2548" y="12384"/>
                  </a:lnTo>
                  <a:lnTo>
                    <a:pt x="2314" y="12171"/>
                  </a:lnTo>
                  <a:lnTo>
                    <a:pt x="2081" y="11937"/>
                  </a:lnTo>
                  <a:lnTo>
                    <a:pt x="1848" y="11685"/>
                  </a:lnTo>
                  <a:lnTo>
                    <a:pt x="1653" y="11432"/>
                  </a:lnTo>
                  <a:lnTo>
                    <a:pt x="1440" y="11160"/>
                  </a:lnTo>
                  <a:lnTo>
                    <a:pt x="1265" y="10887"/>
                  </a:lnTo>
                  <a:lnTo>
                    <a:pt x="1070" y="10596"/>
                  </a:lnTo>
                  <a:lnTo>
                    <a:pt x="915" y="10304"/>
                  </a:lnTo>
                  <a:lnTo>
                    <a:pt x="759" y="9993"/>
                  </a:lnTo>
                  <a:lnTo>
                    <a:pt x="623" y="9682"/>
                  </a:lnTo>
                  <a:lnTo>
                    <a:pt x="487" y="9371"/>
                  </a:lnTo>
                  <a:lnTo>
                    <a:pt x="370" y="9041"/>
                  </a:lnTo>
                  <a:lnTo>
                    <a:pt x="273" y="8710"/>
                  </a:lnTo>
                  <a:lnTo>
                    <a:pt x="195" y="8380"/>
                  </a:lnTo>
                  <a:lnTo>
                    <a:pt x="118" y="8049"/>
                  </a:lnTo>
                  <a:lnTo>
                    <a:pt x="59" y="7719"/>
                  </a:lnTo>
                  <a:lnTo>
                    <a:pt x="20" y="7369"/>
                  </a:lnTo>
                  <a:lnTo>
                    <a:pt x="1" y="7019"/>
                  </a:lnTo>
                  <a:lnTo>
                    <a:pt x="1" y="6688"/>
                  </a:lnTo>
                  <a:lnTo>
                    <a:pt x="1" y="6688"/>
                  </a:lnTo>
                  <a:lnTo>
                    <a:pt x="1" y="6338"/>
                  </a:lnTo>
                  <a:lnTo>
                    <a:pt x="20" y="6008"/>
                  </a:lnTo>
                  <a:lnTo>
                    <a:pt x="59" y="5658"/>
                  </a:lnTo>
                  <a:lnTo>
                    <a:pt x="118" y="5327"/>
                  </a:lnTo>
                  <a:lnTo>
                    <a:pt x="195" y="5016"/>
                  </a:lnTo>
                  <a:lnTo>
                    <a:pt x="273" y="4705"/>
                  </a:lnTo>
                  <a:lnTo>
                    <a:pt x="370" y="4394"/>
                  </a:lnTo>
                  <a:lnTo>
                    <a:pt x="487" y="4083"/>
                  </a:lnTo>
                  <a:lnTo>
                    <a:pt x="623" y="3792"/>
                  </a:lnTo>
                  <a:lnTo>
                    <a:pt x="759" y="3500"/>
                  </a:lnTo>
                  <a:lnTo>
                    <a:pt x="915" y="3228"/>
                  </a:lnTo>
                  <a:lnTo>
                    <a:pt x="1070" y="2956"/>
                  </a:lnTo>
                  <a:lnTo>
                    <a:pt x="1265" y="2684"/>
                  </a:lnTo>
                  <a:lnTo>
                    <a:pt x="1440" y="2431"/>
                  </a:lnTo>
                  <a:lnTo>
                    <a:pt x="1653" y="2198"/>
                  </a:lnTo>
                  <a:lnTo>
                    <a:pt x="1848" y="1964"/>
                  </a:lnTo>
                  <a:lnTo>
                    <a:pt x="2081" y="1731"/>
                  </a:lnTo>
                  <a:lnTo>
                    <a:pt x="2314" y="1537"/>
                  </a:lnTo>
                  <a:lnTo>
                    <a:pt x="2548" y="1323"/>
                  </a:lnTo>
                  <a:lnTo>
                    <a:pt x="2800" y="1148"/>
                  </a:lnTo>
                  <a:lnTo>
                    <a:pt x="3053" y="973"/>
                  </a:lnTo>
                  <a:lnTo>
                    <a:pt x="3325" y="817"/>
                  </a:lnTo>
                  <a:lnTo>
                    <a:pt x="3597" y="662"/>
                  </a:lnTo>
                  <a:lnTo>
                    <a:pt x="3870" y="526"/>
                  </a:lnTo>
                  <a:lnTo>
                    <a:pt x="4161" y="409"/>
                  </a:lnTo>
                  <a:lnTo>
                    <a:pt x="4453" y="312"/>
                  </a:lnTo>
                  <a:lnTo>
                    <a:pt x="4764" y="215"/>
                  </a:lnTo>
                  <a:lnTo>
                    <a:pt x="5075" y="137"/>
                  </a:lnTo>
                  <a:lnTo>
                    <a:pt x="5386" y="79"/>
                  </a:lnTo>
                  <a:lnTo>
                    <a:pt x="5697" y="40"/>
                  </a:lnTo>
                  <a:lnTo>
                    <a:pt x="6028" y="20"/>
                  </a:lnTo>
                  <a:lnTo>
                    <a:pt x="6358" y="1"/>
                  </a:lnTo>
                  <a:lnTo>
                    <a:pt x="6358" y="1"/>
                  </a:lnTo>
                  <a:lnTo>
                    <a:pt x="6689" y="20"/>
                  </a:lnTo>
                  <a:lnTo>
                    <a:pt x="7000" y="40"/>
                  </a:lnTo>
                  <a:lnTo>
                    <a:pt x="7330" y="79"/>
                  </a:lnTo>
                  <a:lnTo>
                    <a:pt x="7641" y="137"/>
                  </a:lnTo>
                  <a:lnTo>
                    <a:pt x="7933" y="215"/>
                  </a:lnTo>
                  <a:lnTo>
                    <a:pt x="8244" y="312"/>
                  </a:lnTo>
                  <a:lnTo>
                    <a:pt x="8535" y="409"/>
                  </a:lnTo>
                  <a:lnTo>
                    <a:pt x="8827" y="526"/>
                  </a:lnTo>
                  <a:lnTo>
                    <a:pt x="9119" y="662"/>
                  </a:lnTo>
                  <a:lnTo>
                    <a:pt x="9391" y="817"/>
                  </a:lnTo>
                  <a:lnTo>
                    <a:pt x="9643" y="973"/>
                  </a:lnTo>
                  <a:lnTo>
                    <a:pt x="9916" y="1148"/>
                  </a:lnTo>
                  <a:lnTo>
                    <a:pt x="10149" y="1323"/>
                  </a:lnTo>
                  <a:lnTo>
                    <a:pt x="10402" y="1537"/>
                  </a:lnTo>
                  <a:lnTo>
                    <a:pt x="10635" y="1731"/>
                  </a:lnTo>
                  <a:lnTo>
                    <a:pt x="10849" y="1964"/>
                  </a:lnTo>
                  <a:lnTo>
                    <a:pt x="11063" y="2198"/>
                  </a:lnTo>
                  <a:lnTo>
                    <a:pt x="11257" y="2431"/>
                  </a:lnTo>
                  <a:lnTo>
                    <a:pt x="11451" y="2684"/>
                  </a:lnTo>
                  <a:lnTo>
                    <a:pt x="11626" y="2956"/>
                  </a:lnTo>
                  <a:lnTo>
                    <a:pt x="11782" y="3228"/>
                  </a:lnTo>
                  <a:lnTo>
                    <a:pt x="11937" y="3500"/>
                  </a:lnTo>
                  <a:lnTo>
                    <a:pt x="12093" y="3792"/>
                  </a:lnTo>
                  <a:lnTo>
                    <a:pt x="12210" y="4083"/>
                  </a:lnTo>
                  <a:lnTo>
                    <a:pt x="12326" y="4394"/>
                  </a:lnTo>
                  <a:lnTo>
                    <a:pt x="12423" y="4705"/>
                  </a:lnTo>
                  <a:lnTo>
                    <a:pt x="12521" y="5016"/>
                  </a:lnTo>
                  <a:lnTo>
                    <a:pt x="12579" y="5327"/>
                  </a:lnTo>
                  <a:lnTo>
                    <a:pt x="12637" y="5658"/>
                  </a:lnTo>
                  <a:lnTo>
                    <a:pt x="12676" y="6008"/>
                  </a:lnTo>
                  <a:lnTo>
                    <a:pt x="12696" y="6338"/>
                  </a:lnTo>
                  <a:lnTo>
                    <a:pt x="12715" y="66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49">
              <a:extLst>
                <a:ext uri="{FF2B5EF4-FFF2-40B4-BE49-F238E27FC236}">
                  <a16:creationId xmlns:a16="http://schemas.microsoft.com/office/drawing/2014/main" id="{ECBC64B7-B245-98E3-F090-0D68307E7B66}"/>
                </a:ext>
              </a:extLst>
            </p:cNvPr>
            <p:cNvSpPr/>
            <p:nvPr/>
          </p:nvSpPr>
          <p:spPr>
            <a:xfrm>
              <a:off x="3215094" y="-400603"/>
              <a:ext cx="301747" cy="71815"/>
            </a:xfrm>
            <a:custGeom>
              <a:avLst/>
              <a:gdLst/>
              <a:ahLst/>
              <a:cxnLst/>
              <a:rect l="l" t="t" r="r" b="b"/>
              <a:pathLst>
                <a:path w="9722" h="2314" extrusionOk="0">
                  <a:moveTo>
                    <a:pt x="1206" y="0"/>
                  </a:moveTo>
                  <a:lnTo>
                    <a:pt x="1090" y="19"/>
                  </a:lnTo>
                  <a:lnTo>
                    <a:pt x="1012" y="78"/>
                  </a:lnTo>
                  <a:lnTo>
                    <a:pt x="934" y="156"/>
                  </a:lnTo>
                  <a:lnTo>
                    <a:pt x="40" y="1555"/>
                  </a:lnTo>
                  <a:lnTo>
                    <a:pt x="20" y="1633"/>
                  </a:lnTo>
                  <a:lnTo>
                    <a:pt x="1" y="1711"/>
                  </a:lnTo>
                  <a:lnTo>
                    <a:pt x="1" y="1789"/>
                  </a:lnTo>
                  <a:lnTo>
                    <a:pt x="20" y="1866"/>
                  </a:lnTo>
                  <a:lnTo>
                    <a:pt x="59" y="1944"/>
                  </a:lnTo>
                  <a:lnTo>
                    <a:pt x="118" y="2002"/>
                  </a:lnTo>
                  <a:lnTo>
                    <a:pt x="195" y="2041"/>
                  </a:lnTo>
                  <a:lnTo>
                    <a:pt x="273" y="2061"/>
                  </a:lnTo>
                  <a:lnTo>
                    <a:pt x="1673" y="2313"/>
                  </a:lnTo>
                  <a:lnTo>
                    <a:pt x="8030" y="2313"/>
                  </a:lnTo>
                  <a:lnTo>
                    <a:pt x="9449" y="2061"/>
                  </a:lnTo>
                  <a:lnTo>
                    <a:pt x="9527" y="2041"/>
                  </a:lnTo>
                  <a:lnTo>
                    <a:pt x="9585" y="2002"/>
                  </a:lnTo>
                  <a:lnTo>
                    <a:pt x="9643" y="1944"/>
                  </a:lnTo>
                  <a:lnTo>
                    <a:pt x="9682" y="1866"/>
                  </a:lnTo>
                  <a:lnTo>
                    <a:pt x="9702" y="1789"/>
                  </a:lnTo>
                  <a:lnTo>
                    <a:pt x="9721" y="1711"/>
                  </a:lnTo>
                  <a:lnTo>
                    <a:pt x="9702" y="1633"/>
                  </a:lnTo>
                  <a:lnTo>
                    <a:pt x="9663" y="1555"/>
                  </a:lnTo>
                  <a:lnTo>
                    <a:pt x="8769" y="156"/>
                  </a:lnTo>
                  <a:lnTo>
                    <a:pt x="8710" y="78"/>
                  </a:lnTo>
                  <a:lnTo>
                    <a:pt x="8613" y="19"/>
                  </a:lnTo>
                  <a:lnTo>
                    <a:pt x="8516" y="0"/>
                  </a:lnTo>
                  <a:lnTo>
                    <a:pt x="8419" y="19"/>
                  </a:lnTo>
                  <a:lnTo>
                    <a:pt x="7174" y="311"/>
                  </a:lnTo>
                  <a:lnTo>
                    <a:pt x="2548" y="311"/>
                  </a:lnTo>
                  <a:lnTo>
                    <a:pt x="1303" y="19"/>
                  </a:lnTo>
                  <a:lnTo>
                    <a:pt x="12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49">
              <a:extLst>
                <a:ext uri="{FF2B5EF4-FFF2-40B4-BE49-F238E27FC236}">
                  <a16:creationId xmlns:a16="http://schemas.microsoft.com/office/drawing/2014/main" id="{CCA2E0FA-06A3-E997-EE55-4EDF2A16BBBE}"/>
                </a:ext>
              </a:extLst>
            </p:cNvPr>
            <p:cNvSpPr/>
            <p:nvPr/>
          </p:nvSpPr>
          <p:spPr>
            <a:xfrm>
              <a:off x="3215094" y="-400603"/>
              <a:ext cx="301747" cy="71815"/>
            </a:xfrm>
            <a:custGeom>
              <a:avLst/>
              <a:gdLst/>
              <a:ahLst/>
              <a:cxnLst/>
              <a:rect l="l" t="t" r="r" b="b"/>
              <a:pathLst>
                <a:path w="9722" h="2314" fill="none" extrusionOk="0">
                  <a:moveTo>
                    <a:pt x="9663" y="1555"/>
                  </a:moveTo>
                  <a:lnTo>
                    <a:pt x="8769" y="156"/>
                  </a:lnTo>
                  <a:lnTo>
                    <a:pt x="8769" y="156"/>
                  </a:lnTo>
                  <a:lnTo>
                    <a:pt x="8710" y="78"/>
                  </a:lnTo>
                  <a:lnTo>
                    <a:pt x="8613" y="19"/>
                  </a:lnTo>
                  <a:lnTo>
                    <a:pt x="8516" y="0"/>
                  </a:lnTo>
                  <a:lnTo>
                    <a:pt x="8419" y="19"/>
                  </a:lnTo>
                  <a:lnTo>
                    <a:pt x="7174" y="311"/>
                  </a:lnTo>
                  <a:lnTo>
                    <a:pt x="5055" y="311"/>
                  </a:lnTo>
                  <a:lnTo>
                    <a:pt x="4647" y="311"/>
                  </a:lnTo>
                  <a:lnTo>
                    <a:pt x="2548" y="311"/>
                  </a:lnTo>
                  <a:lnTo>
                    <a:pt x="1303" y="19"/>
                  </a:lnTo>
                  <a:lnTo>
                    <a:pt x="1303" y="19"/>
                  </a:lnTo>
                  <a:lnTo>
                    <a:pt x="1206" y="0"/>
                  </a:lnTo>
                  <a:lnTo>
                    <a:pt x="1090" y="19"/>
                  </a:lnTo>
                  <a:lnTo>
                    <a:pt x="1012" y="78"/>
                  </a:lnTo>
                  <a:lnTo>
                    <a:pt x="934" y="156"/>
                  </a:lnTo>
                  <a:lnTo>
                    <a:pt x="40" y="1555"/>
                  </a:lnTo>
                  <a:lnTo>
                    <a:pt x="40" y="1555"/>
                  </a:lnTo>
                  <a:lnTo>
                    <a:pt x="20" y="1633"/>
                  </a:lnTo>
                  <a:lnTo>
                    <a:pt x="1" y="1711"/>
                  </a:lnTo>
                  <a:lnTo>
                    <a:pt x="1" y="1789"/>
                  </a:lnTo>
                  <a:lnTo>
                    <a:pt x="20" y="1866"/>
                  </a:lnTo>
                  <a:lnTo>
                    <a:pt x="59" y="1944"/>
                  </a:lnTo>
                  <a:lnTo>
                    <a:pt x="118" y="2002"/>
                  </a:lnTo>
                  <a:lnTo>
                    <a:pt x="195" y="2041"/>
                  </a:lnTo>
                  <a:lnTo>
                    <a:pt x="273" y="2061"/>
                  </a:lnTo>
                  <a:lnTo>
                    <a:pt x="1673" y="2313"/>
                  </a:lnTo>
                  <a:lnTo>
                    <a:pt x="4647" y="2313"/>
                  </a:lnTo>
                  <a:lnTo>
                    <a:pt x="5055" y="2313"/>
                  </a:lnTo>
                  <a:lnTo>
                    <a:pt x="8030" y="2313"/>
                  </a:lnTo>
                  <a:lnTo>
                    <a:pt x="9449" y="2061"/>
                  </a:lnTo>
                  <a:lnTo>
                    <a:pt x="9449" y="2061"/>
                  </a:lnTo>
                  <a:lnTo>
                    <a:pt x="9527" y="2041"/>
                  </a:lnTo>
                  <a:lnTo>
                    <a:pt x="9585" y="2002"/>
                  </a:lnTo>
                  <a:lnTo>
                    <a:pt x="9643" y="1944"/>
                  </a:lnTo>
                  <a:lnTo>
                    <a:pt x="9682" y="1866"/>
                  </a:lnTo>
                  <a:lnTo>
                    <a:pt x="9702" y="1789"/>
                  </a:lnTo>
                  <a:lnTo>
                    <a:pt x="9721" y="1711"/>
                  </a:lnTo>
                  <a:lnTo>
                    <a:pt x="9702" y="1633"/>
                  </a:lnTo>
                  <a:lnTo>
                    <a:pt x="9663" y="15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49">
              <a:extLst>
                <a:ext uri="{FF2B5EF4-FFF2-40B4-BE49-F238E27FC236}">
                  <a16:creationId xmlns:a16="http://schemas.microsoft.com/office/drawing/2014/main" id="{B0D29961-E09E-C95B-AF62-E9BBF8583C40}"/>
                </a:ext>
              </a:extLst>
            </p:cNvPr>
            <p:cNvSpPr/>
            <p:nvPr/>
          </p:nvSpPr>
          <p:spPr>
            <a:xfrm>
              <a:off x="3168632" y="-348121"/>
              <a:ext cx="394673" cy="250421"/>
            </a:xfrm>
            <a:custGeom>
              <a:avLst/>
              <a:gdLst/>
              <a:ahLst/>
              <a:cxnLst/>
              <a:rect l="l" t="t" r="r" b="b"/>
              <a:pathLst>
                <a:path w="12716" h="8069" extrusionOk="0">
                  <a:moveTo>
                    <a:pt x="40" y="0"/>
                  </a:moveTo>
                  <a:lnTo>
                    <a:pt x="1" y="409"/>
                  </a:lnTo>
                  <a:lnTo>
                    <a:pt x="1" y="836"/>
                  </a:lnTo>
                  <a:lnTo>
                    <a:pt x="1" y="1167"/>
                  </a:lnTo>
                  <a:lnTo>
                    <a:pt x="20" y="1517"/>
                  </a:lnTo>
                  <a:lnTo>
                    <a:pt x="59" y="1867"/>
                  </a:lnTo>
                  <a:lnTo>
                    <a:pt x="118" y="2197"/>
                  </a:lnTo>
                  <a:lnTo>
                    <a:pt x="195" y="2528"/>
                  </a:lnTo>
                  <a:lnTo>
                    <a:pt x="273" y="2858"/>
                  </a:lnTo>
                  <a:lnTo>
                    <a:pt x="370" y="3189"/>
                  </a:lnTo>
                  <a:lnTo>
                    <a:pt x="487" y="3519"/>
                  </a:lnTo>
                  <a:lnTo>
                    <a:pt x="623" y="3830"/>
                  </a:lnTo>
                  <a:lnTo>
                    <a:pt x="759" y="4141"/>
                  </a:lnTo>
                  <a:lnTo>
                    <a:pt x="915" y="4452"/>
                  </a:lnTo>
                  <a:lnTo>
                    <a:pt x="1070" y="4744"/>
                  </a:lnTo>
                  <a:lnTo>
                    <a:pt x="1265" y="5035"/>
                  </a:lnTo>
                  <a:lnTo>
                    <a:pt x="1440" y="5308"/>
                  </a:lnTo>
                  <a:lnTo>
                    <a:pt x="1653" y="5580"/>
                  </a:lnTo>
                  <a:lnTo>
                    <a:pt x="1848" y="5833"/>
                  </a:lnTo>
                  <a:lnTo>
                    <a:pt x="2081" y="6085"/>
                  </a:lnTo>
                  <a:lnTo>
                    <a:pt x="2314" y="6319"/>
                  </a:lnTo>
                  <a:lnTo>
                    <a:pt x="2548" y="6532"/>
                  </a:lnTo>
                  <a:lnTo>
                    <a:pt x="2800" y="6746"/>
                  </a:lnTo>
                  <a:lnTo>
                    <a:pt x="3053" y="6960"/>
                  </a:lnTo>
                  <a:lnTo>
                    <a:pt x="3325" y="7135"/>
                  </a:lnTo>
                  <a:lnTo>
                    <a:pt x="3597" y="7310"/>
                  </a:lnTo>
                  <a:lnTo>
                    <a:pt x="3870" y="7466"/>
                  </a:lnTo>
                  <a:lnTo>
                    <a:pt x="4161" y="7602"/>
                  </a:lnTo>
                  <a:lnTo>
                    <a:pt x="4453" y="7718"/>
                  </a:lnTo>
                  <a:lnTo>
                    <a:pt x="4764" y="7835"/>
                  </a:lnTo>
                  <a:lnTo>
                    <a:pt x="5075" y="7913"/>
                  </a:lnTo>
                  <a:lnTo>
                    <a:pt x="5386" y="7990"/>
                  </a:lnTo>
                  <a:lnTo>
                    <a:pt x="5697" y="8029"/>
                  </a:lnTo>
                  <a:lnTo>
                    <a:pt x="6028" y="8068"/>
                  </a:lnTo>
                  <a:lnTo>
                    <a:pt x="6689" y="8068"/>
                  </a:lnTo>
                  <a:lnTo>
                    <a:pt x="7000" y="8029"/>
                  </a:lnTo>
                  <a:lnTo>
                    <a:pt x="7330" y="7990"/>
                  </a:lnTo>
                  <a:lnTo>
                    <a:pt x="7641" y="7913"/>
                  </a:lnTo>
                  <a:lnTo>
                    <a:pt x="7933" y="7835"/>
                  </a:lnTo>
                  <a:lnTo>
                    <a:pt x="8244" y="7718"/>
                  </a:lnTo>
                  <a:lnTo>
                    <a:pt x="8535" y="7602"/>
                  </a:lnTo>
                  <a:lnTo>
                    <a:pt x="8827" y="7466"/>
                  </a:lnTo>
                  <a:lnTo>
                    <a:pt x="9119" y="7310"/>
                  </a:lnTo>
                  <a:lnTo>
                    <a:pt x="9391" y="7135"/>
                  </a:lnTo>
                  <a:lnTo>
                    <a:pt x="9643" y="6960"/>
                  </a:lnTo>
                  <a:lnTo>
                    <a:pt x="9916" y="6746"/>
                  </a:lnTo>
                  <a:lnTo>
                    <a:pt x="10149" y="6532"/>
                  </a:lnTo>
                  <a:lnTo>
                    <a:pt x="10402" y="6319"/>
                  </a:lnTo>
                  <a:lnTo>
                    <a:pt x="10635" y="6085"/>
                  </a:lnTo>
                  <a:lnTo>
                    <a:pt x="10849" y="5833"/>
                  </a:lnTo>
                  <a:lnTo>
                    <a:pt x="11063" y="5580"/>
                  </a:lnTo>
                  <a:lnTo>
                    <a:pt x="11257" y="5308"/>
                  </a:lnTo>
                  <a:lnTo>
                    <a:pt x="11451" y="5035"/>
                  </a:lnTo>
                  <a:lnTo>
                    <a:pt x="11626" y="4744"/>
                  </a:lnTo>
                  <a:lnTo>
                    <a:pt x="11782" y="4452"/>
                  </a:lnTo>
                  <a:lnTo>
                    <a:pt x="11937" y="4141"/>
                  </a:lnTo>
                  <a:lnTo>
                    <a:pt x="12093" y="3830"/>
                  </a:lnTo>
                  <a:lnTo>
                    <a:pt x="12210" y="3519"/>
                  </a:lnTo>
                  <a:lnTo>
                    <a:pt x="12326" y="3189"/>
                  </a:lnTo>
                  <a:lnTo>
                    <a:pt x="12423" y="2858"/>
                  </a:lnTo>
                  <a:lnTo>
                    <a:pt x="12521" y="2528"/>
                  </a:lnTo>
                  <a:lnTo>
                    <a:pt x="12579" y="2197"/>
                  </a:lnTo>
                  <a:lnTo>
                    <a:pt x="12637" y="1867"/>
                  </a:lnTo>
                  <a:lnTo>
                    <a:pt x="12676" y="1517"/>
                  </a:lnTo>
                  <a:lnTo>
                    <a:pt x="12696" y="1167"/>
                  </a:lnTo>
                  <a:lnTo>
                    <a:pt x="12715" y="836"/>
                  </a:lnTo>
                  <a:lnTo>
                    <a:pt x="12696" y="409"/>
                  </a:lnTo>
                  <a:lnTo>
                    <a:pt x="12657" y="0"/>
                  </a:lnTo>
                  <a:lnTo>
                    <a:pt x="12618" y="311"/>
                  </a:lnTo>
                  <a:lnTo>
                    <a:pt x="12560" y="622"/>
                  </a:lnTo>
                  <a:lnTo>
                    <a:pt x="12501" y="934"/>
                  </a:lnTo>
                  <a:lnTo>
                    <a:pt x="12404" y="1245"/>
                  </a:lnTo>
                  <a:lnTo>
                    <a:pt x="12326" y="1556"/>
                  </a:lnTo>
                  <a:lnTo>
                    <a:pt x="12210" y="1847"/>
                  </a:lnTo>
                  <a:lnTo>
                    <a:pt x="12093" y="2139"/>
                  </a:lnTo>
                  <a:lnTo>
                    <a:pt x="11976" y="2430"/>
                  </a:lnTo>
                  <a:lnTo>
                    <a:pt x="11821" y="2703"/>
                  </a:lnTo>
                  <a:lnTo>
                    <a:pt x="11685" y="2975"/>
                  </a:lnTo>
                  <a:lnTo>
                    <a:pt x="11529" y="3247"/>
                  </a:lnTo>
                  <a:lnTo>
                    <a:pt x="11354" y="3500"/>
                  </a:lnTo>
                  <a:lnTo>
                    <a:pt x="11179" y="3752"/>
                  </a:lnTo>
                  <a:lnTo>
                    <a:pt x="10985" y="4005"/>
                  </a:lnTo>
                  <a:lnTo>
                    <a:pt x="10790" y="4238"/>
                  </a:lnTo>
                  <a:lnTo>
                    <a:pt x="10577" y="4472"/>
                  </a:lnTo>
                  <a:lnTo>
                    <a:pt x="10363" y="4686"/>
                  </a:lnTo>
                  <a:lnTo>
                    <a:pt x="10149" y="4880"/>
                  </a:lnTo>
                  <a:lnTo>
                    <a:pt x="9916" y="5094"/>
                  </a:lnTo>
                  <a:lnTo>
                    <a:pt x="9663" y="5269"/>
                  </a:lnTo>
                  <a:lnTo>
                    <a:pt x="9430" y="5444"/>
                  </a:lnTo>
                  <a:lnTo>
                    <a:pt x="9177" y="5599"/>
                  </a:lnTo>
                  <a:lnTo>
                    <a:pt x="8924" y="5755"/>
                  </a:lnTo>
                  <a:lnTo>
                    <a:pt x="8652" y="5871"/>
                  </a:lnTo>
                  <a:lnTo>
                    <a:pt x="8380" y="6007"/>
                  </a:lnTo>
                  <a:lnTo>
                    <a:pt x="8108" y="6105"/>
                  </a:lnTo>
                  <a:lnTo>
                    <a:pt x="7816" y="6202"/>
                  </a:lnTo>
                  <a:lnTo>
                    <a:pt x="7544" y="6260"/>
                  </a:lnTo>
                  <a:lnTo>
                    <a:pt x="7252" y="6338"/>
                  </a:lnTo>
                  <a:lnTo>
                    <a:pt x="6961" y="6377"/>
                  </a:lnTo>
                  <a:lnTo>
                    <a:pt x="6650" y="6396"/>
                  </a:lnTo>
                  <a:lnTo>
                    <a:pt x="6358" y="6416"/>
                  </a:lnTo>
                  <a:lnTo>
                    <a:pt x="6047" y="6396"/>
                  </a:lnTo>
                  <a:lnTo>
                    <a:pt x="5755" y="6377"/>
                  </a:lnTo>
                  <a:lnTo>
                    <a:pt x="5464" y="6338"/>
                  </a:lnTo>
                  <a:lnTo>
                    <a:pt x="5172" y="6260"/>
                  </a:lnTo>
                  <a:lnTo>
                    <a:pt x="4881" y="6202"/>
                  </a:lnTo>
                  <a:lnTo>
                    <a:pt x="4589" y="6105"/>
                  </a:lnTo>
                  <a:lnTo>
                    <a:pt x="4317" y="6007"/>
                  </a:lnTo>
                  <a:lnTo>
                    <a:pt x="4045" y="5871"/>
                  </a:lnTo>
                  <a:lnTo>
                    <a:pt x="3792" y="5755"/>
                  </a:lnTo>
                  <a:lnTo>
                    <a:pt x="3539" y="5599"/>
                  </a:lnTo>
                  <a:lnTo>
                    <a:pt x="3286" y="5444"/>
                  </a:lnTo>
                  <a:lnTo>
                    <a:pt x="3034" y="5269"/>
                  </a:lnTo>
                  <a:lnTo>
                    <a:pt x="2800" y="5094"/>
                  </a:lnTo>
                  <a:lnTo>
                    <a:pt x="2567" y="4880"/>
                  </a:lnTo>
                  <a:lnTo>
                    <a:pt x="2334" y="4686"/>
                  </a:lnTo>
                  <a:lnTo>
                    <a:pt x="2120" y="4472"/>
                  </a:lnTo>
                  <a:lnTo>
                    <a:pt x="1926" y="4238"/>
                  </a:lnTo>
                  <a:lnTo>
                    <a:pt x="1731" y="4005"/>
                  </a:lnTo>
                  <a:lnTo>
                    <a:pt x="1537" y="3752"/>
                  </a:lnTo>
                  <a:lnTo>
                    <a:pt x="1362" y="3500"/>
                  </a:lnTo>
                  <a:lnTo>
                    <a:pt x="1187" y="3247"/>
                  </a:lnTo>
                  <a:lnTo>
                    <a:pt x="1031" y="2975"/>
                  </a:lnTo>
                  <a:lnTo>
                    <a:pt x="876" y="2703"/>
                  </a:lnTo>
                  <a:lnTo>
                    <a:pt x="740" y="2430"/>
                  </a:lnTo>
                  <a:lnTo>
                    <a:pt x="604" y="2139"/>
                  </a:lnTo>
                  <a:lnTo>
                    <a:pt x="487" y="1847"/>
                  </a:lnTo>
                  <a:lnTo>
                    <a:pt x="390" y="1556"/>
                  </a:lnTo>
                  <a:lnTo>
                    <a:pt x="293" y="1245"/>
                  </a:lnTo>
                  <a:lnTo>
                    <a:pt x="215" y="934"/>
                  </a:lnTo>
                  <a:lnTo>
                    <a:pt x="137" y="622"/>
                  </a:lnTo>
                  <a:lnTo>
                    <a:pt x="79" y="311"/>
                  </a:lnTo>
                  <a:lnTo>
                    <a:pt x="4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49">
              <a:extLst>
                <a:ext uri="{FF2B5EF4-FFF2-40B4-BE49-F238E27FC236}">
                  <a16:creationId xmlns:a16="http://schemas.microsoft.com/office/drawing/2014/main" id="{0E88A4C7-3812-1ECC-7184-9BAE97A09330}"/>
                </a:ext>
              </a:extLst>
            </p:cNvPr>
            <p:cNvSpPr/>
            <p:nvPr/>
          </p:nvSpPr>
          <p:spPr>
            <a:xfrm>
              <a:off x="3168632" y="-348121"/>
              <a:ext cx="394673" cy="250421"/>
            </a:xfrm>
            <a:custGeom>
              <a:avLst/>
              <a:gdLst/>
              <a:ahLst/>
              <a:cxnLst/>
              <a:rect l="l" t="t" r="r" b="b"/>
              <a:pathLst>
                <a:path w="12716" h="8069" fill="none" extrusionOk="0">
                  <a:moveTo>
                    <a:pt x="6358" y="6416"/>
                  </a:moveTo>
                  <a:lnTo>
                    <a:pt x="6358" y="6416"/>
                  </a:lnTo>
                  <a:lnTo>
                    <a:pt x="6047" y="6396"/>
                  </a:lnTo>
                  <a:lnTo>
                    <a:pt x="5755" y="6377"/>
                  </a:lnTo>
                  <a:lnTo>
                    <a:pt x="5464" y="6338"/>
                  </a:lnTo>
                  <a:lnTo>
                    <a:pt x="5172" y="6260"/>
                  </a:lnTo>
                  <a:lnTo>
                    <a:pt x="4881" y="6202"/>
                  </a:lnTo>
                  <a:lnTo>
                    <a:pt x="4589" y="6105"/>
                  </a:lnTo>
                  <a:lnTo>
                    <a:pt x="4317" y="6007"/>
                  </a:lnTo>
                  <a:lnTo>
                    <a:pt x="4045" y="5871"/>
                  </a:lnTo>
                  <a:lnTo>
                    <a:pt x="3792" y="5755"/>
                  </a:lnTo>
                  <a:lnTo>
                    <a:pt x="3539" y="5599"/>
                  </a:lnTo>
                  <a:lnTo>
                    <a:pt x="3286" y="5444"/>
                  </a:lnTo>
                  <a:lnTo>
                    <a:pt x="3034" y="5269"/>
                  </a:lnTo>
                  <a:lnTo>
                    <a:pt x="2800" y="5094"/>
                  </a:lnTo>
                  <a:lnTo>
                    <a:pt x="2567" y="4880"/>
                  </a:lnTo>
                  <a:lnTo>
                    <a:pt x="2334" y="4686"/>
                  </a:lnTo>
                  <a:lnTo>
                    <a:pt x="2120" y="4472"/>
                  </a:lnTo>
                  <a:lnTo>
                    <a:pt x="1926" y="4238"/>
                  </a:lnTo>
                  <a:lnTo>
                    <a:pt x="1731" y="4005"/>
                  </a:lnTo>
                  <a:lnTo>
                    <a:pt x="1537" y="3752"/>
                  </a:lnTo>
                  <a:lnTo>
                    <a:pt x="1362" y="3500"/>
                  </a:lnTo>
                  <a:lnTo>
                    <a:pt x="1187" y="3247"/>
                  </a:lnTo>
                  <a:lnTo>
                    <a:pt x="1031" y="2975"/>
                  </a:lnTo>
                  <a:lnTo>
                    <a:pt x="876" y="2703"/>
                  </a:lnTo>
                  <a:lnTo>
                    <a:pt x="740" y="2430"/>
                  </a:lnTo>
                  <a:lnTo>
                    <a:pt x="604" y="2139"/>
                  </a:lnTo>
                  <a:lnTo>
                    <a:pt x="487" y="1847"/>
                  </a:lnTo>
                  <a:lnTo>
                    <a:pt x="390" y="1556"/>
                  </a:lnTo>
                  <a:lnTo>
                    <a:pt x="293" y="1245"/>
                  </a:lnTo>
                  <a:lnTo>
                    <a:pt x="215" y="934"/>
                  </a:lnTo>
                  <a:lnTo>
                    <a:pt x="137" y="622"/>
                  </a:lnTo>
                  <a:lnTo>
                    <a:pt x="79" y="311"/>
                  </a:lnTo>
                  <a:lnTo>
                    <a:pt x="40" y="0"/>
                  </a:lnTo>
                  <a:lnTo>
                    <a:pt x="40" y="0"/>
                  </a:lnTo>
                  <a:lnTo>
                    <a:pt x="1" y="409"/>
                  </a:lnTo>
                  <a:lnTo>
                    <a:pt x="1" y="836"/>
                  </a:lnTo>
                  <a:lnTo>
                    <a:pt x="1" y="836"/>
                  </a:lnTo>
                  <a:lnTo>
                    <a:pt x="1" y="1167"/>
                  </a:lnTo>
                  <a:lnTo>
                    <a:pt x="20" y="1517"/>
                  </a:lnTo>
                  <a:lnTo>
                    <a:pt x="59" y="1867"/>
                  </a:lnTo>
                  <a:lnTo>
                    <a:pt x="118" y="2197"/>
                  </a:lnTo>
                  <a:lnTo>
                    <a:pt x="195" y="2528"/>
                  </a:lnTo>
                  <a:lnTo>
                    <a:pt x="273" y="2858"/>
                  </a:lnTo>
                  <a:lnTo>
                    <a:pt x="370" y="3189"/>
                  </a:lnTo>
                  <a:lnTo>
                    <a:pt x="487" y="3519"/>
                  </a:lnTo>
                  <a:lnTo>
                    <a:pt x="623" y="3830"/>
                  </a:lnTo>
                  <a:lnTo>
                    <a:pt x="759" y="4141"/>
                  </a:lnTo>
                  <a:lnTo>
                    <a:pt x="915" y="4452"/>
                  </a:lnTo>
                  <a:lnTo>
                    <a:pt x="1070" y="4744"/>
                  </a:lnTo>
                  <a:lnTo>
                    <a:pt x="1265" y="5035"/>
                  </a:lnTo>
                  <a:lnTo>
                    <a:pt x="1440" y="5308"/>
                  </a:lnTo>
                  <a:lnTo>
                    <a:pt x="1653" y="5580"/>
                  </a:lnTo>
                  <a:lnTo>
                    <a:pt x="1848" y="5833"/>
                  </a:lnTo>
                  <a:lnTo>
                    <a:pt x="2081" y="6085"/>
                  </a:lnTo>
                  <a:lnTo>
                    <a:pt x="2314" y="6319"/>
                  </a:lnTo>
                  <a:lnTo>
                    <a:pt x="2548" y="6532"/>
                  </a:lnTo>
                  <a:lnTo>
                    <a:pt x="2800" y="6746"/>
                  </a:lnTo>
                  <a:lnTo>
                    <a:pt x="3053" y="6960"/>
                  </a:lnTo>
                  <a:lnTo>
                    <a:pt x="3325" y="7135"/>
                  </a:lnTo>
                  <a:lnTo>
                    <a:pt x="3597" y="7310"/>
                  </a:lnTo>
                  <a:lnTo>
                    <a:pt x="3870" y="7466"/>
                  </a:lnTo>
                  <a:lnTo>
                    <a:pt x="4161" y="7602"/>
                  </a:lnTo>
                  <a:lnTo>
                    <a:pt x="4453" y="7718"/>
                  </a:lnTo>
                  <a:lnTo>
                    <a:pt x="4764" y="7835"/>
                  </a:lnTo>
                  <a:lnTo>
                    <a:pt x="5075" y="7913"/>
                  </a:lnTo>
                  <a:lnTo>
                    <a:pt x="5386" y="7990"/>
                  </a:lnTo>
                  <a:lnTo>
                    <a:pt x="5697" y="8029"/>
                  </a:lnTo>
                  <a:lnTo>
                    <a:pt x="6028" y="8068"/>
                  </a:lnTo>
                  <a:lnTo>
                    <a:pt x="6358" y="8068"/>
                  </a:lnTo>
                  <a:lnTo>
                    <a:pt x="6358" y="8068"/>
                  </a:lnTo>
                  <a:lnTo>
                    <a:pt x="6689" y="8068"/>
                  </a:lnTo>
                  <a:lnTo>
                    <a:pt x="7000" y="8029"/>
                  </a:lnTo>
                  <a:lnTo>
                    <a:pt x="7330" y="7990"/>
                  </a:lnTo>
                  <a:lnTo>
                    <a:pt x="7641" y="7913"/>
                  </a:lnTo>
                  <a:lnTo>
                    <a:pt x="7933" y="7835"/>
                  </a:lnTo>
                  <a:lnTo>
                    <a:pt x="8244" y="7718"/>
                  </a:lnTo>
                  <a:lnTo>
                    <a:pt x="8535" y="7602"/>
                  </a:lnTo>
                  <a:lnTo>
                    <a:pt x="8827" y="7466"/>
                  </a:lnTo>
                  <a:lnTo>
                    <a:pt x="9119" y="7310"/>
                  </a:lnTo>
                  <a:lnTo>
                    <a:pt x="9391" y="7135"/>
                  </a:lnTo>
                  <a:lnTo>
                    <a:pt x="9643" y="6960"/>
                  </a:lnTo>
                  <a:lnTo>
                    <a:pt x="9916" y="6746"/>
                  </a:lnTo>
                  <a:lnTo>
                    <a:pt x="10149" y="6532"/>
                  </a:lnTo>
                  <a:lnTo>
                    <a:pt x="10402" y="6319"/>
                  </a:lnTo>
                  <a:lnTo>
                    <a:pt x="10635" y="6085"/>
                  </a:lnTo>
                  <a:lnTo>
                    <a:pt x="10849" y="5833"/>
                  </a:lnTo>
                  <a:lnTo>
                    <a:pt x="11063" y="5580"/>
                  </a:lnTo>
                  <a:lnTo>
                    <a:pt x="11257" y="5308"/>
                  </a:lnTo>
                  <a:lnTo>
                    <a:pt x="11451" y="5035"/>
                  </a:lnTo>
                  <a:lnTo>
                    <a:pt x="11626" y="4744"/>
                  </a:lnTo>
                  <a:lnTo>
                    <a:pt x="11782" y="4452"/>
                  </a:lnTo>
                  <a:lnTo>
                    <a:pt x="11937" y="4141"/>
                  </a:lnTo>
                  <a:lnTo>
                    <a:pt x="12093" y="3830"/>
                  </a:lnTo>
                  <a:lnTo>
                    <a:pt x="12210" y="3519"/>
                  </a:lnTo>
                  <a:lnTo>
                    <a:pt x="12326" y="3189"/>
                  </a:lnTo>
                  <a:lnTo>
                    <a:pt x="12423" y="2858"/>
                  </a:lnTo>
                  <a:lnTo>
                    <a:pt x="12521" y="2528"/>
                  </a:lnTo>
                  <a:lnTo>
                    <a:pt x="12579" y="2197"/>
                  </a:lnTo>
                  <a:lnTo>
                    <a:pt x="12637" y="1867"/>
                  </a:lnTo>
                  <a:lnTo>
                    <a:pt x="12676" y="1517"/>
                  </a:lnTo>
                  <a:lnTo>
                    <a:pt x="12696" y="1167"/>
                  </a:lnTo>
                  <a:lnTo>
                    <a:pt x="12715" y="836"/>
                  </a:lnTo>
                  <a:lnTo>
                    <a:pt x="12715" y="836"/>
                  </a:lnTo>
                  <a:lnTo>
                    <a:pt x="12696" y="409"/>
                  </a:lnTo>
                  <a:lnTo>
                    <a:pt x="12657" y="0"/>
                  </a:lnTo>
                  <a:lnTo>
                    <a:pt x="12657" y="0"/>
                  </a:lnTo>
                  <a:lnTo>
                    <a:pt x="12618" y="311"/>
                  </a:lnTo>
                  <a:lnTo>
                    <a:pt x="12560" y="622"/>
                  </a:lnTo>
                  <a:lnTo>
                    <a:pt x="12501" y="934"/>
                  </a:lnTo>
                  <a:lnTo>
                    <a:pt x="12404" y="1245"/>
                  </a:lnTo>
                  <a:lnTo>
                    <a:pt x="12326" y="1556"/>
                  </a:lnTo>
                  <a:lnTo>
                    <a:pt x="12210" y="1847"/>
                  </a:lnTo>
                  <a:lnTo>
                    <a:pt x="12093" y="2139"/>
                  </a:lnTo>
                  <a:lnTo>
                    <a:pt x="11976" y="2430"/>
                  </a:lnTo>
                  <a:lnTo>
                    <a:pt x="11821" y="2703"/>
                  </a:lnTo>
                  <a:lnTo>
                    <a:pt x="11685" y="2975"/>
                  </a:lnTo>
                  <a:lnTo>
                    <a:pt x="11529" y="3247"/>
                  </a:lnTo>
                  <a:lnTo>
                    <a:pt x="11354" y="3500"/>
                  </a:lnTo>
                  <a:lnTo>
                    <a:pt x="11179" y="3752"/>
                  </a:lnTo>
                  <a:lnTo>
                    <a:pt x="10985" y="4005"/>
                  </a:lnTo>
                  <a:lnTo>
                    <a:pt x="10790" y="4238"/>
                  </a:lnTo>
                  <a:lnTo>
                    <a:pt x="10577" y="4472"/>
                  </a:lnTo>
                  <a:lnTo>
                    <a:pt x="10363" y="4686"/>
                  </a:lnTo>
                  <a:lnTo>
                    <a:pt x="10149" y="4880"/>
                  </a:lnTo>
                  <a:lnTo>
                    <a:pt x="9916" y="5094"/>
                  </a:lnTo>
                  <a:lnTo>
                    <a:pt x="9663" y="5269"/>
                  </a:lnTo>
                  <a:lnTo>
                    <a:pt x="9430" y="5444"/>
                  </a:lnTo>
                  <a:lnTo>
                    <a:pt x="9177" y="5599"/>
                  </a:lnTo>
                  <a:lnTo>
                    <a:pt x="8924" y="5755"/>
                  </a:lnTo>
                  <a:lnTo>
                    <a:pt x="8652" y="5871"/>
                  </a:lnTo>
                  <a:lnTo>
                    <a:pt x="8380" y="6007"/>
                  </a:lnTo>
                  <a:lnTo>
                    <a:pt x="8108" y="6105"/>
                  </a:lnTo>
                  <a:lnTo>
                    <a:pt x="7816" y="6202"/>
                  </a:lnTo>
                  <a:lnTo>
                    <a:pt x="7544" y="6260"/>
                  </a:lnTo>
                  <a:lnTo>
                    <a:pt x="7252" y="6338"/>
                  </a:lnTo>
                  <a:lnTo>
                    <a:pt x="6961" y="6377"/>
                  </a:lnTo>
                  <a:lnTo>
                    <a:pt x="6650" y="6396"/>
                  </a:lnTo>
                  <a:lnTo>
                    <a:pt x="6358" y="64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49">
              <a:extLst>
                <a:ext uri="{FF2B5EF4-FFF2-40B4-BE49-F238E27FC236}">
                  <a16:creationId xmlns:a16="http://schemas.microsoft.com/office/drawing/2014/main" id="{3B5C9C3D-99F1-93F0-5B93-793704DC63D7}"/>
                </a:ext>
              </a:extLst>
            </p:cNvPr>
            <p:cNvSpPr/>
            <p:nvPr/>
          </p:nvSpPr>
          <p:spPr>
            <a:xfrm>
              <a:off x="3359320" y="-437412"/>
              <a:ext cx="13284" cy="143009"/>
            </a:xfrm>
            <a:custGeom>
              <a:avLst/>
              <a:gdLst/>
              <a:ahLst/>
              <a:cxnLst/>
              <a:rect l="l" t="t" r="r" b="b"/>
              <a:pathLst>
                <a:path w="428" h="4608" extrusionOk="0">
                  <a:moveTo>
                    <a:pt x="0" y="0"/>
                  </a:moveTo>
                  <a:lnTo>
                    <a:pt x="0" y="4608"/>
                  </a:lnTo>
                  <a:lnTo>
                    <a:pt x="428" y="4608"/>
                  </a:lnTo>
                  <a:lnTo>
                    <a:pt x="428"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49">
              <a:extLst>
                <a:ext uri="{FF2B5EF4-FFF2-40B4-BE49-F238E27FC236}">
                  <a16:creationId xmlns:a16="http://schemas.microsoft.com/office/drawing/2014/main" id="{6F1C8451-1316-2F95-7D1E-D2A470B56AD2}"/>
                </a:ext>
              </a:extLst>
            </p:cNvPr>
            <p:cNvSpPr/>
            <p:nvPr/>
          </p:nvSpPr>
          <p:spPr>
            <a:xfrm>
              <a:off x="3359320" y="-437412"/>
              <a:ext cx="13284" cy="143009"/>
            </a:xfrm>
            <a:custGeom>
              <a:avLst/>
              <a:gdLst/>
              <a:ahLst/>
              <a:cxnLst/>
              <a:rect l="l" t="t" r="r" b="b"/>
              <a:pathLst>
                <a:path w="428" h="4608" fill="none" extrusionOk="0">
                  <a:moveTo>
                    <a:pt x="428" y="4608"/>
                  </a:moveTo>
                  <a:lnTo>
                    <a:pt x="0" y="4608"/>
                  </a:lnTo>
                  <a:lnTo>
                    <a:pt x="0" y="0"/>
                  </a:lnTo>
                  <a:lnTo>
                    <a:pt x="428" y="0"/>
                  </a:lnTo>
                  <a:lnTo>
                    <a:pt x="428" y="46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49">
              <a:extLst>
                <a:ext uri="{FF2B5EF4-FFF2-40B4-BE49-F238E27FC236}">
                  <a16:creationId xmlns:a16="http://schemas.microsoft.com/office/drawing/2014/main" id="{67AD251C-C011-1C7D-DEC1-6776BE8064C6}"/>
                </a:ext>
              </a:extLst>
            </p:cNvPr>
            <p:cNvSpPr/>
            <p:nvPr/>
          </p:nvSpPr>
          <p:spPr>
            <a:xfrm>
              <a:off x="3264597" y="-435612"/>
              <a:ext cx="49505" cy="141830"/>
            </a:xfrm>
            <a:custGeom>
              <a:avLst/>
              <a:gdLst/>
              <a:ahLst/>
              <a:cxnLst/>
              <a:rect l="l" t="t" r="r" b="b"/>
              <a:pathLst>
                <a:path w="1595" h="4570" extrusionOk="0">
                  <a:moveTo>
                    <a:pt x="1186" y="0"/>
                  </a:moveTo>
                  <a:lnTo>
                    <a:pt x="0" y="4472"/>
                  </a:lnTo>
                  <a:lnTo>
                    <a:pt x="408" y="4569"/>
                  </a:lnTo>
                  <a:lnTo>
                    <a:pt x="1594" y="117"/>
                  </a:lnTo>
                  <a:lnTo>
                    <a:pt x="1186"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49">
              <a:extLst>
                <a:ext uri="{FF2B5EF4-FFF2-40B4-BE49-F238E27FC236}">
                  <a16:creationId xmlns:a16="http://schemas.microsoft.com/office/drawing/2014/main" id="{9A7B66BE-88B3-8474-1A72-AD58A316D348}"/>
                </a:ext>
              </a:extLst>
            </p:cNvPr>
            <p:cNvSpPr/>
            <p:nvPr/>
          </p:nvSpPr>
          <p:spPr>
            <a:xfrm>
              <a:off x="3264597" y="-435612"/>
              <a:ext cx="49505" cy="141830"/>
            </a:xfrm>
            <a:custGeom>
              <a:avLst/>
              <a:gdLst/>
              <a:ahLst/>
              <a:cxnLst/>
              <a:rect l="l" t="t" r="r" b="b"/>
              <a:pathLst>
                <a:path w="1595" h="4570" fill="none" extrusionOk="0">
                  <a:moveTo>
                    <a:pt x="408" y="4569"/>
                  </a:moveTo>
                  <a:lnTo>
                    <a:pt x="0" y="4472"/>
                  </a:lnTo>
                  <a:lnTo>
                    <a:pt x="1186" y="0"/>
                  </a:lnTo>
                  <a:lnTo>
                    <a:pt x="1594" y="117"/>
                  </a:lnTo>
                  <a:lnTo>
                    <a:pt x="408" y="4569"/>
                  </a:lnTo>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9">
              <a:extLst>
                <a:ext uri="{FF2B5EF4-FFF2-40B4-BE49-F238E27FC236}">
                  <a16:creationId xmlns:a16="http://schemas.microsoft.com/office/drawing/2014/main" id="{429C1137-8697-49F0-1099-5455C464177F}"/>
                </a:ext>
              </a:extLst>
            </p:cNvPr>
            <p:cNvSpPr/>
            <p:nvPr/>
          </p:nvSpPr>
          <p:spPr>
            <a:xfrm>
              <a:off x="3419034" y="-435612"/>
              <a:ext cx="49505" cy="141830"/>
            </a:xfrm>
            <a:custGeom>
              <a:avLst/>
              <a:gdLst/>
              <a:ahLst/>
              <a:cxnLst/>
              <a:rect l="l" t="t" r="r" b="b"/>
              <a:pathLst>
                <a:path w="1595" h="4570" extrusionOk="0">
                  <a:moveTo>
                    <a:pt x="409" y="0"/>
                  </a:moveTo>
                  <a:lnTo>
                    <a:pt x="1" y="117"/>
                  </a:lnTo>
                  <a:lnTo>
                    <a:pt x="1187" y="4569"/>
                  </a:lnTo>
                  <a:lnTo>
                    <a:pt x="1595" y="4472"/>
                  </a:lnTo>
                  <a:lnTo>
                    <a:pt x="409"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49">
              <a:extLst>
                <a:ext uri="{FF2B5EF4-FFF2-40B4-BE49-F238E27FC236}">
                  <a16:creationId xmlns:a16="http://schemas.microsoft.com/office/drawing/2014/main" id="{44BC0FA4-8601-B8EB-E6C4-5738EA917FF0}"/>
                </a:ext>
              </a:extLst>
            </p:cNvPr>
            <p:cNvSpPr/>
            <p:nvPr/>
          </p:nvSpPr>
          <p:spPr>
            <a:xfrm>
              <a:off x="3419034" y="-435612"/>
              <a:ext cx="49505" cy="141830"/>
            </a:xfrm>
            <a:custGeom>
              <a:avLst/>
              <a:gdLst/>
              <a:ahLst/>
              <a:cxnLst/>
              <a:rect l="l" t="t" r="r" b="b"/>
              <a:pathLst>
                <a:path w="1595" h="4570" fill="none" extrusionOk="0">
                  <a:moveTo>
                    <a:pt x="1187" y="4569"/>
                  </a:moveTo>
                  <a:lnTo>
                    <a:pt x="1" y="117"/>
                  </a:lnTo>
                  <a:lnTo>
                    <a:pt x="409" y="0"/>
                  </a:lnTo>
                  <a:lnTo>
                    <a:pt x="1595" y="4472"/>
                  </a:lnTo>
                  <a:lnTo>
                    <a:pt x="1187" y="45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49">
              <a:extLst>
                <a:ext uri="{FF2B5EF4-FFF2-40B4-BE49-F238E27FC236}">
                  <a16:creationId xmlns:a16="http://schemas.microsoft.com/office/drawing/2014/main" id="{86F6603D-06A8-117E-292E-8A183FA6D13E}"/>
                </a:ext>
              </a:extLst>
            </p:cNvPr>
            <p:cNvSpPr/>
            <p:nvPr/>
          </p:nvSpPr>
          <p:spPr>
            <a:xfrm>
              <a:off x="3443180" y="-400603"/>
              <a:ext cx="73652" cy="59153"/>
            </a:xfrm>
            <a:custGeom>
              <a:avLst/>
              <a:gdLst/>
              <a:ahLst/>
              <a:cxnLst/>
              <a:rect l="l" t="t" r="r" b="b"/>
              <a:pathLst>
                <a:path w="2373" h="1906" extrusionOk="0">
                  <a:moveTo>
                    <a:pt x="1147" y="0"/>
                  </a:moveTo>
                  <a:lnTo>
                    <a:pt x="1070" y="19"/>
                  </a:lnTo>
                  <a:lnTo>
                    <a:pt x="0" y="272"/>
                  </a:lnTo>
                  <a:lnTo>
                    <a:pt x="78" y="564"/>
                  </a:lnTo>
                  <a:lnTo>
                    <a:pt x="1070" y="331"/>
                  </a:lnTo>
                  <a:lnTo>
                    <a:pt x="1147" y="311"/>
                  </a:lnTo>
                  <a:lnTo>
                    <a:pt x="1225" y="331"/>
                  </a:lnTo>
                  <a:lnTo>
                    <a:pt x="1303" y="350"/>
                  </a:lnTo>
                  <a:lnTo>
                    <a:pt x="1361" y="408"/>
                  </a:lnTo>
                  <a:lnTo>
                    <a:pt x="1420" y="467"/>
                  </a:lnTo>
                  <a:lnTo>
                    <a:pt x="2314" y="1866"/>
                  </a:lnTo>
                  <a:lnTo>
                    <a:pt x="2314" y="1905"/>
                  </a:lnTo>
                  <a:lnTo>
                    <a:pt x="2353" y="1808"/>
                  </a:lnTo>
                  <a:lnTo>
                    <a:pt x="2372" y="1730"/>
                  </a:lnTo>
                  <a:lnTo>
                    <a:pt x="2353" y="1652"/>
                  </a:lnTo>
                  <a:lnTo>
                    <a:pt x="2314" y="1555"/>
                  </a:lnTo>
                  <a:lnTo>
                    <a:pt x="1420" y="156"/>
                  </a:lnTo>
                  <a:lnTo>
                    <a:pt x="1361" y="97"/>
                  </a:lnTo>
                  <a:lnTo>
                    <a:pt x="1303" y="39"/>
                  </a:lnTo>
                  <a:lnTo>
                    <a:pt x="1225" y="19"/>
                  </a:lnTo>
                  <a:lnTo>
                    <a:pt x="11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49">
              <a:extLst>
                <a:ext uri="{FF2B5EF4-FFF2-40B4-BE49-F238E27FC236}">
                  <a16:creationId xmlns:a16="http://schemas.microsoft.com/office/drawing/2014/main" id="{FEE2900D-0A78-A334-BC11-5379ED67C1E4}"/>
                </a:ext>
              </a:extLst>
            </p:cNvPr>
            <p:cNvSpPr/>
            <p:nvPr/>
          </p:nvSpPr>
          <p:spPr>
            <a:xfrm>
              <a:off x="3216304" y="-352342"/>
              <a:ext cx="31" cy="621"/>
            </a:xfrm>
            <a:custGeom>
              <a:avLst/>
              <a:gdLst/>
              <a:ahLst/>
              <a:cxnLst/>
              <a:rect l="l" t="t" r="r" b="b"/>
              <a:pathLst>
                <a:path w="1" h="20" extrusionOk="0">
                  <a:moveTo>
                    <a:pt x="1" y="20"/>
                  </a:moveTo>
                  <a:lnTo>
                    <a:pt x="1" y="20"/>
                  </a:lnTo>
                  <a:lnTo>
                    <a:pt x="1" y="20"/>
                  </a:lnTo>
                  <a:lnTo>
                    <a:pt x="1" y="20"/>
                  </a:lnTo>
                  <a:lnTo>
                    <a:pt x="1" y="20"/>
                  </a:lnTo>
                  <a:close/>
                  <a:moveTo>
                    <a:pt x="1" y="0"/>
                  </a:moveTo>
                  <a:lnTo>
                    <a:pt x="1" y="0"/>
                  </a:lnTo>
                  <a:lnTo>
                    <a:pt x="1" y="0"/>
                  </a:lnTo>
                  <a:lnTo>
                    <a:pt x="1" y="0"/>
                  </a:lnTo>
                  <a:lnTo>
                    <a:pt x="1" y="0"/>
                  </a:lnTo>
                  <a:close/>
                </a:path>
              </a:pathLst>
            </a:custGeom>
            <a:solidFill>
              <a:srgbClr val="2C72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49">
              <a:extLst>
                <a:ext uri="{FF2B5EF4-FFF2-40B4-BE49-F238E27FC236}">
                  <a16:creationId xmlns:a16="http://schemas.microsoft.com/office/drawing/2014/main" id="{2C22CB15-74E3-6746-86F0-5D6401972BEB}"/>
                </a:ext>
              </a:extLst>
            </p:cNvPr>
            <p:cNvSpPr/>
            <p:nvPr/>
          </p:nvSpPr>
          <p:spPr>
            <a:xfrm>
              <a:off x="3216304" y="-351753"/>
              <a:ext cx="31" cy="31"/>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9">
              <a:extLst>
                <a:ext uri="{FF2B5EF4-FFF2-40B4-BE49-F238E27FC236}">
                  <a16:creationId xmlns:a16="http://schemas.microsoft.com/office/drawing/2014/main" id="{FB36114B-B4A6-F491-F0DD-ECD26797CFA2}"/>
                </a:ext>
              </a:extLst>
            </p:cNvPr>
            <p:cNvSpPr/>
            <p:nvPr/>
          </p:nvSpPr>
          <p:spPr>
            <a:xfrm>
              <a:off x="3216304" y="-352342"/>
              <a:ext cx="31" cy="31"/>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49">
              <a:extLst>
                <a:ext uri="{FF2B5EF4-FFF2-40B4-BE49-F238E27FC236}">
                  <a16:creationId xmlns:a16="http://schemas.microsoft.com/office/drawing/2014/main" id="{67200F2B-A5F4-2BB0-D0C5-B99B39A01BF2}"/>
                </a:ext>
              </a:extLst>
            </p:cNvPr>
            <p:cNvSpPr/>
            <p:nvPr/>
          </p:nvSpPr>
          <p:spPr>
            <a:xfrm>
              <a:off x="3215094" y="-400603"/>
              <a:ext cx="74862" cy="59153"/>
            </a:xfrm>
            <a:custGeom>
              <a:avLst/>
              <a:gdLst/>
              <a:ahLst/>
              <a:cxnLst/>
              <a:rect l="l" t="t" r="r" b="b"/>
              <a:pathLst>
                <a:path w="2412" h="1906" extrusionOk="0">
                  <a:moveTo>
                    <a:pt x="1226" y="0"/>
                  </a:moveTo>
                  <a:lnTo>
                    <a:pt x="1148" y="19"/>
                  </a:lnTo>
                  <a:lnTo>
                    <a:pt x="1070" y="39"/>
                  </a:lnTo>
                  <a:lnTo>
                    <a:pt x="992" y="97"/>
                  </a:lnTo>
                  <a:lnTo>
                    <a:pt x="934" y="156"/>
                  </a:lnTo>
                  <a:lnTo>
                    <a:pt x="40" y="1555"/>
                  </a:lnTo>
                  <a:lnTo>
                    <a:pt x="40" y="1575"/>
                  </a:lnTo>
                  <a:lnTo>
                    <a:pt x="1" y="1652"/>
                  </a:lnTo>
                  <a:lnTo>
                    <a:pt x="1" y="1730"/>
                  </a:lnTo>
                  <a:lnTo>
                    <a:pt x="1" y="1808"/>
                  </a:lnTo>
                  <a:lnTo>
                    <a:pt x="40" y="1905"/>
                  </a:lnTo>
                  <a:lnTo>
                    <a:pt x="40" y="1866"/>
                  </a:lnTo>
                  <a:lnTo>
                    <a:pt x="934" y="467"/>
                  </a:lnTo>
                  <a:lnTo>
                    <a:pt x="992" y="408"/>
                  </a:lnTo>
                  <a:lnTo>
                    <a:pt x="1070" y="350"/>
                  </a:lnTo>
                  <a:lnTo>
                    <a:pt x="1148" y="331"/>
                  </a:lnTo>
                  <a:lnTo>
                    <a:pt x="1226" y="311"/>
                  </a:lnTo>
                  <a:lnTo>
                    <a:pt x="1303" y="331"/>
                  </a:lnTo>
                  <a:lnTo>
                    <a:pt x="2334" y="583"/>
                  </a:lnTo>
                  <a:lnTo>
                    <a:pt x="2412" y="292"/>
                  </a:lnTo>
                  <a:lnTo>
                    <a:pt x="1303" y="19"/>
                  </a:lnTo>
                  <a:lnTo>
                    <a:pt x="12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49">
              <a:extLst>
                <a:ext uri="{FF2B5EF4-FFF2-40B4-BE49-F238E27FC236}">
                  <a16:creationId xmlns:a16="http://schemas.microsoft.com/office/drawing/2014/main" id="{621BD4A5-DA8D-24E9-8AD2-A77359D3B1CD}"/>
                </a:ext>
              </a:extLst>
            </p:cNvPr>
            <p:cNvSpPr/>
            <p:nvPr/>
          </p:nvSpPr>
          <p:spPr>
            <a:xfrm>
              <a:off x="3372572" y="-390951"/>
              <a:ext cx="60368" cy="9683"/>
            </a:xfrm>
            <a:custGeom>
              <a:avLst/>
              <a:gdLst/>
              <a:ahLst/>
              <a:cxnLst/>
              <a:rect l="l" t="t" r="r" b="b"/>
              <a:pathLst>
                <a:path w="1945" h="312" extrusionOk="0">
                  <a:moveTo>
                    <a:pt x="1" y="0"/>
                  </a:moveTo>
                  <a:lnTo>
                    <a:pt x="1" y="311"/>
                  </a:lnTo>
                  <a:lnTo>
                    <a:pt x="1945" y="311"/>
                  </a:lnTo>
                  <a:lnTo>
                    <a:pt x="1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49">
              <a:extLst>
                <a:ext uri="{FF2B5EF4-FFF2-40B4-BE49-F238E27FC236}">
                  <a16:creationId xmlns:a16="http://schemas.microsoft.com/office/drawing/2014/main" id="{4FF8AEB1-D4CF-CD63-C7DC-69ADE1396790}"/>
                </a:ext>
              </a:extLst>
            </p:cNvPr>
            <p:cNvSpPr/>
            <p:nvPr/>
          </p:nvSpPr>
          <p:spPr>
            <a:xfrm>
              <a:off x="3300785" y="-390951"/>
              <a:ext cx="58568" cy="9683"/>
            </a:xfrm>
            <a:custGeom>
              <a:avLst/>
              <a:gdLst/>
              <a:ahLst/>
              <a:cxnLst/>
              <a:rect l="l" t="t" r="r" b="b"/>
              <a:pathLst>
                <a:path w="1887" h="312" extrusionOk="0">
                  <a:moveTo>
                    <a:pt x="78" y="0"/>
                  </a:moveTo>
                  <a:lnTo>
                    <a:pt x="0" y="311"/>
                  </a:lnTo>
                  <a:lnTo>
                    <a:pt x="1886" y="311"/>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49">
              <a:extLst>
                <a:ext uri="{FF2B5EF4-FFF2-40B4-BE49-F238E27FC236}">
                  <a16:creationId xmlns:a16="http://schemas.microsoft.com/office/drawing/2014/main" id="{77A69AAB-7E48-C42B-2E72-03F3C06140BC}"/>
                </a:ext>
              </a:extLst>
            </p:cNvPr>
            <p:cNvSpPr/>
            <p:nvPr/>
          </p:nvSpPr>
          <p:spPr>
            <a:xfrm>
              <a:off x="3359320" y="-390951"/>
              <a:ext cx="13284" cy="9683"/>
            </a:xfrm>
            <a:custGeom>
              <a:avLst/>
              <a:gdLst/>
              <a:ahLst/>
              <a:cxnLst/>
              <a:rect l="l" t="t" r="r" b="b"/>
              <a:pathLst>
                <a:path w="428" h="312" extrusionOk="0">
                  <a:moveTo>
                    <a:pt x="0" y="0"/>
                  </a:moveTo>
                  <a:lnTo>
                    <a:pt x="0" y="311"/>
                  </a:lnTo>
                  <a:lnTo>
                    <a:pt x="428" y="311"/>
                  </a:lnTo>
                  <a:lnTo>
                    <a:pt x="4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49">
              <a:extLst>
                <a:ext uri="{FF2B5EF4-FFF2-40B4-BE49-F238E27FC236}">
                  <a16:creationId xmlns:a16="http://schemas.microsoft.com/office/drawing/2014/main" id="{314C512E-FD8C-890F-F470-3205C9DB9E4B}"/>
                </a:ext>
              </a:extLst>
            </p:cNvPr>
            <p:cNvSpPr/>
            <p:nvPr/>
          </p:nvSpPr>
          <p:spPr>
            <a:xfrm>
              <a:off x="3287502" y="-391572"/>
              <a:ext cx="15736" cy="10304"/>
            </a:xfrm>
            <a:custGeom>
              <a:avLst/>
              <a:gdLst/>
              <a:ahLst/>
              <a:cxnLst/>
              <a:rect l="l" t="t" r="r" b="b"/>
              <a:pathLst>
                <a:path w="507" h="332" extrusionOk="0">
                  <a:moveTo>
                    <a:pt x="79" y="1"/>
                  </a:moveTo>
                  <a:lnTo>
                    <a:pt x="1" y="292"/>
                  </a:lnTo>
                  <a:lnTo>
                    <a:pt x="215" y="331"/>
                  </a:lnTo>
                  <a:lnTo>
                    <a:pt x="428" y="331"/>
                  </a:lnTo>
                  <a:lnTo>
                    <a:pt x="506" y="20"/>
                  </a:lnTo>
                  <a:lnTo>
                    <a:pt x="215" y="20"/>
                  </a:lnTo>
                  <a:lnTo>
                    <a:pt x="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49">
              <a:extLst>
                <a:ext uri="{FF2B5EF4-FFF2-40B4-BE49-F238E27FC236}">
                  <a16:creationId xmlns:a16="http://schemas.microsoft.com/office/drawing/2014/main" id="{2BEA0B89-D912-025A-DD77-E19CA55B23BE}"/>
                </a:ext>
              </a:extLst>
            </p:cNvPr>
            <p:cNvSpPr/>
            <p:nvPr/>
          </p:nvSpPr>
          <p:spPr>
            <a:xfrm>
              <a:off x="3429896" y="-392161"/>
              <a:ext cx="15736" cy="10893"/>
            </a:xfrm>
            <a:custGeom>
              <a:avLst/>
              <a:gdLst/>
              <a:ahLst/>
              <a:cxnLst/>
              <a:rect l="l" t="t" r="r" b="b"/>
              <a:pathLst>
                <a:path w="507" h="351" extrusionOk="0">
                  <a:moveTo>
                    <a:pt x="428" y="0"/>
                  </a:moveTo>
                  <a:lnTo>
                    <a:pt x="253" y="39"/>
                  </a:lnTo>
                  <a:lnTo>
                    <a:pt x="1" y="39"/>
                  </a:lnTo>
                  <a:lnTo>
                    <a:pt x="98" y="350"/>
                  </a:lnTo>
                  <a:lnTo>
                    <a:pt x="253" y="350"/>
                  </a:lnTo>
                  <a:lnTo>
                    <a:pt x="506" y="292"/>
                  </a:lnTo>
                  <a:lnTo>
                    <a:pt x="4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תמונה 2">
            <a:extLst>
              <a:ext uri="{FF2B5EF4-FFF2-40B4-BE49-F238E27FC236}">
                <a16:creationId xmlns:a16="http://schemas.microsoft.com/office/drawing/2014/main" id="{DFCD94FC-59D9-6AF0-321E-C5BC15DBE392}"/>
              </a:ext>
            </a:extLst>
          </p:cNvPr>
          <p:cNvPicPr>
            <a:picLocks noChangeAspect="1"/>
          </p:cNvPicPr>
          <p:nvPr/>
        </p:nvPicPr>
        <p:blipFill>
          <a:blip r:embed="rId3"/>
          <a:stretch>
            <a:fillRect/>
          </a:stretch>
        </p:blipFill>
        <p:spPr>
          <a:xfrm>
            <a:off x="7871460" y="2859024"/>
            <a:ext cx="1138428" cy="804672"/>
          </a:xfrm>
          <a:prstGeom prst="rect">
            <a:avLst/>
          </a:prstGeom>
        </p:spPr>
      </p:pic>
      <p:sp>
        <p:nvSpPr>
          <p:cNvPr id="7" name="Google Shape;5131;p49">
            <a:extLst>
              <a:ext uri="{FF2B5EF4-FFF2-40B4-BE49-F238E27FC236}">
                <a16:creationId xmlns:a16="http://schemas.microsoft.com/office/drawing/2014/main" id="{DFE5C777-8C1E-AB8B-CD87-80C373F4995C}"/>
              </a:ext>
            </a:extLst>
          </p:cNvPr>
          <p:cNvSpPr txBox="1">
            <a:spLocks/>
          </p:cNvSpPr>
          <p:nvPr/>
        </p:nvSpPr>
        <p:spPr>
          <a:xfrm>
            <a:off x="2004935" y="886097"/>
            <a:ext cx="5134130" cy="3678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1"/>
              </a:buClr>
              <a:buSzPts val="4800"/>
              <a:buFont typeface="Raleway Black"/>
              <a:buNone/>
              <a:defRPr sz="7200" b="0" i="1"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4800"/>
              <a:buFont typeface="Anton"/>
              <a:buNone/>
              <a:defRPr sz="4800" b="0" i="1"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4800"/>
              <a:buFont typeface="Anton"/>
              <a:buNone/>
              <a:defRPr sz="4800" b="0" i="1"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4800"/>
              <a:buFont typeface="Anton"/>
              <a:buNone/>
              <a:defRPr sz="4800" b="0" i="1"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4800"/>
              <a:buFont typeface="Anton"/>
              <a:buNone/>
              <a:defRPr sz="4800" b="0" i="1"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4800"/>
              <a:buFont typeface="Anton"/>
              <a:buNone/>
              <a:defRPr sz="4800" b="0" i="1"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4800"/>
              <a:buFont typeface="Anton"/>
              <a:buNone/>
              <a:defRPr sz="4800" b="0" i="1"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4800"/>
              <a:buFont typeface="Anton"/>
              <a:buNone/>
              <a:defRPr sz="4800" b="0" i="1"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4800"/>
              <a:buFont typeface="Anton"/>
              <a:buNone/>
              <a:defRPr sz="4800" b="0" i="1" u="none" strike="noStrike" cap="none">
                <a:solidFill>
                  <a:schemeClr val="dk1"/>
                </a:solidFill>
                <a:latin typeface="Anton"/>
                <a:ea typeface="Anton"/>
                <a:cs typeface="Anton"/>
                <a:sym typeface="Anton"/>
              </a:defRPr>
            </a:lvl9pPr>
          </a:lstStyle>
          <a:p>
            <a:pPr algn="l" rtl="0"/>
            <a:r>
              <a:rPr lang="en-US" sz="3000" b="1" dirty="0"/>
              <a:t>Delay Over Time By Airport</a:t>
            </a:r>
            <a:endParaRPr lang="he-IL" sz="3000" dirty="0"/>
          </a:p>
        </p:txBody>
      </p:sp>
      <p:sp>
        <p:nvSpPr>
          <p:cNvPr id="5" name="תיבת טקסט 4">
            <a:extLst>
              <a:ext uri="{FF2B5EF4-FFF2-40B4-BE49-F238E27FC236}">
                <a16:creationId xmlns:a16="http://schemas.microsoft.com/office/drawing/2014/main" id="{1D54CCE2-236E-A2B6-D3D4-AE890CDE369C}"/>
              </a:ext>
            </a:extLst>
          </p:cNvPr>
          <p:cNvSpPr txBox="1"/>
          <p:nvPr/>
        </p:nvSpPr>
        <p:spPr>
          <a:xfrm>
            <a:off x="684570" y="1366987"/>
            <a:ext cx="7117810" cy="1523046"/>
          </a:xfrm>
          <a:prstGeom prst="rect">
            <a:avLst/>
          </a:prstGeom>
          <a:noFill/>
        </p:spPr>
        <p:txBody>
          <a:bodyPr wrap="square" rtlCol="1">
            <a:spAutoFit/>
          </a:bodyPr>
          <a:lstStyle/>
          <a:p>
            <a:pPr marL="171450" indent="-171450" algn="l" rtl="0">
              <a:lnSpc>
                <a:spcPct val="150000"/>
              </a:lnSpc>
              <a:buFont typeface="Arial" panose="020B0604020202020204" pitchFamily="34" charset="0"/>
              <a:buChar char="•"/>
            </a:pPr>
            <a:r>
              <a:rPr lang="en-US" sz="1050" dirty="0">
                <a:solidFill>
                  <a:schemeClr val="bg2"/>
                </a:solidFill>
                <a:latin typeface="M PLUS 1p" panose="020B0604020202020204" charset="-128"/>
                <a:ea typeface="M PLUS 1p" panose="020B0604020202020204" charset="-128"/>
                <a:cs typeface="M PLUS 1p" panose="020B0604020202020204" charset="-128"/>
              </a:rPr>
              <a:t>Newark Liberty International consistently experiences the highest delay percentages, with December and July showing peaks at over 50%.</a:t>
            </a:r>
          </a:p>
          <a:p>
            <a:pPr marL="171450" indent="-171450" algn="l" rtl="0">
              <a:lnSpc>
                <a:spcPct val="150000"/>
              </a:lnSpc>
              <a:buFont typeface="Arial" panose="020B0604020202020204" pitchFamily="34" charset="0"/>
              <a:buChar char="•"/>
            </a:pPr>
            <a:r>
              <a:rPr lang="en-US" sz="1050" dirty="0">
                <a:solidFill>
                  <a:schemeClr val="bg2"/>
                </a:solidFill>
                <a:latin typeface="M PLUS 1p" panose="020B0604020202020204" charset="-128"/>
                <a:ea typeface="M PLUS 1p" panose="020B0604020202020204" charset="-128"/>
                <a:cs typeface="M PLUS 1p" panose="020B0604020202020204" charset="-128"/>
              </a:rPr>
              <a:t>John F. Kennedy International and La Guardia display lower delays overall, with significant variations between summer and winter months.</a:t>
            </a:r>
          </a:p>
          <a:p>
            <a:pPr marL="171450" indent="-171450" algn="l" rtl="0">
              <a:lnSpc>
                <a:spcPct val="150000"/>
              </a:lnSpc>
              <a:buFont typeface="Arial" panose="020B0604020202020204" pitchFamily="34" charset="0"/>
              <a:buChar char="•"/>
            </a:pPr>
            <a:r>
              <a:rPr lang="en-US" sz="1050" dirty="0">
                <a:solidFill>
                  <a:schemeClr val="bg2"/>
                </a:solidFill>
                <a:latin typeface="M PLUS 1p" panose="020B0604020202020204" charset="-128"/>
                <a:ea typeface="M PLUS 1p" panose="020B0604020202020204" charset="-128"/>
                <a:cs typeface="M PLUS 1p" panose="020B0604020202020204" charset="-128"/>
              </a:rPr>
              <a:t>Seasonal trends indicate delays are influenced by peak travel times and weather, with summer and winter months generally seeing more disruptions.</a:t>
            </a:r>
            <a:endParaRPr lang="he-IL" sz="1050" dirty="0">
              <a:solidFill>
                <a:schemeClr val="bg2"/>
              </a:solidFill>
              <a:latin typeface="M PLUS 1p" panose="020B0604020202020204" charset="-128"/>
              <a:ea typeface="M PLUS 1p" panose="020B0604020202020204" charset="-128"/>
              <a:cs typeface="M PLUS 1p" panose="020B0604020202020204" charset="-128"/>
            </a:endParaRPr>
          </a:p>
        </p:txBody>
      </p:sp>
      <p:pic>
        <p:nvPicPr>
          <p:cNvPr id="4" name="תמונה 3">
            <a:extLst>
              <a:ext uri="{FF2B5EF4-FFF2-40B4-BE49-F238E27FC236}">
                <a16:creationId xmlns:a16="http://schemas.microsoft.com/office/drawing/2014/main" id="{E2FFA445-8734-B118-9A53-3F45B61A357C}"/>
              </a:ext>
            </a:extLst>
          </p:cNvPr>
          <p:cNvPicPr>
            <a:picLocks noChangeAspect="1"/>
          </p:cNvPicPr>
          <p:nvPr/>
        </p:nvPicPr>
        <p:blipFill>
          <a:blip r:embed="rId4"/>
          <a:srcRect t="4484" r="604"/>
          <a:stretch/>
        </p:blipFill>
        <p:spPr>
          <a:xfrm>
            <a:off x="0" y="2890033"/>
            <a:ext cx="7871460" cy="2253467"/>
          </a:xfrm>
          <a:prstGeom prst="rect">
            <a:avLst/>
          </a:prstGeom>
        </p:spPr>
      </p:pic>
    </p:spTree>
    <p:extLst>
      <p:ext uri="{BB962C8B-B14F-4D97-AF65-F5344CB8AC3E}">
        <p14:creationId xmlns:p14="http://schemas.microsoft.com/office/powerpoint/2010/main" val="3199007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94"/>
        <p:cNvGrpSpPr/>
        <p:nvPr/>
      </p:nvGrpSpPr>
      <p:grpSpPr>
        <a:xfrm>
          <a:off x="0" y="0"/>
          <a:ext cx="0" cy="0"/>
          <a:chOff x="0" y="0"/>
          <a:chExt cx="0" cy="0"/>
        </a:xfrm>
      </p:grpSpPr>
      <p:sp>
        <p:nvSpPr>
          <p:cNvPr id="4096" name="Google Shape;4096;p42"/>
          <p:cNvSpPr txBox="1">
            <a:spLocks noGrp="1"/>
          </p:cNvSpPr>
          <p:nvPr>
            <p:ph type="title"/>
          </p:nvPr>
        </p:nvSpPr>
        <p:spPr>
          <a:xfrm>
            <a:off x="1341620" y="402227"/>
            <a:ext cx="6460760" cy="63209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Average Delays By Day And Month</a:t>
            </a:r>
            <a:endParaRPr sz="3000" dirty="0"/>
          </a:p>
        </p:txBody>
      </p:sp>
      <p:grpSp>
        <p:nvGrpSpPr>
          <p:cNvPr id="4099" name="Google Shape;4099;p42"/>
          <p:cNvGrpSpPr/>
          <p:nvPr/>
        </p:nvGrpSpPr>
        <p:grpSpPr>
          <a:xfrm flipH="1">
            <a:off x="0" y="1667464"/>
            <a:ext cx="1143167" cy="451268"/>
            <a:chOff x="5454775" y="-1447800"/>
            <a:chExt cx="3232025" cy="1275850"/>
          </a:xfrm>
        </p:grpSpPr>
        <p:sp>
          <p:nvSpPr>
            <p:cNvPr id="4100" name="Google Shape;4100;p42"/>
            <p:cNvSpPr/>
            <p:nvPr/>
          </p:nvSpPr>
          <p:spPr>
            <a:xfrm>
              <a:off x="6602150" y="-685750"/>
              <a:ext cx="252600" cy="513800"/>
            </a:xfrm>
            <a:custGeom>
              <a:avLst/>
              <a:gdLst/>
              <a:ahLst/>
              <a:cxnLst/>
              <a:rect l="l" t="t" r="r" b="b"/>
              <a:pathLst>
                <a:path w="10104" h="20552" extrusionOk="0">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2"/>
            <p:cNvSpPr/>
            <p:nvPr/>
          </p:nvSpPr>
          <p:spPr>
            <a:xfrm>
              <a:off x="6602150" y="-685750"/>
              <a:ext cx="252600" cy="513800"/>
            </a:xfrm>
            <a:custGeom>
              <a:avLst/>
              <a:gdLst/>
              <a:ahLst/>
              <a:cxnLst/>
              <a:rect l="l" t="t" r="r" b="b"/>
              <a:pathLst>
                <a:path w="10104" h="20552" extrusionOk="0">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2"/>
            <p:cNvSpPr/>
            <p:nvPr/>
          </p:nvSpPr>
          <p:spPr>
            <a:xfrm>
              <a:off x="7163750" y="-1223175"/>
              <a:ext cx="698675" cy="294000"/>
            </a:xfrm>
            <a:custGeom>
              <a:avLst/>
              <a:gdLst/>
              <a:ahLst/>
              <a:cxnLst/>
              <a:rect l="l" t="t" r="r" b="b"/>
              <a:pathLst>
                <a:path w="27947" h="11760" extrusionOk="0">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2"/>
            <p:cNvSpPr/>
            <p:nvPr/>
          </p:nvSpPr>
          <p:spPr>
            <a:xfrm>
              <a:off x="7163750" y="-1223175"/>
              <a:ext cx="698675" cy="294000"/>
            </a:xfrm>
            <a:custGeom>
              <a:avLst/>
              <a:gdLst/>
              <a:ahLst/>
              <a:cxnLst/>
              <a:rect l="l" t="t" r="r" b="b"/>
              <a:pathLst>
                <a:path w="27947" h="11760" extrusionOk="0">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2"/>
            <p:cNvSpPr/>
            <p:nvPr/>
          </p:nvSpPr>
          <p:spPr>
            <a:xfrm>
              <a:off x="7169125" y="-1359675"/>
              <a:ext cx="489075" cy="148350"/>
            </a:xfrm>
            <a:custGeom>
              <a:avLst/>
              <a:gdLst/>
              <a:ahLst/>
              <a:cxnLst/>
              <a:rect l="l" t="t" r="r" b="b"/>
              <a:pathLst>
                <a:path w="19563" h="5934" extrusionOk="0">
                  <a:moveTo>
                    <a:pt x="2279" y="0"/>
                  </a:moveTo>
                  <a:lnTo>
                    <a:pt x="1978" y="151"/>
                  </a:lnTo>
                  <a:lnTo>
                    <a:pt x="1699" y="323"/>
                  </a:lnTo>
                  <a:lnTo>
                    <a:pt x="1441" y="495"/>
                  </a:lnTo>
                  <a:lnTo>
                    <a:pt x="1226" y="688"/>
                  </a:lnTo>
                  <a:lnTo>
                    <a:pt x="1032" y="903"/>
                  </a:lnTo>
                  <a:lnTo>
                    <a:pt x="839" y="1118"/>
                  </a:lnTo>
                  <a:lnTo>
                    <a:pt x="688" y="1333"/>
                  </a:lnTo>
                  <a:lnTo>
                    <a:pt x="538" y="1570"/>
                  </a:lnTo>
                  <a:lnTo>
                    <a:pt x="430" y="1806"/>
                  </a:lnTo>
                  <a:lnTo>
                    <a:pt x="323" y="2043"/>
                  </a:lnTo>
                  <a:lnTo>
                    <a:pt x="237" y="2301"/>
                  </a:lnTo>
                  <a:lnTo>
                    <a:pt x="172" y="2537"/>
                  </a:lnTo>
                  <a:lnTo>
                    <a:pt x="108" y="2795"/>
                  </a:lnTo>
                  <a:lnTo>
                    <a:pt x="65" y="3053"/>
                  </a:lnTo>
                  <a:lnTo>
                    <a:pt x="22" y="3547"/>
                  </a:lnTo>
                  <a:lnTo>
                    <a:pt x="0" y="4020"/>
                  </a:lnTo>
                  <a:lnTo>
                    <a:pt x="22" y="4450"/>
                  </a:lnTo>
                  <a:lnTo>
                    <a:pt x="65" y="4859"/>
                  </a:lnTo>
                  <a:lnTo>
                    <a:pt x="108" y="5224"/>
                  </a:lnTo>
                  <a:lnTo>
                    <a:pt x="215" y="5740"/>
                  </a:lnTo>
                  <a:lnTo>
                    <a:pt x="258" y="5934"/>
                  </a:lnTo>
                  <a:lnTo>
                    <a:pt x="19562" y="3547"/>
                  </a:lnTo>
                  <a:lnTo>
                    <a:pt x="2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2"/>
            <p:cNvSpPr/>
            <p:nvPr/>
          </p:nvSpPr>
          <p:spPr>
            <a:xfrm>
              <a:off x="6634925" y="-1230150"/>
              <a:ext cx="489075" cy="148350"/>
            </a:xfrm>
            <a:custGeom>
              <a:avLst/>
              <a:gdLst/>
              <a:ahLst/>
              <a:cxnLst/>
              <a:rect l="l" t="t" r="r" b="b"/>
              <a:pathLst>
                <a:path w="19563" h="5934" extrusionOk="0">
                  <a:moveTo>
                    <a:pt x="2279" y="0"/>
                  </a:moveTo>
                  <a:lnTo>
                    <a:pt x="1978" y="151"/>
                  </a:lnTo>
                  <a:lnTo>
                    <a:pt x="1699" y="323"/>
                  </a:lnTo>
                  <a:lnTo>
                    <a:pt x="1462" y="495"/>
                  </a:lnTo>
                  <a:lnTo>
                    <a:pt x="1226" y="688"/>
                  </a:lnTo>
                  <a:lnTo>
                    <a:pt x="1033" y="903"/>
                  </a:lnTo>
                  <a:lnTo>
                    <a:pt x="839" y="1118"/>
                  </a:lnTo>
                  <a:lnTo>
                    <a:pt x="689" y="1333"/>
                  </a:lnTo>
                  <a:lnTo>
                    <a:pt x="560" y="1569"/>
                  </a:lnTo>
                  <a:lnTo>
                    <a:pt x="431" y="1806"/>
                  </a:lnTo>
                  <a:lnTo>
                    <a:pt x="323" y="2064"/>
                  </a:lnTo>
                  <a:lnTo>
                    <a:pt x="237" y="2300"/>
                  </a:lnTo>
                  <a:lnTo>
                    <a:pt x="173" y="2558"/>
                  </a:lnTo>
                  <a:lnTo>
                    <a:pt x="108" y="2795"/>
                  </a:lnTo>
                  <a:lnTo>
                    <a:pt x="65" y="3053"/>
                  </a:lnTo>
                  <a:lnTo>
                    <a:pt x="22" y="3547"/>
                  </a:lnTo>
                  <a:lnTo>
                    <a:pt x="1" y="4020"/>
                  </a:lnTo>
                  <a:lnTo>
                    <a:pt x="22" y="4471"/>
                  </a:lnTo>
                  <a:lnTo>
                    <a:pt x="65" y="4858"/>
                  </a:lnTo>
                  <a:lnTo>
                    <a:pt x="108" y="5224"/>
                  </a:lnTo>
                  <a:lnTo>
                    <a:pt x="216" y="5740"/>
                  </a:lnTo>
                  <a:lnTo>
                    <a:pt x="259" y="5933"/>
                  </a:lnTo>
                  <a:lnTo>
                    <a:pt x="19563" y="3547"/>
                  </a:lnTo>
                  <a:lnTo>
                    <a:pt x="2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2"/>
            <p:cNvSpPr/>
            <p:nvPr/>
          </p:nvSpPr>
          <p:spPr>
            <a:xfrm>
              <a:off x="7169125" y="-1317750"/>
              <a:ext cx="489075" cy="106425"/>
            </a:xfrm>
            <a:custGeom>
              <a:avLst/>
              <a:gdLst/>
              <a:ahLst/>
              <a:cxnLst/>
              <a:rect l="l" t="t" r="r" b="b"/>
              <a:pathLst>
                <a:path w="19563" h="4257" extrusionOk="0">
                  <a:moveTo>
                    <a:pt x="10426" y="0"/>
                  </a:moveTo>
                  <a:lnTo>
                    <a:pt x="4708" y="1226"/>
                  </a:lnTo>
                  <a:lnTo>
                    <a:pt x="0" y="2236"/>
                  </a:lnTo>
                  <a:lnTo>
                    <a:pt x="0" y="2644"/>
                  </a:lnTo>
                  <a:lnTo>
                    <a:pt x="43" y="3031"/>
                  </a:lnTo>
                  <a:lnTo>
                    <a:pt x="86" y="3375"/>
                  </a:lnTo>
                  <a:lnTo>
                    <a:pt x="129" y="3676"/>
                  </a:lnTo>
                  <a:lnTo>
                    <a:pt x="215" y="4106"/>
                  </a:lnTo>
                  <a:lnTo>
                    <a:pt x="258" y="4257"/>
                  </a:lnTo>
                  <a:lnTo>
                    <a:pt x="19562" y="1870"/>
                  </a:lnTo>
                  <a:lnTo>
                    <a:pt x="10426"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2"/>
            <p:cNvSpPr/>
            <p:nvPr/>
          </p:nvSpPr>
          <p:spPr>
            <a:xfrm>
              <a:off x="6637075" y="-1200600"/>
              <a:ext cx="486925" cy="98375"/>
            </a:xfrm>
            <a:custGeom>
              <a:avLst/>
              <a:gdLst/>
              <a:ahLst/>
              <a:cxnLst/>
              <a:rect l="l" t="t" r="r" b="b"/>
              <a:pathLst>
                <a:path w="19477" h="3935" extrusionOk="0">
                  <a:moveTo>
                    <a:pt x="7954" y="0"/>
                  </a:moveTo>
                  <a:lnTo>
                    <a:pt x="87" y="1398"/>
                  </a:lnTo>
                  <a:lnTo>
                    <a:pt x="1" y="1742"/>
                  </a:lnTo>
                  <a:lnTo>
                    <a:pt x="6772" y="3934"/>
                  </a:lnTo>
                  <a:lnTo>
                    <a:pt x="19477" y="2365"/>
                  </a:lnTo>
                  <a:lnTo>
                    <a:pt x="7954"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2"/>
            <p:cNvSpPr/>
            <p:nvPr/>
          </p:nvSpPr>
          <p:spPr>
            <a:xfrm>
              <a:off x="6059900" y="-765300"/>
              <a:ext cx="419750" cy="224125"/>
            </a:xfrm>
            <a:custGeom>
              <a:avLst/>
              <a:gdLst/>
              <a:ahLst/>
              <a:cxnLst/>
              <a:rect l="l" t="t" r="r" b="b"/>
              <a:pathLst>
                <a:path w="16790" h="8965" extrusionOk="0">
                  <a:moveTo>
                    <a:pt x="3633" y="1"/>
                  </a:moveTo>
                  <a:lnTo>
                    <a:pt x="3375" y="22"/>
                  </a:lnTo>
                  <a:lnTo>
                    <a:pt x="3117" y="44"/>
                  </a:lnTo>
                  <a:lnTo>
                    <a:pt x="2881" y="108"/>
                  </a:lnTo>
                  <a:lnTo>
                    <a:pt x="2644" y="194"/>
                  </a:lnTo>
                  <a:lnTo>
                    <a:pt x="2429" y="280"/>
                  </a:lnTo>
                  <a:lnTo>
                    <a:pt x="2021" y="517"/>
                  </a:lnTo>
                  <a:lnTo>
                    <a:pt x="1806" y="667"/>
                  </a:lnTo>
                  <a:lnTo>
                    <a:pt x="1591" y="818"/>
                  </a:lnTo>
                  <a:lnTo>
                    <a:pt x="1376" y="1011"/>
                  </a:lnTo>
                  <a:lnTo>
                    <a:pt x="1183" y="1226"/>
                  </a:lnTo>
                  <a:lnTo>
                    <a:pt x="968" y="1441"/>
                  </a:lnTo>
                  <a:lnTo>
                    <a:pt x="796" y="1699"/>
                  </a:lnTo>
                  <a:lnTo>
                    <a:pt x="602" y="1957"/>
                  </a:lnTo>
                  <a:lnTo>
                    <a:pt x="452" y="2258"/>
                  </a:lnTo>
                  <a:lnTo>
                    <a:pt x="323" y="2602"/>
                  </a:lnTo>
                  <a:lnTo>
                    <a:pt x="194" y="2946"/>
                  </a:lnTo>
                  <a:lnTo>
                    <a:pt x="108" y="3333"/>
                  </a:lnTo>
                  <a:lnTo>
                    <a:pt x="43" y="3741"/>
                  </a:lnTo>
                  <a:lnTo>
                    <a:pt x="0" y="4171"/>
                  </a:lnTo>
                  <a:lnTo>
                    <a:pt x="0" y="4644"/>
                  </a:lnTo>
                  <a:lnTo>
                    <a:pt x="22" y="4859"/>
                  </a:lnTo>
                  <a:lnTo>
                    <a:pt x="86" y="5053"/>
                  </a:lnTo>
                  <a:lnTo>
                    <a:pt x="194" y="5246"/>
                  </a:lnTo>
                  <a:lnTo>
                    <a:pt x="344" y="5440"/>
                  </a:lnTo>
                  <a:lnTo>
                    <a:pt x="516" y="5611"/>
                  </a:lnTo>
                  <a:lnTo>
                    <a:pt x="710" y="5740"/>
                  </a:lnTo>
                  <a:lnTo>
                    <a:pt x="968" y="5869"/>
                  </a:lnTo>
                  <a:lnTo>
                    <a:pt x="1226" y="5977"/>
                  </a:lnTo>
                  <a:lnTo>
                    <a:pt x="2171" y="6299"/>
                  </a:lnTo>
                  <a:lnTo>
                    <a:pt x="3397" y="6665"/>
                  </a:lnTo>
                  <a:lnTo>
                    <a:pt x="4837" y="7052"/>
                  </a:lnTo>
                  <a:lnTo>
                    <a:pt x="6514" y="7482"/>
                  </a:lnTo>
                  <a:lnTo>
                    <a:pt x="7417" y="7697"/>
                  </a:lnTo>
                  <a:lnTo>
                    <a:pt x="8362" y="7912"/>
                  </a:lnTo>
                  <a:lnTo>
                    <a:pt x="9373" y="8105"/>
                  </a:lnTo>
                  <a:lnTo>
                    <a:pt x="10405" y="8299"/>
                  </a:lnTo>
                  <a:lnTo>
                    <a:pt x="11501" y="8492"/>
                  </a:lnTo>
                  <a:lnTo>
                    <a:pt x="12619" y="8664"/>
                  </a:lnTo>
                  <a:lnTo>
                    <a:pt x="13758" y="8814"/>
                  </a:lnTo>
                  <a:lnTo>
                    <a:pt x="14962" y="8965"/>
                  </a:lnTo>
                  <a:lnTo>
                    <a:pt x="16789" y="2946"/>
                  </a:lnTo>
                  <a:lnTo>
                    <a:pt x="4386" y="87"/>
                  </a:lnTo>
                  <a:lnTo>
                    <a:pt x="4149" y="22"/>
                  </a:lnTo>
                  <a:lnTo>
                    <a:pt x="38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2"/>
            <p:cNvSpPr/>
            <p:nvPr/>
          </p:nvSpPr>
          <p:spPr>
            <a:xfrm>
              <a:off x="6124925" y="-528300"/>
              <a:ext cx="420275" cy="223600"/>
            </a:xfrm>
            <a:custGeom>
              <a:avLst/>
              <a:gdLst/>
              <a:ahLst/>
              <a:cxnLst/>
              <a:rect l="l" t="t" r="r" b="b"/>
              <a:pathLst>
                <a:path w="16811" h="8944" extrusionOk="0">
                  <a:moveTo>
                    <a:pt x="3375" y="1"/>
                  </a:moveTo>
                  <a:lnTo>
                    <a:pt x="3139" y="44"/>
                  </a:lnTo>
                  <a:lnTo>
                    <a:pt x="2881" y="108"/>
                  </a:lnTo>
                  <a:lnTo>
                    <a:pt x="2666" y="173"/>
                  </a:lnTo>
                  <a:lnTo>
                    <a:pt x="2429" y="280"/>
                  </a:lnTo>
                  <a:lnTo>
                    <a:pt x="2021" y="517"/>
                  </a:lnTo>
                  <a:lnTo>
                    <a:pt x="1806" y="646"/>
                  </a:lnTo>
                  <a:lnTo>
                    <a:pt x="1591" y="818"/>
                  </a:lnTo>
                  <a:lnTo>
                    <a:pt x="1398" y="1011"/>
                  </a:lnTo>
                  <a:lnTo>
                    <a:pt x="1183" y="1205"/>
                  </a:lnTo>
                  <a:lnTo>
                    <a:pt x="989" y="1441"/>
                  </a:lnTo>
                  <a:lnTo>
                    <a:pt x="796" y="1678"/>
                  </a:lnTo>
                  <a:lnTo>
                    <a:pt x="624" y="1957"/>
                  </a:lnTo>
                  <a:lnTo>
                    <a:pt x="473" y="2258"/>
                  </a:lnTo>
                  <a:lnTo>
                    <a:pt x="323" y="2580"/>
                  </a:lnTo>
                  <a:lnTo>
                    <a:pt x="215" y="2946"/>
                  </a:lnTo>
                  <a:lnTo>
                    <a:pt x="108" y="3311"/>
                  </a:lnTo>
                  <a:lnTo>
                    <a:pt x="43" y="3720"/>
                  </a:lnTo>
                  <a:lnTo>
                    <a:pt x="0" y="4171"/>
                  </a:lnTo>
                  <a:lnTo>
                    <a:pt x="0" y="4644"/>
                  </a:lnTo>
                  <a:lnTo>
                    <a:pt x="22" y="4859"/>
                  </a:lnTo>
                  <a:lnTo>
                    <a:pt x="108" y="5053"/>
                  </a:lnTo>
                  <a:lnTo>
                    <a:pt x="194" y="5246"/>
                  </a:lnTo>
                  <a:lnTo>
                    <a:pt x="344" y="5418"/>
                  </a:lnTo>
                  <a:lnTo>
                    <a:pt x="516" y="5590"/>
                  </a:lnTo>
                  <a:lnTo>
                    <a:pt x="731" y="5741"/>
                  </a:lnTo>
                  <a:lnTo>
                    <a:pt x="968" y="5869"/>
                  </a:lnTo>
                  <a:lnTo>
                    <a:pt x="1226" y="5977"/>
                  </a:lnTo>
                  <a:lnTo>
                    <a:pt x="2193" y="6278"/>
                  </a:lnTo>
                  <a:lnTo>
                    <a:pt x="3397" y="6643"/>
                  </a:lnTo>
                  <a:lnTo>
                    <a:pt x="4859" y="7052"/>
                  </a:lnTo>
                  <a:lnTo>
                    <a:pt x="6514" y="7482"/>
                  </a:lnTo>
                  <a:lnTo>
                    <a:pt x="7438" y="7675"/>
                  </a:lnTo>
                  <a:lnTo>
                    <a:pt x="8384" y="7890"/>
                  </a:lnTo>
                  <a:lnTo>
                    <a:pt x="9373" y="8105"/>
                  </a:lnTo>
                  <a:lnTo>
                    <a:pt x="10426" y="8299"/>
                  </a:lnTo>
                  <a:lnTo>
                    <a:pt x="11501" y="8471"/>
                  </a:lnTo>
                  <a:lnTo>
                    <a:pt x="12619" y="8643"/>
                  </a:lnTo>
                  <a:lnTo>
                    <a:pt x="13780" y="8815"/>
                  </a:lnTo>
                  <a:lnTo>
                    <a:pt x="14962" y="8944"/>
                  </a:lnTo>
                  <a:lnTo>
                    <a:pt x="16811" y="2946"/>
                  </a:lnTo>
                  <a:lnTo>
                    <a:pt x="4407" y="65"/>
                  </a:lnTo>
                  <a:lnTo>
                    <a:pt x="4149" y="22"/>
                  </a:lnTo>
                  <a:lnTo>
                    <a:pt x="38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2"/>
            <p:cNvSpPr/>
            <p:nvPr/>
          </p:nvSpPr>
          <p:spPr>
            <a:xfrm>
              <a:off x="6188875" y="-758850"/>
              <a:ext cx="290775" cy="217675"/>
            </a:xfrm>
            <a:custGeom>
              <a:avLst/>
              <a:gdLst/>
              <a:ahLst/>
              <a:cxnLst/>
              <a:rect l="l" t="t" r="r" b="b"/>
              <a:pathLst>
                <a:path w="11631" h="8707" extrusionOk="0">
                  <a:moveTo>
                    <a:pt x="0" y="1"/>
                  </a:moveTo>
                  <a:lnTo>
                    <a:pt x="1247" y="1871"/>
                  </a:lnTo>
                  <a:lnTo>
                    <a:pt x="3526" y="7718"/>
                  </a:lnTo>
                  <a:lnTo>
                    <a:pt x="4988" y="7998"/>
                  </a:lnTo>
                  <a:lnTo>
                    <a:pt x="6514" y="8256"/>
                  </a:lnTo>
                  <a:lnTo>
                    <a:pt x="8126" y="8492"/>
                  </a:lnTo>
                  <a:lnTo>
                    <a:pt x="9803" y="8707"/>
                  </a:lnTo>
                  <a:lnTo>
                    <a:pt x="11630" y="2688"/>
                  </a:lnTo>
                  <a:lnTo>
                    <a:pt x="0"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2"/>
            <p:cNvSpPr/>
            <p:nvPr/>
          </p:nvSpPr>
          <p:spPr>
            <a:xfrm>
              <a:off x="6298500" y="-511625"/>
              <a:ext cx="246700" cy="206925"/>
            </a:xfrm>
            <a:custGeom>
              <a:avLst/>
              <a:gdLst/>
              <a:ahLst/>
              <a:cxnLst/>
              <a:rect l="l" t="t" r="r" b="b"/>
              <a:pathLst>
                <a:path w="9868" h="8277" extrusionOk="0">
                  <a:moveTo>
                    <a:pt x="1" y="0"/>
                  </a:moveTo>
                  <a:lnTo>
                    <a:pt x="2946" y="7524"/>
                  </a:lnTo>
                  <a:lnTo>
                    <a:pt x="4150" y="7739"/>
                  </a:lnTo>
                  <a:lnTo>
                    <a:pt x="5396" y="7933"/>
                  </a:lnTo>
                  <a:lnTo>
                    <a:pt x="6686" y="8126"/>
                  </a:lnTo>
                  <a:lnTo>
                    <a:pt x="8019" y="8277"/>
                  </a:lnTo>
                  <a:lnTo>
                    <a:pt x="9868" y="2279"/>
                  </a:lnTo>
                  <a:lnTo>
                    <a:pt x="1"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2"/>
            <p:cNvSpPr/>
            <p:nvPr/>
          </p:nvSpPr>
          <p:spPr>
            <a:xfrm>
              <a:off x="7983850" y="-790550"/>
              <a:ext cx="702950" cy="257450"/>
            </a:xfrm>
            <a:custGeom>
              <a:avLst/>
              <a:gdLst/>
              <a:ahLst/>
              <a:cxnLst/>
              <a:rect l="l" t="t" r="r" b="b"/>
              <a:pathLst>
                <a:path w="28118" h="10298" extrusionOk="0">
                  <a:moveTo>
                    <a:pt x="19132" y="0"/>
                  </a:move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lnTo>
                    <a:pt x="28118" y="1054"/>
                  </a:lnTo>
                  <a:lnTo>
                    <a:pt x="27194" y="860"/>
                  </a:lnTo>
                  <a:lnTo>
                    <a:pt x="26162" y="688"/>
                  </a:lnTo>
                  <a:lnTo>
                    <a:pt x="24851" y="473"/>
                  </a:lnTo>
                  <a:lnTo>
                    <a:pt x="23346" y="258"/>
                  </a:lnTo>
                  <a:lnTo>
                    <a:pt x="22529" y="172"/>
                  </a:lnTo>
                  <a:lnTo>
                    <a:pt x="21691" y="108"/>
                  </a:lnTo>
                  <a:lnTo>
                    <a:pt x="20852" y="43"/>
                  </a:lnTo>
                  <a:lnTo>
                    <a:pt x="19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2"/>
            <p:cNvSpPr/>
            <p:nvPr/>
          </p:nvSpPr>
          <p:spPr>
            <a:xfrm>
              <a:off x="7983850" y="-790550"/>
              <a:ext cx="702950" cy="257450"/>
            </a:xfrm>
            <a:custGeom>
              <a:avLst/>
              <a:gdLst/>
              <a:ahLst/>
              <a:cxnLst/>
              <a:rect l="l" t="t" r="r" b="b"/>
              <a:pathLst>
                <a:path w="28118" h="10298" fill="none" extrusionOk="0">
                  <a:moveTo>
                    <a:pt x="7997" y="10297"/>
                  </a:moveTo>
                  <a:lnTo>
                    <a:pt x="28118" y="1054"/>
                  </a:lnTo>
                  <a:lnTo>
                    <a:pt x="28118" y="1054"/>
                  </a:lnTo>
                  <a:lnTo>
                    <a:pt x="27194" y="860"/>
                  </a:lnTo>
                  <a:lnTo>
                    <a:pt x="26162" y="688"/>
                  </a:lnTo>
                  <a:lnTo>
                    <a:pt x="24851" y="473"/>
                  </a:lnTo>
                  <a:lnTo>
                    <a:pt x="23346" y="258"/>
                  </a:lnTo>
                  <a:lnTo>
                    <a:pt x="22529" y="172"/>
                  </a:lnTo>
                  <a:lnTo>
                    <a:pt x="21691" y="108"/>
                  </a:lnTo>
                  <a:lnTo>
                    <a:pt x="20852" y="43"/>
                  </a:lnTo>
                  <a:lnTo>
                    <a:pt x="19992" y="0"/>
                  </a:lnTo>
                  <a:lnTo>
                    <a:pt x="19132" y="0"/>
                  </a:lnTo>
                  <a:lnTo>
                    <a:pt x="18316" y="22"/>
                  </a:ln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2"/>
            <p:cNvSpPr/>
            <p:nvPr/>
          </p:nvSpPr>
          <p:spPr>
            <a:xfrm>
              <a:off x="5454775" y="-1404825"/>
              <a:ext cx="2837025" cy="933525"/>
            </a:xfrm>
            <a:custGeom>
              <a:avLst/>
              <a:gdLst/>
              <a:ahLst/>
              <a:cxnLst/>
              <a:rect l="l" t="t" r="r" b="b"/>
              <a:pathLst>
                <a:path w="113481" h="37341" extrusionOk="0">
                  <a:moveTo>
                    <a:pt x="10942" y="1"/>
                  </a:move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6638" y="14962"/>
                  </a:lnTo>
                  <a:lnTo>
                    <a:pt x="21045" y="16489"/>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2404" y="44"/>
                  </a:lnTo>
                  <a:lnTo>
                    <a:pt x="116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2"/>
            <p:cNvSpPr/>
            <p:nvPr/>
          </p:nvSpPr>
          <p:spPr>
            <a:xfrm>
              <a:off x="5454775" y="-1404825"/>
              <a:ext cx="2837025" cy="933525"/>
            </a:xfrm>
            <a:custGeom>
              <a:avLst/>
              <a:gdLst/>
              <a:ahLst/>
              <a:cxnLst/>
              <a:rect l="l" t="t" r="r" b="b"/>
              <a:pathLst>
                <a:path w="113481" h="37341" fill="none" extrusionOk="0">
                  <a:moveTo>
                    <a:pt x="3719" y="2451"/>
                  </a:move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2468" y="13565"/>
                  </a:lnTo>
                  <a:lnTo>
                    <a:pt x="16638" y="14962"/>
                  </a:lnTo>
                  <a:lnTo>
                    <a:pt x="21045" y="16489"/>
                  </a:lnTo>
                  <a:lnTo>
                    <a:pt x="25968" y="18208"/>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3177" y="87"/>
                  </a:lnTo>
                  <a:lnTo>
                    <a:pt x="12404" y="44"/>
                  </a:lnTo>
                  <a:lnTo>
                    <a:pt x="11651" y="1"/>
                  </a:lnTo>
                  <a:lnTo>
                    <a:pt x="10942" y="1"/>
                  </a:ln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2"/>
            <p:cNvSpPr/>
            <p:nvPr/>
          </p:nvSpPr>
          <p:spPr>
            <a:xfrm>
              <a:off x="7617325" y="-1163525"/>
              <a:ext cx="835175" cy="557325"/>
            </a:xfrm>
            <a:custGeom>
              <a:avLst/>
              <a:gdLst/>
              <a:ahLst/>
              <a:cxnLst/>
              <a:rect l="l" t="t" r="r" b="b"/>
              <a:pathLst>
                <a:path w="33407" h="22293" extrusionOk="0">
                  <a:moveTo>
                    <a:pt x="25646" y="1"/>
                  </a:moveTo>
                  <a:lnTo>
                    <a:pt x="3548" y="13759"/>
                  </a:lnTo>
                  <a:lnTo>
                    <a:pt x="1" y="13759"/>
                  </a:lnTo>
                  <a:lnTo>
                    <a:pt x="1699" y="14640"/>
                  </a:lnTo>
                  <a:lnTo>
                    <a:pt x="3440" y="15521"/>
                  </a:lnTo>
                  <a:lnTo>
                    <a:pt x="5181" y="16360"/>
                  </a:lnTo>
                  <a:lnTo>
                    <a:pt x="6901" y="17155"/>
                  </a:lnTo>
                  <a:lnTo>
                    <a:pt x="8578" y="17886"/>
                  </a:lnTo>
                  <a:lnTo>
                    <a:pt x="10212" y="18595"/>
                  </a:lnTo>
                  <a:lnTo>
                    <a:pt x="11759" y="19262"/>
                  </a:lnTo>
                  <a:lnTo>
                    <a:pt x="13243" y="19864"/>
                  </a:lnTo>
                  <a:lnTo>
                    <a:pt x="15844" y="20874"/>
                  </a:lnTo>
                  <a:lnTo>
                    <a:pt x="17886" y="21648"/>
                  </a:lnTo>
                  <a:lnTo>
                    <a:pt x="19219" y="22121"/>
                  </a:lnTo>
                  <a:lnTo>
                    <a:pt x="19692" y="22293"/>
                  </a:lnTo>
                  <a:lnTo>
                    <a:pt x="33406" y="2000"/>
                  </a:lnTo>
                  <a:lnTo>
                    <a:pt x="256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2"/>
            <p:cNvSpPr/>
            <p:nvPr/>
          </p:nvSpPr>
          <p:spPr>
            <a:xfrm>
              <a:off x="6672000" y="-1447800"/>
              <a:ext cx="1656900" cy="461650"/>
            </a:xfrm>
            <a:custGeom>
              <a:avLst/>
              <a:gdLst/>
              <a:ahLst/>
              <a:cxnLst/>
              <a:rect l="l" t="t" r="r" b="b"/>
              <a:pathLst>
                <a:path w="66276" h="18466" extrusionOk="0">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2"/>
            <p:cNvSpPr/>
            <p:nvPr/>
          </p:nvSpPr>
          <p:spPr>
            <a:xfrm>
              <a:off x="5536975" y="-1344100"/>
              <a:ext cx="50550" cy="59700"/>
            </a:xfrm>
            <a:custGeom>
              <a:avLst/>
              <a:gdLst/>
              <a:ahLst/>
              <a:cxnLst/>
              <a:rect l="l" t="t" r="r" b="b"/>
              <a:pathLst>
                <a:path w="2022" h="2388" extrusionOk="0">
                  <a:moveTo>
                    <a:pt x="882" y="1"/>
                  </a:moveTo>
                  <a:lnTo>
                    <a:pt x="796" y="108"/>
                  </a:lnTo>
                  <a:lnTo>
                    <a:pt x="710" y="216"/>
                  </a:lnTo>
                  <a:lnTo>
                    <a:pt x="646" y="280"/>
                  </a:lnTo>
                  <a:lnTo>
                    <a:pt x="302" y="495"/>
                  </a:lnTo>
                  <a:lnTo>
                    <a:pt x="1" y="667"/>
                  </a:lnTo>
                  <a:lnTo>
                    <a:pt x="65" y="839"/>
                  </a:lnTo>
                  <a:lnTo>
                    <a:pt x="130" y="1033"/>
                  </a:lnTo>
                  <a:lnTo>
                    <a:pt x="259" y="1248"/>
                  </a:lnTo>
                  <a:lnTo>
                    <a:pt x="431" y="1527"/>
                  </a:lnTo>
                  <a:lnTo>
                    <a:pt x="646" y="1807"/>
                  </a:lnTo>
                  <a:lnTo>
                    <a:pt x="796" y="1957"/>
                  </a:lnTo>
                  <a:lnTo>
                    <a:pt x="947" y="2086"/>
                  </a:lnTo>
                  <a:lnTo>
                    <a:pt x="1119" y="2237"/>
                  </a:lnTo>
                  <a:lnTo>
                    <a:pt x="1312" y="2387"/>
                  </a:lnTo>
                  <a:lnTo>
                    <a:pt x="2022" y="1506"/>
                  </a:lnTo>
                  <a:lnTo>
                    <a:pt x="1871" y="1334"/>
                  </a:lnTo>
                  <a:lnTo>
                    <a:pt x="1527" y="925"/>
                  </a:lnTo>
                  <a:lnTo>
                    <a:pt x="1334" y="689"/>
                  </a:lnTo>
                  <a:lnTo>
                    <a:pt x="1140" y="431"/>
                  </a:lnTo>
                  <a:lnTo>
                    <a:pt x="990" y="194"/>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2"/>
            <p:cNvSpPr/>
            <p:nvPr/>
          </p:nvSpPr>
          <p:spPr>
            <a:xfrm>
              <a:off x="5628875" y="-1247350"/>
              <a:ext cx="51625" cy="93000"/>
            </a:xfrm>
            <a:custGeom>
              <a:avLst/>
              <a:gdLst/>
              <a:ahLst/>
              <a:cxnLst/>
              <a:rect l="l" t="t" r="r" b="b"/>
              <a:pathLst>
                <a:path w="2065" h="3720" extrusionOk="0">
                  <a:moveTo>
                    <a:pt x="732" y="0"/>
                  </a:moveTo>
                  <a:lnTo>
                    <a:pt x="646" y="22"/>
                  </a:lnTo>
                  <a:lnTo>
                    <a:pt x="560" y="65"/>
                  </a:lnTo>
                  <a:lnTo>
                    <a:pt x="495" y="108"/>
                  </a:lnTo>
                  <a:lnTo>
                    <a:pt x="452" y="172"/>
                  </a:lnTo>
                  <a:lnTo>
                    <a:pt x="409" y="237"/>
                  </a:lnTo>
                  <a:lnTo>
                    <a:pt x="388" y="323"/>
                  </a:lnTo>
                  <a:lnTo>
                    <a:pt x="1" y="2881"/>
                  </a:lnTo>
                  <a:lnTo>
                    <a:pt x="1" y="3010"/>
                  </a:lnTo>
                  <a:lnTo>
                    <a:pt x="44" y="3117"/>
                  </a:lnTo>
                  <a:lnTo>
                    <a:pt x="108" y="3225"/>
                  </a:lnTo>
                  <a:lnTo>
                    <a:pt x="194" y="3289"/>
                  </a:lnTo>
                  <a:lnTo>
                    <a:pt x="1076" y="3698"/>
                  </a:lnTo>
                  <a:lnTo>
                    <a:pt x="1162" y="3719"/>
                  </a:lnTo>
                  <a:lnTo>
                    <a:pt x="1334" y="3719"/>
                  </a:lnTo>
                  <a:lnTo>
                    <a:pt x="1398" y="3698"/>
                  </a:lnTo>
                  <a:lnTo>
                    <a:pt x="1484" y="3633"/>
                  </a:lnTo>
                  <a:lnTo>
                    <a:pt x="1527" y="3590"/>
                  </a:lnTo>
                  <a:lnTo>
                    <a:pt x="1570" y="3504"/>
                  </a:lnTo>
                  <a:lnTo>
                    <a:pt x="1592" y="3418"/>
                  </a:lnTo>
                  <a:lnTo>
                    <a:pt x="2065" y="817"/>
                  </a:lnTo>
                  <a:lnTo>
                    <a:pt x="2065" y="688"/>
                  </a:lnTo>
                  <a:lnTo>
                    <a:pt x="2022" y="581"/>
                  </a:lnTo>
                  <a:lnTo>
                    <a:pt x="1936" y="473"/>
                  </a:lnTo>
                  <a:lnTo>
                    <a:pt x="1828" y="409"/>
                  </a:lnTo>
                  <a:lnTo>
                    <a:pt x="882" y="43"/>
                  </a:lnTo>
                  <a:lnTo>
                    <a:pt x="818" y="22"/>
                  </a:lnTo>
                  <a:lnTo>
                    <a:pt x="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2"/>
            <p:cNvSpPr/>
            <p:nvPr/>
          </p:nvSpPr>
          <p:spPr>
            <a:xfrm>
              <a:off x="5628875" y="-1247350"/>
              <a:ext cx="51625" cy="93000"/>
            </a:xfrm>
            <a:custGeom>
              <a:avLst/>
              <a:gdLst/>
              <a:ahLst/>
              <a:cxnLst/>
              <a:rect l="l" t="t" r="r" b="b"/>
              <a:pathLst>
                <a:path w="2065" h="3720" fill="none" extrusionOk="0">
                  <a:moveTo>
                    <a:pt x="1828" y="409"/>
                  </a:moveTo>
                  <a:lnTo>
                    <a:pt x="882" y="43"/>
                  </a:lnTo>
                  <a:lnTo>
                    <a:pt x="882" y="43"/>
                  </a:lnTo>
                  <a:lnTo>
                    <a:pt x="818" y="22"/>
                  </a:lnTo>
                  <a:lnTo>
                    <a:pt x="732" y="0"/>
                  </a:lnTo>
                  <a:lnTo>
                    <a:pt x="646" y="22"/>
                  </a:lnTo>
                  <a:lnTo>
                    <a:pt x="560" y="65"/>
                  </a:lnTo>
                  <a:lnTo>
                    <a:pt x="495" y="108"/>
                  </a:lnTo>
                  <a:lnTo>
                    <a:pt x="452" y="172"/>
                  </a:lnTo>
                  <a:lnTo>
                    <a:pt x="409" y="237"/>
                  </a:lnTo>
                  <a:lnTo>
                    <a:pt x="388" y="323"/>
                  </a:lnTo>
                  <a:lnTo>
                    <a:pt x="1" y="2881"/>
                  </a:lnTo>
                  <a:lnTo>
                    <a:pt x="1" y="2881"/>
                  </a:lnTo>
                  <a:lnTo>
                    <a:pt x="1" y="3010"/>
                  </a:lnTo>
                  <a:lnTo>
                    <a:pt x="44" y="3117"/>
                  </a:lnTo>
                  <a:lnTo>
                    <a:pt x="108" y="3225"/>
                  </a:lnTo>
                  <a:lnTo>
                    <a:pt x="194" y="3289"/>
                  </a:lnTo>
                  <a:lnTo>
                    <a:pt x="1076" y="3698"/>
                  </a:lnTo>
                  <a:lnTo>
                    <a:pt x="1076" y="3698"/>
                  </a:lnTo>
                  <a:lnTo>
                    <a:pt x="1162" y="3719"/>
                  </a:lnTo>
                  <a:lnTo>
                    <a:pt x="1248" y="3719"/>
                  </a:lnTo>
                  <a:lnTo>
                    <a:pt x="1334" y="3719"/>
                  </a:lnTo>
                  <a:lnTo>
                    <a:pt x="1398" y="3698"/>
                  </a:lnTo>
                  <a:lnTo>
                    <a:pt x="1484" y="3633"/>
                  </a:lnTo>
                  <a:lnTo>
                    <a:pt x="1527" y="3590"/>
                  </a:lnTo>
                  <a:lnTo>
                    <a:pt x="1570" y="3504"/>
                  </a:lnTo>
                  <a:lnTo>
                    <a:pt x="1592" y="3418"/>
                  </a:lnTo>
                  <a:lnTo>
                    <a:pt x="2065" y="817"/>
                  </a:lnTo>
                  <a:lnTo>
                    <a:pt x="2065" y="817"/>
                  </a:lnTo>
                  <a:lnTo>
                    <a:pt x="2065" y="688"/>
                  </a:lnTo>
                  <a:lnTo>
                    <a:pt x="2022" y="581"/>
                  </a:lnTo>
                  <a:lnTo>
                    <a:pt x="1936" y="473"/>
                  </a:lnTo>
                  <a:lnTo>
                    <a:pt x="1828" y="409"/>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2"/>
            <p:cNvSpPr/>
            <p:nvPr/>
          </p:nvSpPr>
          <p:spPr>
            <a:xfrm>
              <a:off x="5701975" y="-1192550"/>
              <a:ext cx="23125" cy="27450"/>
            </a:xfrm>
            <a:custGeom>
              <a:avLst/>
              <a:gdLst/>
              <a:ahLst/>
              <a:cxnLst/>
              <a:rect l="l" t="t" r="r" b="b"/>
              <a:pathLst>
                <a:path w="925" h="1098" extrusionOk="0">
                  <a:moveTo>
                    <a:pt x="237" y="1"/>
                  </a:moveTo>
                  <a:lnTo>
                    <a:pt x="151" y="22"/>
                  </a:lnTo>
                  <a:lnTo>
                    <a:pt x="108" y="87"/>
                  </a:lnTo>
                  <a:lnTo>
                    <a:pt x="65" y="151"/>
                  </a:lnTo>
                  <a:lnTo>
                    <a:pt x="0" y="710"/>
                  </a:lnTo>
                  <a:lnTo>
                    <a:pt x="0" y="775"/>
                  </a:lnTo>
                  <a:lnTo>
                    <a:pt x="22" y="818"/>
                  </a:lnTo>
                  <a:lnTo>
                    <a:pt x="65" y="861"/>
                  </a:lnTo>
                  <a:lnTo>
                    <a:pt x="108" y="882"/>
                  </a:lnTo>
                  <a:lnTo>
                    <a:pt x="559" y="1076"/>
                  </a:lnTo>
                  <a:lnTo>
                    <a:pt x="645" y="1097"/>
                  </a:lnTo>
                  <a:lnTo>
                    <a:pt x="731" y="1054"/>
                  </a:lnTo>
                  <a:lnTo>
                    <a:pt x="796" y="1011"/>
                  </a:lnTo>
                  <a:lnTo>
                    <a:pt x="817" y="925"/>
                  </a:lnTo>
                  <a:lnTo>
                    <a:pt x="925" y="366"/>
                  </a:lnTo>
                  <a:lnTo>
                    <a:pt x="903" y="302"/>
                  </a:lnTo>
                  <a:lnTo>
                    <a:pt x="903" y="259"/>
                  </a:lnTo>
                  <a:lnTo>
                    <a:pt x="860" y="194"/>
                  </a:lnTo>
                  <a:lnTo>
                    <a:pt x="796" y="173"/>
                  </a:lnTo>
                  <a:lnTo>
                    <a:pt x="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2"/>
            <p:cNvSpPr/>
            <p:nvPr/>
          </p:nvSpPr>
          <p:spPr>
            <a:xfrm>
              <a:off x="5701975" y="-1192550"/>
              <a:ext cx="23125" cy="27450"/>
            </a:xfrm>
            <a:custGeom>
              <a:avLst/>
              <a:gdLst/>
              <a:ahLst/>
              <a:cxnLst/>
              <a:rect l="l" t="t" r="r" b="b"/>
              <a:pathLst>
                <a:path w="925" h="1098" fill="none" extrusionOk="0">
                  <a:moveTo>
                    <a:pt x="796" y="173"/>
                  </a:moveTo>
                  <a:lnTo>
                    <a:pt x="323" y="1"/>
                  </a:lnTo>
                  <a:lnTo>
                    <a:pt x="323" y="1"/>
                  </a:lnTo>
                  <a:lnTo>
                    <a:pt x="237" y="1"/>
                  </a:lnTo>
                  <a:lnTo>
                    <a:pt x="151" y="22"/>
                  </a:lnTo>
                  <a:lnTo>
                    <a:pt x="108" y="87"/>
                  </a:lnTo>
                  <a:lnTo>
                    <a:pt x="65" y="151"/>
                  </a:lnTo>
                  <a:lnTo>
                    <a:pt x="0" y="710"/>
                  </a:lnTo>
                  <a:lnTo>
                    <a:pt x="0" y="710"/>
                  </a:lnTo>
                  <a:lnTo>
                    <a:pt x="0" y="775"/>
                  </a:lnTo>
                  <a:lnTo>
                    <a:pt x="22" y="818"/>
                  </a:lnTo>
                  <a:lnTo>
                    <a:pt x="65" y="861"/>
                  </a:lnTo>
                  <a:lnTo>
                    <a:pt x="108" y="882"/>
                  </a:lnTo>
                  <a:lnTo>
                    <a:pt x="559" y="1076"/>
                  </a:lnTo>
                  <a:lnTo>
                    <a:pt x="559" y="1076"/>
                  </a:lnTo>
                  <a:lnTo>
                    <a:pt x="645" y="1097"/>
                  </a:lnTo>
                  <a:lnTo>
                    <a:pt x="731" y="1054"/>
                  </a:lnTo>
                  <a:lnTo>
                    <a:pt x="796" y="1011"/>
                  </a:lnTo>
                  <a:lnTo>
                    <a:pt x="817" y="925"/>
                  </a:lnTo>
                  <a:lnTo>
                    <a:pt x="925" y="366"/>
                  </a:lnTo>
                  <a:lnTo>
                    <a:pt x="925" y="366"/>
                  </a:lnTo>
                  <a:lnTo>
                    <a:pt x="903" y="302"/>
                  </a:lnTo>
                  <a:lnTo>
                    <a:pt x="903" y="259"/>
                  </a:lnTo>
                  <a:lnTo>
                    <a:pt x="860" y="194"/>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2"/>
            <p:cNvSpPr/>
            <p:nvPr/>
          </p:nvSpPr>
          <p:spPr>
            <a:xfrm>
              <a:off x="5730450" y="-1181800"/>
              <a:ext cx="22600" cy="27450"/>
            </a:xfrm>
            <a:custGeom>
              <a:avLst/>
              <a:gdLst/>
              <a:ahLst/>
              <a:cxnLst/>
              <a:rect l="l" t="t" r="r" b="b"/>
              <a:pathLst>
                <a:path w="904" h="1098" extrusionOk="0">
                  <a:moveTo>
                    <a:pt x="237" y="1"/>
                  </a:moveTo>
                  <a:lnTo>
                    <a:pt x="151" y="44"/>
                  </a:lnTo>
                  <a:lnTo>
                    <a:pt x="108" y="87"/>
                  </a:lnTo>
                  <a:lnTo>
                    <a:pt x="65" y="173"/>
                  </a:lnTo>
                  <a:lnTo>
                    <a:pt x="1" y="710"/>
                  </a:lnTo>
                  <a:lnTo>
                    <a:pt x="1" y="775"/>
                  </a:lnTo>
                  <a:lnTo>
                    <a:pt x="22" y="818"/>
                  </a:lnTo>
                  <a:lnTo>
                    <a:pt x="65" y="861"/>
                  </a:lnTo>
                  <a:lnTo>
                    <a:pt x="108" y="904"/>
                  </a:lnTo>
                  <a:lnTo>
                    <a:pt x="560" y="1076"/>
                  </a:lnTo>
                  <a:lnTo>
                    <a:pt x="646" y="1097"/>
                  </a:lnTo>
                  <a:lnTo>
                    <a:pt x="732" y="1076"/>
                  </a:lnTo>
                  <a:lnTo>
                    <a:pt x="775" y="1011"/>
                  </a:lnTo>
                  <a:lnTo>
                    <a:pt x="818" y="947"/>
                  </a:lnTo>
                  <a:lnTo>
                    <a:pt x="904" y="366"/>
                  </a:lnTo>
                  <a:lnTo>
                    <a:pt x="904" y="323"/>
                  </a:lnTo>
                  <a:lnTo>
                    <a:pt x="882" y="259"/>
                  </a:lnTo>
                  <a:lnTo>
                    <a:pt x="861" y="216"/>
                  </a:lnTo>
                  <a:lnTo>
                    <a:pt x="796" y="173"/>
                  </a:lnTo>
                  <a:lnTo>
                    <a:pt x="323" y="22"/>
                  </a:lnTo>
                  <a:lnTo>
                    <a:pt x="2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2"/>
            <p:cNvSpPr/>
            <p:nvPr/>
          </p:nvSpPr>
          <p:spPr>
            <a:xfrm>
              <a:off x="5730450" y="-1181800"/>
              <a:ext cx="22600" cy="27450"/>
            </a:xfrm>
            <a:custGeom>
              <a:avLst/>
              <a:gdLst/>
              <a:ahLst/>
              <a:cxnLst/>
              <a:rect l="l" t="t" r="r" b="b"/>
              <a:pathLst>
                <a:path w="904" h="1098" fill="none" extrusionOk="0">
                  <a:moveTo>
                    <a:pt x="796" y="173"/>
                  </a:moveTo>
                  <a:lnTo>
                    <a:pt x="323" y="22"/>
                  </a:lnTo>
                  <a:lnTo>
                    <a:pt x="323" y="22"/>
                  </a:lnTo>
                  <a:lnTo>
                    <a:pt x="237" y="1"/>
                  </a:lnTo>
                  <a:lnTo>
                    <a:pt x="151"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75" y="1011"/>
                  </a:lnTo>
                  <a:lnTo>
                    <a:pt x="818" y="947"/>
                  </a:lnTo>
                  <a:lnTo>
                    <a:pt x="904" y="366"/>
                  </a:lnTo>
                  <a:lnTo>
                    <a:pt x="904" y="366"/>
                  </a:lnTo>
                  <a:lnTo>
                    <a:pt x="904" y="323"/>
                  </a:lnTo>
                  <a:lnTo>
                    <a:pt x="882" y="259"/>
                  </a:lnTo>
                  <a:lnTo>
                    <a:pt x="861" y="216"/>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2"/>
            <p:cNvSpPr/>
            <p:nvPr/>
          </p:nvSpPr>
          <p:spPr>
            <a:xfrm>
              <a:off x="5758950" y="-1170500"/>
              <a:ext cx="22575" cy="26900"/>
            </a:xfrm>
            <a:custGeom>
              <a:avLst/>
              <a:gdLst/>
              <a:ahLst/>
              <a:cxnLst/>
              <a:rect l="l" t="t" r="r" b="b"/>
              <a:pathLst>
                <a:path w="903" h="1076" extrusionOk="0">
                  <a:moveTo>
                    <a:pt x="237" y="0"/>
                  </a:moveTo>
                  <a:lnTo>
                    <a:pt x="151" y="22"/>
                  </a:lnTo>
                  <a:lnTo>
                    <a:pt x="86" y="86"/>
                  </a:lnTo>
                  <a:lnTo>
                    <a:pt x="65" y="151"/>
                  </a:lnTo>
                  <a:lnTo>
                    <a:pt x="0" y="710"/>
                  </a:lnTo>
                  <a:lnTo>
                    <a:pt x="0" y="753"/>
                  </a:lnTo>
                  <a:lnTo>
                    <a:pt x="22" y="817"/>
                  </a:lnTo>
                  <a:lnTo>
                    <a:pt x="65" y="860"/>
                  </a:lnTo>
                  <a:lnTo>
                    <a:pt x="108" y="882"/>
                  </a:lnTo>
                  <a:lnTo>
                    <a:pt x="559" y="1075"/>
                  </a:lnTo>
                  <a:lnTo>
                    <a:pt x="645" y="1075"/>
                  </a:lnTo>
                  <a:lnTo>
                    <a:pt x="710" y="1054"/>
                  </a:lnTo>
                  <a:lnTo>
                    <a:pt x="774" y="1011"/>
                  </a:lnTo>
                  <a:lnTo>
                    <a:pt x="817" y="925"/>
                  </a:lnTo>
                  <a:lnTo>
                    <a:pt x="903" y="366"/>
                  </a:lnTo>
                  <a:lnTo>
                    <a:pt x="903" y="301"/>
                  </a:lnTo>
                  <a:lnTo>
                    <a:pt x="881" y="237"/>
                  </a:lnTo>
                  <a:lnTo>
                    <a:pt x="838" y="194"/>
                  </a:lnTo>
                  <a:lnTo>
                    <a:pt x="795" y="172"/>
                  </a:lnTo>
                  <a:lnTo>
                    <a:pt x="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2"/>
            <p:cNvSpPr/>
            <p:nvPr/>
          </p:nvSpPr>
          <p:spPr>
            <a:xfrm>
              <a:off x="5758950" y="-1170500"/>
              <a:ext cx="22575" cy="26900"/>
            </a:xfrm>
            <a:custGeom>
              <a:avLst/>
              <a:gdLst/>
              <a:ahLst/>
              <a:cxnLst/>
              <a:rect l="l" t="t" r="r" b="b"/>
              <a:pathLst>
                <a:path w="903" h="1076" fill="none" extrusionOk="0">
                  <a:moveTo>
                    <a:pt x="795" y="172"/>
                  </a:moveTo>
                  <a:lnTo>
                    <a:pt x="323" y="0"/>
                  </a:lnTo>
                  <a:lnTo>
                    <a:pt x="323" y="0"/>
                  </a:lnTo>
                  <a:lnTo>
                    <a:pt x="237" y="0"/>
                  </a:lnTo>
                  <a:lnTo>
                    <a:pt x="151" y="22"/>
                  </a:lnTo>
                  <a:lnTo>
                    <a:pt x="86" y="86"/>
                  </a:lnTo>
                  <a:lnTo>
                    <a:pt x="65" y="151"/>
                  </a:lnTo>
                  <a:lnTo>
                    <a:pt x="0" y="710"/>
                  </a:lnTo>
                  <a:lnTo>
                    <a:pt x="0" y="710"/>
                  </a:lnTo>
                  <a:lnTo>
                    <a:pt x="0" y="753"/>
                  </a:lnTo>
                  <a:lnTo>
                    <a:pt x="22" y="817"/>
                  </a:lnTo>
                  <a:lnTo>
                    <a:pt x="65" y="860"/>
                  </a:lnTo>
                  <a:lnTo>
                    <a:pt x="108" y="882"/>
                  </a:lnTo>
                  <a:lnTo>
                    <a:pt x="559" y="1075"/>
                  </a:lnTo>
                  <a:lnTo>
                    <a:pt x="559" y="1075"/>
                  </a:lnTo>
                  <a:lnTo>
                    <a:pt x="645" y="1075"/>
                  </a:lnTo>
                  <a:lnTo>
                    <a:pt x="710" y="1054"/>
                  </a:lnTo>
                  <a:lnTo>
                    <a:pt x="774" y="1011"/>
                  </a:lnTo>
                  <a:lnTo>
                    <a:pt x="817" y="925"/>
                  </a:lnTo>
                  <a:lnTo>
                    <a:pt x="903" y="366"/>
                  </a:lnTo>
                  <a:lnTo>
                    <a:pt x="903" y="366"/>
                  </a:lnTo>
                  <a:lnTo>
                    <a:pt x="903" y="301"/>
                  </a:lnTo>
                  <a:lnTo>
                    <a:pt x="881" y="237"/>
                  </a:lnTo>
                  <a:lnTo>
                    <a:pt x="838" y="194"/>
                  </a:lnTo>
                  <a:lnTo>
                    <a:pt x="795"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2"/>
            <p:cNvSpPr/>
            <p:nvPr/>
          </p:nvSpPr>
          <p:spPr>
            <a:xfrm>
              <a:off x="5787425" y="-1159750"/>
              <a:ext cx="22600" cy="27425"/>
            </a:xfrm>
            <a:custGeom>
              <a:avLst/>
              <a:gdLst/>
              <a:ahLst/>
              <a:cxnLst/>
              <a:rect l="l" t="t" r="r" b="b"/>
              <a:pathLst>
                <a:path w="904" h="1097" extrusionOk="0">
                  <a:moveTo>
                    <a:pt x="237" y="0"/>
                  </a:moveTo>
                  <a:lnTo>
                    <a:pt x="151" y="43"/>
                  </a:lnTo>
                  <a:lnTo>
                    <a:pt x="86" y="86"/>
                  </a:lnTo>
                  <a:lnTo>
                    <a:pt x="65" y="172"/>
                  </a:lnTo>
                  <a:lnTo>
                    <a:pt x="0" y="710"/>
                  </a:lnTo>
                  <a:lnTo>
                    <a:pt x="0" y="774"/>
                  </a:lnTo>
                  <a:lnTo>
                    <a:pt x="22" y="817"/>
                  </a:lnTo>
                  <a:lnTo>
                    <a:pt x="65" y="860"/>
                  </a:lnTo>
                  <a:lnTo>
                    <a:pt x="108" y="903"/>
                  </a:lnTo>
                  <a:lnTo>
                    <a:pt x="559" y="1075"/>
                  </a:lnTo>
                  <a:lnTo>
                    <a:pt x="645" y="1097"/>
                  </a:lnTo>
                  <a:lnTo>
                    <a:pt x="710" y="1075"/>
                  </a:lnTo>
                  <a:lnTo>
                    <a:pt x="774" y="1011"/>
                  </a:lnTo>
                  <a:lnTo>
                    <a:pt x="817" y="946"/>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42"/>
            <p:cNvSpPr/>
            <p:nvPr/>
          </p:nvSpPr>
          <p:spPr>
            <a:xfrm>
              <a:off x="5787425" y="-1159750"/>
              <a:ext cx="22600" cy="27425"/>
            </a:xfrm>
            <a:custGeom>
              <a:avLst/>
              <a:gdLst/>
              <a:ahLst/>
              <a:cxnLst/>
              <a:rect l="l" t="t" r="r" b="b"/>
              <a:pathLst>
                <a:path w="904" h="1097" fill="none" extrusionOk="0">
                  <a:moveTo>
                    <a:pt x="796" y="172"/>
                  </a:moveTo>
                  <a:lnTo>
                    <a:pt x="323" y="22"/>
                  </a:lnTo>
                  <a:lnTo>
                    <a:pt x="323" y="22"/>
                  </a:lnTo>
                  <a:lnTo>
                    <a:pt x="237" y="0"/>
                  </a:lnTo>
                  <a:lnTo>
                    <a:pt x="151" y="43"/>
                  </a:lnTo>
                  <a:lnTo>
                    <a:pt x="86" y="86"/>
                  </a:lnTo>
                  <a:lnTo>
                    <a:pt x="65" y="172"/>
                  </a:lnTo>
                  <a:lnTo>
                    <a:pt x="0" y="710"/>
                  </a:lnTo>
                  <a:lnTo>
                    <a:pt x="0" y="710"/>
                  </a:lnTo>
                  <a:lnTo>
                    <a:pt x="0" y="774"/>
                  </a:lnTo>
                  <a:lnTo>
                    <a:pt x="22" y="817"/>
                  </a:lnTo>
                  <a:lnTo>
                    <a:pt x="65" y="860"/>
                  </a:lnTo>
                  <a:lnTo>
                    <a:pt x="108" y="903"/>
                  </a:lnTo>
                  <a:lnTo>
                    <a:pt x="559" y="1075"/>
                  </a:lnTo>
                  <a:lnTo>
                    <a:pt x="559" y="1075"/>
                  </a:lnTo>
                  <a:lnTo>
                    <a:pt x="645" y="1097"/>
                  </a:lnTo>
                  <a:lnTo>
                    <a:pt x="710" y="1075"/>
                  </a:lnTo>
                  <a:lnTo>
                    <a:pt x="774" y="1011"/>
                  </a:lnTo>
                  <a:lnTo>
                    <a:pt x="817" y="946"/>
                  </a:lnTo>
                  <a:lnTo>
                    <a:pt x="903" y="366"/>
                  </a:lnTo>
                  <a:lnTo>
                    <a:pt x="903" y="366"/>
                  </a:lnTo>
                  <a:lnTo>
                    <a:pt x="903" y="301"/>
                  </a:lnTo>
                  <a:lnTo>
                    <a:pt x="882" y="258"/>
                  </a:lnTo>
                  <a:lnTo>
                    <a:pt x="839" y="215"/>
                  </a:lnTo>
                  <a:lnTo>
                    <a:pt x="796"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2"/>
            <p:cNvSpPr/>
            <p:nvPr/>
          </p:nvSpPr>
          <p:spPr>
            <a:xfrm>
              <a:off x="5815900" y="-1148475"/>
              <a:ext cx="22600" cy="26900"/>
            </a:xfrm>
            <a:custGeom>
              <a:avLst/>
              <a:gdLst/>
              <a:ahLst/>
              <a:cxnLst/>
              <a:rect l="l" t="t" r="r" b="b"/>
              <a:pathLst>
                <a:path w="904" h="1076" extrusionOk="0">
                  <a:moveTo>
                    <a:pt x="237" y="1"/>
                  </a:moveTo>
                  <a:lnTo>
                    <a:pt x="151" y="22"/>
                  </a:lnTo>
                  <a:lnTo>
                    <a:pt x="87" y="87"/>
                  </a:lnTo>
                  <a:lnTo>
                    <a:pt x="65" y="151"/>
                  </a:lnTo>
                  <a:lnTo>
                    <a:pt x="1" y="710"/>
                  </a:lnTo>
                  <a:lnTo>
                    <a:pt x="1" y="753"/>
                  </a:lnTo>
                  <a:lnTo>
                    <a:pt x="22" y="818"/>
                  </a:lnTo>
                  <a:lnTo>
                    <a:pt x="65" y="861"/>
                  </a:lnTo>
                  <a:lnTo>
                    <a:pt x="108" y="882"/>
                  </a:lnTo>
                  <a:lnTo>
                    <a:pt x="538" y="1076"/>
                  </a:lnTo>
                  <a:lnTo>
                    <a:pt x="624" y="1076"/>
                  </a:lnTo>
                  <a:lnTo>
                    <a:pt x="710" y="1054"/>
                  </a:lnTo>
                  <a:lnTo>
                    <a:pt x="775" y="1011"/>
                  </a:lnTo>
                  <a:lnTo>
                    <a:pt x="818" y="925"/>
                  </a:lnTo>
                  <a:lnTo>
                    <a:pt x="904" y="366"/>
                  </a:lnTo>
                  <a:lnTo>
                    <a:pt x="904" y="302"/>
                  </a:lnTo>
                  <a:lnTo>
                    <a:pt x="882" y="237"/>
                  </a:lnTo>
                  <a:lnTo>
                    <a:pt x="839" y="194"/>
                  </a:lnTo>
                  <a:lnTo>
                    <a:pt x="796" y="173"/>
                  </a:lnTo>
                  <a:lnTo>
                    <a:pt x="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2"/>
            <p:cNvSpPr/>
            <p:nvPr/>
          </p:nvSpPr>
          <p:spPr>
            <a:xfrm>
              <a:off x="5815900" y="-1148475"/>
              <a:ext cx="22600" cy="26900"/>
            </a:xfrm>
            <a:custGeom>
              <a:avLst/>
              <a:gdLst/>
              <a:ahLst/>
              <a:cxnLst/>
              <a:rect l="l" t="t" r="r" b="b"/>
              <a:pathLst>
                <a:path w="904" h="1076" fill="none" extrusionOk="0">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38" y="1076"/>
                  </a:lnTo>
                  <a:lnTo>
                    <a:pt x="538" y="1076"/>
                  </a:lnTo>
                  <a:lnTo>
                    <a:pt x="624" y="1076"/>
                  </a:lnTo>
                  <a:lnTo>
                    <a:pt x="710" y="1054"/>
                  </a:lnTo>
                  <a:lnTo>
                    <a:pt x="775" y="1011"/>
                  </a:lnTo>
                  <a:lnTo>
                    <a:pt x="818" y="925"/>
                  </a:lnTo>
                  <a:lnTo>
                    <a:pt x="904" y="366"/>
                  </a:lnTo>
                  <a:lnTo>
                    <a:pt x="904" y="366"/>
                  </a:lnTo>
                  <a:lnTo>
                    <a:pt x="904" y="302"/>
                  </a:lnTo>
                  <a:lnTo>
                    <a:pt x="882" y="237"/>
                  </a:lnTo>
                  <a:lnTo>
                    <a:pt x="839" y="194"/>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2"/>
            <p:cNvSpPr/>
            <p:nvPr/>
          </p:nvSpPr>
          <p:spPr>
            <a:xfrm>
              <a:off x="5844400" y="-1137725"/>
              <a:ext cx="22575" cy="27425"/>
            </a:xfrm>
            <a:custGeom>
              <a:avLst/>
              <a:gdLst/>
              <a:ahLst/>
              <a:cxnLst/>
              <a:rect l="l" t="t" r="r" b="b"/>
              <a:pathLst>
                <a:path w="903" h="1097" extrusionOk="0">
                  <a:moveTo>
                    <a:pt x="237" y="1"/>
                  </a:moveTo>
                  <a:lnTo>
                    <a:pt x="151" y="22"/>
                  </a:lnTo>
                  <a:lnTo>
                    <a:pt x="86" y="87"/>
                  </a:lnTo>
                  <a:lnTo>
                    <a:pt x="65" y="173"/>
                  </a:lnTo>
                  <a:lnTo>
                    <a:pt x="0" y="710"/>
                  </a:lnTo>
                  <a:lnTo>
                    <a:pt x="0" y="774"/>
                  </a:lnTo>
                  <a:lnTo>
                    <a:pt x="22" y="817"/>
                  </a:lnTo>
                  <a:lnTo>
                    <a:pt x="43" y="860"/>
                  </a:lnTo>
                  <a:lnTo>
                    <a:pt x="108" y="903"/>
                  </a:lnTo>
                  <a:lnTo>
                    <a:pt x="538" y="1075"/>
                  </a:lnTo>
                  <a:lnTo>
                    <a:pt x="623" y="1097"/>
                  </a:lnTo>
                  <a:lnTo>
                    <a:pt x="709" y="1075"/>
                  </a:lnTo>
                  <a:lnTo>
                    <a:pt x="774" y="1011"/>
                  </a:lnTo>
                  <a:lnTo>
                    <a:pt x="817" y="925"/>
                  </a:lnTo>
                  <a:lnTo>
                    <a:pt x="903" y="366"/>
                  </a:lnTo>
                  <a:lnTo>
                    <a:pt x="903" y="302"/>
                  </a:lnTo>
                  <a:lnTo>
                    <a:pt x="881" y="259"/>
                  </a:lnTo>
                  <a:lnTo>
                    <a:pt x="838" y="216"/>
                  </a:lnTo>
                  <a:lnTo>
                    <a:pt x="795" y="173"/>
                  </a:lnTo>
                  <a:lnTo>
                    <a:pt x="301" y="22"/>
                  </a:lnTo>
                  <a:lnTo>
                    <a:pt x="2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2"/>
            <p:cNvSpPr/>
            <p:nvPr/>
          </p:nvSpPr>
          <p:spPr>
            <a:xfrm>
              <a:off x="5844400" y="-1137725"/>
              <a:ext cx="22575" cy="27425"/>
            </a:xfrm>
            <a:custGeom>
              <a:avLst/>
              <a:gdLst/>
              <a:ahLst/>
              <a:cxnLst/>
              <a:rect l="l" t="t" r="r" b="b"/>
              <a:pathLst>
                <a:path w="903" h="1097" fill="none" extrusionOk="0">
                  <a:moveTo>
                    <a:pt x="795" y="173"/>
                  </a:moveTo>
                  <a:lnTo>
                    <a:pt x="301" y="22"/>
                  </a:lnTo>
                  <a:lnTo>
                    <a:pt x="301" y="22"/>
                  </a:lnTo>
                  <a:lnTo>
                    <a:pt x="237" y="1"/>
                  </a:lnTo>
                  <a:lnTo>
                    <a:pt x="151" y="22"/>
                  </a:lnTo>
                  <a:lnTo>
                    <a:pt x="86" y="87"/>
                  </a:lnTo>
                  <a:lnTo>
                    <a:pt x="65" y="173"/>
                  </a:lnTo>
                  <a:lnTo>
                    <a:pt x="0" y="710"/>
                  </a:lnTo>
                  <a:lnTo>
                    <a:pt x="0" y="710"/>
                  </a:lnTo>
                  <a:lnTo>
                    <a:pt x="0" y="774"/>
                  </a:lnTo>
                  <a:lnTo>
                    <a:pt x="22" y="817"/>
                  </a:lnTo>
                  <a:lnTo>
                    <a:pt x="43" y="860"/>
                  </a:lnTo>
                  <a:lnTo>
                    <a:pt x="108" y="903"/>
                  </a:lnTo>
                  <a:lnTo>
                    <a:pt x="538" y="1075"/>
                  </a:lnTo>
                  <a:lnTo>
                    <a:pt x="538" y="1075"/>
                  </a:lnTo>
                  <a:lnTo>
                    <a:pt x="623" y="1097"/>
                  </a:lnTo>
                  <a:lnTo>
                    <a:pt x="709" y="1075"/>
                  </a:lnTo>
                  <a:lnTo>
                    <a:pt x="774" y="1011"/>
                  </a:lnTo>
                  <a:lnTo>
                    <a:pt x="817" y="925"/>
                  </a:lnTo>
                  <a:lnTo>
                    <a:pt x="903" y="366"/>
                  </a:lnTo>
                  <a:lnTo>
                    <a:pt x="903" y="366"/>
                  </a:lnTo>
                  <a:lnTo>
                    <a:pt x="903" y="302"/>
                  </a:lnTo>
                  <a:lnTo>
                    <a:pt x="881" y="259"/>
                  </a:lnTo>
                  <a:lnTo>
                    <a:pt x="838" y="216"/>
                  </a:lnTo>
                  <a:lnTo>
                    <a:pt x="795"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2"/>
            <p:cNvSpPr/>
            <p:nvPr/>
          </p:nvSpPr>
          <p:spPr>
            <a:xfrm>
              <a:off x="5872875" y="-1126425"/>
              <a:ext cx="22600" cy="26875"/>
            </a:xfrm>
            <a:custGeom>
              <a:avLst/>
              <a:gdLst/>
              <a:ahLst/>
              <a:cxnLst/>
              <a:rect l="l" t="t" r="r" b="b"/>
              <a:pathLst>
                <a:path w="904" h="1075" extrusionOk="0">
                  <a:moveTo>
                    <a:pt x="215" y="0"/>
                  </a:moveTo>
                  <a:lnTo>
                    <a:pt x="151" y="22"/>
                  </a:lnTo>
                  <a:lnTo>
                    <a:pt x="86" y="65"/>
                  </a:lnTo>
                  <a:lnTo>
                    <a:pt x="65" y="151"/>
                  </a:lnTo>
                  <a:lnTo>
                    <a:pt x="0" y="688"/>
                  </a:lnTo>
                  <a:lnTo>
                    <a:pt x="0" y="752"/>
                  </a:lnTo>
                  <a:lnTo>
                    <a:pt x="22" y="817"/>
                  </a:lnTo>
                  <a:lnTo>
                    <a:pt x="43" y="860"/>
                  </a:lnTo>
                  <a:lnTo>
                    <a:pt x="108" y="881"/>
                  </a:lnTo>
                  <a:lnTo>
                    <a:pt x="538" y="1053"/>
                  </a:lnTo>
                  <a:lnTo>
                    <a:pt x="624" y="1075"/>
                  </a:lnTo>
                  <a:lnTo>
                    <a:pt x="710" y="1053"/>
                  </a:lnTo>
                  <a:lnTo>
                    <a:pt x="774" y="989"/>
                  </a:lnTo>
                  <a:lnTo>
                    <a:pt x="796" y="924"/>
                  </a:lnTo>
                  <a:lnTo>
                    <a:pt x="903" y="365"/>
                  </a:lnTo>
                  <a:lnTo>
                    <a:pt x="903" y="301"/>
                  </a:lnTo>
                  <a:lnTo>
                    <a:pt x="882" y="237"/>
                  </a:lnTo>
                  <a:lnTo>
                    <a:pt x="839" y="194"/>
                  </a:lnTo>
                  <a:lnTo>
                    <a:pt x="774" y="172"/>
                  </a:lnTo>
                  <a:lnTo>
                    <a:pt x="3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2"/>
            <p:cNvSpPr/>
            <p:nvPr/>
          </p:nvSpPr>
          <p:spPr>
            <a:xfrm>
              <a:off x="5872875" y="-1126425"/>
              <a:ext cx="22600" cy="26875"/>
            </a:xfrm>
            <a:custGeom>
              <a:avLst/>
              <a:gdLst/>
              <a:ahLst/>
              <a:cxnLst/>
              <a:rect l="l" t="t" r="r" b="b"/>
              <a:pathLst>
                <a:path w="904" h="1075" fill="none" extrusionOk="0">
                  <a:moveTo>
                    <a:pt x="774" y="172"/>
                  </a:moveTo>
                  <a:lnTo>
                    <a:pt x="301" y="0"/>
                  </a:lnTo>
                  <a:lnTo>
                    <a:pt x="301" y="0"/>
                  </a:lnTo>
                  <a:lnTo>
                    <a:pt x="215" y="0"/>
                  </a:lnTo>
                  <a:lnTo>
                    <a:pt x="151" y="22"/>
                  </a:lnTo>
                  <a:lnTo>
                    <a:pt x="86" y="65"/>
                  </a:lnTo>
                  <a:lnTo>
                    <a:pt x="65" y="151"/>
                  </a:lnTo>
                  <a:lnTo>
                    <a:pt x="0" y="688"/>
                  </a:lnTo>
                  <a:lnTo>
                    <a:pt x="0" y="688"/>
                  </a:lnTo>
                  <a:lnTo>
                    <a:pt x="0" y="752"/>
                  </a:lnTo>
                  <a:lnTo>
                    <a:pt x="22" y="817"/>
                  </a:lnTo>
                  <a:lnTo>
                    <a:pt x="43" y="860"/>
                  </a:lnTo>
                  <a:lnTo>
                    <a:pt x="108" y="881"/>
                  </a:lnTo>
                  <a:lnTo>
                    <a:pt x="538" y="1053"/>
                  </a:lnTo>
                  <a:lnTo>
                    <a:pt x="538" y="1053"/>
                  </a:lnTo>
                  <a:lnTo>
                    <a:pt x="624" y="1075"/>
                  </a:lnTo>
                  <a:lnTo>
                    <a:pt x="710" y="1053"/>
                  </a:lnTo>
                  <a:lnTo>
                    <a:pt x="774" y="989"/>
                  </a:lnTo>
                  <a:lnTo>
                    <a:pt x="796" y="924"/>
                  </a:lnTo>
                  <a:lnTo>
                    <a:pt x="903" y="365"/>
                  </a:lnTo>
                  <a:lnTo>
                    <a:pt x="903" y="365"/>
                  </a:lnTo>
                  <a:lnTo>
                    <a:pt x="903" y="301"/>
                  </a:lnTo>
                  <a:lnTo>
                    <a:pt x="882" y="237"/>
                  </a:lnTo>
                  <a:lnTo>
                    <a:pt x="839" y="194"/>
                  </a:lnTo>
                  <a:lnTo>
                    <a:pt x="774"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2"/>
            <p:cNvSpPr/>
            <p:nvPr/>
          </p:nvSpPr>
          <p:spPr>
            <a:xfrm>
              <a:off x="5901350" y="-1115700"/>
              <a:ext cx="22600" cy="27450"/>
            </a:xfrm>
            <a:custGeom>
              <a:avLst/>
              <a:gdLst/>
              <a:ahLst/>
              <a:cxnLst/>
              <a:rect l="l" t="t" r="r" b="b"/>
              <a:pathLst>
                <a:path w="904" h="1098" extrusionOk="0">
                  <a:moveTo>
                    <a:pt x="216" y="1"/>
                  </a:moveTo>
                  <a:lnTo>
                    <a:pt x="151" y="22"/>
                  </a:lnTo>
                  <a:lnTo>
                    <a:pt x="87" y="87"/>
                  </a:lnTo>
                  <a:lnTo>
                    <a:pt x="44" y="151"/>
                  </a:lnTo>
                  <a:lnTo>
                    <a:pt x="1" y="710"/>
                  </a:lnTo>
                  <a:lnTo>
                    <a:pt x="1" y="775"/>
                  </a:lnTo>
                  <a:lnTo>
                    <a:pt x="22" y="818"/>
                  </a:lnTo>
                  <a:lnTo>
                    <a:pt x="44" y="861"/>
                  </a:lnTo>
                  <a:lnTo>
                    <a:pt x="108" y="882"/>
                  </a:lnTo>
                  <a:lnTo>
                    <a:pt x="538" y="1076"/>
                  </a:lnTo>
                  <a:lnTo>
                    <a:pt x="624" y="1097"/>
                  </a:lnTo>
                  <a:lnTo>
                    <a:pt x="710" y="1054"/>
                  </a:lnTo>
                  <a:lnTo>
                    <a:pt x="775" y="1011"/>
                  </a:lnTo>
                  <a:lnTo>
                    <a:pt x="796" y="925"/>
                  </a:lnTo>
                  <a:lnTo>
                    <a:pt x="904" y="366"/>
                  </a:lnTo>
                  <a:lnTo>
                    <a:pt x="904" y="302"/>
                  </a:lnTo>
                  <a:lnTo>
                    <a:pt x="882" y="259"/>
                  </a:lnTo>
                  <a:lnTo>
                    <a:pt x="839" y="194"/>
                  </a:lnTo>
                  <a:lnTo>
                    <a:pt x="775" y="173"/>
                  </a:lnTo>
                  <a:lnTo>
                    <a:pt x="3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2"/>
            <p:cNvSpPr/>
            <p:nvPr/>
          </p:nvSpPr>
          <p:spPr>
            <a:xfrm>
              <a:off x="5901350" y="-1115700"/>
              <a:ext cx="22600" cy="27450"/>
            </a:xfrm>
            <a:custGeom>
              <a:avLst/>
              <a:gdLst/>
              <a:ahLst/>
              <a:cxnLst/>
              <a:rect l="l" t="t" r="r" b="b"/>
              <a:pathLst>
                <a:path w="904" h="1098" fill="none" extrusionOk="0">
                  <a:moveTo>
                    <a:pt x="775" y="173"/>
                  </a:moveTo>
                  <a:lnTo>
                    <a:pt x="302" y="1"/>
                  </a:lnTo>
                  <a:lnTo>
                    <a:pt x="302" y="1"/>
                  </a:lnTo>
                  <a:lnTo>
                    <a:pt x="216" y="1"/>
                  </a:lnTo>
                  <a:lnTo>
                    <a:pt x="151" y="22"/>
                  </a:lnTo>
                  <a:lnTo>
                    <a:pt x="87" y="87"/>
                  </a:lnTo>
                  <a:lnTo>
                    <a:pt x="44"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796" y="925"/>
                  </a:lnTo>
                  <a:lnTo>
                    <a:pt x="904" y="366"/>
                  </a:lnTo>
                  <a:lnTo>
                    <a:pt x="904" y="366"/>
                  </a:lnTo>
                  <a:lnTo>
                    <a:pt x="904" y="302"/>
                  </a:lnTo>
                  <a:lnTo>
                    <a:pt x="882" y="259"/>
                  </a:lnTo>
                  <a:lnTo>
                    <a:pt x="839" y="194"/>
                  </a:lnTo>
                  <a:lnTo>
                    <a:pt x="775"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2"/>
            <p:cNvSpPr/>
            <p:nvPr/>
          </p:nvSpPr>
          <p:spPr>
            <a:xfrm>
              <a:off x="5929850" y="-1104950"/>
              <a:ext cx="22575" cy="27450"/>
            </a:xfrm>
            <a:custGeom>
              <a:avLst/>
              <a:gdLst/>
              <a:ahLst/>
              <a:cxnLst/>
              <a:rect l="l" t="t" r="r" b="b"/>
              <a:pathLst>
                <a:path w="903" h="1098" extrusionOk="0">
                  <a:moveTo>
                    <a:pt x="215" y="1"/>
                  </a:moveTo>
                  <a:lnTo>
                    <a:pt x="151" y="44"/>
                  </a:lnTo>
                  <a:lnTo>
                    <a:pt x="86" y="87"/>
                  </a:lnTo>
                  <a:lnTo>
                    <a:pt x="43" y="173"/>
                  </a:lnTo>
                  <a:lnTo>
                    <a:pt x="0" y="710"/>
                  </a:lnTo>
                  <a:lnTo>
                    <a:pt x="0" y="775"/>
                  </a:lnTo>
                  <a:lnTo>
                    <a:pt x="0" y="818"/>
                  </a:lnTo>
                  <a:lnTo>
                    <a:pt x="43" y="861"/>
                  </a:lnTo>
                  <a:lnTo>
                    <a:pt x="86" y="904"/>
                  </a:lnTo>
                  <a:lnTo>
                    <a:pt x="537" y="1076"/>
                  </a:lnTo>
                  <a:lnTo>
                    <a:pt x="623" y="1097"/>
                  </a:lnTo>
                  <a:lnTo>
                    <a:pt x="709" y="1076"/>
                  </a:lnTo>
                  <a:lnTo>
                    <a:pt x="774" y="1011"/>
                  </a:lnTo>
                  <a:lnTo>
                    <a:pt x="795" y="947"/>
                  </a:lnTo>
                  <a:lnTo>
                    <a:pt x="903" y="366"/>
                  </a:lnTo>
                  <a:lnTo>
                    <a:pt x="903" y="323"/>
                  </a:lnTo>
                  <a:lnTo>
                    <a:pt x="881" y="259"/>
                  </a:lnTo>
                  <a:lnTo>
                    <a:pt x="838" y="216"/>
                  </a:lnTo>
                  <a:lnTo>
                    <a:pt x="774" y="173"/>
                  </a:lnTo>
                  <a:lnTo>
                    <a:pt x="301" y="22"/>
                  </a:lnTo>
                  <a:lnTo>
                    <a:pt x="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2"/>
            <p:cNvSpPr/>
            <p:nvPr/>
          </p:nvSpPr>
          <p:spPr>
            <a:xfrm>
              <a:off x="5929850" y="-1104950"/>
              <a:ext cx="22575" cy="27450"/>
            </a:xfrm>
            <a:custGeom>
              <a:avLst/>
              <a:gdLst/>
              <a:ahLst/>
              <a:cxnLst/>
              <a:rect l="l" t="t" r="r" b="b"/>
              <a:pathLst>
                <a:path w="903" h="1098" fill="none" extrusionOk="0">
                  <a:moveTo>
                    <a:pt x="774" y="173"/>
                  </a:moveTo>
                  <a:lnTo>
                    <a:pt x="301" y="22"/>
                  </a:lnTo>
                  <a:lnTo>
                    <a:pt x="301" y="22"/>
                  </a:lnTo>
                  <a:lnTo>
                    <a:pt x="215" y="1"/>
                  </a:lnTo>
                  <a:lnTo>
                    <a:pt x="151" y="44"/>
                  </a:lnTo>
                  <a:lnTo>
                    <a:pt x="86" y="87"/>
                  </a:lnTo>
                  <a:lnTo>
                    <a:pt x="43" y="173"/>
                  </a:lnTo>
                  <a:lnTo>
                    <a:pt x="0" y="710"/>
                  </a:lnTo>
                  <a:lnTo>
                    <a:pt x="0" y="710"/>
                  </a:lnTo>
                  <a:lnTo>
                    <a:pt x="0" y="775"/>
                  </a:lnTo>
                  <a:lnTo>
                    <a:pt x="0" y="818"/>
                  </a:lnTo>
                  <a:lnTo>
                    <a:pt x="43" y="861"/>
                  </a:lnTo>
                  <a:lnTo>
                    <a:pt x="86" y="904"/>
                  </a:lnTo>
                  <a:lnTo>
                    <a:pt x="537" y="1076"/>
                  </a:lnTo>
                  <a:lnTo>
                    <a:pt x="537" y="1076"/>
                  </a:lnTo>
                  <a:lnTo>
                    <a:pt x="623" y="1097"/>
                  </a:lnTo>
                  <a:lnTo>
                    <a:pt x="709" y="1076"/>
                  </a:lnTo>
                  <a:lnTo>
                    <a:pt x="774" y="1011"/>
                  </a:lnTo>
                  <a:lnTo>
                    <a:pt x="795" y="947"/>
                  </a:lnTo>
                  <a:lnTo>
                    <a:pt x="903" y="366"/>
                  </a:lnTo>
                  <a:lnTo>
                    <a:pt x="903" y="366"/>
                  </a:lnTo>
                  <a:lnTo>
                    <a:pt x="903" y="323"/>
                  </a:lnTo>
                  <a:lnTo>
                    <a:pt x="881" y="259"/>
                  </a:lnTo>
                  <a:lnTo>
                    <a:pt x="838" y="216"/>
                  </a:lnTo>
                  <a:lnTo>
                    <a:pt x="774"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2"/>
            <p:cNvSpPr/>
            <p:nvPr/>
          </p:nvSpPr>
          <p:spPr>
            <a:xfrm>
              <a:off x="5957775" y="-1093650"/>
              <a:ext cx="23150" cy="26900"/>
            </a:xfrm>
            <a:custGeom>
              <a:avLst/>
              <a:gdLst/>
              <a:ahLst/>
              <a:cxnLst/>
              <a:rect l="l" t="t" r="r" b="b"/>
              <a:pathLst>
                <a:path w="926" h="1076" extrusionOk="0">
                  <a:moveTo>
                    <a:pt x="237" y="0"/>
                  </a:moveTo>
                  <a:lnTo>
                    <a:pt x="173" y="22"/>
                  </a:lnTo>
                  <a:lnTo>
                    <a:pt x="108" y="86"/>
                  </a:lnTo>
                  <a:lnTo>
                    <a:pt x="65" y="151"/>
                  </a:lnTo>
                  <a:lnTo>
                    <a:pt x="1" y="710"/>
                  </a:lnTo>
                  <a:lnTo>
                    <a:pt x="1" y="753"/>
                  </a:lnTo>
                  <a:lnTo>
                    <a:pt x="22" y="817"/>
                  </a:lnTo>
                  <a:lnTo>
                    <a:pt x="65" y="860"/>
                  </a:lnTo>
                  <a:lnTo>
                    <a:pt x="108" y="882"/>
                  </a:lnTo>
                  <a:lnTo>
                    <a:pt x="560" y="1075"/>
                  </a:lnTo>
                  <a:lnTo>
                    <a:pt x="646" y="1075"/>
                  </a:lnTo>
                  <a:lnTo>
                    <a:pt x="732" y="1054"/>
                  </a:lnTo>
                  <a:lnTo>
                    <a:pt x="796" y="1011"/>
                  </a:lnTo>
                  <a:lnTo>
                    <a:pt x="818" y="925"/>
                  </a:lnTo>
                  <a:lnTo>
                    <a:pt x="925" y="366"/>
                  </a:lnTo>
                  <a:lnTo>
                    <a:pt x="925" y="301"/>
                  </a:lnTo>
                  <a:lnTo>
                    <a:pt x="904" y="237"/>
                  </a:lnTo>
                  <a:lnTo>
                    <a:pt x="861" y="194"/>
                  </a:lnTo>
                  <a:lnTo>
                    <a:pt x="796" y="172"/>
                  </a:lnTo>
                  <a:lnTo>
                    <a:pt x="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2"/>
            <p:cNvSpPr/>
            <p:nvPr/>
          </p:nvSpPr>
          <p:spPr>
            <a:xfrm>
              <a:off x="5957775" y="-1093650"/>
              <a:ext cx="23150" cy="26900"/>
            </a:xfrm>
            <a:custGeom>
              <a:avLst/>
              <a:gdLst/>
              <a:ahLst/>
              <a:cxnLst/>
              <a:rect l="l" t="t" r="r" b="b"/>
              <a:pathLst>
                <a:path w="926" h="1076" fill="none" extrusionOk="0">
                  <a:moveTo>
                    <a:pt x="796" y="172"/>
                  </a:moveTo>
                  <a:lnTo>
                    <a:pt x="323" y="0"/>
                  </a:lnTo>
                  <a:lnTo>
                    <a:pt x="323" y="0"/>
                  </a:lnTo>
                  <a:lnTo>
                    <a:pt x="237" y="0"/>
                  </a:lnTo>
                  <a:lnTo>
                    <a:pt x="173" y="22"/>
                  </a:lnTo>
                  <a:lnTo>
                    <a:pt x="108" y="86"/>
                  </a:lnTo>
                  <a:lnTo>
                    <a:pt x="65" y="151"/>
                  </a:lnTo>
                  <a:lnTo>
                    <a:pt x="1" y="710"/>
                  </a:lnTo>
                  <a:lnTo>
                    <a:pt x="1" y="710"/>
                  </a:lnTo>
                  <a:lnTo>
                    <a:pt x="1" y="753"/>
                  </a:lnTo>
                  <a:lnTo>
                    <a:pt x="22" y="817"/>
                  </a:lnTo>
                  <a:lnTo>
                    <a:pt x="65" y="860"/>
                  </a:lnTo>
                  <a:lnTo>
                    <a:pt x="108" y="882"/>
                  </a:lnTo>
                  <a:lnTo>
                    <a:pt x="560" y="1075"/>
                  </a:lnTo>
                  <a:lnTo>
                    <a:pt x="560" y="1075"/>
                  </a:lnTo>
                  <a:lnTo>
                    <a:pt x="646" y="1075"/>
                  </a:lnTo>
                  <a:lnTo>
                    <a:pt x="732" y="1054"/>
                  </a:lnTo>
                  <a:lnTo>
                    <a:pt x="796" y="1011"/>
                  </a:lnTo>
                  <a:lnTo>
                    <a:pt x="818" y="925"/>
                  </a:lnTo>
                  <a:lnTo>
                    <a:pt x="925" y="366"/>
                  </a:lnTo>
                  <a:lnTo>
                    <a:pt x="925" y="366"/>
                  </a:lnTo>
                  <a:lnTo>
                    <a:pt x="925" y="301"/>
                  </a:lnTo>
                  <a:lnTo>
                    <a:pt x="904" y="237"/>
                  </a:lnTo>
                  <a:lnTo>
                    <a:pt x="861" y="194"/>
                  </a:lnTo>
                  <a:lnTo>
                    <a:pt x="796"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2"/>
            <p:cNvSpPr/>
            <p:nvPr/>
          </p:nvSpPr>
          <p:spPr>
            <a:xfrm>
              <a:off x="5986275" y="-1082900"/>
              <a:ext cx="22600" cy="27425"/>
            </a:xfrm>
            <a:custGeom>
              <a:avLst/>
              <a:gdLst/>
              <a:ahLst/>
              <a:cxnLst/>
              <a:rect l="l" t="t" r="r" b="b"/>
              <a:pathLst>
                <a:path w="904" h="1097" extrusionOk="0">
                  <a:moveTo>
                    <a:pt x="237" y="0"/>
                  </a:moveTo>
                  <a:lnTo>
                    <a:pt x="151" y="43"/>
                  </a:lnTo>
                  <a:lnTo>
                    <a:pt x="108" y="86"/>
                  </a:lnTo>
                  <a:lnTo>
                    <a:pt x="65" y="172"/>
                  </a:lnTo>
                  <a:lnTo>
                    <a:pt x="0" y="710"/>
                  </a:lnTo>
                  <a:lnTo>
                    <a:pt x="0" y="774"/>
                  </a:lnTo>
                  <a:lnTo>
                    <a:pt x="22" y="817"/>
                  </a:lnTo>
                  <a:lnTo>
                    <a:pt x="65" y="860"/>
                  </a:lnTo>
                  <a:lnTo>
                    <a:pt x="108" y="903"/>
                  </a:lnTo>
                  <a:lnTo>
                    <a:pt x="559" y="1075"/>
                  </a:lnTo>
                  <a:lnTo>
                    <a:pt x="645" y="1097"/>
                  </a:lnTo>
                  <a:lnTo>
                    <a:pt x="731" y="1075"/>
                  </a:lnTo>
                  <a:lnTo>
                    <a:pt x="774" y="1011"/>
                  </a:lnTo>
                  <a:lnTo>
                    <a:pt x="817" y="946"/>
                  </a:lnTo>
                  <a:lnTo>
                    <a:pt x="903" y="366"/>
                  </a:lnTo>
                  <a:lnTo>
                    <a:pt x="903" y="301"/>
                  </a:lnTo>
                  <a:lnTo>
                    <a:pt x="882" y="258"/>
                  </a:lnTo>
                  <a:lnTo>
                    <a:pt x="860" y="215"/>
                  </a:lnTo>
                  <a:lnTo>
                    <a:pt x="796" y="172"/>
                  </a:lnTo>
                  <a:lnTo>
                    <a:pt x="323" y="22"/>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2"/>
            <p:cNvSpPr/>
            <p:nvPr/>
          </p:nvSpPr>
          <p:spPr>
            <a:xfrm>
              <a:off x="5986275" y="-1082900"/>
              <a:ext cx="22600" cy="27425"/>
            </a:xfrm>
            <a:custGeom>
              <a:avLst/>
              <a:gdLst/>
              <a:ahLst/>
              <a:cxnLst/>
              <a:rect l="l" t="t" r="r" b="b"/>
              <a:pathLst>
                <a:path w="904" h="1097" fill="none" extrusionOk="0">
                  <a:moveTo>
                    <a:pt x="796" y="172"/>
                  </a:moveTo>
                  <a:lnTo>
                    <a:pt x="323" y="22"/>
                  </a:lnTo>
                  <a:lnTo>
                    <a:pt x="323" y="22"/>
                  </a:lnTo>
                  <a:lnTo>
                    <a:pt x="237" y="0"/>
                  </a:lnTo>
                  <a:lnTo>
                    <a:pt x="151" y="43"/>
                  </a:lnTo>
                  <a:lnTo>
                    <a:pt x="108" y="86"/>
                  </a:lnTo>
                  <a:lnTo>
                    <a:pt x="65" y="172"/>
                  </a:lnTo>
                  <a:lnTo>
                    <a:pt x="0" y="710"/>
                  </a:lnTo>
                  <a:lnTo>
                    <a:pt x="0" y="710"/>
                  </a:lnTo>
                  <a:lnTo>
                    <a:pt x="0" y="774"/>
                  </a:lnTo>
                  <a:lnTo>
                    <a:pt x="22" y="817"/>
                  </a:lnTo>
                  <a:lnTo>
                    <a:pt x="65" y="860"/>
                  </a:lnTo>
                  <a:lnTo>
                    <a:pt x="108" y="903"/>
                  </a:lnTo>
                  <a:lnTo>
                    <a:pt x="559" y="1075"/>
                  </a:lnTo>
                  <a:lnTo>
                    <a:pt x="559" y="1075"/>
                  </a:lnTo>
                  <a:lnTo>
                    <a:pt x="645" y="1097"/>
                  </a:lnTo>
                  <a:lnTo>
                    <a:pt x="731" y="1075"/>
                  </a:lnTo>
                  <a:lnTo>
                    <a:pt x="774" y="1011"/>
                  </a:lnTo>
                  <a:lnTo>
                    <a:pt x="817" y="946"/>
                  </a:lnTo>
                  <a:lnTo>
                    <a:pt x="903" y="366"/>
                  </a:lnTo>
                  <a:lnTo>
                    <a:pt x="903" y="366"/>
                  </a:lnTo>
                  <a:lnTo>
                    <a:pt x="903" y="301"/>
                  </a:lnTo>
                  <a:lnTo>
                    <a:pt x="882" y="258"/>
                  </a:lnTo>
                  <a:lnTo>
                    <a:pt x="860" y="215"/>
                  </a:lnTo>
                  <a:lnTo>
                    <a:pt x="796"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2"/>
            <p:cNvSpPr/>
            <p:nvPr/>
          </p:nvSpPr>
          <p:spPr>
            <a:xfrm>
              <a:off x="6014750" y="-1071625"/>
              <a:ext cx="22600" cy="26900"/>
            </a:xfrm>
            <a:custGeom>
              <a:avLst/>
              <a:gdLst/>
              <a:ahLst/>
              <a:cxnLst/>
              <a:rect l="l" t="t" r="r" b="b"/>
              <a:pathLst>
                <a:path w="904" h="1076" extrusionOk="0">
                  <a:moveTo>
                    <a:pt x="237" y="1"/>
                  </a:moveTo>
                  <a:lnTo>
                    <a:pt x="151" y="22"/>
                  </a:lnTo>
                  <a:lnTo>
                    <a:pt x="87" y="87"/>
                  </a:lnTo>
                  <a:lnTo>
                    <a:pt x="65" y="151"/>
                  </a:lnTo>
                  <a:lnTo>
                    <a:pt x="1" y="710"/>
                  </a:lnTo>
                  <a:lnTo>
                    <a:pt x="1" y="753"/>
                  </a:lnTo>
                  <a:lnTo>
                    <a:pt x="22" y="818"/>
                  </a:lnTo>
                  <a:lnTo>
                    <a:pt x="65" y="861"/>
                  </a:lnTo>
                  <a:lnTo>
                    <a:pt x="108" y="882"/>
                  </a:lnTo>
                  <a:lnTo>
                    <a:pt x="559" y="1076"/>
                  </a:lnTo>
                  <a:lnTo>
                    <a:pt x="645" y="1076"/>
                  </a:lnTo>
                  <a:lnTo>
                    <a:pt x="710" y="1054"/>
                  </a:lnTo>
                  <a:lnTo>
                    <a:pt x="774" y="1011"/>
                  </a:lnTo>
                  <a:lnTo>
                    <a:pt x="817" y="925"/>
                  </a:lnTo>
                  <a:lnTo>
                    <a:pt x="903" y="366"/>
                  </a:lnTo>
                  <a:lnTo>
                    <a:pt x="903" y="302"/>
                  </a:lnTo>
                  <a:lnTo>
                    <a:pt x="882" y="237"/>
                  </a:lnTo>
                  <a:lnTo>
                    <a:pt x="839" y="194"/>
                  </a:lnTo>
                  <a:lnTo>
                    <a:pt x="796" y="173"/>
                  </a:lnTo>
                  <a:lnTo>
                    <a:pt x="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2"/>
            <p:cNvSpPr/>
            <p:nvPr/>
          </p:nvSpPr>
          <p:spPr>
            <a:xfrm>
              <a:off x="6014750" y="-1071625"/>
              <a:ext cx="22600" cy="26900"/>
            </a:xfrm>
            <a:custGeom>
              <a:avLst/>
              <a:gdLst/>
              <a:ahLst/>
              <a:cxnLst/>
              <a:rect l="l" t="t" r="r" b="b"/>
              <a:pathLst>
                <a:path w="904" h="1076" fill="none" extrusionOk="0">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59" y="1076"/>
                  </a:lnTo>
                  <a:lnTo>
                    <a:pt x="559" y="1076"/>
                  </a:lnTo>
                  <a:lnTo>
                    <a:pt x="645" y="1076"/>
                  </a:lnTo>
                  <a:lnTo>
                    <a:pt x="710" y="1054"/>
                  </a:lnTo>
                  <a:lnTo>
                    <a:pt x="774" y="1011"/>
                  </a:lnTo>
                  <a:lnTo>
                    <a:pt x="817" y="925"/>
                  </a:lnTo>
                  <a:lnTo>
                    <a:pt x="903" y="366"/>
                  </a:lnTo>
                  <a:lnTo>
                    <a:pt x="903" y="366"/>
                  </a:lnTo>
                  <a:lnTo>
                    <a:pt x="903" y="302"/>
                  </a:lnTo>
                  <a:lnTo>
                    <a:pt x="882" y="237"/>
                  </a:lnTo>
                  <a:lnTo>
                    <a:pt x="839" y="194"/>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2"/>
            <p:cNvSpPr/>
            <p:nvPr/>
          </p:nvSpPr>
          <p:spPr>
            <a:xfrm>
              <a:off x="6043225" y="-1060875"/>
              <a:ext cx="22600" cy="27425"/>
            </a:xfrm>
            <a:custGeom>
              <a:avLst/>
              <a:gdLst/>
              <a:ahLst/>
              <a:cxnLst/>
              <a:rect l="l" t="t" r="r" b="b"/>
              <a:pathLst>
                <a:path w="904" h="1097" extrusionOk="0">
                  <a:moveTo>
                    <a:pt x="237" y="1"/>
                  </a:moveTo>
                  <a:lnTo>
                    <a:pt x="151" y="22"/>
                  </a:lnTo>
                  <a:lnTo>
                    <a:pt x="87" y="87"/>
                  </a:lnTo>
                  <a:lnTo>
                    <a:pt x="65" y="173"/>
                  </a:lnTo>
                  <a:lnTo>
                    <a:pt x="1" y="710"/>
                  </a:lnTo>
                  <a:lnTo>
                    <a:pt x="1" y="775"/>
                  </a:lnTo>
                  <a:lnTo>
                    <a:pt x="22" y="818"/>
                  </a:lnTo>
                  <a:lnTo>
                    <a:pt x="65" y="861"/>
                  </a:lnTo>
                  <a:lnTo>
                    <a:pt x="108" y="903"/>
                  </a:lnTo>
                  <a:lnTo>
                    <a:pt x="560" y="1075"/>
                  </a:lnTo>
                  <a:lnTo>
                    <a:pt x="646" y="1097"/>
                  </a:lnTo>
                  <a:lnTo>
                    <a:pt x="710" y="1075"/>
                  </a:lnTo>
                  <a:lnTo>
                    <a:pt x="775" y="1011"/>
                  </a:lnTo>
                  <a:lnTo>
                    <a:pt x="818" y="925"/>
                  </a:lnTo>
                  <a:lnTo>
                    <a:pt x="904" y="366"/>
                  </a:lnTo>
                  <a:lnTo>
                    <a:pt x="904" y="302"/>
                  </a:lnTo>
                  <a:lnTo>
                    <a:pt x="882" y="259"/>
                  </a:lnTo>
                  <a:lnTo>
                    <a:pt x="839" y="216"/>
                  </a:lnTo>
                  <a:lnTo>
                    <a:pt x="796" y="173"/>
                  </a:lnTo>
                  <a:lnTo>
                    <a:pt x="323" y="22"/>
                  </a:lnTo>
                  <a:lnTo>
                    <a:pt x="2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2"/>
            <p:cNvSpPr/>
            <p:nvPr/>
          </p:nvSpPr>
          <p:spPr>
            <a:xfrm>
              <a:off x="6043225" y="-1060875"/>
              <a:ext cx="22600" cy="27425"/>
            </a:xfrm>
            <a:custGeom>
              <a:avLst/>
              <a:gdLst/>
              <a:ahLst/>
              <a:cxnLst/>
              <a:rect l="l" t="t" r="r" b="b"/>
              <a:pathLst>
                <a:path w="904" h="1097" fill="none" extrusionOk="0">
                  <a:moveTo>
                    <a:pt x="796" y="173"/>
                  </a:moveTo>
                  <a:lnTo>
                    <a:pt x="323" y="22"/>
                  </a:lnTo>
                  <a:lnTo>
                    <a:pt x="323" y="22"/>
                  </a:lnTo>
                  <a:lnTo>
                    <a:pt x="237" y="1"/>
                  </a:lnTo>
                  <a:lnTo>
                    <a:pt x="151" y="22"/>
                  </a:lnTo>
                  <a:lnTo>
                    <a:pt x="87" y="87"/>
                  </a:lnTo>
                  <a:lnTo>
                    <a:pt x="65" y="173"/>
                  </a:lnTo>
                  <a:lnTo>
                    <a:pt x="1" y="710"/>
                  </a:lnTo>
                  <a:lnTo>
                    <a:pt x="1" y="710"/>
                  </a:lnTo>
                  <a:lnTo>
                    <a:pt x="1" y="775"/>
                  </a:lnTo>
                  <a:lnTo>
                    <a:pt x="22" y="818"/>
                  </a:lnTo>
                  <a:lnTo>
                    <a:pt x="65" y="861"/>
                  </a:lnTo>
                  <a:lnTo>
                    <a:pt x="108" y="903"/>
                  </a:lnTo>
                  <a:lnTo>
                    <a:pt x="560" y="1075"/>
                  </a:lnTo>
                  <a:lnTo>
                    <a:pt x="560" y="1075"/>
                  </a:lnTo>
                  <a:lnTo>
                    <a:pt x="646" y="1097"/>
                  </a:lnTo>
                  <a:lnTo>
                    <a:pt x="710" y="1075"/>
                  </a:lnTo>
                  <a:lnTo>
                    <a:pt x="775" y="1011"/>
                  </a:lnTo>
                  <a:lnTo>
                    <a:pt x="818" y="925"/>
                  </a:lnTo>
                  <a:lnTo>
                    <a:pt x="904" y="366"/>
                  </a:lnTo>
                  <a:lnTo>
                    <a:pt x="904" y="366"/>
                  </a:lnTo>
                  <a:lnTo>
                    <a:pt x="904" y="302"/>
                  </a:lnTo>
                  <a:lnTo>
                    <a:pt x="882" y="259"/>
                  </a:lnTo>
                  <a:lnTo>
                    <a:pt x="839" y="216"/>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2"/>
            <p:cNvSpPr/>
            <p:nvPr/>
          </p:nvSpPr>
          <p:spPr>
            <a:xfrm>
              <a:off x="6169000" y="-1031850"/>
              <a:ext cx="22575" cy="26900"/>
            </a:xfrm>
            <a:custGeom>
              <a:avLst/>
              <a:gdLst/>
              <a:ahLst/>
              <a:cxnLst/>
              <a:rect l="l" t="t" r="r" b="b"/>
              <a:pathLst>
                <a:path w="903" h="1076" extrusionOk="0">
                  <a:moveTo>
                    <a:pt x="237" y="0"/>
                  </a:moveTo>
                  <a:lnTo>
                    <a:pt x="151" y="22"/>
                  </a:lnTo>
                  <a:lnTo>
                    <a:pt x="86" y="86"/>
                  </a:lnTo>
                  <a:lnTo>
                    <a:pt x="65" y="151"/>
                  </a:lnTo>
                  <a:lnTo>
                    <a:pt x="0" y="688"/>
                  </a:lnTo>
                  <a:lnTo>
                    <a:pt x="0" y="753"/>
                  </a:lnTo>
                  <a:lnTo>
                    <a:pt x="22" y="817"/>
                  </a:lnTo>
                  <a:lnTo>
                    <a:pt x="43" y="860"/>
                  </a:lnTo>
                  <a:lnTo>
                    <a:pt x="108" y="882"/>
                  </a:lnTo>
                  <a:lnTo>
                    <a:pt x="538" y="1075"/>
                  </a:lnTo>
                  <a:lnTo>
                    <a:pt x="623" y="1075"/>
                  </a:lnTo>
                  <a:lnTo>
                    <a:pt x="709" y="1054"/>
                  </a:lnTo>
                  <a:lnTo>
                    <a:pt x="774" y="1011"/>
                  </a:lnTo>
                  <a:lnTo>
                    <a:pt x="817" y="925"/>
                  </a:lnTo>
                  <a:lnTo>
                    <a:pt x="903" y="366"/>
                  </a:lnTo>
                  <a:lnTo>
                    <a:pt x="903" y="301"/>
                  </a:lnTo>
                  <a:lnTo>
                    <a:pt x="881" y="237"/>
                  </a:lnTo>
                  <a:lnTo>
                    <a:pt x="838" y="194"/>
                  </a:lnTo>
                  <a:lnTo>
                    <a:pt x="795" y="172"/>
                  </a:lnTo>
                  <a:lnTo>
                    <a:pt x="3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2"/>
            <p:cNvSpPr/>
            <p:nvPr/>
          </p:nvSpPr>
          <p:spPr>
            <a:xfrm>
              <a:off x="6169000" y="-1031850"/>
              <a:ext cx="22575" cy="26900"/>
            </a:xfrm>
            <a:custGeom>
              <a:avLst/>
              <a:gdLst/>
              <a:ahLst/>
              <a:cxnLst/>
              <a:rect l="l" t="t" r="r" b="b"/>
              <a:pathLst>
                <a:path w="903" h="1076" fill="none" extrusionOk="0">
                  <a:moveTo>
                    <a:pt x="795" y="172"/>
                  </a:moveTo>
                  <a:lnTo>
                    <a:pt x="301" y="0"/>
                  </a:lnTo>
                  <a:lnTo>
                    <a:pt x="301" y="0"/>
                  </a:lnTo>
                  <a:lnTo>
                    <a:pt x="237" y="0"/>
                  </a:lnTo>
                  <a:lnTo>
                    <a:pt x="151" y="22"/>
                  </a:lnTo>
                  <a:lnTo>
                    <a:pt x="86" y="86"/>
                  </a:lnTo>
                  <a:lnTo>
                    <a:pt x="65" y="151"/>
                  </a:lnTo>
                  <a:lnTo>
                    <a:pt x="0" y="688"/>
                  </a:lnTo>
                  <a:lnTo>
                    <a:pt x="0" y="688"/>
                  </a:lnTo>
                  <a:lnTo>
                    <a:pt x="0" y="753"/>
                  </a:lnTo>
                  <a:lnTo>
                    <a:pt x="22" y="817"/>
                  </a:lnTo>
                  <a:lnTo>
                    <a:pt x="43" y="860"/>
                  </a:lnTo>
                  <a:lnTo>
                    <a:pt x="108" y="882"/>
                  </a:lnTo>
                  <a:lnTo>
                    <a:pt x="538" y="1075"/>
                  </a:lnTo>
                  <a:lnTo>
                    <a:pt x="538" y="1075"/>
                  </a:lnTo>
                  <a:lnTo>
                    <a:pt x="623" y="1075"/>
                  </a:lnTo>
                  <a:lnTo>
                    <a:pt x="709" y="1054"/>
                  </a:lnTo>
                  <a:lnTo>
                    <a:pt x="774" y="1011"/>
                  </a:lnTo>
                  <a:lnTo>
                    <a:pt x="817" y="925"/>
                  </a:lnTo>
                  <a:lnTo>
                    <a:pt x="903" y="366"/>
                  </a:lnTo>
                  <a:lnTo>
                    <a:pt x="903" y="366"/>
                  </a:lnTo>
                  <a:lnTo>
                    <a:pt x="903" y="301"/>
                  </a:lnTo>
                  <a:lnTo>
                    <a:pt x="881" y="237"/>
                  </a:lnTo>
                  <a:lnTo>
                    <a:pt x="838" y="194"/>
                  </a:lnTo>
                  <a:lnTo>
                    <a:pt x="795"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2"/>
            <p:cNvSpPr/>
            <p:nvPr/>
          </p:nvSpPr>
          <p:spPr>
            <a:xfrm>
              <a:off x="6197475" y="-1021100"/>
              <a:ext cx="22600" cy="27425"/>
            </a:xfrm>
            <a:custGeom>
              <a:avLst/>
              <a:gdLst/>
              <a:ahLst/>
              <a:cxnLst/>
              <a:rect l="l" t="t" r="r" b="b"/>
              <a:pathLst>
                <a:path w="904" h="1097" extrusionOk="0">
                  <a:moveTo>
                    <a:pt x="215" y="0"/>
                  </a:moveTo>
                  <a:lnTo>
                    <a:pt x="151" y="22"/>
                  </a:lnTo>
                  <a:lnTo>
                    <a:pt x="86" y="86"/>
                  </a:lnTo>
                  <a:lnTo>
                    <a:pt x="65" y="172"/>
                  </a:lnTo>
                  <a:lnTo>
                    <a:pt x="0" y="710"/>
                  </a:lnTo>
                  <a:lnTo>
                    <a:pt x="0" y="774"/>
                  </a:lnTo>
                  <a:lnTo>
                    <a:pt x="22" y="817"/>
                  </a:lnTo>
                  <a:lnTo>
                    <a:pt x="43" y="860"/>
                  </a:lnTo>
                  <a:lnTo>
                    <a:pt x="108" y="903"/>
                  </a:lnTo>
                  <a:lnTo>
                    <a:pt x="538" y="1075"/>
                  </a:lnTo>
                  <a:lnTo>
                    <a:pt x="624" y="1097"/>
                  </a:lnTo>
                  <a:lnTo>
                    <a:pt x="710" y="1075"/>
                  </a:lnTo>
                  <a:lnTo>
                    <a:pt x="774" y="1011"/>
                  </a:lnTo>
                  <a:lnTo>
                    <a:pt x="796" y="925"/>
                  </a:lnTo>
                  <a:lnTo>
                    <a:pt x="903" y="366"/>
                  </a:lnTo>
                  <a:lnTo>
                    <a:pt x="903" y="301"/>
                  </a:lnTo>
                  <a:lnTo>
                    <a:pt x="882" y="258"/>
                  </a:lnTo>
                  <a:lnTo>
                    <a:pt x="839" y="215"/>
                  </a:lnTo>
                  <a:lnTo>
                    <a:pt x="774" y="172"/>
                  </a:lnTo>
                  <a:lnTo>
                    <a:pt x="301" y="22"/>
                  </a:lnTo>
                  <a:lnTo>
                    <a:pt x="2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2"/>
            <p:cNvSpPr/>
            <p:nvPr/>
          </p:nvSpPr>
          <p:spPr>
            <a:xfrm>
              <a:off x="6197475" y="-1021100"/>
              <a:ext cx="22600" cy="27425"/>
            </a:xfrm>
            <a:custGeom>
              <a:avLst/>
              <a:gdLst/>
              <a:ahLst/>
              <a:cxnLst/>
              <a:rect l="l" t="t" r="r" b="b"/>
              <a:pathLst>
                <a:path w="904" h="1097" fill="none" extrusionOk="0">
                  <a:moveTo>
                    <a:pt x="774" y="172"/>
                  </a:moveTo>
                  <a:lnTo>
                    <a:pt x="301" y="22"/>
                  </a:lnTo>
                  <a:lnTo>
                    <a:pt x="301" y="22"/>
                  </a:lnTo>
                  <a:lnTo>
                    <a:pt x="215" y="0"/>
                  </a:lnTo>
                  <a:lnTo>
                    <a:pt x="151" y="22"/>
                  </a:lnTo>
                  <a:lnTo>
                    <a:pt x="86" y="86"/>
                  </a:lnTo>
                  <a:lnTo>
                    <a:pt x="65" y="172"/>
                  </a:lnTo>
                  <a:lnTo>
                    <a:pt x="0" y="710"/>
                  </a:lnTo>
                  <a:lnTo>
                    <a:pt x="0" y="710"/>
                  </a:lnTo>
                  <a:lnTo>
                    <a:pt x="0" y="774"/>
                  </a:lnTo>
                  <a:lnTo>
                    <a:pt x="22" y="817"/>
                  </a:lnTo>
                  <a:lnTo>
                    <a:pt x="43" y="860"/>
                  </a:lnTo>
                  <a:lnTo>
                    <a:pt x="108" y="903"/>
                  </a:lnTo>
                  <a:lnTo>
                    <a:pt x="538" y="1075"/>
                  </a:lnTo>
                  <a:lnTo>
                    <a:pt x="538" y="1075"/>
                  </a:lnTo>
                  <a:lnTo>
                    <a:pt x="624" y="1097"/>
                  </a:lnTo>
                  <a:lnTo>
                    <a:pt x="710" y="1075"/>
                  </a:lnTo>
                  <a:lnTo>
                    <a:pt x="774" y="1011"/>
                  </a:lnTo>
                  <a:lnTo>
                    <a:pt x="796" y="925"/>
                  </a:lnTo>
                  <a:lnTo>
                    <a:pt x="903" y="366"/>
                  </a:lnTo>
                  <a:lnTo>
                    <a:pt x="903" y="366"/>
                  </a:lnTo>
                  <a:lnTo>
                    <a:pt x="903" y="301"/>
                  </a:lnTo>
                  <a:lnTo>
                    <a:pt x="882" y="258"/>
                  </a:lnTo>
                  <a:lnTo>
                    <a:pt x="839" y="215"/>
                  </a:lnTo>
                  <a:lnTo>
                    <a:pt x="774"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2"/>
            <p:cNvSpPr/>
            <p:nvPr/>
          </p:nvSpPr>
          <p:spPr>
            <a:xfrm>
              <a:off x="6225950" y="-1009825"/>
              <a:ext cx="22600" cy="26900"/>
            </a:xfrm>
            <a:custGeom>
              <a:avLst/>
              <a:gdLst/>
              <a:ahLst/>
              <a:cxnLst/>
              <a:rect l="l" t="t" r="r" b="b"/>
              <a:pathLst>
                <a:path w="904" h="1076" extrusionOk="0">
                  <a:moveTo>
                    <a:pt x="216" y="1"/>
                  </a:moveTo>
                  <a:lnTo>
                    <a:pt x="151" y="22"/>
                  </a:lnTo>
                  <a:lnTo>
                    <a:pt x="87" y="65"/>
                  </a:lnTo>
                  <a:lnTo>
                    <a:pt x="44" y="151"/>
                  </a:lnTo>
                  <a:lnTo>
                    <a:pt x="1" y="689"/>
                  </a:lnTo>
                  <a:lnTo>
                    <a:pt x="1" y="753"/>
                  </a:lnTo>
                  <a:lnTo>
                    <a:pt x="22" y="818"/>
                  </a:lnTo>
                  <a:lnTo>
                    <a:pt x="44" y="861"/>
                  </a:lnTo>
                  <a:lnTo>
                    <a:pt x="108" y="882"/>
                  </a:lnTo>
                  <a:lnTo>
                    <a:pt x="538" y="1054"/>
                  </a:lnTo>
                  <a:lnTo>
                    <a:pt x="624" y="1076"/>
                  </a:lnTo>
                  <a:lnTo>
                    <a:pt x="710" y="1054"/>
                  </a:lnTo>
                  <a:lnTo>
                    <a:pt x="775" y="990"/>
                  </a:lnTo>
                  <a:lnTo>
                    <a:pt x="796" y="925"/>
                  </a:lnTo>
                  <a:lnTo>
                    <a:pt x="904" y="366"/>
                  </a:lnTo>
                  <a:lnTo>
                    <a:pt x="904" y="302"/>
                  </a:lnTo>
                  <a:lnTo>
                    <a:pt x="882" y="237"/>
                  </a:lnTo>
                  <a:lnTo>
                    <a:pt x="839" y="194"/>
                  </a:lnTo>
                  <a:lnTo>
                    <a:pt x="775" y="173"/>
                  </a:lnTo>
                  <a:lnTo>
                    <a:pt x="3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2"/>
            <p:cNvSpPr/>
            <p:nvPr/>
          </p:nvSpPr>
          <p:spPr>
            <a:xfrm>
              <a:off x="6225950" y="-1009825"/>
              <a:ext cx="22600" cy="26900"/>
            </a:xfrm>
            <a:custGeom>
              <a:avLst/>
              <a:gdLst/>
              <a:ahLst/>
              <a:cxnLst/>
              <a:rect l="l" t="t" r="r" b="b"/>
              <a:pathLst>
                <a:path w="904" h="1076" fill="none" extrusionOk="0">
                  <a:moveTo>
                    <a:pt x="775" y="173"/>
                  </a:moveTo>
                  <a:lnTo>
                    <a:pt x="302" y="1"/>
                  </a:lnTo>
                  <a:lnTo>
                    <a:pt x="302" y="1"/>
                  </a:lnTo>
                  <a:lnTo>
                    <a:pt x="216" y="1"/>
                  </a:lnTo>
                  <a:lnTo>
                    <a:pt x="151" y="22"/>
                  </a:lnTo>
                  <a:lnTo>
                    <a:pt x="87" y="65"/>
                  </a:lnTo>
                  <a:lnTo>
                    <a:pt x="44" y="151"/>
                  </a:lnTo>
                  <a:lnTo>
                    <a:pt x="1" y="689"/>
                  </a:lnTo>
                  <a:lnTo>
                    <a:pt x="1" y="689"/>
                  </a:lnTo>
                  <a:lnTo>
                    <a:pt x="1" y="753"/>
                  </a:lnTo>
                  <a:lnTo>
                    <a:pt x="22" y="818"/>
                  </a:lnTo>
                  <a:lnTo>
                    <a:pt x="44" y="861"/>
                  </a:lnTo>
                  <a:lnTo>
                    <a:pt x="108" y="882"/>
                  </a:lnTo>
                  <a:lnTo>
                    <a:pt x="538" y="1054"/>
                  </a:lnTo>
                  <a:lnTo>
                    <a:pt x="538" y="1054"/>
                  </a:lnTo>
                  <a:lnTo>
                    <a:pt x="624" y="1076"/>
                  </a:lnTo>
                  <a:lnTo>
                    <a:pt x="710" y="1054"/>
                  </a:lnTo>
                  <a:lnTo>
                    <a:pt x="775" y="990"/>
                  </a:lnTo>
                  <a:lnTo>
                    <a:pt x="796" y="925"/>
                  </a:lnTo>
                  <a:lnTo>
                    <a:pt x="904" y="366"/>
                  </a:lnTo>
                  <a:lnTo>
                    <a:pt x="904" y="366"/>
                  </a:lnTo>
                  <a:lnTo>
                    <a:pt x="904" y="302"/>
                  </a:lnTo>
                  <a:lnTo>
                    <a:pt x="882" y="237"/>
                  </a:lnTo>
                  <a:lnTo>
                    <a:pt x="839" y="194"/>
                  </a:lnTo>
                  <a:lnTo>
                    <a:pt x="775"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2"/>
            <p:cNvSpPr/>
            <p:nvPr/>
          </p:nvSpPr>
          <p:spPr>
            <a:xfrm>
              <a:off x="6254450" y="-999075"/>
              <a:ext cx="22575" cy="26900"/>
            </a:xfrm>
            <a:custGeom>
              <a:avLst/>
              <a:gdLst/>
              <a:ahLst/>
              <a:cxnLst/>
              <a:rect l="l" t="t" r="r" b="b"/>
              <a:pathLst>
                <a:path w="903" h="1076" extrusionOk="0">
                  <a:moveTo>
                    <a:pt x="215" y="1"/>
                  </a:moveTo>
                  <a:lnTo>
                    <a:pt x="151" y="22"/>
                  </a:lnTo>
                  <a:lnTo>
                    <a:pt x="86" y="87"/>
                  </a:lnTo>
                  <a:lnTo>
                    <a:pt x="43" y="151"/>
                  </a:lnTo>
                  <a:lnTo>
                    <a:pt x="0" y="710"/>
                  </a:lnTo>
                  <a:lnTo>
                    <a:pt x="0" y="753"/>
                  </a:lnTo>
                  <a:lnTo>
                    <a:pt x="0" y="818"/>
                  </a:lnTo>
                  <a:lnTo>
                    <a:pt x="43" y="861"/>
                  </a:lnTo>
                  <a:lnTo>
                    <a:pt x="86" y="882"/>
                  </a:lnTo>
                  <a:lnTo>
                    <a:pt x="537" y="1076"/>
                  </a:lnTo>
                  <a:lnTo>
                    <a:pt x="623" y="1076"/>
                  </a:lnTo>
                  <a:lnTo>
                    <a:pt x="709" y="1054"/>
                  </a:lnTo>
                  <a:lnTo>
                    <a:pt x="774" y="1011"/>
                  </a:lnTo>
                  <a:lnTo>
                    <a:pt x="795" y="925"/>
                  </a:lnTo>
                  <a:lnTo>
                    <a:pt x="903" y="366"/>
                  </a:lnTo>
                  <a:lnTo>
                    <a:pt x="903" y="302"/>
                  </a:lnTo>
                  <a:lnTo>
                    <a:pt x="881" y="259"/>
                  </a:lnTo>
                  <a:lnTo>
                    <a:pt x="838" y="194"/>
                  </a:lnTo>
                  <a:lnTo>
                    <a:pt x="774" y="173"/>
                  </a:lnTo>
                  <a:lnTo>
                    <a:pt x="3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2"/>
            <p:cNvSpPr/>
            <p:nvPr/>
          </p:nvSpPr>
          <p:spPr>
            <a:xfrm>
              <a:off x="6254450" y="-999075"/>
              <a:ext cx="22575" cy="26900"/>
            </a:xfrm>
            <a:custGeom>
              <a:avLst/>
              <a:gdLst/>
              <a:ahLst/>
              <a:cxnLst/>
              <a:rect l="l" t="t" r="r" b="b"/>
              <a:pathLst>
                <a:path w="903" h="1076" fill="none" extrusionOk="0">
                  <a:moveTo>
                    <a:pt x="774" y="173"/>
                  </a:moveTo>
                  <a:lnTo>
                    <a:pt x="301" y="1"/>
                  </a:lnTo>
                  <a:lnTo>
                    <a:pt x="301" y="1"/>
                  </a:lnTo>
                  <a:lnTo>
                    <a:pt x="215" y="1"/>
                  </a:lnTo>
                  <a:lnTo>
                    <a:pt x="151" y="22"/>
                  </a:lnTo>
                  <a:lnTo>
                    <a:pt x="86" y="87"/>
                  </a:lnTo>
                  <a:lnTo>
                    <a:pt x="43" y="151"/>
                  </a:lnTo>
                  <a:lnTo>
                    <a:pt x="0" y="710"/>
                  </a:lnTo>
                  <a:lnTo>
                    <a:pt x="0" y="710"/>
                  </a:lnTo>
                  <a:lnTo>
                    <a:pt x="0" y="753"/>
                  </a:lnTo>
                  <a:lnTo>
                    <a:pt x="0" y="818"/>
                  </a:lnTo>
                  <a:lnTo>
                    <a:pt x="43" y="861"/>
                  </a:lnTo>
                  <a:lnTo>
                    <a:pt x="86" y="882"/>
                  </a:lnTo>
                  <a:lnTo>
                    <a:pt x="537" y="1076"/>
                  </a:lnTo>
                  <a:lnTo>
                    <a:pt x="537" y="1076"/>
                  </a:lnTo>
                  <a:lnTo>
                    <a:pt x="623" y="1076"/>
                  </a:lnTo>
                  <a:lnTo>
                    <a:pt x="709" y="1054"/>
                  </a:lnTo>
                  <a:lnTo>
                    <a:pt x="774" y="1011"/>
                  </a:lnTo>
                  <a:lnTo>
                    <a:pt x="795" y="925"/>
                  </a:lnTo>
                  <a:lnTo>
                    <a:pt x="903" y="366"/>
                  </a:lnTo>
                  <a:lnTo>
                    <a:pt x="903" y="366"/>
                  </a:lnTo>
                  <a:lnTo>
                    <a:pt x="903" y="302"/>
                  </a:lnTo>
                  <a:lnTo>
                    <a:pt x="881" y="259"/>
                  </a:lnTo>
                  <a:lnTo>
                    <a:pt x="838" y="194"/>
                  </a:lnTo>
                  <a:lnTo>
                    <a:pt x="774"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2"/>
            <p:cNvSpPr/>
            <p:nvPr/>
          </p:nvSpPr>
          <p:spPr>
            <a:xfrm>
              <a:off x="6282375" y="-988325"/>
              <a:ext cx="23150" cy="27450"/>
            </a:xfrm>
            <a:custGeom>
              <a:avLst/>
              <a:gdLst/>
              <a:ahLst/>
              <a:cxnLst/>
              <a:rect l="l" t="t" r="r" b="b"/>
              <a:pathLst>
                <a:path w="926" h="1098" extrusionOk="0">
                  <a:moveTo>
                    <a:pt x="237" y="1"/>
                  </a:moveTo>
                  <a:lnTo>
                    <a:pt x="173" y="44"/>
                  </a:lnTo>
                  <a:lnTo>
                    <a:pt x="108" y="87"/>
                  </a:lnTo>
                  <a:lnTo>
                    <a:pt x="65" y="173"/>
                  </a:lnTo>
                  <a:lnTo>
                    <a:pt x="1" y="710"/>
                  </a:lnTo>
                  <a:lnTo>
                    <a:pt x="1" y="775"/>
                  </a:lnTo>
                  <a:lnTo>
                    <a:pt x="22" y="818"/>
                  </a:lnTo>
                  <a:lnTo>
                    <a:pt x="65" y="861"/>
                  </a:lnTo>
                  <a:lnTo>
                    <a:pt x="108" y="904"/>
                  </a:lnTo>
                  <a:lnTo>
                    <a:pt x="560" y="1076"/>
                  </a:lnTo>
                  <a:lnTo>
                    <a:pt x="646" y="1097"/>
                  </a:lnTo>
                  <a:lnTo>
                    <a:pt x="732" y="1076"/>
                  </a:lnTo>
                  <a:lnTo>
                    <a:pt x="796" y="1011"/>
                  </a:lnTo>
                  <a:lnTo>
                    <a:pt x="818" y="947"/>
                  </a:lnTo>
                  <a:lnTo>
                    <a:pt x="925" y="366"/>
                  </a:lnTo>
                  <a:lnTo>
                    <a:pt x="925" y="323"/>
                  </a:lnTo>
                  <a:lnTo>
                    <a:pt x="904" y="259"/>
                  </a:lnTo>
                  <a:lnTo>
                    <a:pt x="861" y="216"/>
                  </a:lnTo>
                  <a:lnTo>
                    <a:pt x="796" y="173"/>
                  </a:lnTo>
                  <a:lnTo>
                    <a:pt x="323" y="22"/>
                  </a:lnTo>
                  <a:lnTo>
                    <a:pt x="2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2"/>
            <p:cNvSpPr/>
            <p:nvPr/>
          </p:nvSpPr>
          <p:spPr>
            <a:xfrm>
              <a:off x="6282375" y="-988325"/>
              <a:ext cx="23150" cy="27450"/>
            </a:xfrm>
            <a:custGeom>
              <a:avLst/>
              <a:gdLst/>
              <a:ahLst/>
              <a:cxnLst/>
              <a:rect l="l" t="t" r="r" b="b"/>
              <a:pathLst>
                <a:path w="926" h="1098" fill="none" extrusionOk="0">
                  <a:moveTo>
                    <a:pt x="796" y="173"/>
                  </a:moveTo>
                  <a:lnTo>
                    <a:pt x="323" y="22"/>
                  </a:lnTo>
                  <a:lnTo>
                    <a:pt x="323" y="22"/>
                  </a:lnTo>
                  <a:lnTo>
                    <a:pt x="237" y="1"/>
                  </a:lnTo>
                  <a:lnTo>
                    <a:pt x="173"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96" y="1011"/>
                  </a:lnTo>
                  <a:lnTo>
                    <a:pt x="818" y="947"/>
                  </a:lnTo>
                  <a:lnTo>
                    <a:pt x="925" y="366"/>
                  </a:lnTo>
                  <a:lnTo>
                    <a:pt x="925" y="366"/>
                  </a:lnTo>
                  <a:lnTo>
                    <a:pt x="925" y="323"/>
                  </a:lnTo>
                  <a:lnTo>
                    <a:pt x="904" y="259"/>
                  </a:lnTo>
                  <a:lnTo>
                    <a:pt x="861" y="216"/>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2"/>
            <p:cNvSpPr/>
            <p:nvPr/>
          </p:nvSpPr>
          <p:spPr>
            <a:xfrm>
              <a:off x="6310875" y="-977025"/>
              <a:ext cx="22600" cy="26875"/>
            </a:xfrm>
            <a:custGeom>
              <a:avLst/>
              <a:gdLst/>
              <a:ahLst/>
              <a:cxnLst/>
              <a:rect l="l" t="t" r="r" b="b"/>
              <a:pathLst>
                <a:path w="904" h="1075" extrusionOk="0">
                  <a:moveTo>
                    <a:pt x="237" y="0"/>
                  </a:moveTo>
                  <a:lnTo>
                    <a:pt x="151" y="22"/>
                  </a:lnTo>
                  <a:lnTo>
                    <a:pt x="108" y="86"/>
                  </a:lnTo>
                  <a:lnTo>
                    <a:pt x="65" y="151"/>
                  </a:lnTo>
                  <a:lnTo>
                    <a:pt x="0" y="710"/>
                  </a:lnTo>
                  <a:lnTo>
                    <a:pt x="0" y="753"/>
                  </a:lnTo>
                  <a:lnTo>
                    <a:pt x="22" y="817"/>
                  </a:lnTo>
                  <a:lnTo>
                    <a:pt x="65" y="860"/>
                  </a:lnTo>
                  <a:lnTo>
                    <a:pt x="108" y="881"/>
                  </a:lnTo>
                  <a:lnTo>
                    <a:pt x="559" y="1075"/>
                  </a:lnTo>
                  <a:lnTo>
                    <a:pt x="645" y="1075"/>
                  </a:lnTo>
                  <a:lnTo>
                    <a:pt x="731" y="1053"/>
                  </a:lnTo>
                  <a:lnTo>
                    <a:pt x="774" y="1010"/>
                  </a:lnTo>
                  <a:lnTo>
                    <a:pt x="817" y="924"/>
                  </a:lnTo>
                  <a:lnTo>
                    <a:pt x="903" y="366"/>
                  </a:lnTo>
                  <a:lnTo>
                    <a:pt x="903" y="301"/>
                  </a:lnTo>
                  <a:lnTo>
                    <a:pt x="882" y="237"/>
                  </a:lnTo>
                  <a:lnTo>
                    <a:pt x="860" y="194"/>
                  </a:lnTo>
                  <a:lnTo>
                    <a:pt x="796" y="172"/>
                  </a:lnTo>
                  <a:lnTo>
                    <a:pt x="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2"/>
            <p:cNvSpPr/>
            <p:nvPr/>
          </p:nvSpPr>
          <p:spPr>
            <a:xfrm>
              <a:off x="6310875" y="-977025"/>
              <a:ext cx="22600" cy="26875"/>
            </a:xfrm>
            <a:custGeom>
              <a:avLst/>
              <a:gdLst/>
              <a:ahLst/>
              <a:cxnLst/>
              <a:rect l="l" t="t" r="r" b="b"/>
              <a:pathLst>
                <a:path w="904" h="1075" fill="none" extrusionOk="0">
                  <a:moveTo>
                    <a:pt x="796" y="172"/>
                  </a:moveTo>
                  <a:lnTo>
                    <a:pt x="323" y="0"/>
                  </a:lnTo>
                  <a:lnTo>
                    <a:pt x="323" y="0"/>
                  </a:lnTo>
                  <a:lnTo>
                    <a:pt x="237" y="0"/>
                  </a:lnTo>
                  <a:lnTo>
                    <a:pt x="151" y="22"/>
                  </a:lnTo>
                  <a:lnTo>
                    <a:pt x="108" y="86"/>
                  </a:lnTo>
                  <a:lnTo>
                    <a:pt x="65" y="151"/>
                  </a:lnTo>
                  <a:lnTo>
                    <a:pt x="0" y="710"/>
                  </a:lnTo>
                  <a:lnTo>
                    <a:pt x="0" y="710"/>
                  </a:lnTo>
                  <a:lnTo>
                    <a:pt x="0" y="753"/>
                  </a:lnTo>
                  <a:lnTo>
                    <a:pt x="22" y="817"/>
                  </a:lnTo>
                  <a:lnTo>
                    <a:pt x="65" y="860"/>
                  </a:lnTo>
                  <a:lnTo>
                    <a:pt x="108" y="881"/>
                  </a:lnTo>
                  <a:lnTo>
                    <a:pt x="559" y="1075"/>
                  </a:lnTo>
                  <a:lnTo>
                    <a:pt x="559" y="1075"/>
                  </a:lnTo>
                  <a:lnTo>
                    <a:pt x="645" y="1075"/>
                  </a:lnTo>
                  <a:lnTo>
                    <a:pt x="731" y="1053"/>
                  </a:lnTo>
                  <a:lnTo>
                    <a:pt x="774" y="1010"/>
                  </a:lnTo>
                  <a:lnTo>
                    <a:pt x="817" y="924"/>
                  </a:lnTo>
                  <a:lnTo>
                    <a:pt x="903" y="366"/>
                  </a:lnTo>
                  <a:lnTo>
                    <a:pt x="903" y="366"/>
                  </a:lnTo>
                  <a:lnTo>
                    <a:pt x="903" y="301"/>
                  </a:lnTo>
                  <a:lnTo>
                    <a:pt x="882" y="237"/>
                  </a:lnTo>
                  <a:lnTo>
                    <a:pt x="860" y="194"/>
                  </a:lnTo>
                  <a:lnTo>
                    <a:pt x="796"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2"/>
            <p:cNvSpPr/>
            <p:nvPr/>
          </p:nvSpPr>
          <p:spPr>
            <a:xfrm>
              <a:off x="6339350" y="-966275"/>
              <a:ext cx="22600" cy="27425"/>
            </a:xfrm>
            <a:custGeom>
              <a:avLst/>
              <a:gdLst/>
              <a:ahLst/>
              <a:cxnLst/>
              <a:rect l="l" t="t" r="r" b="b"/>
              <a:pathLst>
                <a:path w="904" h="1097" extrusionOk="0">
                  <a:moveTo>
                    <a:pt x="237" y="0"/>
                  </a:moveTo>
                  <a:lnTo>
                    <a:pt x="151" y="43"/>
                  </a:lnTo>
                  <a:lnTo>
                    <a:pt x="87" y="86"/>
                  </a:lnTo>
                  <a:lnTo>
                    <a:pt x="65" y="172"/>
                  </a:lnTo>
                  <a:lnTo>
                    <a:pt x="1" y="709"/>
                  </a:lnTo>
                  <a:lnTo>
                    <a:pt x="1" y="774"/>
                  </a:lnTo>
                  <a:lnTo>
                    <a:pt x="22" y="817"/>
                  </a:lnTo>
                  <a:lnTo>
                    <a:pt x="65" y="860"/>
                  </a:lnTo>
                  <a:lnTo>
                    <a:pt x="108" y="903"/>
                  </a:lnTo>
                  <a:lnTo>
                    <a:pt x="559" y="1075"/>
                  </a:lnTo>
                  <a:lnTo>
                    <a:pt x="645" y="1096"/>
                  </a:lnTo>
                  <a:lnTo>
                    <a:pt x="710" y="1075"/>
                  </a:lnTo>
                  <a:lnTo>
                    <a:pt x="774" y="1010"/>
                  </a:lnTo>
                  <a:lnTo>
                    <a:pt x="817" y="924"/>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2"/>
            <p:cNvSpPr/>
            <p:nvPr/>
          </p:nvSpPr>
          <p:spPr>
            <a:xfrm>
              <a:off x="6339350" y="-966275"/>
              <a:ext cx="22600" cy="27425"/>
            </a:xfrm>
            <a:custGeom>
              <a:avLst/>
              <a:gdLst/>
              <a:ahLst/>
              <a:cxnLst/>
              <a:rect l="l" t="t" r="r" b="b"/>
              <a:pathLst>
                <a:path w="904" h="1097" fill="none" extrusionOk="0">
                  <a:moveTo>
                    <a:pt x="796" y="172"/>
                  </a:moveTo>
                  <a:lnTo>
                    <a:pt x="323" y="22"/>
                  </a:lnTo>
                  <a:lnTo>
                    <a:pt x="323" y="22"/>
                  </a:lnTo>
                  <a:lnTo>
                    <a:pt x="237" y="0"/>
                  </a:lnTo>
                  <a:lnTo>
                    <a:pt x="151" y="43"/>
                  </a:lnTo>
                  <a:lnTo>
                    <a:pt x="87" y="86"/>
                  </a:lnTo>
                  <a:lnTo>
                    <a:pt x="65" y="172"/>
                  </a:lnTo>
                  <a:lnTo>
                    <a:pt x="1" y="709"/>
                  </a:lnTo>
                  <a:lnTo>
                    <a:pt x="1" y="709"/>
                  </a:lnTo>
                  <a:lnTo>
                    <a:pt x="1" y="774"/>
                  </a:lnTo>
                  <a:lnTo>
                    <a:pt x="22" y="817"/>
                  </a:lnTo>
                  <a:lnTo>
                    <a:pt x="65" y="860"/>
                  </a:lnTo>
                  <a:lnTo>
                    <a:pt x="108" y="903"/>
                  </a:lnTo>
                  <a:lnTo>
                    <a:pt x="559" y="1075"/>
                  </a:lnTo>
                  <a:lnTo>
                    <a:pt x="559" y="1075"/>
                  </a:lnTo>
                  <a:lnTo>
                    <a:pt x="645" y="1096"/>
                  </a:lnTo>
                  <a:lnTo>
                    <a:pt x="710" y="1075"/>
                  </a:lnTo>
                  <a:lnTo>
                    <a:pt x="774" y="1010"/>
                  </a:lnTo>
                  <a:lnTo>
                    <a:pt x="817" y="924"/>
                  </a:lnTo>
                  <a:lnTo>
                    <a:pt x="903" y="366"/>
                  </a:lnTo>
                  <a:lnTo>
                    <a:pt x="903" y="366"/>
                  </a:lnTo>
                  <a:lnTo>
                    <a:pt x="903" y="301"/>
                  </a:lnTo>
                  <a:lnTo>
                    <a:pt x="882" y="258"/>
                  </a:lnTo>
                  <a:lnTo>
                    <a:pt x="839" y="215"/>
                  </a:lnTo>
                  <a:lnTo>
                    <a:pt x="796"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2"/>
            <p:cNvSpPr/>
            <p:nvPr/>
          </p:nvSpPr>
          <p:spPr>
            <a:xfrm>
              <a:off x="6367825" y="-955000"/>
              <a:ext cx="22600" cy="26900"/>
            </a:xfrm>
            <a:custGeom>
              <a:avLst/>
              <a:gdLst/>
              <a:ahLst/>
              <a:cxnLst/>
              <a:rect l="l" t="t" r="r" b="b"/>
              <a:pathLst>
                <a:path w="904" h="1076" extrusionOk="0">
                  <a:moveTo>
                    <a:pt x="237" y="0"/>
                  </a:moveTo>
                  <a:lnTo>
                    <a:pt x="151" y="22"/>
                  </a:lnTo>
                  <a:lnTo>
                    <a:pt x="87" y="86"/>
                  </a:lnTo>
                  <a:lnTo>
                    <a:pt x="65" y="151"/>
                  </a:lnTo>
                  <a:lnTo>
                    <a:pt x="1" y="710"/>
                  </a:lnTo>
                  <a:lnTo>
                    <a:pt x="1" y="753"/>
                  </a:lnTo>
                  <a:lnTo>
                    <a:pt x="22" y="817"/>
                  </a:lnTo>
                  <a:lnTo>
                    <a:pt x="65" y="860"/>
                  </a:lnTo>
                  <a:lnTo>
                    <a:pt x="108" y="882"/>
                  </a:lnTo>
                  <a:lnTo>
                    <a:pt x="560" y="1075"/>
                  </a:lnTo>
                  <a:lnTo>
                    <a:pt x="646" y="1075"/>
                  </a:lnTo>
                  <a:lnTo>
                    <a:pt x="710" y="1054"/>
                  </a:lnTo>
                  <a:lnTo>
                    <a:pt x="775" y="1011"/>
                  </a:lnTo>
                  <a:lnTo>
                    <a:pt x="818" y="925"/>
                  </a:lnTo>
                  <a:lnTo>
                    <a:pt x="904" y="366"/>
                  </a:lnTo>
                  <a:lnTo>
                    <a:pt x="904" y="301"/>
                  </a:lnTo>
                  <a:lnTo>
                    <a:pt x="882" y="237"/>
                  </a:lnTo>
                  <a:lnTo>
                    <a:pt x="839" y="194"/>
                  </a:lnTo>
                  <a:lnTo>
                    <a:pt x="796" y="172"/>
                  </a:lnTo>
                  <a:lnTo>
                    <a:pt x="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2"/>
            <p:cNvSpPr/>
            <p:nvPr/>
          </p:nvSpPr>
          <p:spPr>
            <a:xfrm>
              <a:off x="6367825" y="-955000"/>
              <a:ext cx="22600" cy="26900"/>
            </a:xfrm>
            <a:custGeom>
              <a:avLst/>
              <a:gdLst/>
              <a:ahLst/>
              <a:cxnLst/>
              <a:rect l="l" t="t" r="r" b="b"/>
              <a:pathLst>
                <a:path w="904" h="1076" fill="none" extrusionOk="0">
                  <a:moveTo>
                    <a:pt x="796" y="172"/>
                  </a:moveTo>
                  <a:lnTo>
                    <a:pt x="323" y="0"/>
                  </a:lnTo>
                  <a:lnTo>
                    <a:pt x="323" y="0"/>
                  </a:lnTo>
                  <a:lnTo>
                    <a:pt x="237" y="0"/>
                  </a:lnTo>
                  <a:lnTo>
                    <a:pt x="151" y="22"/>
                  </a:lnTo>
                  <a:lnTo>
                    <a:pt x="87" y="86"/>
                  </a:lnTo>
                  <a:lnTo>
                    <a:pt x="65" y="151"/>
                  </a:lnTo>
                  <a:lnTo>
                    <a:pt x="1" y="710"/>
                  </a:lnTo>
                  <a:lnTo>
                    <a:pt x="1" y="710"/>
                  </a:lnTo>
                  <a:lnTo>
                    <a:pt x="1" y="753"/>
                  </a:lnTo>
                  <a:lnTo>
                    <a:pt x="22" y="817"/>
                  </a:lnTo>
                  <a:lnTo>
                    <a:pt x="65" y="860"/>
                  </a:lnTo>
                  <a:lnTo>
                    <a:pt x="108" y="882"/>
                  </a:lnTo>
                  <a:lnTo>
                    <a:pt x="560" y="1075"/>
                  </a:lnTo>
                  <a:lnTo>
                    <a:pt x="560" y="1075"/>
                  </a:lnTo>
                  <a:lnTo>
                    <a:pt x="646" y="1075"/>
                  </a:lnTo>
                  <a:lnTo>
                    <a:pt x="710" y="1054"/>
                  </a:lnTo>
                  <a:lnTo>
                    <a:pt x="775" y="1011"/>
                  </a:lnTo>
                  <a:lnTo>
                    <a:pt x="818" y="925"/>
                  </a:lnTo>
                  <a:lnTo>
                    <a:pt x="904" y="366"/>
                  </a:lnTo>
                  <a:lnTo>
                    <a:pt x="904" y="366"/>
                  </a:lnTo>
                  <a:lnTo>
                    <a:pt x="904" y="301"/>
                  </a:lnTo>
                  <a:lnTo>
                    <a:pt x="882" y="237"/>
                  </a:lnTo>
                  <a:lnTo>
                    <a:pt x="839" y="194"/>
                  </a:lnTo>
                  <a:lnTo>
                    <a:pt x="796"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2"/>
            <p:cNvSpPr/>
            <p:nvPr/>
          </p:nvSpPr>
          <p:spPr>
            <a:xfrm>
              <a:off x="6396325" y="-944250"/>
              <a:ext cx="22600" cy="27425"/>
            </a:xfrm>
            <a:custGeom>
              <a:avLst/>
              <a:gdLst/>
              <a:ahLst/>
              <a:cxnLst/>
              <a:rect l="l" t="t" r="r" b="b"/>
              <a:pathLst>
                <a:path w="904" h="1097" extrusionOk="0">
                  <a:moveTo>
                    <a:pt x="237" y="0"/>
                  </a:moveTo>
                  <a:lnTo>
                    <a:pt x="151" y="22"/>
                  </a:lnTo>
                  <a:lnTo>
                    <a:pt x="86" y="86"/>
                  </a:lnTo>
                  <a:lnTo>
                    <a:pt x="65" y="172"/>
                  </a:lnTo>
                  <a:lnTo>
                    <a:pt x="0" y="710"/>
                  </a:lnTo>
                  <a:lnTo>
                    <a:pt x="0" y="774"/>
                  </a:lnTo>
                  <a:lnTo>
                    <a:pt x="22" y="817"/>
                  </a:lnTo>
                  <a:lnTo>
                    <a:pt x="65" y="860"/>
                  </a:lnTo>
                  <a:lnTo>
                    <a:pt x="108" y="903"/>
                  </a:lnTo>
                  <a:lnTo>
                    <a:pt x="559" y="1075"/>
                  </a:lnTo>
                  <a:lnTo>
                    <a:pt x="624"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2"/>
            <p:cNvSpPr/>
            <p:nvPr/>
          </p:nvSpPr>
          <p:spPr>
            <a:xfrm>
              <a:off x="6396325" y="-944250"/>
              <a:ext cx="22600" cy="27425"/>
            </a:xfrm>
            <a:custGeom>
              <a:avLst/>
              <a:gdLst/>
              <a:ahLst/>
              <a:cxnLst/>
              <a:rect l="l" t="t" r="r" b="b"/>
              <a:pathLst>
                <a:path w="904" h="1097" fill="none" extrusionOk="0">
                  <a:moveTo>
                    <a:pt x="796" y="172"/>
                  </a:moveTo>
                  <a:lnTo>
                    <a:pt x="323" y="22"/>
                  </a:lnTo>
                  <a:lnTo>
                    <a:pt x="323" y="22"/>
                  </a:lnTo>
                  <a:lnTo>
                    <a:pt x="237" y="0"/>
                  </a:lnTo>
                  <a:lnTo>
                    <a:pt x="151" y="22"/>
                  </a:lnTo>
                  <a:lnTo>
                    <a:pt x="86" y="86"/>
                  </a:lnTo>
                  <a:lnTo>
                    <a:pt x="65" y="172"/>
                  </a:lnTo>
                  <a:lnTo>
                    <a:pt x="0" y="710"/>
                  </a:lnTo>
                  <a:lnTo>
                    <a:pt x="0" y="710"/>
                  </a:lnTo>
                  <a:lnTo>
                    <a:pt x="0" y="774"/>
                  </a:lnTo>
                  <a:lnTo>
                    <a:pt x="22" y="817"/>
                  </a:lnTo>
                  <a:lnTo>
                    <a:pt x="65" y="860"/>
                  </a:lnTo>
                  <a:lnTo>
                    <a:pt x="108" y="903"/>
                  </a:lnTo>
                  <a:lnTo>
                    <a:pt x="559" y="1075"/>
                  </a:lnTo>
                  <a:lnTo>
                    <a:pt x="559" y="1075"/>
                  </a:lnTo>
                  <a:lnTo>
                    <a:pt x="624"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2"/>
            <p:cNvSpPr/>
            <p:nvPr/>
          </p:nvSpPr>
          <p:spPr>
            <a:xfrm>
              <a:off x="6424800" y="-932975"/>
              <a:ext cx="22600" cy="26900"/>
            </a:xfrm>
            <a:custGeom>
              <a:avLst/>
              <a:gdLst/>
              <a:ahLst/>
              <a:cxnLst/>
              <a:rect l="l" t="t" r="r" b="b"/>
              <a:pathLst>
                <a:path w="904" h="1076" extrusionOk="0">
                  <a:moveTo>
                    <a:pt x="237" y="1"/>
                  </a:moveTo>
                  <a:lnTo>
                    <a:pt x="151" y="22"/>
                  </a:lnTo>
                  <a:lnTo>
                    <a:pt x="86" y="65"/>
                  </a:lnTo>
                  <a:lnTo>
                    <a:pt x="65" y="151"/>
                  </a:lnTo>
                  <a:lnTo>
                    <a:pt x="1" y="689"/>
                  </a:lnTo>
                  <a:lnTo>
                    <a:pt x="1" y="753"/>
                  </a:lnTo>
                  <a:lnTo>
                    <a:pt x="22" y="818"/>
                  </a:lnTo>
                  <a:lnTo>
                    <a:pt x="65" y="861"/>
                  </a:lnTo>
                  <a:lnTo>
                    <a:pt x="108" y="882"/>
                  </a:lnTo>
                  <a:lnTo>
                    <a:pt x="538" y="1054"/>
                  </a:lnTo>
                  <a:lnTo>
                    <a:pt x="624" y="1076"/>
                  </a:lnTo>
                  <a:lnTo>
                    <a:pt x="710" y="1054"/>
                  </a:lnTo>
                  <a:lnTo>
                    <a:pt x="774" y="990"/>
                  </a:lnTo>
                  <a:lnTo>
                    <a:pt x="817" y="925"/>
                  </a:lnTo>
                  <a:lnTo>
                    <a:pt x="903" y="366"/>
                  </a:lnTo>
                  <a:lnTo>
                    <a:pt x="903" y="302"/>
                  </a:lnTo>
                  <a:lnTo>
                    <a:pt x="882" y="237"/>
                  </a:lnTo>
                  <a:lnTo>
                    <a:pt x="839" y="194"/>
                  </a:lnTo>
                  <a:lnTo>
                    <a:pt x="796" y="173"/>
                  </a:lnTo>
                  <a:lnTo>
                    <a:pt x="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2"/>
            <p:cNvSpPr/>
            <p:nvPr/>
          </p:nvSpPr>
          <p:spPr>
            <a:xfrm>
              <a:off x="6424800" y="-932975"/>
              <a:ext cx="22600" cy="26900"/>
            </a:xfrm>
            <a:custGeom>
              <a:avLst/>
              <a:gdLst/>
              <a:ahLst/>
              <a:cxnLst/>
              <a:rect l="l" t="t" r="r" b="b"/>
              <a:pathLst>
                <a:path w="904" h="1076" fill="none" extrusionOk="0">
                  <a:moveTo>
                    <a:pt x="796" y="173"/>
                  </a:moveTo>
                  <a:lnTo>
                    <a:pt x="323" y="1"/>
                  </a:lnTo>
                  <a:lnTo>
                    <a:pt x="323" y="1"/>
                  </a:lnTo>
                  <a:lnTo>
                    <a:pt x="237" y="1"/>
                  </a:lnTo>
                  <a:lnTo>
                    <a:pt x="151" y="22"/>
                  </a:lnTo>
                  <a:lnTo>
                    <a:pt x="86" y="65"/>
                  </a:lnTo>
                  <a:lnTo>
                    <a:pt x="65" y="151"/>
                  </a:lnTo>
                  <a:lnTo>
                    <a:pt x="1" y="689"/>
                  </a:lnTo>
                  <a:lnTo>
                    <a:pt x="1" y="689"/>
                  </a:lnTo>
                  <a:lnTo>
                    <a:pt x="1" y="753"/>
                  </a:lnTo>
                  <a:lnTo>
                    <a:pt x="22" y="818"/>
                  </a:lnTo>
                  <a:lnTo>
                    <a:pt x="65" y="861"/>
                  </a:lnTo>
                  <a:lnTo>
                    <a:pt x="108" y="882"/>
                  </a:lnTo>
                  <a:lnTo>
                    <a:pt x="538" y="1054"/>
                  </a:lnTo>
                  <a:lnTo>
                    <a:pt x="538" y="1054"/>
                  </a:lnTo>
                  <a:lnTo>
                    <a:pt x="624" y="1076"/>
                  </a:lnTo>
                  <a:lnTo>
                    <a:pt x="710" y="1054"/>
                  </a:lnTo>
                  <a:lnTo>
                    <a:pt x="774" y="990"/>
                  </a:lnTo>
                  <a:lnTo>
                    <a:pt x="817" y="925"/>
                  </a:lnTo>
                  <a:lnTo>
                    <a:pt x="903" y="366"/>
                  </a:lnTo>
                  <a:lnTo>
                    <a:pt x="903" y="366"/>
                  </a:lnTo>
                  <a:lnTo>
                    <a:pt x="903" y="302"/>
                  </a:lnTo>
                  <a:lnTo>
                    <a:pt x="882" y="237"/>
                  </a:lnTo>
                  <a:lnTo>
                    <a:pt x="839" y="194"/>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2"/>
            <p:cNvSpPr/>
            <p:nvPr/>
          </p:nvSpPr>
          <p:spPr>
            <a:xfrm>
              <a:off x="6453275" y="-922225"/>
              <a:ext cx="22600" cy="27450"/>
            </a:xfrm>
            <a:custGeom>
              <a:avLst/>
              <a:gdLst/>
              <a:ahLst/>
              <a:cxnLst/>
              <a:rect l="l" t="t" r="r" b="b"/>
              <a:pathLst>
                <a:path w="904" h="1098" extrusionOk="0">
                  <a:moveTo>
                    <a:pt x="216" y="1"/>
                  </a:moveTo>
                  <a:lnTo>
                    <a:pt x="151" y="22"/>
                  </a:lnTo>
                  <a:lnTo>
                    <a:pt x="87" y="87"/>
                  </a:lnTo>
                  <a:lnTo>
                    <a:pt x="65" y="151"/>
                  </a:lnTo>
                  <a:lnTo>
                    <a:pt x="1" y="710"/>
                  </a:lnTo>
                  <a:lnTo>
                    <a:pt x="1" y="775"/>
                  </a:lnTo>
                  <a:lnTo>
                    <a:pt x="22" y="818"/>
                  </a:lnTo>
                  <a:lnTo>
                    <a:pt x="44" y="861"/>
                  </a:lnTo>
                  <a:lnTo>
                    <a:pt x="108" y="882"/>
                  </a:lnTo>
                  <a:lnTo>
                    <a:pt x="538" y="1076"/>
                  </a:lnTo>
                  <a:lnTo>
                    <a:pt x="624" y="1097"/>
                  </a:lnTo>
                  <a:lnTo>
                    <a:pt x="710" y="1054"/>
                  </a:lnTo>
                  <a:lnTo>
                    <a:pt x="775" y="1011"/>
                  </a:lnTo>
                  <a:lnTo>
                    <a:pt x="818" y="925"/>
                  </a:lnTo>
                  <a:lnTo>
                    <a:pt x="904" y="366"/>
                  </a:lnTo>
                  <a:lnTo>
                    <a:pt x="904" y="302"/>
                  </a:lnTo>
                  <a:lnTo>
                    <a:pt x="882" y="259"/>
                  </a:lnTo>
                  <a:lnTo>
                    <a:pt x="839" y="194"/>
                  </a:lnTo>
                  <a:lnTo>
                    <a:pt x="796" y="173"/>
                  </a:lnTo>
                  <a:lnTo>
                    <a:pt x="3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2"/>
            <p:cNvSpPr/>
            <p:nvPr/>
          </p:nvSpPr>
          <p:spPr>
            <a:xfrm>
              <a:off x="6453275" y="-922225"/>
              <a:ext cx="22600" cy="27450"/>
            </a:xfrm>
            <a:custGeom>
              <a:avLst/>
              <a:gdLst/>
              <a:ahLst/>
              <a:cxnLst/>
              <a:rect l="l" t="t" r="r" b="b"/>
              <a:pathLst>
                <a:path w="904" h="1098" fill="none" extrusionOk="0">
                  <a:moveTo>
                    <a:pt x="796" y="173"/>
                  </a:moveTo>
                  <a:lnTo>
                    <a:pt x="302" y="1"/>
                  </a:lnTo>
                  <a:lnTo>
                    <a:pt x="302" y="1"/>
                  </a:lnTo>
                  <a:lnTo>
                    <a:pt x="216" y="1"/>
                  </a:lnTo>
                  <a:lnTo>
                    <a:pt x="151" y="22"/>
                  </a:lnTo>
                  <a:lnTo>
                    <a:pt x="87" y="87"/>
                  </a:lnTo>
                  <a:lnTo>
                    <a:pt x="65"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818" y="925"/>
                  </a:lnTo>
                  <a:lnTo>
                    <a:pt x="904" y="366"/>
                  </a:lnTo>
                  <a:lnTo>
                    <a:pt x="904" y="366"/>
                  </a:lnTo>
                  <a:lnTo>
                    <a:pt x="904" y="302"/>
                  </a:lnTo>
                  <a:lnTo>
                    <a:pt x="882" y="259"/>
                  </a:lnTo>
                  <a:lnTo>
                    <a:pt x="839" y="194"/>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2"/>
            <p:cNvSpPr/>
            <p:nvPr/>
          </p:nvSpPr>
          <p:spPr>
            <a:xfrm>
              <a:off x="6481775" y="-911475"/>
              <a:ext cx="22600" cy="27450"/>
            </a:xfrm>
            <a:custGeom>
              <a:avLst/>
              <a:gdLst/>
              <a:ahLst/>
              <a:cxnLst/>
              <a:rect l="l" t="t" r="r" b="b"/>
              <a:pathLst>
                <a:path w="904" h="1098" extrusionOk="0">
                  <a:moveTo>
                    <a:pt x="215" y="1"/>
                  </a:moveTo>
                  <a:lnTo>
                    <a:pt x="151" y="44"/>
                  </a:lnTo>
                  <a:lnTo>
                    <a:pt x="86" y="87"/>
                  </a:lnTo>
                  <a:lnTo>
                    <a:pt x="65" y="173"/>
                  </a:lnTo>
                  <a:lnTo>
                    <a:pt x="0" y="710"/>
                  </a:lnTo>
                  <a:lnTo>
                    <a:pt x="0" y="775"/>
                  </a:lnTo>
                  <a:lnTo>
                    <a:pt x="22" y="818"/>
                  </a:lnTo>
                  <a:lnTo>
                    <a:pt x="43" y="861"/>
                  </a:lnTo>
                  <a:lnTo>
                    <a:pt x="108" y="904"/>
                  </a:lnTo>
                  <a:lnTo>
                    <a:pt x="538" y="1076"/>
                  </a:lnTo>
                  <a:lnTo>
                    <a:pt x="624" y="1097"/>
                  </a:lnTo>
                  <a:lnTo>
                    <a:pt x="710" y="1076"/>
                  </a:lnTo>
                  <a:lnTo>
                    <a:pt x="774" y="1011"/>
                  </a:lnTo>
                  <a:lnTo>
                    <a:pt x="796" y="947"/>
                  </a:lnTo>
                  <a:lnTo>
                    <a:pt x="903" y="366"/>
                  </a:lnTo>
                  <a:lnTo>
                    <a:pt x="903" y="323"/>
                  </a:lnTo>
                  <a:lnTo>
                    <a:pt x="882" y="259"/>
                  </a:lnTo>
                  <a:lnTo>
                    <a:pt x="839" y="216"/>
                  </a:lnTo>
                  <a:lnTo>
                    <a:pt x="774" y="173"/>
                  </a:lnTo>
                  <a:lnTo>
                    <a:pt x="301" y="22"/>
                  </a:lnTo>
                  <a:lnTo>
                    <a:pt x="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2"/>
            <p:cNvSpPr/>
            <p:nvPr/>
          </p:nvSpPr>
          <p:spPr>
            <a:xfrm>
              <a:off x="6481775" y="-911475"/>
              <a:ext cx="22600" cy="27450"/>
            </a:xfrm>
            <a:custGeom>
              <a:avLst/>
              <a:gdLst/>
              <a:ahLst/>
              <a:cxnLst/>
              <a:rect l="l" t="t" r="r" b="b"/>
              <a:pathLst>
                <a:path w="904" h="1098" fill="none" extrusionOk="0">
                  <a:moveTo>
                    <a:pt x="774" y="173"/>
                  </a:moveTo>
                  <a:lnTo>
                    <a:pt x="301" y="22"/>
                  </a:lnTo>
                  <a:lnTo>
                    <a:pt x="301" y="22"/>
                  </a:lnTo>
                  <a:lnTo>
                    <a:pt x="215" y="1"/>
                  </a:lnTo>
                  <a:lnTo>
                    <a:pt x="151" y="44"/>
                  </a:lnTo>
                  <a:lnTo>
                    <a:pt x="86" y="87"/>
                  </a:lnTo>
                  <a:lnTo>
                    <a:pt x="65" y="173"/>
                  </a:lnTo>
                  <a:lnTo>
                    <a:pt x="0" y="710"/>
                  </a:lnTo>
                  <a:lnTo>
                    <a:pt x="0" y="710"/>
                  </a:lnTo>
                  <a:lnTo>
                    <a:pt x="0" y="775"/>
                  </a:lnTo>
                  <a:lnTo>
                    <a:pt x="22" y="818"/>
                  </a:lnTo>
                  <a:lnTo>
                    <a:pt x="43" y="861"/>
                  </a:lnTo>
                  <a:lnTo>
                    <a:pt x="108" y="904"/>
                  </a:lnTo>
                  <a:lnTo>
                    <a:pt x="538" y="1076"/>
                  </a:lnTo>
                  <a:lnTo>
                    <a:pt x="538" y="1076"/>
                  </a:lnTo>
                  <a:lnTo>
                    <a:pt x="624" y="1097"/>
                  </a:lnTo>
                  <a:lnTo>
                    <a:pt x="710" y="1076"/>
                  </a:lnTo>
                  <a:lnTo>
                    <a:pt x="774" y="1011"/>
                  </a:lnTo>
                  <a:lnTo>
                    <a:pt x="796" y="947"/>
                  </a:lnTo>
                  <a:lnTo>
                    <a:pt x="903" y="366"/>
                  </a:lnTo>
                  <a:lnTo>
                    <a:pt x="903" y="366"/>
                  </a:lnTo>
                  <a:lnTo>
                    <a:pt x="903" y="323"/>
                  </a:lnTo>
                  <a:lnTo>
                    <a:pt x="882" y="259"/>
                  </a:lnTo>
                  <a:lnTo>
                    <a:pt x="839" y="216"/>
                  </a:lnTo>
                  <a:lnTo>
                    <a:pt x="774"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2"/>
            <p:cNvSpPr/>
            <p:nvPr/>
          </p:nvSpPr>
          <p:spPr>
            <a:xfrm>
              <a:off x="6510250" y="-900175"/>
              <a:ext cx="22600" cy="26875"/>
            </a:xfrm>
            <a:custGeom>
              <a:avLst/>
              <a:gdLst/>
              <a:ahLst/>
              <a:cxnLst/>
              <a:rect l="l" t="t" r="r" b="b"/>
              <a:pathLst>
                <a:path w="904" h="1075" extrusionOk="0">
                  <a:moveTo>
                    <a:pt x="215" y="0"/>
                  </a:moveTo>
                  <a:lnTo>
                    <a:pt x="151" y="22"/>
                  </a:lnTo>
                  <a:lnTo>
                    <a:pt x="86" y="86"/>
                  </a:lnTo>
                  <a:lnTo>
                    <a:pt x="43" y="151"/>
                  </a:lnTo>
                  <a:lnTo>
                    <a:pt x="0" y="710"/>
                  </a:lnTo>
                  <a:lnTo>
                    <a:pt x="0" y="753"/>
                  </a:lnTo>
                  <a:lnTo>
                    <a:pt x="22" y="817"/>
                  </a:lnTo>
                  <a:lnTo>
                    <a:pt x="43" y="860"/>
                  </a:lnTo>
                  <a:lnTo>
                    <a:pt x="108" y="882"/>
                  </a:lnTo>
                  <a:lnTo>
                    <a:pt x="538" y="1075"/>
                  </a:lnTo>
                  <a:lnTo>
                    <a:pt x="624" y="1075"/>
                  </a:lnTo>
                  <a:lnTo>
                    <a:pt x="710" y="1053"/>
                  </a:lnTo>
                  <a:lnTo>
                    <a:pt x="774" y="1011"/>
                  </a:lnTo>
                  <a:lnTo>
                    <a:pt x="796" y="925"/>
                  </a:lnTo>
                  <a:lnTo>
                    <a:pt x="903" y="366"/>
                  </a:lnTo>
                  <a:lnTo>
                    <a:pt x="903" y="301"/>
                  </a:lnTo>
                  <a:lnTo>
                    <a:pt x="882" y="237"/>
                  </a:lnTo>
                  <a:lnTo>
                    <a:pt x="839" y="194"/>
                  </a:lnTo>
                  <a:lnTo>
                    <a:pt x="774" y="172"/>
                  </a:lnTo>
                  <a:lnTo>
                    <a:pt x="3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2"/>
            <p:cNvSpPr/>
            <p:nvPr/>
          </p:nvSpPr>
          <p:spPr>
            <a:xfrm>
              <a:off x="6510250" y="-900175"/>
              <a:ext cx="22600" cy="26875"/>
            </a:xfrm>
            <a:custGeom>
              <a:avLst/>
              <a:gdLst/>
              <a:ahLst/>
              <a:cxnLst/>
              <a:rect l="l" t="t" r="r" b="b"/>
              <a:pathLst>
                <a:path w="904" h="1075" fill="none" extrusionOk="0">
                  <a:moveTo>
                    <a:pt x="774" y="172"/>
                  </a:moveTo>
                  <a:lnTo>
                    <a:pt x="301" y="0"/>
                  </a:lnTo>
                  <a:lnTo>
                    <a:pt x="301" y="0"/>
                  </a:lnTo>
                  <a:lnTo>
                    <a:pt x="215" y="0"/>
                  </a:lnTo>
                  <a:lnTo>
                    <a:pt x="151" y="22"/>
                  </a:lnTo>
                  <a:lnTo>
                    <a:pt x="86" y="86"/>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3"/>
                  </a:lnTo>
                  <a:lnTo>
                    <a:pt x="774" y="1011"/>
                  </a:lnTo>
                  <a:lnTo>
                    <a:pt x="796" y="925"/>
                  </a:lnTo>
                  <a:lnTo>
                    <a:pt x="903" y="366"/>
                  </a:lnTo>
                  <a:lnTo>
                    <a:pt x="903" y="366"/>
                  </a:lnTo>
                  <a:lnTo>
                    <a:pt x="903" y="301"/>
                  </a:lnTo>
                  <a:lnTo>
                    <a:pt x="882" y="237"/>
                  </a:lnTo>
                  <a:lnTo>
                    <a:pt x="839" y="194"/>
                  </a:lnTo>
                  <a:lnTo>
                    <a:pt x="774"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2"/>
            <p:cNvSpPr/>
            <p:nvPr/>
          </p:nvSpPr>
          <p:spPr>
            <a:xfrm>
              <a:off x="6654825" y="-851825"/>
              <a:ext cx="22575" cy="26900"/>
            </a:xfrm>
            <a:custGeom>
              <a:avLst/>
              <a:gdLst/>
              <a:ahLst/>
              <a:cxnLst/>
              <a:rect l="l" t="t" r="r" b="b"/>
              <a:pathLst>
                <a:path w="903" h="1076" extrusionOk="0">
                  <a:moveTo>
                    <a:pt x="237" y="1"/>
                  </a:moveTo>
                  <a:lnTo>
                    <a:pt x="151" y="22"/>
                  </a:lnTo>
                  <a:lnTo>
                    <a:pt x="86" y="65"/>
                  </a:lnTo>
                  <a:lnTo>
                    <a:pt x="65" y="151"/>
                  </a:lnTo>
                  <a:lnTo>
                    <a:pt x="0" y="689"/>
                  </a:lnTo>
                  <a:lnTo>
                    <a:pt x="0" y="753"/>
                  </a:lnTo>
                  <a:lnTo>
                    <a:pt x="22" y="818"/>
                  </a:lnTo>
                  <a:lnTo>
                    <a:pt x="43" y="861"/>
                  </a:lnTo>
                  <a:lnTo>
                    <a:pt x="108" y="882"/>
                  </a:lnTo>
                  <a:lnTo>
                    <a:pt x="537" y="1054"/>
                  </a:lnTo>
                  <a:lnTo>
                    <a:pt x="623" y="1076"/>
                  </a:lnTo>
                  <a:lnTo>
                    <a:pt x="709" y="1054"/>
                  </a:lnTo>
                  <a:lnTo>
                    <a:pt x="774" y="990"/>
                  </a:lnTo>
                  <a:lnTo>
                    <a:pt x="817" y="925"/>
                  </a:lnTo>
                  <a:lnTo>
                    <a:pt x="903" y="366"/>
                  </a:lnTo>
                  <a:lnTo>
                    <a:pt x="903" y="302"/>
                  </a:lnTo>
                  <a:lnTo>
                    <a:pt x="881" y="237"/>
                  </a:lnTo>
                  <a:lnTo>
                    <a:pt x="838" y="194"/>
                  </a:lnTo>
                  <a:lnTo>
                    <a:pt x="795" y="173"/>
                  </a:lnTo>
                  <a:lnTo>
                    <a:pt x="3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2"/>
            <p:cNvSpPr/>
            <p:nvPr/>
          </p:nvSpPr>
          <p:spPr>
            <a:xfrm>
              <a:off x="6654825" y="-851825"/>
              <a:ext cx="22575" cy="26900"/>
            </a:xfrm>
            <a:custGeom>
              <a:avLst/>
              <a:gdLst/>
              <a:ahLst/>
              <a:cxnLst/>
              <a:rect l="l" t="t" r="r" b="b"/>
              <a:pathLst>
                <a:path w="903" h="1076" fill="none" extrusionOk="0">
                  <a:moveTo>
                    <a:pt x="795" y="173"/>
                  </a:moveTo>
                  <a:lnTo>
                    <a:pt x="301" y="1"/>
                  </a:lnTo>
                  <a:lnTo>
                    <a:pt x="301" y="1"/>
                  </a:lnTo>
                  <a:lnTo>
                    <a:pt x="237" y="1"/>
                  </a:lnTo>
                  <a:lnTo>
                    <a:pt x="151" y="22"/>
                  </a:lnTo>
                  <a:lnTo>
                    <a:pt x="86" y="65"/>
                  </a:lnTo>
                  <a:lnTo>
                    <a:pt x="65" y="151"/>
                  </a:lnTo>
                  <a:lnTo>
                    <a:pt x="0" y="689"/>
                  </a:lnTo>
                  <a:lnTo>
                    <a:pt x="0" y="689"/>
                  </a:lnTo>
                  <a:lnTo>
                    <a:pt x="0" y="753"/>
                  </a:lnTo>
                  <a:lnTo>
                    <a:pt x="22" y="818"/>
                  </a:lnTo>
                  <a:lnTo>
                    <a:pt x="43" y="861"/>
                  </a:lnTo>
                  <a:lnTo>
                    <a:pt x="108" y="882"/>
                  </a:lnTo>
                  <a:lnTo>
                    <a:pt x="537" y="1054"/>
                  </a:lnTo>
                  <a:lnTo>
                    <a:pt x="537" y="1054"/>
                  </a:lnTo>
                  <a:lnTo>
                    <a:pt x="623" y="1076"/>
                  </a:lnTo>
                  <a:lnTo>
                    <a:pt x="709" y="1054"/>
                  </a:lnTo>
                  <a:lnTo>
                    <a:pt x="774" y="990"/>
                  </a:lnTo>
                  <a:lnTo>
                    <a:pt x="817" y="925"/>
                  </a:lnTo>
                  <a:lnTo>
                    <a:pt x="903" y="366"/>
                  </a:lnTo>
                  <a:lnTo>
                    <a:pt x="903" y="366"/>
                  </a:lnTo>
                  <a:lnTo>
                    <a:pt x="903" y="302"/>
                  </a:lnTo>
                  <a:lnTo>
                    <a:pt x="881" y="237"/>
                  </a:lnTo>
                  <a:lnTo>
                    <a:pt x="838" y="194"/>
                  </a:lnTo>
                  <a:lnTo>
                    <a:pt x="795"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2"/>
            <p:cNvSpPr/>
            <p:nvPr/>
          </p:nvSpPr>
          <p:spPr>
            <a:xfrm>
              <a:off x="6683300" y="-841075"/>
              <a:ext cx="22600" cy="27450"/>
            </a:xfrm>
            <a:custGeom>
              <a:avLst/>
              <a:gdLst/>
              <a:ahLst/>
              <a:cxnLst/>
              <a:rect l="l" t="t" r="r" b="b"/>
              <a:pathLst>
                <a:path w="904" h="1098" extrusionOk="0">
                  <a:moveTo>
                    <a:pt x="215" y="1"/>
                  </a:moveTo>
                  <a:lnTo>
                    <a:pt x="151" y="22"/>
                  </a:lnTo>
                  <a:lnTo>
                    <a:pt x="86" y="87"/>
                  </a:lnTo>
                  <a:lnTo>
                    <a:pt x="65" y="151"/>
                  </a:lnTo>
                  <a:lnTo>
                    <a:pt x="0" y="710"/>
                  </a:lnTo>
                  <a:lnTo>
                    <a:pt x="0" y="775"/>
                  </a:lnTo>
                  <a:lnTo>
                    <a:pt x="22" y="818"/>
                  </a:lnTo>
                  <a:lnTo>
                    <a:pt x="43" y="861"/>
                  </a:lnTo>
                  <a:lnTo>
                    <a:pt x="108" y="882"/>
                  </a:lnTo>
                  <a:lnTo>
                    <a:pt x="538" y="1076"/>
                  </a:lnTo>
                  <a:lnTo>
                    <a:pt x="624" y="1097"/>
                  </a:lnTo>
                  <a:lnTo>
                    <a:pt x="710" y="1054"/>
                  </a:lnTo>
                  <a:lnTo>
                    <a:pt x="774" y="1011"/>
                  </a:lnTo>
                  <a:lnTo>
                    <a:pt x="796" y="925"/>
                  </a:lnTo>
                  <a:lnTo>
                    <a:pt x="903" y="366"/>
                  </a:lnTo>
                  <a:lnTo>
                    <a:pt x="903" y="302"/>
                  </a:lnTo>
                  <a:lnTo>
                    <a:pt x="882" y="259"/>
                  </a:lnTo>
                  <a:lnTo>
                    <a:pt x="839" y="194"/>
                  </a:lnTo>
                  <a:lnTo>
                    <a:pt x="774" y="173"/>
                  </a:lnTo>
                  <a:lnTo>
                    <a:pt x="3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2"/>
            <p:cNvSpPr/>
            <p:nvPr/>
          </p:nvSpPr>
          <p:spPr>
            <a:xfrm>
              <a:off x="6683300" y="-841075"/>
              <a:ext cx="22600" cy="27450"/>
            </a:xfrm>
            <a:custGeom>
              <a:avLst/>
              <a:gdLst/>
              <a:ahLst/>
              <a:cxnLst/>
              <a:rect l="l" t="t" r="r" b="b"/>
              <a:pathLst>
                <a:path w="904" h="1098" fill="none" extrusionOk="0">
                  <a:moveTo>
                    <a:pt x="774" y="173"/>
                  </a:moveTo>
                  <a:lnTo>
                    <a:pt x="301" y="1"/>
                  </a:lnTo>
                  <a:lnTo>
                    <a:pt x="301" y="1"/>
                  </a:lnTo>
                  <a:lnTo>
                    <a:pt x="215" y="1"/>
                  </a:lnTo>
                  <a:lnTo>
                    <a:pt x="151" y="22"/>
                  </a:lnTo>
                  <a:lnTo>
                    <a:pt x="86" y="87"/>
                  </a:lnTo>
                  <a:lnTo>
                    <a:pt x="65" y="151"/>
                  </a:lnTo>
                  <a:lnTo>
                    <a:pt x="0" y="710"/>
                  </a:lnTo>
                  <a:lnTo>
                    <a:pt x="0" y="710"/>
                  </a:lnTo>
                  <a:lnTo>
                    <a:pt x="0" y="775"/>
                  </a:lnTo>
                  <a:lnTo>
                    <a:pt x="22" y="818"/>
                  </a:lnTo>
                  <a:lnTo>
                    <a:pt x="43" y="861"/>
                  </a:lnTo>
                  <a:lnTo>
                    <a:pt x="108" y="882"/>
                  </a:lnTo>
                  <a:lnTo>
                    <a:pt x="538" y="1076"/>
                  </a:lnTo>
                  <a:lnTo>
                    <a:pt x="538" y="1076"/>
                  </a:lnTo>
                  <a:lnTo>
                    <a:pt x="624" y="1097"/>
                  </a:lnTo>
                  <a:lnTo>
                    <a:pt x="710" y="1054"/>
                  </a:lnTo>
                  <a:lnTo>
                    <a:pt x="774" y="1011"/>
                  </a:lnTo>
                  <a:lnTo>
                    <a:pt x="796" y="925"/>
                  </a:lnTo>
                  <a:lnTo>
                    <a:pt x="903" y="366"/>
                  </a:lnTo>
                  <a:lnTo>
                    <a:pt x="903" y="366"/>
                  </a:lnTo>
                  <a:lnTo>
                    <a:pt x="903" y="302"/>
                  </a:lnTo>
                  <a:lnTo>
                    <a:pt x="882" y="259"/>
                  </a:lnTo>
                  <a:lnTo>
                    <a:pt x="839" y="194"/>
                  </a:lnTo>
                  <a:lnTo>
                    <a:pt x="774"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2"/>
            <p:cNvSpPr/>
            <p:nvPr/>
          </p:nvSpPr>
          <p:spPr>
            <a:xfrm>
              <a:off x="6711775" y="-830325"/>
              <a:ext cx="22600" cy="27450"/>
            </a:xfrm>
            <a:custGeom>
              <a:avLst/>
              <a:gdLst/>
              <a:ahLst/>
              <a:cxnLst/>
              <a:rect l="l" t="t" r="r" b="b"/>
              <a:pathLst>
                <a:path w="904" h="1098" extrusionOk="0">
                  <a:moveTo>
                    <a:pt x="216" y="1"/>
                  </a:moveTo>
                  <a:lnTo>
                    <a:pt x="151" y="44"/>
                  </a:lnTo>
                  <a:lnTo>
                    <a:pt x="87" y="87"/>
                  </a:lnTo>
                  <a:lnTo>
                    <a:pt x="44" y="173"/>
                  </a:lnTo>
                  <a:lnTo>
                    <a:pt x="1" y="710"/>
                  </a:lnTo>
                  <a:lnTo>
                    <a:pt x="1" y="775"/>
                  </a:lnTo>
                  <a:lnTo>
                    <a:pt x="22" y="818"/>
                  </a:lnTo>
                  <a:lnTo>
                    <a:pt x="44" y="861"/>
                  </a:lnTo>
                  <a:lnTo>
                    <a:pt x="108" y="904"/>
                  </a:lnTo>
                  <a:lnTo>
                    <a:pt x="538" y="1076"/>
                  </a:lnTo>
                  <a:lnTo>
                    <a:pt x="624" y="1097"/>
                  </a:lnTo>
                  <a:lnTo>
                    <a:pt x="710" y="1076"/>
                  </a:lnTo>
                  <a:lnTo>
                    <a:pt x="775" y="1011"/>
                  </a:lnTo>
                  <a:lnTo>
                    <a:pt x="796" y="947"/>
                  </a:lnTo>
                  <a:lnTo>
                    <a:pt x="904" y="366"/>
                  </a:lnTo>
                  <a:lnTo>
                    <a:pt x="904" y="323"/>
                  </a:lnTo>
                  <a:lnTo>
                    <a:pt x="882" y="259"/>
                  </a:lnTo>
                  <a:lnTo>
                    <a:pt x="839" y="216"/>
                  </a:lnTo>
                  <a:lnTo>
                    <a:pt x="775" y="173"/>
                  </a:lnTo>
                  <a:lnTo>
                    <a:pt x="302" y="22"/>
                  </a:lnTo>
                  <a:lnTo>
                    <a:pt x="2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2"/>
            <p:cNvSpPr/>
            <p:nvPr/>
          </p:nvSpPr>
          <p:spPr>
            <a:xfrm>
              <a:off x="6711775" y="-830325"/>
              <a:ext cx="22600" cy="27450"/>
            </a:xfrm>
            <a:custGeom>
              <a:avLst/>
              <a:gdLst/>
              <a:ahLst/>
              <a:cxnLst/>
              <a:rect l="l" t="t" r="r" b="b"/>
              <a:pathLst>
                <a:path w="904" h="1098" fill="none" extrusionOk="0">
                  <a:moveTo>
                    <a:pt x="775" y="173"/>
                  </a:moveTo>
                  <a:lnTo>
                    <a:pt x="302" y="22"/>
                  </a:lnTo>
                  <a:lnTo>
                    <a:pt x="302" y="22"/>
                  </a:lnTo>
                  <a:lnTo>
                    <a:pt x="216" y="1"/>
                  </a:lnTo>
                  <a:lnTo>
                    <a:pt x="151" y="44"/>
                  </a:lnTo>
                  <a:lnTo>
                    <a:pt x="87" y="87"/>
                  </a:lnTo>
                  <a:lnTo>
                    <a:pt x="44" y="173"/>
                  </a:lnTo>
                  <a:lnTo>
                    <a:pt x="1" y="710"/>
                  </a:lnTo>
                  <a:lnTo>
                    <a:pt x="1" y="710"/>
                  </a:lnTo>
                  <a:lnTo>
                    <a:pt x="1" y="775"/>
                  </a:lnTo>
                  <a:lnTo>
                    <a:pt x="22" y="818"/>
                  </a:lnTo>
                  <a:lnTo>
                    <a:pt x="44" y="861"/>
                  </a:lnTo>
                  <a:lnTo>
                    <a:pt x="108" y="904"/>
                  </a:lnTo>
                  <a:lnTo>
                    <a:pt x="538" y="1076"/>
                  </a:lnTo>
                  <a:lnTo>
                    <a:pt x="538" y="1076"/>
                  </a:lnTo>
                  <a:lnTo>
                    <a:pt x="624" y="1097"/>
                  </a:lnTo>
                  <a:lnTo>
                    <a:pt x="710" y="1076"/>
                  </a:lnTo>
                  <a:lnTo>
                    <a:pt x="775" y="1011"/>
                  </a:lnTo>
                  <a:lnTo>
                    <a:pt x="796" y="947"/>
                  </a:lnTo>
                  <a:lnTo>
                    <a:pt x="904" y="366"/>
                  </a:lnTo>
                  <a:lnTo>
                    <a:pt x="904" y="366"/>
                  </a:lnTo>
                  <a:lnTo>
                    <a:pt x="904" y="323"/>
                  </a:lnTo>
                  <a:lnTo>
                    <a:pt x="882" y="259"/>
                  </a:lnTo>
                  <a:lnTo>
                    <a:pt x="839" y="216"/>
                  </a:lnTo>
                  <a:lnTo>
                    <a:pt x="775"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2"/>
            <p:cNvSpPr/>
            <p:nvPr/>
          </p:nvSpPr>
          <p:spPr>
            <a:xfrm>
              <a:off x="6740275" y="-819025"/>
              <a:ext cx="22575" cy="26875"/>
            </a:xfrm>
            <a:custGeom>
              <a:avLst/>
              <a:gdLst/>
              <a:ahLst/>
              <a:cxnLst/>
              <a:rect l="l" t="t" r="r" b="b"/>
              <a:pathLst>
                <a:path w="903" h="1075" extrusionOk="0">
                  <a:moveTo>
                    <a:pt x="215" y="0"/>
                  </a:moveTo>
                  <a:lnTo>
                    <a:pt x="151" y="22"/>
                  </a:lnTo>
                  <a:lnTo>
                    <a:pt x="86" y="86"/>
                  </a:lnTo>
                  <a:lnTo>
                    <a:pt x="43" y="151"/>
                  </a:lnTo>
                  <a:lnTo>
                    <a:pt x="0" y="710"/>
                  </a:lnTo>
                  <a:lnTo>
                    <a:pt x="0" y="753"/>
                  </a:lnTo>
                  <a:lnTo>
                    <a:pt x="0" y="817"/>
                  </a:lnTo>
                  <a:lnTo>
                    <a:pt x="43" y="860"/>
                  </a:lnTo>
                  <a:lnTo>
                    <a:pt x="86" y="882"/>
                  </a:lnTo>
                  <a:lnTo>
                    <a:pt x="537" y="1075"/>
                  </a:lnTo>
                  <a:lnTo>
                    <a:pt x="623" y="1075"/>
                  </a:lnTo>
                  <a:lnTo>
                    <a:pt x="709" y="1054"/>
                  </a:lnTo>
                  <a:lnTo>
                    <a:pt x="774" y="1011"/>
                  </a:lnTo>
                  <a:lnTo>
                    <a:pt x="795" y="925"/>
                  </a:lnTo>
                  <a:lnTo>
                    <a:pt x="903" y="366"/>
                  </a:lnTo>
                  <a:lnTo>
                    <a:pt x="903" y="301"/>
                  </a:lnTo>
                  <a:lnTo>
                    <a:pt x="881" y="237"/>
                  </a:lnTo>
                  <a:lnTo>
                    <a:pt x="838" y="194"/>
                  </a:lnTo>
                  <a:lnTo>
                    <a:pt x="774" y="172"/>
                  </a:lnTo>
                  <a:lnTo>
                    <a:pt x="3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2"/>
            <p:cNvSpPr/>
            <p:nvPr/>
          </p:nvSpPr>
          <p:spPr>
            <a:xfrm>
              <a:off x="6740275" y="-819025"/>
              <a:ext cx="22575" cy="26875"/>
            </a:xfrm>
            <a:custGeom>
              <a:avLst/>
              <a:gdLst/>
              <a:ahLst/>
              <a:cxnLst/>
              <a:rect l="l" t="t" r="r" b="b"/>
              <a:pathLst>
                <a:path w="903" h="1075" fill="none" extrusionOk="0">
                  <a:moveTo>
                    <a:pt x="774" y="172"/>
                  </a:moveTo>
                  <a:lnTo>
                    <a:pt x="301" y="0"/>
                  </a:lnTo>
                  <a:lnTo>
                    <a:pt x="301" y="0"/>
                  </a:lnTo>
                  <a:lnTo>
                    <a:pt x="215" y="0"/>
                  </a:lnTo>
                  <a:lnTo>
                    <a:pt x="151" y="22"/>
                  </a:lnTo>
                  <a:lnTo>
                    <a:pt x="86" y="86"/>
                  </a:lnTo>
                  <a:lnTo>
                    <a:pt x="43" y="151"/>
                  </a:lnTo>
                  <a:lnTo>
                    <a:pt x="0" y="710"/>
                  </a:lnTo>
                  <a:lnTo>
                    <a:pt x="0" y="710"/>
                  </a:lnTo>
                  <a:lnTo>
                    <a:pt x="0" y="753"/>
                  </a:lnTo>
                  <a:lnTo>
                    <a:pt x="0" y="817"/>
                  </a:lnTo>
                  <a:lnTo>
                    <a:pt x="43" y="860"/>
                  </a:lnTo>
                  <a:lnTo>
                    <a:pt x="86" y="882"/>
                  </a:lnTo>
                  <a:lnTo>
                    <a:pt x="537" y="1075"/>
                  </a:lnTo>
                  <a:lnTo>
                    <a:pt x="537" y="1075"/>
                  </a:lnTo>
                  <a:lnTo>
                    <a:pt x="623" y="1075"/>
                  </a:lnTo>
                  <a:lnTo>
                    <a:pt x="709" y="1054"/>
                  </a:lnTo>
                  <a:lnTo>
                    <a:pt x="774" y="1011"/>
                  </a:lnTo>
                  <a:lnTo>
                    <a:pt x="795" y="925"/>
                  </a:lnTo>
                  <a:lnTo>
                    <a:pt x="903" y="366"/>
                  </a:lnTo>
                  <a:lnTo>
                    <a:pt x="903" y="366"/>
                  </a:lnTo>
                  <a:lnTo>
                    <a:pt x="903" y="301"/>
                  </a:lnTo>
                  <a:lnTo>
                    <a:pt x="881" y="237"/>
                  </a:lnTo>
                  <a:lnTo>
                    <a:pt x="838" y="194"/>
                  </a:lnTo>
                  <a:lnTo>
                    <a:pt x="774"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2"/>
            <p:cNvSpPr/>
            <p:nvPr/>
          </p:nvSpPr>
          <p:spPr>
            <a:xfrm>
              <a:off x="6768200" y="-808275"/>
              <a:ext cx="23150" cy="27425"/>
            </a:xfrm>
            <a:custGeom>
              <a:avLst/>
              <a:gdLst/>
              <a:ahLst/>
              <a:cxnLst/>
              <a:rect l="l" t="t" r="r" b="b"/>
              <a:pathLst>
                <a:path w="926" h="1097" extrusionOk="0">
                  <a:moveTo>
                    <a:pt x="237" y="0"/>
                  </a:moveTo>
                  <a:lnTo>
                    <a:pt x="151" y="43"/>
                  </a:lnTo>
                  <a:lnTo>
                    <a:pt x="108" y="86"/>
                  </a:lnTo>
                  <a:lnTo>
                    <a:pt x="65" y="172"/>
                  </a:lnTo>
                  <a:lnTo>
                    <a:pt x="1" y="709"/>
                  </a:lnTo>
                  <a:lnTo>
                    <a:pt x="1" y="774"/>
                  </a:lnTo>
                  <a:lnTo>
                    <a:pt x="22" y="817"/>
                  </a:lnTo>
                  <a:lnTo>
                    <a:pt x="65" y="860"/>
                  </a:lnTo>
                  <a:lnTo>
                    <a:pt x="108" y="903"/>
                  </a:lnTo>
                  <a:lnTo>
                    <a:pt x="560" y="1075"/>
                  </a:lnTo>
                  <a:lnTo>
                    <a:pt x="646" y="1096"/>
                  </a:lnTo>
                  <a:lnTo>
                    <a:pt x="732" y="1075"/>
                  </a:lnTo>
                  <a:lnTo>
                    <a:pt x="796" y="1010"/>
                  </a:lnTo>
                  <a:lnTo>
                    <a:pt x="818" y="946"/>
                  </a:lnTo>
                  <a:lnTo>
                    <a:pt x="925" y="366"/>
                  </a:lnTo>
                  <a:lnTo>
                    <a:pt x="925" y="301"/>
                  </a:lnTo>
                  <a:lnTo>
                    <a:pt x="904" y="258"/>
                  </a:lnTo>
                  <a:lnTo>
                    <a:pt x="861" y="215"/>
                  </a:lnTo>
                  <a:lnTo>
                    <a:pt x="796" y="172"/>
                  </a:lnTo>
                  <a:lnTo>
                    <a:pt x="323" y="22"/>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2"/>
            <p:cNvSpPr/>
            <p:nvPr/>
          </p:nvSpPr>
          <p:spPr>
            <a:xfrm>
              <a:off x="6768200" y="-808275"/>
              <a:ext cx="23150" cy="27425"/>
            </a:xfrm>
            <a:custGeom>
              <a:avLst/>
              <a:gdLst/>
              <a:ahLst/>
              <a:cxnLst/>
              <a:rect l="l" t="t" r="r" b="b"/>
              <a:pathLst>
                <a:path w="926" h="1097" fill="none" extrusionOk="0">
                  <a:moveTo>
                    <a:pt x="796" y="172"/>
                  </a:moveTo>
                  <a:lnTo>
                    <a:pt x="323" y="22"/>
                  </a:lnTo>
                  <a:lnTo>
                    <a:pt x="323" y="22"/>
                  </a:lnTo>
                  <a:lnTo>
                    <a:pt x="237" y="0"/>
                  </a:lnTo>
                  <a:lnTo>
                    <a:pt x="151" y="43"/>
                  </a:lnTo>
                  <a:lnTo>
                    <a:pt x="108" y="86"/>
                  </a:lnTo>
                  <a:lnTo>
                    <a:pt x="65" y="172"/>
                  </a:lnTo>
                  <a:lnTo>
                    <a:pt x="1" y="709"/>
                  </a:lnTo>
                  <a:lnTo>
                    <a:pt x="1" y="709"/>
                  </a:lnTo>
                  <a:lnTo>
                    <a:pt x="1" y="774"/>
                  </a:lnTo>
                  <a:lnTo>
                    <a:pt x="22" y="817"/>
                  </a:lnTo>
                  <a:lnTo>
                    <a:pt x="65" y="860"/>
                  </a:lnTo>
                  <a:lnTo>
                    <a:pt x="108" y="903"/>
                  </a:lnTo>
                  <a:lnTo>
                    <a:pt x="560" y="1075"/>
                  </a:lnTo>
                  <a:lnTo>
                    <a:pt x="560" y="1075"/>
                  </a:lnTo>
                  <a:lnTo>
                    <a:pt x="646" y="1096"/>
                  </a:lnTo>
                  <a:lnTo>
                    <a:pt x="732" y="1075"/>
                  </a:lnTo>
                  <a:lnTo>
                    <a:pt x="796" y="1010"/>
                  </a:lnTo>
                  <a:lnTo>
                    <a:pt x="818" y="946"/>
                  </a:lnTo>
                  <a:lnTo>
                    <a:pt x="925" y="366"/>
                  </a:lnTo>
                  <a:lnTo>
                    <a:pt x="925" y="366"/>
                  </a:lnTo>
                  <a:lnTo>
                    <a:pt x="925" y="301"/>
                  </a:lnTo>
                  <a:lnTo>
                    <a:pt x="904" y="258"/>
                  </a:lnTo>
                  <a:lnTo>
                    <a:pt x="861" y="215"/>
                  </a:lnTo>
                  <a:lnTo>
                    <a:pt x="796"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2"/>
            <p:cNvSpPr/>
            <p:nvPr/>
          </p:nvSpPr>
          <p:spPr>
            <a:xfrm>
              <a:off x="6796700" y="-797000"/>
              <a:ext cx="22600" cy="26900"/>
            </a:xfrm>
            <a:custGeom>
              <a:avLst/>
              <a:gdLst/>
              <a:ahLst/>
              <a:cxnLst/>
              <a:rect l="l" t="t" r="r" b="b"/>
              <a:pathLst>
                <a:path w="904" h="1076" extrusionOk="0">
                  <a:moveTo>
                    <a:pt x="237" y="1"/>
                  </a:moveTo>
                  <a:lnTo>
                    <a:pt x="151" y="22"/>
                  </a:lnTo>
                  <a:lnTo>
                    <a:pt x="108" y="87"/>
                  </a:lnTo>
                  <a:lnTo>
                    <a:pt x="65" y="151"/>
                  </a:lnTo>
                  <a:lnTo>
                    <a:pt x="0" y="710"/>
                  </a:lnTo>
                  <a:lnTo>
                    <a:pt x="0" y="753"/>
                  </a:lnTo>
                  <a:lnTo>
                    <a:pt x="22" y="817"/>
                  </a:lnTo>
                  <a:lnTo>
                    <a:pt x="65" y="860"/>
                  </a:lnTo>
                  <a:lnTo>
                    <a:pt x="108" y="882"/>
                  </a:lnTo>
                  <a:lnTo>
                    <a:pt x="559" y="1075"/>
                  </a:lnTo>
                  <a:lnTo>
                    <a:pt x="645" y="1075"/>
                  </a:lnTo>
                  <a:lnTo>
                    <a:pt x="731" y="1054"/>
                  </a:lnTo>
                  <a:lnTo>
                    <a:pt x="774" y="1011"/>
                  </a:lnTo>
                  <a:lnTo>
                    <a:pt x="817" y="925"/>
                  </a:lnTo>
                  <a:lnTo>
                    <a:pt x="903" y="366"/>
                  </a:lnTo>
                  <a:lnTo>
                    <a:pt x="903" y="301"/>
                  </a:lnTo>
                  <a:lnTo>
                    <a:pt x="882" y="237"/>
                  </a:lnTo>
                  <a:lnTo>
                    <a:pt x="860" y="194"/>
                  </a:lnTo>
                  <a:lnTo>
                    <a:pt x="796" y="173"/>
                  </a:lnTo>
                  <a:lnTo>
                    <a:pt x="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2"/>
            <p:cNvSpPr/>
            <p:nvPr/>
          </p:nvSpPr>
          <p:spPr>
            <a:xfrm>
              <a:off x="6796700" y="-797000"/>
              <a:ext cx="22600" cy="26900"/>
            </a:xfrm>
            <a:custGeom>
              <a:avLst/>
              <a:gdLst/>
              <a:ahLst/>
              <a:cxnLst/>
              <a:rect l="l" t="t" r="r" b="b"/>
              <a:pathLst>
                <a:path w="904" h="1076" fill="none" extrusionOk="0">
                  <a:moveTo>
                    <a:pt x="796" y="173"/>
                  </a:moveTo>
                  <a:lnTo>
                    <a:pt x="323" y="1"/>
                  </a:lnTo>
                  <a:lnTo>
                    <a:pt x="323" y="1"/>
                  </a:lnTo>
                  <a:lnTo>
                    <a:pt x="237" y="1"/>
                  </a:lnTo>
                  <a:lnTo>
                    <a:pt x="151" y="22"/>
                  </a:lnTo>
                  <a:lnTo>
                    <a:pt x="108" y="87"/>
                  </a:lnTo>
                  <a:lnTo>
                    <a:pt x="65" y="151"/>
                  </a:lnTo>
                  <a:lnTo>
                    <a:pt x="0" y="710"/>
                  </a:lnTo>
                  <a:lnTo>
                    <a:pt x="0" y="710"/>
                  </a:lnTo>
                  <a:lnTo>
                    <a:pt x="0" y="753"/>
                  </a:lnTo>
                  <a:lnTo>
                    <a:pt x="22" y="817"/>
                  </a:lnTo>
                  <a:lnTo>
                    <a:pt x="65" y="860"/>
                  </a:lnTo>
                  <a:lnTo>
                    <a:pt x="108" y="882"/>
                  </a:lnTo>
                  <a:lnTo>
                    <a:pt x="559" y="1075"/>
                  </a:lnTo>
                  <a:lnTo>
                    <a:pt x="559" y="1075"/>
                  </a:lnTo>
                  <a:lnTo>
                    <a:pt x="645" y="1075"/>
                  </a:lnTo>
                  <a:lnTo>
                    <a:pt x="731" y="1054"/>
                  </a:lnTo>
                  <a:lnTo>
                    <a:pt x="774" y="1011"/>
                  </a:lnTo>
                  <a:lnTo>
                    <a:pt x="817" y="925"/>
                  </a:lnTo>
                  <a:lnTo>
                    <a:pt x="903" y="366"/>
                  </a:lnTo>
                  <a:lnTo>
                    <a:pt x="903" y="366"/>
                  </a:lnTo>
                  <a:lnTo>
                    <a:pt x="903" y="301"/>
                  </a:lnTo>
                  <a:lnTo>
                    <a:pt x="882" y="237"/>
                  </a:lnTo>
                  <a:lnTo>
                    <a:pt x="860" y="194"/>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2"/>
            <p:cNvSpPr/>
            <p:nvPr/>
          </p:nvSpPr>
          <p:spPr>
            <a:xfrm>
              <a:off x="6825175" y="-786250"/>
              <a:ext cx="22600" cy="27425"/>
            </a:xfrm>
            <a:custGeom>
              <a:avLst/>
              <a:gdLst/>
              <a:ahLst/>
              <a:cxnLst/>
              <a:rect l="l" t="t" r="r" b="b"/>
              <a:pathLst>
                <a:path w="904" h="1097" extrusionOk="0">
                  <a:moveTo>
                    <a:pt x="237" y="0"/>
                  </a:moveTo>
                  <a:lnTo>
                    <a:pt x="151" y="22"/>
                  </a:lnTo>
                  <a:lnTo>
                    <a:pt x="87" y="86"/>
                  </a:lnTo>
                  <a:lnTo>
                    <a:pt x="65" y="172"/>
                  </a:lnTo>
                  <a:lnTo>
                    <a:pt x="1" y="710"/>
                  </a:lnTo>
                  <a:lnTo>
                    <a:pt x="1" y="774"/>
                  </a:lnTo>
                  <a:lnTo>
                    <a:pt x="22" y="817"/>
                  </a:lnTo>
                  <a:lnTo>
                    <a:pt x="65" y="860"/>
                  </a:lnTo>
                  <a:lnTo>
                    <a:pt x="108" y="903"/>
                  </a:lnTo>
                  <a:lnTo>
                    <a:pt x="559" y="1075"/>
                  </a:lnTo>
                  <a:lnTo>
                    <a:pt x="645"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2"/>
            <p:cNvSpPr/>
            <p:nvPr/>
          </p:nvSpPr>
          <p:spPr>
            <a:xfrm>
              <a:off x="6825175" y="-786250"/>
              <a:ext cx="22600" cy="27425"/>
            </a:xfrm>
            <a:custGeom>
              <a:avLst/>
              <a:gdLst/>
              <a:ahLst/>
              <a:cxnLst/>
              <a:rect l="l" t="t" r="r" b="b"/>
              <a:pathLst>
                <a:path w="904" h="1097" fill="none" extrusionOk="0">
                  <a:moveTo>
                    <a:pt x="796" y="172"/>
                  </a:moveTo>
                  <a:lnTo>
                    <a:pt x="323" y="22"/>
                  </a:lnTo>
                  <a:lnTo>
                    <a:pt x="323" y="22"/>
                  </a:lnTo>
                  <a:lnTo>
                    <a:pt x="237" y="0"/>
                  </a:lnTo>
                  <a:lnTo>
                    <a:pt x="151" y="22"/>
                  </a:lnTo>
                  <a:lnTo>
                    <a:pt x="87" y="86"/>
                  </a:lnTo>
                  <a:lnTo>
                    <a:pt x="65" y="172"/>
                  </a:lnTo>
                  <a:lnTo>
                    <a:pt x="1" y="710"/>
                  </a:lnTo>
                  <a:lnTo>
                    <a:pt x="1" y="710"/>
                  </a:lnTo>
                  <a:lnTo>
                    <a:pt x="1" y="774"/>
                  </a:lnTo>
                  <a:lnTo>
                    <a:pt x="22" y="817"/>
                  </a:lnTo>
                  <a:lnTo>
                    <a:pt x="65" y="860"/>
                  </a:lnTo>
                  <a:lnTo>
                    <a:pt x="108" y="903"/>
                  </a:lnTo>
                  <a:lnTo>
                    <a:pt x="559" y="1075"/>
                  </a:lnTo>
                  <a:lnTo>
                    <a:pt x="559" y="1075"/>
                  </a:lnTo>
                  <a:lnTo>
                    <a:pt x="645"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2"/>
            <p:cNvSpPr/>
            <p:nvPr/>
          </p:nvSpPr>
          <p:spPr>
            <a:xfrm>
              <a:off x="6853650" y="-774975"/>
              <a:ext cx="22600" cy="26900"/>
            </a:xfrm>
            <a:custGeom>
              <a:avLst/>
              <a:gdLst/>
              <a:ahLst/>
              <a:cxnLst/>
              <a:rect l="l" t="t" r="r" b="b"/>
              <a:pathLst>
                <a:path w="904" h="1076" extrusionOk="0">
                  <a:moveTo>
                    <a:pt x="237" y="1"/>
                  </a:moveTo>
                  <a:lnTo>
                    <a:pt x="151" y="22"/>
                  </a:lnTo>
                  <a:lnTo>
                    <a:pt x="87" y="65"/>
                  </a:lnTo>
                  <a:lnTo>
                    <a:pt x="65" y="151"/>
                  </a:lnTo>
                  <a:lnTo>
                    <a:pt x="1" y="689"/>
                  </a:lnTo>
                  <a:lnTo>
                    <a:pt x="1" y="753"/>
                  </a:lnTo>
                  <a:lnTo>
                    <a:pt x="22" y="818"/>
                  </a:lnTo>
                  <a:lnTo>
                    <a:pt x="65" y="861"/>
                  </a:lnTo>
                  <a:lnTo>
                    <a:pt x="108" y="882"/>
                  </a:lnTo>
                  <a:lnTo>
                    <a:pt x="560" y="1054"/>
                  </a:lnTo>
                  <a:lnTo>
                    <a:pt x="646" y="1076"/>
                  </a:lnTo>
                  <a:lnTo>
                    <a:pt x="710" y="1054"/>
                  </a:lnTo>
                  <a:lnTo>
                    <a:pt x="775" y="990"/>
                  </a:lnTo>
                  <a:lnTo>
                    <a:pt x="818" y="925"/>
                  </a:lnTo>
                  <a:lnTo>
                    <a:pt x="904" y="366"/>
                  </a:lnTo>
                  <a:lnTo>
                    <a:pt x="904" y="302"/>
                  </a:lnTo>
                  <a:lnTo>
                    <a:pt x="882" y="237"/>
                  </a:lnTo>
                  <a:lnTo>
                    <a:pt x="839" y="194"/>
                  </a:lnTo>
                  <a:lnTo>
                    <a:pt x="796" y="173"/>
                  </a:lnTo>
                  <a:lnTo>
                    <a:pt x="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2"/>
            <p:cNvSpPr/>
            <p:nvPr/>
          </p:nvSpPr>
          <p:spPr>
            <a:xfrm>
              <a:off x="6853650" y="-774975"/>
              <a:ext cx="22600" cy="26900"/>
            </a:xfrm>
            <a:custGeom>
              <a:avLst/>
              <a:gdLst/>
              <a:ahLst/>
              <a:cxnLst/>
              <a:rect l="l" t="t" r="r" b="b"/>
              <a:pathLst>
                <a:path w="904" h="1076" fill="none" extrusionOk="0">
                  <a:moveTo>
                    <a:pt x="796" y="173"/>
                  </a:moveTo>
                  <a:lnTo>
                    <a:pt x="323" y="1"/>
                  </a:lnTo>
                  <a:lnTo>
                    <a:pt x="323" y="1"/>
                  </a:lnTo>
                  <a:lnTo>
                    <a:pt x="237" y="1"/>
                  </a:lnTo>
                  <a:lnTo>
                    <a:pt x="151" y="22"/>
                  </a:lnTo>
                  <a:lnTo>
                    <a:pt x="87" y="65"/>
                  </a:lnTo>
                  <a:lnTo>
                    <a:pt x="65" y="151"/>
                  </a:lnTo>
                  <a:lnTo>
                    <a:pt x="1" y="689"/>
                  </a:lnTo>
                  <a:lnTo>
                    <a:pt x="1" y="689"/>
                  </a:lnTo>
                  <a:lnTo>
                    <a:pt x="1" y="753"/>
                  </a:lnTo>
                  <a:lnTo>
                    <a:pt x="22" y="818"/>
                  </a:lnTo>
                  <a:lnTo>
                    <a:pt x="65" y="861"/>
                  </a:lnTo>
                  <a:lnTo>
                    <a:pt x="108" y="882"/>
                  </a:lnTo>
                  <a:lnTo>
                    <a:pt x="560" y="1054"/>
                  </a:lnTo>
                  <a:lnTo>
                    <a:pt x="560" y="1054"/>
                  </a:lnTo>
                  <a:lnTo>
                    <a:pt x="646" y="1076"/>
                  </a:lnTo>
                  <a:lnTo>
                    <a:pt x="710" y="1054"/>
                  </a:lnTo>
                  <a:lnTo>
                    <a:pt x="775" y="990"/>
                  </a:lnTo>
                  <a:lnTo>
                    <a:pt x="818" y="925"/>
                  </a:lnTo>
                  <a:lnTo>
                    <a:pt x="904" y="366"/>
                  </a:lnTo>
                  <a:lnTo>
                    <a:pt x="904" y="366"/>
                  </a:lnTo>
                  <a:lnTo>
                    <a:pt x="904" y="302"/>
                  </a:lnTo>
                  <a:lnTo>
                    <a:pt x="882" y="237"/>
                  </a:lnTo>
                  <a:lnTo>
                    <a:pt x="839" y="194"/>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2"/>
            <p:cNvSpPr/>
            <p:nvPr/>
          </p:nvSpPr>
          <p:spPr>
            <a:xfrm>
              <a:off x="6882150" y="-764225"/>
              <a:ext cx="22600" cy="27450"/>
            </a:xfrm>
            <a:custGeom>
              <a:avLst/>
              <a:gdLst/>
              <a:ahLst/>
              <a:cxnLst/>
              <a:rect l="l" t="t" r="r" b="b"/>
              <a:pathLst>
                <a:path w="904" h="1098" extrusionOk="0">
                  <a:moveTo>
                    <a:pt x="237" y="1"/>
                  </a:moveTo>
                  <a:lnTo>
                    <a:pt x="151" y="22"/>
                  </a:lnTo>
                  <a:lnTo>
                    <a:pt x="86" y="87"/>
                  </a:lnTo>
                  <a:lnTo>
                    <a:pt x="65" y="151"/>
                  </a:lnTo>
                  <a:lnTo>
                    <a:pt x="0" y="710"/>
                  </a:lnTo>
                  <a:lnTo>
                    <a:pt x="0" y="775"/>
                  </a:lnTo>
                  <a:lnTo>
                    <a:pt x="22" y="818"/>
                  </a:lnTo>
                  <a:lnTo>
                    <a:pt x="65" y="861"/>
                  </a:lnTo>
                  <a:lnTo>
                    <a:pt x="108" y="882"/>
                  </a:lnTo>
                  <a:lnTo>
                    <a:pt x="538" y="1076"/>
                  </a:lnTo>
                  <a:lnTo>
                    <a:pt x="624" y="1097"/>
                  </a:lnTo>
                  <a:lnTo>
                    <a:pt x="710" y="1054"/>
                  </a:lnTo>
                  <a:lnTo>
                    <a:pt x="774" y="1011"/>
                  </a:lnTo>
                  <a:lnTo>
                    <a:pt x="817" y="925"/>
                  </a:lnTo>
                  <a:lnTo>
                    <a:pt x="903" y="366"/>
                  </a:lnTo>
                  <a:lnTo>
                    <a:pt x="903" y="302"/>
                  </a:lnTo>
                  <a:lnTo>
                    <a:pt x="882" y="259"/>
                  </a:lnTo>
                  <a:lnTo>
                    <a:pt x="839" y="194"/>
                  </a:lnTo>
                  <a:lnTo>
                    <a:pt x="796" y="173"/>
                  </a:lnTo>
                  <a:lnTo>
                    <a:pt x="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2"/>
            <p:cNvSpPr/>
            <p:nvPr/>
          </p:nvSpPr>
          <p:spPr>
            <a:xfrm>
              <a:off x="6882150" y="-764225"/>
              <a:ext cx="22600" cy="27450"/>
            </a:xfrm>
            <a:custGeom>
              <a:avLst/>
              <a:gdLst/>
              <a:ahLst/>
              <a:cxnLst/>
              <a:rect l="l" t="t" r="r" b="b"/>
              <a:pathLst>
                <a:path w="904" h="1098" fill="none" extrusionOk="0">
                  <a:moveTo>
                    <a:pt x="796" y="173"/>
                  </a:moveTo>
                  <a:lnTo>
                    <a:pt x="323" y="1"/>
                  </a:lnTo>
                  <a:lnTo>
                    <a:pt x="323" y="1"/>
                  </a:lnTo>
                  <a:lnTo>
                    <a:pt x="237" y="1"/>
                  </a:lnTo>
                  <a:lnTo>
                    <a:pt x="151" y="22"/>
                  </a:lnTo>
                  <a:lnTo>
                    <a:pt x="86" y="87"/>
                  </a:lnTo>
                  <a:lnTo>
                    <a:pt x="65" y="151"/>
                  </a:lnTo>
                  <a:lnTo>
                    <a:pt x="0" y="710"/>
                  </a:lnTo>
                  <a:lnTo>
                    <a:pt x="0" y="710"/>
                  </a:lnTo>
                  <a:lnTo>
                    <a:pt x="0" y="775"/>
                  </a:lnTo>
                  <a:lnTo>
                    <a:pt x="22" y="818"/>
                  </a:lnTo>
                  <a:lnTo>
                    <a:pt x="65" y="861"/>
                  </a:lnTo>
                  <a:lnTo>
                    <a:pt x="108" y="882"/>
                  </a:lnTo>
                  <a:lnTo>
                    <a:pt x="538" y="1076"/>
                  </a:lnTo>
                  <a:lnTo>
                    <a:pt x="538" y="1076"/>
                  </a:lnTo>
                  <a:lnTo>
                    <a:pt x="624" y="1097"/>
                  </a:lnTo>
                  <a:lnTo>
                    <a:pt x="710" y="1054"/>
                  </a:lnTo>
                  <a:lnTo>
                    <a:pt x="774" y="1011"/>
                  </a:lnTo>
                  <a:lnTo>
                    <a:pt x="817" y="925"/>
                  </a:lnTo>
                  <a:lnTo>
                    <a:pt x="903" y="366"/>
                  </a:lnTo>
                  <a:lnTo>
                    <a:pt x="903" y="366"/>
                  </a:lnTo>
                  <a:lnTo>
                    <a:pt x="903" y="302"/>
                  </a:lnTo>
                  <a:lnTo>
                    <a:pt x="882" y="259"/>
                  </a:lnTo>
                  <a:lnTo>
                    <a:pt x="839" y="194"/>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2"/>
            <p:cNvSpPr/>
            <p:nvPr/>
          </p:nvSpPr>
          <p:spPr>
            <a:xfrm>
              <a:off x="6910625" y="-753475"/>
              <a:ext cx="22600" cy="27450"/>
            </a:xfrm>
            <a:custGeom>
              <a:avLst/>
              <a:gdLst/>
              <a:ahLst/>
              <a:cxnLst/>
              <a:rect l="l" t="t" r="r" b="b"/>
              <a:pathLst>
                <a:path w="904" h="1098" extrusionOk="0">
                  <a:moveTo>
                    <a:pt x="237" y="1"/>
                  </a:moveTo>
                  <a:lnTo>
                    <a:pt x="151" y="44"/>
                  </a:lnTo>
                  <a:lnTo>
                    <a:pt x="86" y="87"/>
                  </a:lnTo>
                  <a:lnTo>
                    <a:pt x="65" y="173"/>
                  </a:lnTo>
                  <a:lnTo>
                    <a:pt x="0" y="710"/>
                  </a:lnTo>
                  <a:lnTo>
                    <a:pt x="0" y="775"/>
                  </a:lnTo>
                  <a:lnTo>
                    <a:pt x="22" y="818"/>
                  </a:lnTo>
                  <a:lnTo>
                    <a:pt x="65" y="861"/>
                  </a:lnTo>
                  <a:lnTo>
                    <a:pt x="108" y="904"/>
                  </a:lnTo>
                  <a:lnTo>
                    <a:pt x="538" y="1076"/>
                  </a:lnTo>
                  <a:lnTo>
                    <a:pt x="624" y="1097"/>
                  </a:lnTo>
                  <a:lnTo>
                    <a:pt x="710" y="1076"/>
                  </a:lnTo>
                  <a:lnTo>
                    <a:pt x="774" y="1011"/>
                  </a:lnTo>
                  <a:lnTo>
                    <a:pt x="817" y="947"/>
                  </a:lnTo>
                  <a:lnTo>
                    <a:pt x="903" y="366"/>
                  </a:lnTo>
                  <a:lnTo>
                    <a:pt x="903" y="323"/>
                  </a:lnTo>
                  <a:lnTo>
                    <a:pt x="882" y="259"/>
                  </a:lnTo>
                  <a:lnTo>
                    <a:pt x="839" y="216"/>
                  </a:lnTo>
                  <a:lnTo>
                    <a:pt x="796" y="173"/>
                  </a:lnTo>
                  <a:lnTo>
                    <a:pt x="323" y="22"/>
                  </a:lnTo>
                  <a:lnTo>
                    <a:pt x="2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2"/>
            <p:cNvSpPr/>
            <p:nvPr/>
          </p:nvSpPr>
          <p:spPr>
            <a:xfrm>
              <a:off x="6910625" y="-753475"/>
              <a:ext cx="22600" cy="27450"/>
            </a:xfrm>
            <a:custGeom>
              <a:avLst/>
              <a:gdLst/>
              <a:ahLst/>
              <a:cxnLst/>
              <a:rect l="l" t="t" r="r" b="b"/>
              <a:pathLst>
                <a:path w="904" h="1098" fill="none" extrusionOk="0">
                  <a:moveTo>
                    <a:pt x="796" y="173"/>
                  </a:moveTo>
                  <a:lnTo>
                    <a:pt x="323" y="22"/>
                  </a:lnTo>
                  <a:lnTo>
                    <a:pt x="323" y="22"/>
                  </a:lnTo>
                  <a:lnTo>
                    <a:pt x="237" y="1"/>
                  </a:lnTo>
                  <a:lnTo>
                    <a:pt x="151" y="44"/>
                  </a:lnTo>
                  <a:lnTo>
                    <a:pt x="86" y="87"/>
                  </a:lnTo>
                  <a:lnTo>
                    <a:pt x="65" y="173"/>
                  </a:lnTo>
                  <a:lnTo>
                    <a:pt x="0" y="710"/>
                  </a:lnTo>
                  <a:lnTo>
                    <a:pt x="0" y="710"/>
                  </a:lnTo>
                  <a:lnTo>
                    <a:pt x="0" y="775"/>
                  </a:lnTo>
                  <a:lnTo>
                    <a:pt x="22" y="818"/>
                  </a:lnTo>
                  <a:lnTo>
                    <a:pt x="65" y="861"/>
                  </a:lnTo>
                  <a:lnTo>
                    <a:pt x="108" y="904"/>
                  </a:lnTo>
                  <a:lnTo>
                    <a:pt x="538" y="1076"/>
                  </a:lnTo>
                  <a:lnTo>
                    <a:pt x="538" y="1076"/>
                  </a:lnTo>
                  <a:lnTo>
                    <a:pt x="624" y="1097"/>
                  </a:lnTo>
                  <a:lnTo>
                    <a:pt x="710" y="1076"/>
                  </a:lnTo>
                  <a:lnTo>
                    <a:pt x="774" y="1011"/>
                  </a:lnTo>
                  <a:lnTo>
                    <a:pt x="817" y="947"/>
                  </a:lnTo>
                  <a:lnTo>
                    <a:pt x="903" y="366"/>
                  </a:lnTo>
                  <a:lnTo>
                    <a:pt x="903" y="366"/>
                  </a:lnTo>
                  <a:lnTo>
                    <a:pt x="903" y="323"/>
                  </a:lnTo>
                  <a:lnTo>
                    <a:pt x="882" y="259"/>
                  </a:lnTo>
                  <a:lnTo>
                    <a:pt x="839" y="216"/>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2"/>
            <p:cNvSpPr/>
            <p:nvPr/>
          </p:nvSpPr>
          <p:spPr>
            <a:xfrm>
              <a:off x="6939100" y="-742175"/>
              <a:ext cx="22600" cy="26900"/>
            </a:xfrm>
            <a:custGeom>
              <a:avLst/>
              <a:gdLst/>
              <a:ahLst/>
              <a:cxnLst/>
              <a:rect l="l" t="t" r="r" b="b"/>
              <a:pathLst>
                <a:path w="904" h="1076" extrusionOk="0">
                  <a:moveTo>
                    <a:pt x="216" y="0"/>
                  </a:moveTo>
                  <a:lnTo>
                    <a:pt x="151" y="22"/>
                  </a:lnTo>
                  <a:lnTo>
                    <a:pt x="87" y="86"/>
                  </a:lnTo>
                  <a:lnTo>
                    <a:pt x="65" y="151"/>
                  </a:lnTo>
                  <a:lnTo>
                    <a:pt x="1" y="710"/>
                  </a:lnTo>
                  <a:lnTo>
                    <a:pt x="1" y="753"/>
                  </a:lnTo>
                  <a:lnTo>
                    <a:pt x="22" y="817"/>
                  </a:lnTo>
                  <a:lnTo>
                    <a:pt x="44" y="860"/>
                  </a:lnTo>
                  <a:lnTo>
                    <a:pt x="108" y="882"/>
                  </a:lnTo>
                  <a:lnTo>
                    <a:pt x="538" y="1075"/>
                  </a:lnTo>
                  <a:lnTo>
                    <a:pt x="624" y="1075"/>
                  </a:lnTo>
                  <a:lnTo>
                    <a:pt x="710" y="1054"/>
                  </a:lnTo>
                  <a:lnTo>
                    <a:pt x="775" y="1011"/>
                  </a:lnTo>
                  <a:lnTo>
                    <a:pt x="818" y="925"/>
                  </a:lnTo>
                  <a:lnTo>
                    <a:pt x="904" y="366"/>
                  </a:lnTo>
                  <a:lnTo>
                    <a:pt x="904" y="301"/>
                  </a:lnTo>
                  <a:lnTo>
                    <a:pt x="882" y="237"/>
                  </a:lnTo>
                  <a:lnTo>
                    <a:pt x="839" y="194"/>
                  </a:lnTo>
                  <a:lnTo>
                    <a:pt x="775" y="172"/>
                  </a:lnTo>
                  <a:lnTo>
                    <a:pt x="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2"/>
            <p:cNvSpPr/>
            <p:nvPr/>
          </p:nvSpPr>
          <p:spPr>
            <a:xfrm>
              <a:off x="6939100" y="-742175"/>
              <a:ext cx="22600" cy="26900"/>
            </a:xfrm>
            <a:custGeom>
              <a:avLst/>
              <a:gdLst/>
              <a:ahLst/>
              <a:cxnLst/>
              <a:rect l="l" t="t" r="r" b="b"/>
              <a:pathLst>
                <a:path w="904" h="1076" fill="none" extrusionOk="0">
                  <a:moveTo>
                    <a:pt x="775" y="172"/>
                  </a:moveTo>
                  <a:lnTo>
                    <a:pt x="302" y="0"/>
                  </a:lnTo>
                  <a:lnTo>
                    <a:pt x="302" y="0"/>
                  </a:lnTo>
                  <a:lnTo>
                    <a:pt x="216" y="0"/>
                  </a:lnTo>
                  <a:lnTo>
                    <a:pt x="151" y="22"/>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710" y="1054"/>
                  </a:lnTo>
                  <a:lnTo>
                    <a:pt x="775" y="1011"/>
                  </a:lnTo>
                  <a:lnTo>
                    <a:pt x="818" y="925"/>
                  </a:lnTo>
                  <a:lnTo>
                    <a:pt x="904" y="366"/>
                  </a:lnTo>
                  <a:lnTo>
                    <a:pt x="904" y="366"/>
                  </a:lnTo>
                  <a:lnTo>
                    <a:pt x="904" y="301"/>
                  </a:lnTo>
                  <a:lnTo>
                    <a:pt x="882" y="237"/>
                  </a:lnTo>
                  <a:lnTo>
                    <a:pt x="839" y="194"/>
                  </a:lnTo>
                  <a:lnTo>
                    <a:pt x="775"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2"/>
            <p:cNvSpPr/>
            <p:nvPr/>
          </p:nvSpPr>
          <p:spPr>
            <a:xfrm>
              <a:off x="6967600" y="-731425"/>
              <a:ext cx="22575" cy="27425"/>
            </a:xfrm>
            <a:custGeom>
              <a:avLst/>
              <a:gdLst/>
              <a:ahLst/>
              <a:cxnLst/>
              <a:rect l="l" t="t" r="r" b="b"/>
              <a:pathLst>
                <a:path w="903" h="1097" extrusionOk="0">
                  <a:moveTo>
                    <a:pt x="215" y="0"/>
                  </a:moveTo>
                  <a:lnTo>
                    <a:pt x="151" y="43"/>
                  </a:lnTo>
                  <a:lnTo>
                    <a:pt x="86" y="86"/>
                  </a:lnTo>
                  <a:lnTo>
                    <a:pt x="43" y="172"/>
                  </a:lnTo>
                  <a:lnTo>
                    <a:pt x="0" y="710"/>
                  </a:lnTo>
                  <a:lnTo>
                    <a:pt x="0" y="774"/>
                  </a:lnTo>
                  <a:lnTo>
                    <a:pt x="22" y="817"/>
                  </a:lnTo>
                  <a:lnTo>
                    <a:pt x="43" y="860"/>
                  </a:lnTo>
                  <a:lnTo>
                    <a:pt x="108" y="903"/>
                  </a:lnTo>
                  <a:lnTo>
                    <a:pt x="538" y="1075"/>
                  </a:lnTo>
                  <a:lnTo>
                    <a:pt x="624" y="1096"/>
                  </a:lnTo>
                  <a:lnTo>
                    <a:pt x="710" y="1075"/>
                  </a:lnTo>
                  <a:lnTo>
                    <a:pt x="774" y="1010"/>
                  </a:lnTo>
                  <a:lnTo>
                    <a:pt x="796" y="946"/>
                  </a:lnTo>
                  <a:lnTo>
                    <a:pt x="903" y="366"/>
                  </a:lnTo>
                  <a:lnTo>
                    <a:pt x="903" y="301"/>
                  </a:lnTo>
                  <a:lnTo>
                    <a:pt x="882" y="258"/>
                  </a:lnTo>
                  <a:lnTo>
                    <a:pt x="839" y="215"/>
                  </a:lnTo>
                  <a:lnTo>
                    <a:pt x="774" y="172"/>
                  </a:lnTo>
                  <a:lnTo>
                    <a:pt x="301" y="22"/>
                  </a:lnTo>
                  <a:lnTo>
                    <a:pt x="2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2"/>
            <p:cNvSpPr/>
            <p:nvPr/>
          </p:nvSpPr>
          <p:spPr>
            <a:xfrm>
              <a:off x="6967600" y="-731425"/>
              <a:ext cx="22575" cy="27425"/>
            </a:xfrm>
            <a:custGeom>
              <a:avLst/>
              <a:gdLst/>
              <a:ahLst/>
              <a:cxnLst/>
              <a:rect l="l" t="t" r="r" b="b"/>
              <a:pathLst>
                <a:path w="903" h="1097" fill="none" extrusionOk="0">
                  <a:moveTo>
                    <a:pt x="774" y="172"/>
                  </a:moveTo>
                  <a:lnTo>
                    <a:pt x="301" y="22"/>
                  </a:lnTo>
                  <a:lnTo>
                    <a:pt x="301" y="22"/>
                  </a:lnTo>
                  <a:lnTo>
                    <a:pt x="215" y="0"/>
                  </a:lnTo>
                  <a:lnTo>
                    <a:pt x="151" y="43"/>
                  </a:lnTo>
                  <a:lnTo>
                    <a:pt x="86" y="86"/>
                  </a:lnTo>
                  <a:lnTo>
                    <a:pt x="43" y="172"/>
                  </a:lnTo>
                  <a:lnTo>
                    <a:pt x="0" y="710"/>
                  </a:lnTo>
                  <a:lnTo>
                    <a:pt x="0" y="710"/>
                  </a:lnTo>
                  <a:lnTo>
                    <a:pt x="0" y="774"/>
                  </a:lnTo>
                  <a:lnTo>
                    <a:pt x="22" y="817"/>
                  </a:lnTo>
                  <a:lnTo>
                    <a:pt x="43" y="860"/>
                  </a:lnTo>
                  <a:lnTo>
                    <a:pt x="108" y="903"/>
                  </a:lnTo>
                  <a:lnTo>
                    <a:pt x="538" y="1075"/>
                  </a:lnTo>
                  <a:lnTo>
                    <a:pt x="538" y="1075"/>
                  </a:lnTo>
                  <a:lnTo>
                    <a:pt x="624" y="1096"/>
                  </a:lnTo>
                  <a:lnTo>
                    <a:pt x="710" y="1075"/>
                  </a:lnTo>
                  <a:lnTo>
                    <a:pt x="774" y="1010"/>
                  </a:lnTo>
                  <a:lnTo>
                    <a:pt x="796" y="946"/>
                  </a:lnTo>
                  <a:lnTo>
                    <a:pt x="903" y="366"/>
                  </a:lnTo>
                  <a:lnTo>
                    <a:pt x="903" y="366"/>
                  </a:lnTo>
                  <a:lnTo>
                    <a:pt x="903" y="301"/>
                  </a:lnTo>
                  <a:lnTo>
                    <a:pt x="882" y="258"/>
                  </a:lnTo>
                  <a:lnTo>
                    <a:pt x="839" y="215"/>
                  </a:lnTo>
                  <a:lnTo>
                    <a:pt x="774"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2"/>
            <p:cNvSpPr/>
            <p:nvPr/>
          </p:nvSpPr>
          <p:spPr>
            <a:xfrm>
              <a:off x="6996075" y="-720150"/>
              <a:ext cx="22600" cy="26900"/>
            </a:xfrm>
            <a:custGeom>
              <a:avLst/>
              <a:gdLst/>
              <a:ahLst/>
              <a:cxnLst/>
              <a:rect l="l" t="t" r="r" b="b"/>
              <a:pathLst>
                <a:path w="904" h="1076" extrusionOk="0">
                  <a:moveTo>
                    <a:pt x="215" y="1"/>
                  </a:moveTo>
                  <a:lnTo>
                    <a:pt x="151" y="22"/>
                  </a:lnTo>
                  <a:lnTo>
                    <a:pt x="86" y="87"/>
                  </a:lnTo>
                  <a:lnTo>
                    <a:pt x="43" y="151"/>
                  </a:lnTo>
                  <a:lnTo>
                    <a:pt x="0" y="710"/>
                  </a:lnTo>
                  <a:lnTo>
                    <a:pt x="0" y="753"/>
                  </a:lnTo>
                  <a:lnTo>
                    <a:pt x="22" y="817"/>
                  </a:lnTo>
                  <a:lnTo>
                    <a:pt x="43" y="860"/>
                  </a:lnTo>
                  <a:lnTo>
                    <a:pt x="108" y="882"/>
                  </a:lnTo>
                  <a:lnTo>
                    <a:pt x="538" y="1075"/>
                  </a:lnTo>
                  <a:lnTo>
                    <a:pt x="624" y="1075"/>
                  </a:lnTo>
                  <a:lnTo>
                    <a:pt x="710" y="1054"/>
                  </a:lnTo>
                  <a:lnTo>
                    <a:pt x="774" y="1011"/>
                  </a:lnTo>
                  <a:lnTo>
                    <a:pt x="796" y="925"/>
                  </a:lnTo>
                  <a:lnTo>
                    <a:pt x="903" y="366"/>
                  </a:lnTo>
                  <a:lnTo>
                    <a:pt x="903" y="302"/>
                  </a:lnTo>
                  <a:lnTo>
                    <a:pt x="882" y="237"/>
                  </a:lnTo>
                  <a:lnTo>
                    <a:pt x="839" y="194"/>
                  </a:lnTo>
                  <a:lnTo>
                    <a:pt x="774" y="173"/>
                  </a:lnTo>
                  <a:lnTo>
                    <a:pt x="3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42"/>
            <p:cNvSpPr/>
            <p:nvPr/>
          </p:nvSpPr>
          <p:spPr>
            <a:xfrm>
              <a:off x="6996075" y="-720150"/>
              <a:ext cx="22600" cy="26900"/>
            </a:xfrm>
            <a:custGeom>
              <a:avLst/>
              <a:gdLst/>
              <a:ahLst/>
              <a:cxnLst/>
              <a:rect l="l" t="t" r="r" b="b"/>
              <a:pathLst>
                <a:path w="904" h="1076" fill="none" extrusionOk="0">
                  <a:moveTo>
                    <a:pt x="774" y="173"/>
                  </a:moveTo>
                  <a:lnTo>
                    <a:pt x="301" y="1"/>
                  </a:lnTo>
                  <a:lnTo>
                    <a:pt x="301" y="1"/>
                  </a:lnTo>
                  <a:lnTo>
                    <a:pt x="215" y="1"/>
                  </a:lnTo>
                  <a:lnTo>
                    <a:pt x="151" y="22"/>
                  </a:lnTo>
                  <a:lnTo>
                    <a:pt x="86" y="87"/>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4"/>
                  </a:lnTo>
                  <a:lnTo>
                    <a:pt x="774" y="1011"/>
                  </a:lnTo>
                  <a:lnTo>
                    <a:pt x="796" y="925"/>
                  </a:lnTo>
                  <a:lnTo>
                    <a:pt x="903" y="366"/>
                  </a:lnTo>
                  <a:lnTo>
                    <a:pt x="903" y="366"/>
                  </a:lnTo>
                  <a:lnTo>
                    <a:pt x="903" y="302"/>
                  </a:lnTo>
                  <a:lnTo>
                    <a:pt x="882" y="237"/>
                  </a:lnTo>
                  <a:lnTo>
                    <a:pt x="839" y="194"/>
                  </a:lnTo>
                  <a:lnTo>
                    <a:pt x="774"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2"/>
            <p:cNvSpPr/>
            <p:nvPr/>
          </p:nvSpPr>
          <p:spPr>
            <a:xfrm>
              <a:off x="6103425" y="-1128050"/>
              <a:ext cx="51075" cy="93000"/>
            </a:xfrm>
            <a:custGeom>
              <a:avLst/>
              <a:gdLst/>
              <a:ahLst/>
              <a:cxnLst/>
              <a:rect l="l" t="t" r="r" b="b"/>
              <a:pathLst>
                <a:path w="2043" h="3720" extrusionOk="0">
                  <a:moveTo>
                    <a:pt x="645" y="1"/>
                  </a:moveTo>
                  <a:lnTo>
                    <a:pt x="559" y="44"/>
                  </a:lnTo>
                  <a:lnTo>
                    <a:pt x="495" y="87"/>
                  </a:lnTo>
                  <a:lnTo>
                    <a:pt x="452" y="151"/>
                  </a:lnTo>
                  <a:lnTo>
                    <a:pt x="409" y="216"/>
                  </a:lnTo>
                  <a:lnTo>
                    <a:pt x="387" y="302"/>
                  </a:lnTo>
                  <a:lnTo>
                    <a:pt x="0" y="2881"/>
                  </a:lnTo>
                  <a:lnTo>
                    <a:pt x="0" y="2989"/>
                  </a:lnTo>
                  <a:lnTo>
                    <a:pt x="22" y="3096"/>
                  </a:lnTo>
                  <a:lnTo>
                    <a:pt x="108" y="3204"/>
                  </a:lnTo>
                  <a:lnTo>
                    <a:pt x="194" y="3268"/>
                  </a:lnTo>
                  <a:lnTo>
                    <a:pt x="1075" y="3676"/>
                  </a:lnTo>
                  <a:lnTo>
                    <a:pt x="1161" y="3698"/>
                  </a:lnTo>
                  <a:lnTo>
                    <a:pt x="1247" y="3719"/>
                  </a:lnTo>
                  <a:lnTo>
                    <a:pt x="1333" y="3698"/>
                  </a:lnTo>
                  <a:lnTo>
                    <a:pt x="1398" y="3676"/>
                  </a:lnTo>
                  <a:lnTo>
                    <a:pt x="1462" y="3633"/>
                  </a:lnTo>
                  <a:lnTo>
                    <a:pt x="1527" y="3569"/>
                  </a:lnTo>
                  <a:lnTo>
                    <a:pt x="1570" y="3483"/>
                  </a:lnTo>
                  <a:lnTo>
                    <a:pt x="1591" y="3397"/>
                  </a:lnTo>
                  <a:lnTo>
                    <a:pt x="2043" y="796"/>
                  </a:lnTo>
                  <a:lnTo>
                    <a:pt x="2043" y="667"/>
                  </a:lnTo>
                  <a:lnTo>
                    <a:pt x="2021" y="559"/>
                  </a:lnTo>
                  <a:lnTo>
                    <a:pt x="1935" y="473"/>
                  </a:lnTo>
                  <a:lnTo>
                    <a:pt x="1828" y="387"/>
                  </a:lnTo>
                  <a:lnTo>
                    <a:pt x="882" y="22"/>
                  </a:lnTo>
                  <a:lnTo>
                    <a:pt x="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2"/>
            <p:cNvSpPr/>
            <p:nvPr/>
          </p:nvSpPr>
          <p:spPr>
            <a:xfrm>
              <a:off x="6576350" y="-952325"/>
              <a:ext cx="51625" cy="93000"/>
            </a:xfrm>
            <a:custGeom>
              <a:avLst/>
              <a:gdLst/>
              <a:ahLst/>
              <a:cxnLst/>
              <a:rect l="l" t="t" r="r" b="b"/>
              <a:pathLst>
                <a:path w="2065" h="3720" extrusionOk="0">
                  <a:moveTo>
                    <a:pt x="645" y="1"/>
                  </a:moveTo>
                  <a:lnTo>
                    <a:pt x="559" y="44"/>
                  </a:lnTo>
                  <a:lnTo>
                    <a:pt x="495" y="87"/>
                  </a:lnTo>
                  <a:lnTo>
                    <a:pt x="452" y="151"/>
                  </a:lnTo>
                  <a:lnTo>
                    <a:pt x="409" y="216"/>
                  </a:lnTo>
                  <a:lnTo>
                    <a:pt x="388" y="302"/>
                  </a:lnTo>
                  <a:lnTo>
                    <a:pt x="1" y="2882"/>
                  </a:lnTo>
                  <a:lnTo>
                    <a:pt x="1" y="2989"/>
                  </a:lnTo>
                  <a:lnTo>
                    <a:pt x="44" y="3097"/>
                  </a:lnTo>
                  <a:lnTo>
                    <a:pt x="108" y="3204"/>
                  </a:lnTo>
                  <a:lnTo>
                    <a:pt x="216" y="3268"/>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667"/>
                  </a:lnTo>
                  <a:lnTo>
                    <a:pt x="2021" y="560"/>
                  </a:lnTo>
                  <a:lnTo>
                    <a:pt x="1935" y="452"/>
                  </a:lnTo>
                  <a:lnTo>
                    <a:pt x="1828" y="388"/>
                  </a:lnTo>
                  <a:lnTo>
                    <a:pt x="882" y="22"/>
                  </a:lnTo>
                  <a:lnTo>
                    <a:pt x="8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2"/>
            <p:cNvSpPr/>
            <p:nvPr/>
          </p:nvSpPr>
          <p:spPr>
            <a:xfrm>
              <a:off x="6576350" y="-952325"/>
              <a:ext cx="51625" cy="93000"/>
            </a:xfrm>
            <a:custGeom>
              <a:avLst/>
              <a:gdLst/>
              <a:ahLst/>
              <a:cxnLst/>
              <a:rect l="l" t="t" r="r" b="b"/>
              <a:pathLst>
                <a:path w="2065" h="3720" fill="none" extrusionOk="0">
                  <a:moveTo>
                    <a:pt x="1828" y="388"/>
                  </a:moveTo>
                  <a:lnTo>
                    <a:pt x="882" y="22"/>
                  </a:lnTo>
                  <a:lnTo>
                    <a:pt x="882" y="22"/>
                  </a:lnTo>
                  <a:lnTo>
                    <a:pt x="817" y="1"/>
                  </a:lnTo>
                  <a:lnTo>
                    <a:pt x="731" y="1"/>
                  </a:lnTo>
                  <a:lnTo>
                    <a:pt x="645" y="1"/>
                  </a:lnTo>
                  <a:lnTo>
                    <a:pt x="559" y="44"/>
                  </a:lnTo>
                  <a:lnTo>
                    <a:pt x="495" y="87"/>
                  </a:lnTo>
                  <a:lnTo>
                    <a:pt x="452" y="151"/>
                  </a:lnTo>
                  <a:lnTo>
                    <a:pt x="409" y="216"/>
                  </a:lnTo>
                  <a:lnTo>
                    <a:pt x="388" y="302"/>
                  </a:lnTo>
                  <a:lnTo>
                    <a:pt x="1" y="2882"/>
                  </a:lnTo>
                  <a:lnTo>
                    <a:pt x="1" y="2882"/>
                  </a:lnTo>
                  <a:lnTo>
                    <a:pt x="1" y="2989"/>
                  </a:lnTo>
                  <a:lnTo>
                    <a:pt x="44" y="3097"/>
                  </a:lnTo>
                  <a:lnTo>
                    <a:pt x="108" y="3204"/>
                  </a:lnTo>
                  <a:lnTo>
                    <a:pt x="216" y="3268"/>
                  </a:lnTo>
                  <a:lnTo>
                    <a:pt x="1075" y="3677"/>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796"/>
                  </a:lnTo>
                  <a:lnTo>
                    <a:pt x="2064" y="667"/>
                  </a:lnTo>
                  <a:lnTo>
                    <a:pt x="2021" y="560"/>
                  </a:lnTo>
                  <a:lnTo>
                    <a:pt x="1935" y="452"/>
                  </a:lnTo>
                  <a:lnTo>
                    <a:pt x="1828" y="388"/>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2"/>
            <p:cNvSpPr/>
            <p:nvPr/>
          </p:nvSpPr>
          <p:spPr>
            <a:xfrm>
              <a:off x="7394850" y="-1138800"/>
              <a:ext cx="1057650" cy="643850"/>
            </a:xfrm>
            <a:custGeom>
              <a:avLst/>
              <a:gdLst/>
              <a:ahLst/>
              <a:cxnLst/>
              <a:rect l="l" t="t" r="r" b="b"/>
              <a:pathLst>
                <a:path w="42306" h="25754" fill="none" extrusionOk="0">
                  <a:moveTo>
                    <a:pt x="42305" y="1011"/>
                  </a:moveTo>
                  <a:lnTo>
                    <a:pt x="38350" y="1"/>
                  </a:lnTo>
                  <a:lnTo>
                    <a:pt x="14811" y="14683"/>
                  </a:lnTo>
                  <a:lnTo>
                    <a:pt x="13887" y="15263"/>
                  </a:lnTo>
                  <a:lnTo>
                    <a:pt x="0" y="23926"/>
                  </a:lnTo>
                  <a:lnTo>
                    <a:pt x="0" y="23926"/>
                  </a:lnTo>
                  <a:lnTo>
                    <a:pt x="1096" y="24163"/>
                  </a:lnTo>
                  <a:lnTo>
                    <a:pt x="2279" y="24399"/>
                  </a:lnTo>
                  <a:lnTo>
                    <a:pt x="3547" y="24614"/>
                  </a:lnTo>
                  <a:lnTo>
                    <a:pt x="4923" y="24851"/>
                  </a:lnTo>
                  <a:lnTo>
                    <a:pt x="6385" y="25066"/>
                  </a:lnTo>
                  <a:lnTo>
                    <a:pt x="7932" y="25259"/>
                  </a:lnTo>
                  <a:lnTo>
                    <a:pt x="9545" y="25431"/>
                  </a:lnTo>
                  <a:lnTo>
                    <a:pt x="11264" y="25603"/>
                  </a:lnTo>
                  <a:lnTo>
                    <a:pt x="11264" y="25603"/>
                  </a:lnTo>
                  <a:lnTo>
                    <a:pt x="13220" y="25754"/>
                  </a:lnTo>
                  <a:lnTo>
                    <a:pt x="35341" y="11329"/>
                  </a:lnTo>
                  <a:lnTo>
                    <a:pt x="42305" y="10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2"/>
            <p:cNvSpPr/>
            <p:nvPr/>
          </p:nvSpPr>
          <p:spPr>
            <a:xfrm>
              <a:off x="5455300" y="-1260800"/>
              <a:ext cx="550" cy="3800"/>
            </a:xfrm>
            <a:custGeom>
              <a:avLst/>
              <a:gdLst/>
              <a:ahLst/>
              <a:cxnLst/>
              <a:rect l="l" t="t" r="r" b="b"/>
              <a:pathLst>
                <a:path w="22" h="152" extrusionOk="0">
                  <a:moveTo>
                    <a:pt x="1" y="151"/>
                  </a:moveTo>
                  <a:lnTo>
                    <a:pt x="1" y="151"/>
                  </a:lnTo>
                  <a:lnTo>
                    <a:pt x="1" y="151"/>
                  </a:lnTo>
                  <a:lnTo>
                    <a:pt x="1" y="151"/>
                  </a:lnTo>
                  <a:lnTo>
                    <a:pt x="1" y="151"/>
                  </a:lnTo>
                  <a:close/>
                  <a:moveTo>
                    <a:pt x="1" y="130"/>
                  </a:moveTo>
                  <a:lnTo>
                    <a:pt x="1" y="130"/>
                  </a:lnTo>
                  <a:lnTo>
                    <a:pt x="1" y="130"/>
                  </a:lnTo>
                  <a:lnTo>
                    <a:pt x="1" y="130"/>
                  </a:lnTo>
                  <a:lnTo>
                    <a:pt x="1" y="130"/>
                  </a:lnTo>
                  <a:close/>
                  <a:moveTo>
                    <a:pt x="1" y="130"/>
                  </a:moveTo>
                  <a:lnTo>
                    <a:pt x="1" y="130"/>
                  </a:lnTo>
                  <a:lnTo>
                    <a:pt x="1" y="130"/>
                  </a:lnTo>
                  <a:lnTo>
                    <a:pt x="1" y="130"/>
                  </a:lnTo>
                  <a:lnTo>
                    <a:pt x="1" y="130"/>
                  </a:lnTo>
                  <a:close/>
                  <a:moveTo>
                    <a:pt x="1" y="108"/>
                  </a:moveTo>
                  <a:lnTo>
                    <a:pt x="1" y="108"/>
                  </a:lnTo>
                  <a:lnTo>
                    <a:pt x="1" y="108"/>
                  </a:lnTo>
                  <a:lnTo>
                    <a:pt x="1" y="108"/>
                  </a:lnTo>
                  <a:lnTo>
                    <a:pt x="1" y="108"/>
                  </a:lnTo>
                  <a:close/>
                  <a:moveTo>
                    <a:pt x="1" y="87"/>
                  </a:moveTo>
                  <a:lnTo>
                    <a:pt x="1" y="87"/>
                  </a:lnTo>
                  <a:lnTo>
                    <a:pt x="1" y="108"/>
                  </a:lnTo>
                  <a:lnTo>
                    <a:pt x="1" y="108"/>
                  </a:lnTo>
                  <a:lnTo>
                    <a:pt x="1" y="87"/>
                  </a:lnTo>
                  <a:close/>
                  <a:moveTo>
                    <a:pt x="1" y="87"/>
                  </a:moveTo>
                  <a:lnTo>
                    <a:pt x="1" y="87"/>
                  </a:lnTo>
                  <a:lnTo>
                    <a:pt x="1" y="87"/>
                  </a:lnTo>
                  <a:lnTo>
                    <a:pt x="1" y="87"/>
                  </a:lnTo>
                  <a:lnTo>
                    <a:pt x="1" y="87"/>
                  </a:lnTo>
                  <a:close/>
                  <a:moveTo>
                    <a:pt x="1" y="65"/>
                  </a:moveTo>
                  <a:lnTo>
                    <a:pt x="1" y="65"/>
                  </a:lnTo>
                  <a:lnTo>
                    <a:pt x="1" y="65"/>
                  </a:lnTo>
                  <a:lnTo>
                    <a:pt x="1" y="65"/>
                  </a:lnTo>
                  <a:lnTo>
                    <a:pt x="1" y="65"/>
                  </a:lnTo>
                  <a:close/>
                  <a:moveTo>
                    <a:pt x="1" y="65"/>
                  </a:moveTo>
                  <a:lnTo>
                    <a:pt x="1" y="65"/>
                  </a:lnTo>
                  <a:lnTo>
                    <a:pt x="1" y="65"/>
                  </a:lnTo>
                  <a:lnTo>
                    <a:pt x="1" y="65"/>
                  </a:lnTo>
                  <a:lnTo>
                    <a:pt x="1" y="65"/>
                  </a:lnTo>
                  <a:close/>
                  <a:moveTo>
                    <a:pt x="1" y="44"/>
                  </a:moveTo>
                  <a:lnTo>
                    <a:pt x="1" y="44"/>
                  </a:lnTo>
                  <a:lnTo>
                    <a:pt x="1" y="44"/>
                  </a:lnTo>
                  <a:lnTo>
                    <a:pt x="1" y="44"/>
                  </a:lnTo>
                  <a:lnTo>
                    <a:pt x="1" y="44"/>
                  </a:lnTo>
                  <a:close/>
                  <a:moveTo>
                    <a:pt x="22" y="44"/>
                  </a:moveTo>
                  <a:lnTo>
                    <a:pt x="22" y="44"/>
                  </a:lnTo>
                  <a:lnTo>
                    <a:pt x="22" y="44"/>
                  </a:lnTo>
                  <a:lnTo>
                    <a:pt x="22" y="44"/>
                  </a:lnTo>
                  <a:lnTo>
                    <a:pt x="22" y="44"/>
                  </a:lnTo>
                  <a:close/>
                  <a:moveTo>
                    <a:pt x="22" y="22"/>
                  </a:moveTo>
                  <a:lnTo>
                    <a:pt x="22" y="22"/>
                  </a:lnTo>
                  <a:lnTo>
                    <a:pt x="22" y="22"/>
                  </a:lnTo>
                  <a:lnTo>
                    <a:pt x="22" y="22"/>
                  </a:lnTo>
                  <a:lnTo>
                    <a:pt x="22" y="22"/>
                  </a:lnTo>
                  <a:close/>
                  <a:moveTo>
                    <a:pt x="22" y="1"/>
                  </a:moveTo>
                  <a:lnTo>
                    <a:pt x="22" y="1"/>
                  </a:lnTo>
                  <a:lnTo>
                    <a:pt x="22" y="1"/>
                  </a:lnTo>
                  <a:lnTo>
                    <a:pt x="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2"/>
            <p:cNvSpPr/>
            <p:nvPr/>
          </p:nvSpPr>
          <p:spPr>
            <a:xfrm>
              <a:off x="5455300" y="-1257025"/>
              <a:ext cx="25" cy="25"/>
            </a:xfrm>
            <a:custGeom>
              <a:avLst/>
              <a:gdLst/>
              <a:ahLst/>
              <a:cxnLst/>
              <a:rect l="l" t="t" r="r" b="b"/>
              <a:pathLst>
                <a:path w="1" h="1" fill="none" extrusionOk="0">
                  <a:moveTo>
                    <a:pt x="1" y="0"/>
                  </a:moveTo>
                  <a:lnTo>
                    <a:pt x="1" y="0"/>
                  </a:lnTo>
                  <a:lnTo>
                    <a:pt x="1" y="0"/>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2"/>
            <p:cNvSpPr/>
            <p:nvPr/>
          </p:nvSpPr>
          <p:spPr>
            <a:xfrm>
              <a:off x="5455300" y="-1257575"/>
              <a:ext cx="25" cy="25"/>
            </a:xfrm>
            <a:custGeom>
              <a:avLst/>
              <a:gdLst/>
              <a:ahLst/>
              <a:cxnLst/>
              <a:rect l="l" t="t" r="r" b="b"/>
              <a:pathLst>
                <a:path w="1" h="1" fill="none" extrusionOk="0">
                  <a:moveTo>
                    <a:pt x="1" y="1"/>
                  </a:moveTo>
                  <a:lnTo>
                    <a:pt x="1" y="1"/>
                  </a:ln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2"/>
            <p:cNvSpPr/>
            <p:nvPr/>
          </p:nvSpPr>
          <p:spPr>
            <a:xfrm>
              <a:off x="5455300" y="-1257575"/>
              <a:ext cx="25" cy="25"/>
            </a:xfrm>
            <a:custGeom>
              <a:avLst/>
              <a:gdLst/>
              <a:ahLst/>
              <a:cxnLst/>
              <a:rect l="l" t="t" r="r" b="b"/>
              <a:pathLst>
                <a:path w="1" h="1" fill="none" extrusionOk="0">
                  <a:moveTo>
                    <a:pt x="1" y="1"/>
                  </a:moveTo>
                  <a:lnTo>
                    <a:pt x="1" y="1"/>
                  </a:ln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42"/>
            <p:cNvSpPr/>
            <p:nvPr/>
          </p:nvSpPr>
          <p:spPr>
            <a:xfrm>
              <a:off x="5455300" y="-1258100"/>
              <a:ext cx="25" cy="25"/>
            </a:xfrm>
            <a:custGeom>
              <a:avLst/>
              <a:gdLst/>
              <a:ahLst/>
              <a:cxnLst/>
              <a:rect l="l" t="t" r="r" b="b"/>
              <a:pathLst>
                <a:path w="1" h="1" fill="none" extrusionOk="0">
                  <a:moveTo>
                    <a:pt x="1" y="0"/>
                  </a:moveTo>
                  <a:lnTo>
                    <a:pt x="1" y="0"/>
                  </a:lnTo>
                  <a:lnTo>
                    <a:pt x="1" y="0"/>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2"/>
            <p:cNvSpPr/>
            <p:nvPr/>
          </p:nvSpPr>
          <p:spPr>
            <a:xfrm>
              <a:off x="5455300" y="-1258650"/>
              <a:ext cx="25" cy="575"/>
            </a:xfrm>
            <a:custGeom>
              <a:avLst/>
              <a:gdLst/>
              <a:ahLst/>
              <a:cxnLst/>
              <a:rect l="l" t="t" r="r" b="b"/>
              <a:pathLst>
                <a:path w="1" h="23" fill="none" extrusionOk="0">
                  <a:moveTo>
                    <a:pt x="1" y="1"/>
                  </a:moveTo>
                  <a:lnTo>
                    <a:pt x="1" y="1"/>
                  </a:lnTo>
                  <a:lnTo>
                    <a:pt x="1" y="22"/>
                  </a:lnTo>
                  <a:lnTo>
                    <a:pt x="1" y="22"/>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2"/>
            <p:cNvSpPr/>
            <p:nvPr/>
          </p:nvSpPr>
          <p:spPr>
            <a:xfrm>
              <a:off x="5455300" y="-1258650"/>
              <a:ext cx="25" cy="25"/>
            </a:xfrm>
            <a:custGeom>
              <a:avLst/>
              <a:gdLst/>
              <a:ahLst/>
              <a:cxnLst/>
              <a:rect l="l" t="t" r="r" b="b"/>
              <a:pathLst>
                <a:path w="1" h="1" fill="none" extrusionOk="0">
                  <a:moveTo>
                    <a:pt x="1" y="1"/>
                  </a:moveTo>
                  <a:lnTo>
                    <a:pt x="1" y="1"/>
                  </a:ln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2"/>
            <p:cNvSpPr/>
            <p:nvPr/>
          </p:nvSpPr>
          <p:spPr>
            <a:xfrm>
              <a:off x="5455300" y="-1259175"/>
              <a:ext cx="25" cy="25"/>
            </a:xfrm>
            <a:custGeom>
              <a:avLst/>
              <a:gdLst/>
              <a:ahLst/>
              <a:cxnLst/>
              <a:rect l="l" t="t" r="r" b="b"/>
              <a:pathLst>
                <a:path w="1" h="1" fill="none" extrusionOk="0">
                  <a:moveTo>
                    <a:pt x="1" y="0"/>
                  </a:moveTo>
                  <a:lnTo>
                    <a:pt x="1" y="0"/>
                  </a:lnTo>
                  <a:lnTo>
                    <a:pt x="1" y="0"/>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2"/>
            <p:cNvSpPr/>
            <p:nvPr/>
          </p:nvSpPr>
          <p:spPr>
            <a:xfrm>
              <a:off x="5455300" y="-1259175"/>
              <a:ext cx="25" cy="25"/>
            </a:xfrm>
            <a:custGeom>
              <a:avLst/>
              <a:gdLst/>
              <a:ahLst/>
              <a:cxnLst/>
              <a:rect l="l" t="t" r="r" b="b"/>
              <a:pathLst>
                <a:path w="1" h="1" fill="none" extrusionOk="0">
                  <a:moveTo>
                    <a:pt x="1" y="0"/>
                  </a:moveTo>
                  <a:lnTo>
                    <a:pt x="1" y="0"/>
                  </a:lnTo>
                  <a:lnTo>
                    <a:pt x="1" y="0"/>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2"/>
            <p:cNvSpPr/>
            <p:nvPr/>
          </p:nvSpPr>
          <p:spPr>
            <a:xfrm>
              <a:off x="5455300" y="-1259725"/>
              <a:ext cx="25" cy="25"/>
            </a:xfrm>
            <a:custGeom>
              <a:avLst/>
              <a:gdLst/>
              <a:ahLst/>
              <a:cxnLst/>
              <a:rect l="l" t="t" r="r" b="b"/>
              <a:pathLst>
                <a:path w="1" h="1" fill="none" extrusionOk="0">
                  <a:moveTo>
                    <a:pt x="1" y="1"/>
                  </a:moveTo>
                  <a:lnTo>
                    <a:pt x="1" y="1"/>
                  </a:ln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2"/>
            <p:cNvSpPr/>
            <p:nvPr/>
          </p:nvSpPr>
          <p:spPr>
            <a:xfrm>
              <a:off x="5455825" y="-1259725"/>
              <a:ext cx="25" cy="25"/>
            </a:xfrm>
            <a:custGeom>
              <a:avLst/>
              <a:gdLst/>
              <a:ahLst/>
              <a:cxnLst/>
              <a:rect l="l" t="t" r="r" b="b"/>
              <a:pathLst>
                <a:path w="1" h="1" fill="none" extrusionOk="0">
                  <a:moveTo>
                    <a:pt x="1" y="1"/>
                  </a:moveTo>
                  <a:lnTo>
                    <a:pt x="1" y="1"/>
                  </a:ln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2"/>
            <p:cNvSpPr/>
            <p:nvPr/>
          </p:nvSpPr>
          <p:spPr>
            <a:xfrm>
              <a:off x="5455825" y="-1260250"/>
              <a:ext cx="25" cy="25"/>
            </a:xfrm>
            <a:custGeom>
              <a:avLst/>
              <a:gdLst/>
              <a:ahLst/>
              <a:cxnLst/>
              <a:rect l="l" t="t" r="r" b="b"/>
              <a:pathLst>
                <a:path w="1" h="1" fill="none" extrusionOk="0">
                  <a:moveTo>
                    <a:pt x="1" y="0"/>
                  </a:moveTo>
                  <a:lnTo>
                    <a:pt x="1" y="0"/>
                  </a:lnTo>
                  <a:lnTo>
                    <a:pt x="1" y="0"/>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42"/>
            <p:cNvSpPr/>
            <p:nvPr/>
          </p:nvSpPr>
          <p:spPr>
            <a:xfrm>
              <a:off x="5455825" y="-1260800"/>
              <a:ext cx="25" cy="25"/>
            </a:xfrm>
            <a:custGeom>
              <a:avLst/>
              <a:gdLst/>
              <a:ahLst/>
              <a:cxnLst/>
              <a:rect l="l" t="t" r="r" b="b"/>
              <a:pathLst>
                <a:path w="1" h="1" fill="none" extrusionOk="0">
                  <a:moveTo>
                    <a:pt x="1" y="1"/>
                  </a:move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2"/>
            <p:cNvSpPr/>
            <p:nvPr/>
          </p:nvSpPr>
          <p:spPr>
            <a:xfrm>
              <a:off x="5454775" y="-1315075"/>
              <a:ext cx="2213100" cy="815300"/>
            </a:xfrm>
            <a:custGeom>
              <a:avLst/>
              <a:gdLst/>
              <a:ahLst/>
              <a:cxnLst/>
              <a:rect l="l" t="t" r="r" b="b"/>
              <a:pathLst>
                <a:path w="88524" h="32612" extrusionOk="0">
                  <a:moveTo>
                    <a:pt x="60750" y="23346"/>
                  </a:moveTo>
                  <a:lnTo>
                    <a:pt x="60814" y="23368"/>
                  </a:lnTo>
                  <a:lnTo>
                    <a:pt x="61287" y="23518"/>
                  </a:lnTo>
                  <a:lnTo>
                    <a:pt x="61352" y="23561"/>
                  </a:lnTo>
                  <a:lnTo>
                    <a:pt x="61395" y="23604"/>
                  </a:lnTo>
                  <a:lnTo>
                    <a:pt x="61416" y="23647"/>
                  </a:lnTo>
                  <a:lnTo>
                    <a:pt x="61416" y="23712"/>
                  </a:lnTo>
                  <a:lnTo>
                    <a:pt x="61309" y="24292"/>
                  </a:lnTo>
                  <a:lnTo>
                    <a:pt x="61287" y="24356"/>
                  </a:lnTo>
                  <a:lnTo>
                    <a:pt x="61244" y="24399"/>
                  </a:lnTo>
                  <a:lnTo>
                    <a:pt x="61201" y="24421"/>
                  </a:lnTo>
                  <a:lnTo>
                    <a:pt x="61137" y="24442"/>
                  </a:lnTo>
                  <a:lnTo>
                    <a:pt x="61051" y="24421"/>
                  </a:lnTo>
                  <a:lnTo>
                    <a:pt x="60621" y="24249"/>
                  </a:lnTo>
                  <a:lnTo>
                    <a:pt x="60556" y="24206"/>
                  </a:lnTo>
                  <a:lnTo>
                    <a:pt x="60535" y="24163"/>
                  </a:lnTo>
                  <a:lnTo>
                    <a:pt x="60513" y="24120"/>
                  </a:lnTo>
                  <a:lnTo>
                    <a:pt x="60513" y="24056"/>
                  </a:lnTo>
                  <a:lnTo>
                    <a:pt x="60556" y="23518"/>
                  </a:lnTo>
                  <a:lnTo>
                    <a:pt x="60599" y="23454"/>
                  </a:lnTo>
                  <a:lnTo>
                    <a:pt x="60642" y="23389"/>
                  </a:lnTo>
                  <a:lnTo>
                    <a:pt x="60685" y="23368"/>
                  </a:lnTo>
                  <a:lnTo>
                    <a:pt x="60750" y="23346"/>
                  </a:lnTo>
                  <a:close/>
                  <a:moveTo>
                    <a:pt x="61953" y="23798"/>
                  </a:moveTo>
                  <a:lnTo>
                    <a:pt x="62426" y="23970"/>
                  </a:lnTo>
                  <a:lnTo>
                    <a:pt x="62491" y="23991"/>
                  </a:lnTo>
                  <a:lnTo>
                    <a:pt x="62534" y="24034"/>
                  </a:lnTo>
                  <a:lnTo>
                    <a:pt x="62555" y="24099"/>
                  </a:lnTo>
                  <a:lnTo>
                    <a:pt x="62555" y="24163"/>
                  </a:lnTo>
                  <a:lnTo>
                    <a:pt x="62448" y="24722"/>
                  </a:lnTo>
                  <a:lnTo>
                    <a:pt x="62426" y="24786"/>
                  </a:lnTo>
                  <a:lnTo>
                    <a:pt x="62383" y="24829"/>
                  </a:lnTo>
                  <a:lnTo>
                    <a:pt x="62319" y="24872"/>
                  </a:lnTo>
                  <a:lnTo>
                    <a:pt x="62190" y="24872"/>
                  </a:lnTo>
                  <a:lnTo>
                    <a:pt x="61760" y="24679"/>
                  </a:lnTo>
                  <a:lnTo>
                    <a:pt x="61695" y="24657"/>
                  </a:lnTo>
                  <a:lnTo>
                    <a:pt x="61674" y="24614"/>
                  </a:lnTo>
                  <a:lnTo>
                    <a:pt x="61652" y="24550"/>
                  </a:lnTo>
                  <a:lnTo>
                    <a:pt x="61652" y="24507"/>
                  </a:lnTo>
                  <a:lnTo>
                    <a:pt x="61695" y="23948"/>
                  </a:lnTo>
                  <a:lnTo>
                    <a:pt x="61717" y="23884"/>
                  </a:lnTo>
                  <a:lnTo>
                    <a:pt x="61760" y="23841"/>
                  </a:lnTo>
                  <a:lnTo>
                    <a:pt x="61824" y="23798"/>
                  </a:lnTo>
                  <a:close/>
                  <a:moveTo>
                    <a:pt x="1268" y="1"/>
                  </a:moveTo>
                  <a:lnTo>
                    <a:pt x="1053" y="194"/>
                  </a:lnTo>
                  <a:lnTo>
                    <a:pt x="860" y="409"/>
                  </a:lnTo>
                  <a:lnTo>
                    <a:pt x="666" y="646"/>
                  </a:lnTo>
                  <a:lnTo>
                    <a:pt x="494" y="904"/>
                  </a:lnTo>
                  <a:lnTo>
                    <a:pt x="344" y="1183"/>
                  </a:lnTo>
                  <a:lnTo>
                    <a:pt x="215" y="1484"/>
                  </a:lnTo>
                  <a:lnTo>
                    <a:pt x="107" y="1806"/>
                  </a:lnTo>
                  <a:lnTo>
                    <a:pt x="43" y="2172"/>
                  </a:lnTo>
                  <a:lnTo>
                    <a:pt x="43" y="2193"/>
                  </a:lnTo>
                  <a:lnTo>
                    <a:pt x="43" y="2215"/>
                  </a:lnTo>
                  <a:lnTo>
                    <a:pt x="22" y="2215"/>
                  </a:lnTo>
                  <a:lnTo>
                    <a:pt x="22" y="2236"/>
                  </a:lnTo>
                  <a:lnTo>
                    <a:pt x="22" y="2258"/>
                  </a:lnTo>
                  <a:lnTo>
                    <a:pt x="22" y="2279"/>
                  </a:lnTo>
                  <a:lnTo>
                    <a:pt x="22" y="2301"/>
                  </a:lnTo>
                  <a:lnTo>
                    <a:pt x="22" y="2322"/>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6638" y="11372"/>
                  </a:lnTo>
                  <a:lnTo>
                    <a:pt x="21045" y="12899"/>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766" y="29731"/>
                  </a:lnTo>
                  <a:lnTo>
                    <a:pt x="73046" y="29817"/>
                  </a:lnTo>
                  <a:lnTo>
                    <a:pt x="73884" y="30053"/>
                  </a:lnTo>
                  <a:lnTo>
                    <a:pt x="75217" y="30419"/>
                  </a:lnTo>
                  <a:lnTo>
                    <a:pt x="76077" y="30634"/>
                  </a:lnTo>
                  <a:lnTo>
                    <a:pt x="77044" y="30848"/>
                  </a:lnTo>
                  <a:lnTo>
                    <a:pt x="77610" y="30973"/>
                  </a:lnTo>
                  <a:lnTo>
                    <a:pt x="82246" y="2807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59675" y="22916"/>
                  </a:lnTo>
                  <a:lnTo>
                    <a:pt x="60148" y="23088"/>
                  </a:lnTo>
                  <a:lnTo>
                    <a:pt x="60212" y="23110"/>
                  </a:lnTo>
                  <a:lnTo>
                    <a:pt x="60255" y="23153"/>
                  </a:lnTo>
                  <a:lnTo>
                    <a:pt x="60277" y="23217"/>
                  </a:lnTo>
                  <a:lnTo>
                    <a:pt x="60277" y="23282"/>
                  </a:lnTo>
                  <a:lnTo>
                    <a:pt x="60191" y="23841"/>
                  </a:lnTo>
                  <a:lnTo>
                    <a:pt x="60148" y="23905"/>
                  </a:lnTo>
                  <a:lnTo>
                    <a:pt x="60105" y="23948"/>
                  </a:lnTo>
                  <a:lnTo>
                    <a:pt x="60062" y="23991"/>
                  </a:lnTo>
                  <a:lnTo>
                    <a:pt x="59911" y="23991"/>
                  </a:lnTo>
                  <a:lnTo>
                    <a:pt x="59481" y="23798"/>
                  </a:lnTo>
                  <a:lnTo>
                    <a:pt x="59417" y="23776"/>
                  </a:lnTo>
                  <a:lnTo>
                    <a:pt x="59395" y="23733"/>
                  </a:lnTo>
                  <a:lnTo>
                    <a:pt x="59374" y="23669"/>
                  </a:lnTo>
                  <a:lnTo>
                    <a:pt x="59374" y="23626"/>
                  </a:lnTo>
                  <a:lnTo>
                    <a:pt x="59438" y="23067"/>
                  </a:lnTo>
                  <a:lnTo>
                    <a:pt x="59460" y="23002"/>
                  </a:lnTo>
                  <a:lnTo>
                    <a:pt x="59503" y="22959"/>
                  </a:lnTo>
                  <a:lnTo>
                    <a:pt x="59546" y="22916"/>
                  </a:lnTo>
                  <a:lnTo>
                    <a:pt x="59675" y="22916"/>
                  </a:lnTo>
                  <a:lnTo>
                    <a:pt x="59116" y="22723"/>
                  </a:lnTo>
                  <a:lnTo>
                    <a:pt x="59137" y="22787"/>
                  </a:lnTo>
                  <a:lnTo>
                    <a:pt x="59137" y="22830"/>
                  </a:lnTo>
                  <a:lnTo>
                    <a:pt x="59051" y="23411"/>
                  </a:lnTo>
                  <a:lnTo>
                    <a:pt x="59030" y="23475"/>
                  </a:lnTo>
                  <a:lnTo>
                    <a:pt x="58965" y="23518"/>
                  </a:lnTo>
                  <a:lnTo>
                    <a:pt x="58922" y="23540"/>
                  </a:lnTo>
                  <a:lnTo>
                    <a:pt x="58858" y="23561"/>
                  </a:lnTo>
                  <a:lnTo>
                    <a:pt x="58772" y="23540"/>
                  </a:lnTo>
                  <a:lnTo>
                    <a:pt x="58342" y="23368"/>
                  </a:lnTo>
                  <a:lnTo>
                    <a:pt x="58299" y="23325"/>
                  </a:lnTo>
                  <a:lnTo>
                    <a:pt x="58256" y="23282"/>
                  </a:lnTo>
                  <a:lnTo>
                    <a:pt x="58234" y="23239"/>
                  </a:lnTo>
                  <a:lnTo>
                    <a:pt x="58234" y="23174"/>
                  </a:lnTo>
                  <a:lnTo>
                    <a:pt x="58299" y="22637"/>
                  </a:lnTo>
                  <a:lnTo>
                    <a:pt x="58299" y="22594"/>
                  </a:lnTo>
                  <a:lnTo>
                    <a:pt x="58342" y="22551"/>
                  </a:lnTo>
                  <a:lnTo>
                    <a:pt x="58363" y="22508"/>
                  </a:lnTo>
                  <a:lnTo>
                    <a:pt x="58428" y="22486"/>
                  </a:lnTo>
                  <a:lnTo>
                    <a:pt x="57998" y="22336"/>
                  </a:lnTo>
                  <a:lnTo>
                    <a:pt x="57998" y="22400"/>
                  </a:lnTo>
                  <a:lnTo>
                    <a:pt x="57912" y="22959"/>
                  </a:lnTo>
                  <a:lnTo>
                    <a:pt x="57891" y="23024"/>
                  </a:lnTo>
                  <a:lnTo>
                    <a:pt x="57848" y="23088"/>
                  </a:lnTo>
                  <a:lnTo>
                    <a:pt x="57783" y="23110"/>
                  </a:lnTo>
                  <a:lnTo>
                    <a:pt x="57719" y="23131"/>
                  </a:lnTo>
                  <a:lnTo>
                    <a:pt x="57633" y="23110"/>
                  </a:lnTo>
                  <a:lnTo>
                    <a:pt x="57203" y="22916"/>
                  </a:lnTo>
                  <a:lnTo>
                    <a:pt x="57160" y="22895"/>
                  </a:lnTo>
                  <a:lnTo>
                    <a:pt x="57117" y="22852"/>
                  </a:lnTo>
                  <a:lnTo>
                    <a:pt x="57095" y="22809"/>
                  </a:lnTo>
                  <a:lnTo>
                    <a:pt x="57095" y="22744"/>
                  </a:lnTo>
                  <a:lnTo>
                    <a:pt x="57160" y="22185"/>
                  </a:lnTo>
                  <a:lnTo>
                    <a:pt x="57181" y="22121"/>
                  </a:lnTo>
                  <a:lnTo>
                    <a:pt x="57224" y="22078"/>
                  </a:lnTo>
                  <a:lnTo>
                    <a:pt x="56859" y="21949"/>
                  </a:lnTo>
                  <a:lnTo>
                    <a:pt x="56859" y="21970"/>
                  </a:lnTo>
                  <a:lnTo>
                    <a:pt x="56773" y="22529"/>
                  </a:lnTo>
                  <a:lnTo>
                    <a:pt x="56751" y="22594"/>
                  </a:lnTo>
                  <a:lnTo>
                    <a:pt x="56708" y="22637"/>
                  </a:lnTo>
                  <a:lnTo>
                    <a:pt x="56644" y="22680"/>
                  </a:lnTo>
                  <a:lnTo>
                    <a:pt x="56579" y="22680"/>
                  </a:lnTo>
                  <a:lnTo>
                    <a:pt x="56515" y="22658"/>
                  </a:lnTo>
                  <a:lnTo>
                    <a:pt x="56063" y="22486"/>
                  </a:lnTo>
                  <a:lnTo>
                    <a:pt x="56020" y="22465"/>
                  </a:lnTo>
                  <a:lnTo>
                    <a:pt x="55977" y="22422"/>
                  </a:lnTo>
                  <a:lnTo>
                    <a:pt x="55956" y="22357"/>
                  </a:lnTo>
                  <a:lnTo>
                    <a:pt x="55956" y="22293"/>
                  </a:lnTo>
                  <a:lnTo>
                    <a:pt x="56020" y="21755"/>
                  </a:lnTo>
                  <a:lnTo>
                    <a:pt x="56063" y="21669"/>
                  </a:lnTo>
                  <a:lnTo>
                    <a:pt x="55719" y="21562"/>
                  </a:lnTo>
                  <a:lnTo>
                    <a:pt x="55633" y="22078"/>
                  </a:lnTo>
                  <a:lnTo>
                    <a:pt x="55612" y="22142"/>
                  </a:lnTo>
                  <a:lnTo>
                    <a:pt x="55569" y="22207"/>
                  </a:lnTo>
                  <a:lnTo>
                    <a:pt x="55504" y="22228"/>
                  </a:lnTo>
                  <a:lnTo>
                    <a:pt x="55440" y="22250"/>
                  </a:lnTo>
                  <a:lnTo>
                    <a:pt x="55375" y="22228"/>
                  </a:lnTo>
                  <a:lnTo>
                    <a:pt x="54924" y="22056"/>
                  </a:lnTo>
                  <a:lnTo>
                    <a:pt x="54881" y="22013"/>
                  </a:lnTo>
                  <a:lnTo>
                    <a:pt x="54838" y="21970"/>
                  </a:lnTo>
                  <a:lnTo>
                    <a:pt x="54817" y="21927"/>
                  </a:lnTo>
                  <a:lnTo>
                    <a:pt x="54817" y="21863"/>
                  </a:lnTo>
                  <a:lnTo>
                    <a:pt x="54881" y="21325"/>
                  </a:lnTo>
                  <a:lnTo>
                    <a:pt x="54903" y="21261"/>
                  </a:lnTo>
                  <a:lnTo>
                    <a:pt x="54580" y="21153"/>
                  </a:lnTo>
                  <a:lnTo>
                    <a:pt x="54494" y="21648"/>
                  </a:lnTo>
                  <a:lnTo>
                    <a:pt x="54473" y="21712"/>
                  </a:lnTo>
                  <a:lnTo>
                    <a:pt x="54430" y="21755"/>
                  </a:lnTo>
                  <a:lnTo>
                    <a:pt x="54365" y="21798"/>
                  </a:lnTo>
                  <a:lnTo>
                    <a:pt x="54236" y="21798"/>
                  </a:lnTo>
                  <a:lnTo>
                    <a:pt x="53785" y="21605"/>
                  </a:lnTo>
                  <a:lnTo>
                    <a:pt x="53742" y="21583"/>
                  </a:lnTo>
                  <a:lnTo>
                    <a:pt x="53699" y="21540"/>
                  </a:lnTo>
                  <a:lnTo>
                    <a:pt x="53677" y="21476"/>
                  </a:lnTo>
                  <a:lnTo>
                    <a:pt x="53677" y="21433"/>
                  </a:lnTo>
                  <a:lnTo>
                    <a:pt x="53742" y="20874"/>
                  </a:lnTo>
                  <a:lnTo>
                    <a:pt x="53441" y="20767"/>
                  </a:lnTo>
                  <a:lnTo>
                    <a:pt x="53355" y="21218"/>
                  </a:lnTo>
                  <a:lnTo>
                    <a:pt x="53333" y="21261"/>
                  </a:lnTo>
                  <a:lnTo>
                    <a:pt x="53290" y="21325"/>
                  </a:lnTo>
                  <a:lnTo>
                    <a:pt x="53226" y="21347"/>
                  </a:lnTo>
                  <a:lnTo>
                    <a:pt x="53161" y="21368"/>
                  </a:lnTo>
                  <a:lnTo>
                    <a:pt x="53097" y="21347"/>
                  </a:lnTo>
                  <a:lnTo>
                    <a:pt x="52645" y="21175"/>
                  </a:lnTo>
                  <a:lnTo>
                    <a:pt x="52602" y="21132"/>
                  </a:lnTo>
                  <a:lnTo>
                    <a:pt x="52559" y="21089"/>
                  </a:lnTo>
                  <a:lnTo>
                    <a:pt x="52538" y="21046"/>
                  </a:lnTo>
                  <a:lnTo>
                    <a:pt x="52538" y="20981"/>
                  </a:lnTo>
                  <a:lnTo>
                    <a:pt x="52602" y="20487"/>
                  </a:lnTo>
                  <a:lnTo>
                    <a:pt x="52280" y="20380"/>
                  </a:lnTo>
                  <a:lnTo>
                    <a:pt x="52215" y="20767"/>
                  </a:lnTo>
                  <a:lnTo>
                    <a:pt x="52194" y="20831"/>
                  </a:lnTo>
                  <a:lnTo>
                    <a:pt x="52151" y="20874"/>
                  </a:lnTo>
                  <a:lnTo>
                    <a:pt x="52086" y="20917"/>
                  </a:lnTo>
                  <a:lnTo>
                    <a:pt x="51957" y="20917"/>
                  </a:lnTo>
                  <a:lnTo>
                    <a:pt x="51506" y="20724"/>
                  </a:lnTo>
                  <a:lnTo>
                    <a:pt x="51463" y="20702"/>
                  </a:lnTo>
                  <a:lnTo>
                    <a:pt x="51420" y="20659"/>
                  </a:lnTo>
                  <a:lnTo>
                    <a:pt x="51420" y="20595"/>
                  </a:lnTo>
                  <a:lnTo>
                    <a:pt x="51420" y="20552"/>
                  </a:lnTo>
                  <a:lnTo>
                    <a:pt x="51463" y="20079"/>
                  </a:lnTo>
                  <a:lnTo>
                    <a:pt x="51141" y="19971"/>
                  </a:lnTo>
                  <a:lnTo>
                    <a:pt x="51076" y="20337"/>
                  </a:lnTo>
                  <a:lnTo>
                    <a:pt x="51055" y="20401"/>
                  </a:lnTo>
                  <a:lnTo>
                    <a:pt x="51012" y="20444"/>
                  </a:lnTo>
                  <a:lnTo>
                    <a:pt x="50969" y="20466"/>
                  </a:lnTo>
                  <a:lnTo>
                    <a:pt x="50883" y="20487"/>
                  </a:lnTo>
                  <a:lnTo>
                    <a:pt x="50818" y="20466"/>
                  </a:lnTo>
                  <a:lnTo>
                    <a:pt x="50388" y="20294"/>
                  </a:lnTo>
                  <a:lnTo>
                    <a:pt x="50324" y="20251"/>
                  </a:lnTo>
                  <a:lnTo>
                    <a:pt x="50302" y="20208"/>
                  </a:lnTo>
                  <a:lnTo>
                    <a:pt x="50281" y="20165"/>
                  </a:lnTo>
                  <a:lnTo>
                    <a:pt x="50281" y="20100"/>
                  </a:lnTo>
                  <a:lnTo>
                    <a:pt x="50324" y="19692"/>
                  </a:lnTo>
                  <a:lnTo>
                    <a:pt x="50001" y="19584"/>
                  </a:lnTo>
                  <a:lnTo>
                    <a:pt x="49937" y="19885"/>
                  </a:lnTo>
                  <a:lnTo>
                    <a:pt x="49915" y="19950"/>
                  </a:lnTo>
                  <a:lnTo>
                    <a:pt x="49872" y="20014"/>
                  </a:lnTo>
                  <a:lnTo>
                    <a:pt x="49829" y="20036"/>
                  </a:lnTo>
                  <a:lnTo>
                    <a:pt x="49765" y="20057"/>
                  </a:lnTo>
                  <a:lnTo>
                    <a:pt x="49679" y="20036"/>
                  </a:lnTo>
                  <a:lnTo>
                    <a:pt x="49249" y="19842"/>
                  </a:lnTo>
                  <a:lnTo>
                    <a:pt x="49184" y="19821"/>
                  </a:lnTo>
                  <a:lnTo>
                    <a:pt x="49163" y="19778"/>
                  </a:lnTo>
                  <a:lnTo>
                    <a:pt x="49141" y="19735"/>
                  </a:lnTo>
                  <a:lnTo>
                    <a:pt x="49141" y="19670"/>
                  </a:lnTo>
                  <a:lnTo>
                    <a:pt x="49184" y="19305"/>
                  </a:lnTo>
                  <a:lnTo>
                    <a:pt x="48862" y="19197"/>
                  </a:lnTo>
                  <a:lnTo>
                    <a:pt x="48819" y="19455"/>
                  </a:lnTo>
                  <a:lnTo>
                    <a:pt x="48776" y="19520"/>
                  </a:lnTo>
                  <a:lnTo>
                    <a:pt x="48733" y="19563"/>
                  </a:lnTo>
                  <a:lnTo>
                    <a:pt x="48690" y="19606"/>
                  </a:lnTo>
                  <a:lnTo>
                    <a:pt x="48625" y="19606"/>
                  </a:lnTo>
                  <a:lnTo>
                    <a:pt x="48539" y="19584"/>
                  </a:lnTo>
                  <a:lnTo>
                    <a:pt x="48110" y="19412"/>
                  </a:lnTo>
                  <a:lnTo>
                    <a:pt x="48045" y="19391"/>
                  </a:lnTo>
                  <a:lnTo>
                    <a:pt x="48024" y="19348"/>
                  </a:lnTo>
                  <a:lnTo>
                    <a:pt x="48002" y="19283"/>
                  </a:lnTo>
                  <a:lnTo>
                    <a:pt x="48002" y="19219"/>
                  </a:lnTo>
                  <a:lnTo>
                    <a:pt x="48024" y="18918"/>
                  </a:lnTo>
                  <a:lnTo>
                    <a:pt x="46024" y="18208"/>
                  </a:lnTo>
                  <a:lnTo>
                    <a:pt x="45938" y="18187"/>
                  </a:lnTo>
                  <a:lnTo>
                    <a:pt x="43079" y="17198"/>
                  </a:lnTo>
                  <a:lnTo>
                    <a:pt x="43015" y="17521"/>
                  </a:lnTo>
                  <a:lnTo>
                    <a:pt x="42993" y="17585"/>
                  </a:lnTo>
                  <a:lnTo>
                    <a:pt x="42950" y="17628"/>
                  </a:lnTo>
                  <a:lnTo>
                    <a:pt x="42886" y="17671"/>
                  </a:lnTo>
                  <a:lnTo>
                    <a:pt x="42757" y="17671"/>
                  </a:lnTo>
                  <a:lnTo>
                    <a:pt x="42327" y="17478"/>
                  </a:lnTo>
                  <a:lnTo>
                    <a:pt x="42262" y="17456"/>
                  </a:lnTo>
                  <a:lnTo>
                    <a:pt x="42241" y="17413"/>
                  </a:lnTo>
                  <a:lnTo>
                    <a:pt x="42219" y="17349"/>
                  </a:lnTo>
                  <a:lnTo>
                    <a:pt x="42219" y="17306"/>
                  </a:lnTo>
                  <a:lnTo>
                    <a:pt x="42262" y="16919"/>
                  </a:lnTo>
                  <a:lnTo>
                    <a:pt x="41940" y="16811"/>
                  </a:lnTo>
                  <a:lnTo>
                    <a:pt x="41876" y="17091"/>
                  </a:lnTo>
                  <a:lnTo>
                    <a:pt x="41854" y="17155"/>
                  </a:lnTo>
                  <a:lnTo>
                    <a:pt x="41811" y="17198"/>
                  </a:lnTo>
                  <a:lnTo>
                    <a:pt x="41768" y="17220"/>
                  </a:lnTo>
                  <a:lnTo>
                    <a:pt x="41704" y="17241"/>
                  </a:lnTo>
                  <a:lnTo>
                    <a:pt x="41618" y="17220"/>
                  </a:lnTo>
                  <a:lnTo>
                    <a:pt x="41188" y="17048"/>
                  </a:lnTo>
                  <a:lnTo>
                    <a:pt x="41123" y="17005"/>
                  </a:lnTo>
                  <a:lnTo>
                    <a:pt x="41102" y="16962"/>
                  </a:lnTo>
                  <a:lnTo>
                    <a:pt x="41080" y="16919"/>
                  </a:lnTo>
                  <a:lnTo>
                    <a:pt x="41080" y="16854"/>
                  </a:lnTo>
                  <a:lnTo>
                    <a:pt x="41102" y="16532"/>
                  </a:lnTo>
                  <a:lnTo>
                    <a:pt x="40779" y="16403"/>
                  </a:lnTo>
                  <a:lnTo>
                    <a:pt x="40758" y="16639"/>
                  </a:lnTo>
                  <a:lnTo>
                    <a:pt x="40715" y="16704"/>
                  </a:lnTo>
                  <a:lnTo>
                    <a:pt x="40672" y="16768"/>
                  </a:lnTo>
                  <a:lnTo>
                    <a:pt x="40629" y="16790"/>
                  </a:lnTo>
                  <a:lnTo>
                    <a:pt x="40564" y="16811"/>
                  </a:lnTo>
                  <a:lnTo>
                    <a:pt x="40478" y="16790"/>
                  </a:lnTo>
                  <a:lnTo>
                    <a:pt x="40048" y="16596"/>
                  </a:lnTo>
                  <a:lnTo>
                    <a:pt x="39984" y="16575"/>
                  </a:lnTo>
                  <a:lnTo>
                    <a:pt x="39962" y="16532"/>
                  </a:lnTo>
                  <a:lnTo>
                    <a:pt x="39941" y="16489"/>
                  </a:lnTo>
                  <a:lnTo>
                    <a:pt x="39941" y="16424"/>
                  </a:lnTo>
                  <a:lnTo>
                    <a:pt x="39962" y="16123"/>
                  </a:lnTo>
                  <a:lnTo>
                    <a:pt x="39640" y="16016"/>
                  </a:lnTo>
                  <a:lnTo>
                    <a:pt x="39618" y="16209"/>
                  </a:lnTo>
                  <a:lnTo>
                    <a:pt x="39597" y="16274"/>
                  </a:lnTo>
                  <a:lnTo>
                    <a:pt x="39532" y="16317"/>
                  </a:lnTo>
                  <a:lnTo>
                    <a:pt x="39489" y="16360"/>
                  </a:lnTo>
                  <a:lnTo>
                    <a:pt x="39425" y="16360"/>
                  </a:lnTo>
                  <a:lnTo>
                    <a:pt x="39339" y="16338"/>
                  </a:lnTo>
                  <a:lnTo>
                    <a:pt x="38909" y="16166"/>
                  </a:lnTo>
                  <a:lnTo>
                    <a:pt x="38866" y="16145"/>
                  </a:lnTo>
                  <a:lnTo>
                    <a:pt x="38823" y="16102"/>
                  </a:lnTo>
                  <a:lnTo>
                    <a:pt x="38802" y="16037"/>
                  </a:lnTo>
                  <a:lnTo>
                    <a:pt x="38802" y="15973"/>
                  </a:lnTo>
                  <a:lnTo>
                    <a:pt x="38823" y="15736"/>
                  </a:lnTo>
                  <a:lnTo>
                    <a:pt x="38501" y="15629"/>
                  </a:lnTo>
                  <a:lnTo>
                    <a:pt x="38479" y="15758"/>
                  </a:lnTo>
                  <a:lnTo>
                    <a:pt x="38458" y="15822"/>
                  </a:lnTo>
                  <a:lnTo>
                    <a:pt x="38415" y="15887"/>
                  </a:lnTo>
                  <a:lnTo>
                    <a:pt x="38350" y="15908"/>
                  </a:lnTo>
                  <a:lnTo>
                    <a:pt x="38286" y="15930"/>
                  </a:lnTo>
                  <a:lnTo>
                    <a:pt x="38221" y="15908"/>
                  </a:lnTo>
                  <a:lnTo>
                    <a:pt x="37770" y="15736"/>
                  </a:lnTo>
                  <a:lnTo>
                    <a:pt x="37727" y="15693"/>
                  </a:lnTo>
                  <a:lnTo>
                    <a:pt x="37684" y="15650"/>
                  </a:lnTo>
                  <a:lnTo>
                    <a:pt x="37662" y="15607"/>
                  </a:lnTo>
                  <a:lnTo>
                    <a:pt x="37662" y="15543"/>
                  </a:lnTo>
                  <a:lnTo>
                    <a:pt x="37684" y="15349"/>
                  </a:lnTo>
                  <a:lnTo>
                    <a:pt x="37361" y="15220"/>
                  </a:lnTo>
                  <a:lnTo>
                    <a:pt x="37340" y="15328"/>
                  </a:lnTo>
                  <a:lnTo>
                    <a:pt x="37318" y="15392"/>
                  </a:lnTo>
                  <a:lnTo>
                    <a:pt x="37275" y="15435"/>
                  </a:lnTo>
                  <a:lnTo>
                    <a:pt x="37211" y="15478"/>
                  </a:lnTo>
                  <a:lnTo>
                    <a:pt x="37082" y="15478"/>
                  </a:lnTo>
                  <a:lnTo>
                    <a:pt x="36630" y="15285"/>
                  </a:lnTo>
                  <a:lnTo>
                    <a:pt x="36587" y="15263"/>
                  </a:lnTo>
                  <a:lnTo>
                    <a:pt x="36544" y="15220"/>
                  </a:lnTo>
                  <a:lnTo>
                    <a:pt x="36523" y="15156"/>
                  </a:lnTo>
                  <a:lnTo>
                    <a:pt x="36523" y="15113"/>
                  </a:lnTo>
                  <a:lnTo>
                    <a:pt x="36544" y="14941"/>
                  </a:lnTo>
                  <a:lnTo>
                    <a:pt x="36200" y="14833"/>
                  </a:lnTo>
                  <a:lnTo>
                    <a:pt x="36200" y="14876"/>
                  </a:lnTo>
                  <a:lnTo>
                    <a:pt x="36179" y="14941"/>
                  </a:lnTo>
                  <a:lnTo>
                    <a:pt x="36136" y="15005"/>
                  </a:lnTo>
                  <a:lnTo>
                    <a:pt x="36071" y="15027"/>
                  </a:lnTo>
                  <a:lnTo>
                    <a:pt x="36007" y="15048"/>
                  </a:lnTo>
                  <a:lnTo>
                    <a:pt x="35942" y="15027"/>
                  </a:lnTo>
                  <a:lnTo>
                    <a:pt x="35491" y="14855"/>
                  </a:lnTo>
                  <a:lnTo>
                    <a:pt x="35448" y="14812"/>
                  </a:lnTo>
                  <a:lnTo>
                    <a:pt x="35405" y="14769"/>
                  </a:lnTo>
                  <a:lnTo>
                    <a:pt x="35384" y="14726"/>
                  </a:lnTo>
                  <a:lnTo>
                    <a:pt x="35384" y="14661"/>
                  </a:lnTo>
                  <a:lnTo>
                    <a:pt x="35405" y="14554"/>
                  </a:lnTo>
                  <a:lnTo>
                    <a:pt x="35061" y="14446"/>
                  </a:lnTo>
                  <a:lnTo>
                    <a:pt x="35040" y="14511"/>
                  </a:lnTo>
                  <a:lnTo>
                    <a:pt x="34997" y="14554"/>
                  </a:lnTo>
                  <a:lnTo>
                    <a:pt x="34932" y="14597"/>
                  </a:lnTo>
                  <a:lnTo>
                    <a:pt x="34803" y="14597"/>
                  </a:lnTo>
                  <a:lnTo>
                    <a:pt x="34352" y="14403"/>
                  </a:lnTo>
                  <a:lnTo>
                    <a:pt x="34309" y="14382"/>
                  </a:lnTo>
                  <a:lnTo>
                    <a:pt x="34266" y="14339"/>
                  </a:lnTo>
                  <a:lnTo>
                    <a:pt x="34244" y="14275"/>
                  </a:lnTo>
                  <a:lnTo>
                    <a:pt x="34244" y="14232"/>
                  </a:lnTo>
                  <a:lnTo>
                    <a:pt x="34266" y="14167"/>
                  </a:lnTo>
                  <a:lnTo>
                    <a:pt x="33922" y="14038"/>
                  </a:lnTo>
                  <a:lnTo>
                    <a:pt x="33879" y="14103"/>
                  </a:lnTo>
                  <a:lnTo>
                    <a:pt x="33836" y="14124"/>
                  </a:lnTo>
                  <a:lnTo>
                    <a:pt x="33793" y="14167"/>
                  </a:lnTo>
                  <a:lnTo>
                    <a:pt x="33728" y="14167"/>
                  </a:lnTo>
                  <a:lnTo>
                    <a:pt x="33664" y="14146"/>
                  </a:lnTo>
                  <a:lnTo>
                    <a:pt x="33212" y="13974"/>
                  </a:lnTo>
                  <a:lnTo>
                    <a:pt x="33169" y="13931"/>
                  </a:lnTo>
                  <a:lnTo>
                    <a:pt x="33126" y="13888"/>
                  </a:lnTo>
                  <a:lnTo>
                    <a:pt x="33105" y="13845"/>
                  </a:lnTo>
                  <a:lnTo>
                    <a:pt x="33105" y="13780"/>
                  </a:lnTo>
                  <a:lnTo>
                    <a:pt x="33126" y="13759"/>
                  </a:lnTo>
                  <a:lnTo>
                    <a:pt x="32761" y="13651"/>
                  </a:lnTo>
                  <a:lnTo>
                    <a:pt x="32696" y="13694"/>
                  </a:lnTo>
                  <a:lnTo>
                    <a:pt x="32589" y="13737"/>
                  </a:lnTo>
                  <a:lnTo>
                    <a:pt x="32524" y="13716"/>
                  </a:lnTo>
                  <a:lnTo>
                    <a:pt x="32073" y="13522"/>
                  </a:lnTo>
                  <a:lnTo>
                    <a:pt x="32030" y="13501"/>
                  </a:lnTo>
                  <a:lnTo>
                    <a:pt x="32009" y="13458"/>
                  </a:lnTo>
                  <a:lnTo>
                    <a:pt x="31987" y="13415"/>
                  </a:lnTo>
                  <a:lnTo>
                    <a:pt x="31966" y="13372"/>
                  </a:lnTo>
                  <a:lnTo>
                    <a:pt x="31579" y="13243"/>
                  </a:lnTo>
                  <a:lnTo>
                    <a:pt x="31536" y="13286"/>
                  </a:lnTo>
                  <a:lnTo>
                    <a:pt x="31450" y="13286"/>
                  </a:lnTo>
                  <a:lnTo>
                    <a:pt x="31385" y="13264"/>
                  </a:lnTo>
                  <a:lnTo>
                    <a:pt x="30955" y="13092"/>
                  </a:lnTo>
                  <a:lnTo>
                    <a:pt x="30891" y="13049"/>
                  </a:lnTo>
                  <a:lnTo>
                    <a:pt x="30848" y="12985"/>
                  </a:lnTo>
                  <a:lnTo>
                    <a:pt x="30396" y="12834"/>
                  </a:lnTo>
                  <a:lnTo>
                    <a:pt x="30332" y="12856"/>
                  </a:lnTo>
                  <a:lnTo>
                    <a:pt x="30246" y="12834"/>
                  </a:lnTo>
                  <a:lnTo>
                    <a:pt x="29816" y="12662"/>
                  </a:lnTo>
                  <a:lnTo>
                    <a:pt x="29730" y="12598"/>
                  </a:lnTo>
                  <a:lnTo>
                    <a:pt x="29171" y="12404"/>
                  </a:lnTo>
                  <a:lnTo>
                    <a:pt x="29107" y="12404"/>
                  </a:lnTo>
                  <a:lnTo>
                    <a:pt x="28978" y="12340"/>
                  </a:lnTo>
                  <a:lnTo>
                    <a:pt x="24399" y="10771"/>
                  </a:lnTo>
                  <a:lnTo>
                    <a:pt x="24356" y="11093"/>
                  </a:lnTo>
                  <a:lnTo>
                    <a:pt x="24334" y="11157"/>
                  </a:lnTo>
                  <a:lnTo>
                    <a:pt x="24291" y="11222"/>
                  </a:lnTo>
                  <a:lnTo>
                    <a:pt x="24227" y="11243"/>
                  </a:lnTo>
                  <a:lnTo>
                    <a:pt x="24162" y="11265"/>
                  </a:lnTo>
                  <a:lnTo>
                    <a:pt x="24098" y="11243"/>
                  </a:lnTo>
                  <a:lnTo>
                    <a:pt x="23646" y="11071"/>
                  </a:lnTo>
                  <a:lnTo>
                    <a:pt x="23603" y="11029"/>
                  </a:lnTo>
                  <a:lnTo>
                    <a:pt x="23560" y="10986"/>
                  </a:lnTo>
                  <a:lnTo>
                    <a:pt x="23539" y="10943"/>
                  </a:lnTo>
                  <a:lnTo>
                    <a:pt x="23539" y="10878"/>
                  </a:lnTo>
                  <a:lnTo>
                    <a:pt x="23582" y="10470"/>
                  </a:lnTo>
                  <a:lnTo>
                    <a:pt x="23259" y="10362"/>
                  </a:lnTo>
                  <a:lnTo>
                    <a:pt x="23216" y="10663"/>
                  </a:lnTo>
                  <a:lnTo>
                    <a:pt x="23195" y="10728"/>
                  </a:lnTo>
                  <a:lnTo>
                    <a:pt x="23152" y="10771"/>
                  </a:lnTo>
                  <a:lnTo>
                    <a:pt x="23087" y="10814"/>
                  </a:lnTo>
                  <a:lnTo>
                    <a:pt x="22958" y="10814"/>
                  </a:lnTo>
                  <a:lnTo>
                    <a:pt x="22507" y="10620"/>
                  </a:lnTo>
                  <a:lnTo>
                    <a:pt x="22464" y="10599"/>
                  </a:lnTo>
                  <a:lnTo>
                    <a:pt x="22421" y="10556"/>
                  </a:lnTo>
                  <a:lnTo>
                    <a:pt x="22400" y="10491"/>
                  </a:lnTo>
                  <a:lnTo>
                    <a:pt x="22400" y="10448"/>
                  </a:lnTo>
                  <a:lnTo>
                    <a:pt x="22443" y="10083"/>
                  </a:lnTo>
                  <a:lnTo>
                    <a:pt x="22120" y="9975"/>
                  </a:lnTo>
                  <a:lnTo>
                    <a:pt x="22077" y="10233"/>
                  </a:lnTo>
                  <a:lnTo>
                    <a:pt x="22056" y="10298"/>
                  </a:lnTo>
                  <a:lnTo>
                    <a:pt x="22013" y="10341"/>
                  </a:lnTo>
                  <a:lnTo>
                    <a:pt x="21948" y="10362"/>
                  </a:lnTo>
                  <a:lnTo>
                    <a:pt x="21884" y="10384"/>
                  </a:lnTo>
                  <a:lnTo>
                    <a:pt x="21819" y="10362"/>
                  </a:lnTo>
                  <a:lnTo>
                    <a:pt x="21368" y="10190"/>
                  </a:lnTo>
                  <a:lnTo>
                    <a:pt x="21325" y="10147"/>
                  </a:lnTo>
                  <a:lnTo>
                    <a:pt x="21282" y="10104"/>
                  </a:lnTo>
                  <a:lnTo>
                    <a:pt x="21260" y="10061"/>
                  </a:lnTo>
                  <a:lnTo>
                    <a:pt x="21260" y="9997"/>
                  </a:lnTo>
                  <a:lnTo>
                    <a:pt x="21303" y="9696"/>
                  </a:lnTo>
                  <a:lnTo>
                    <a:pt x="20981" y="9588"/>
                  </a:lnTo>
                  <a:lnTo>
                    <a:pt x="20938" y="9782"/>
                  </a:lnTo>
                  <a:lnTo>
                    <a:pt x="20916" y="9846"/>
                  </a:lnTo>
                  <a:lnTo>
                    <a:pt x="20873" y="9889"/>
                  </a:lnTo>
                  <a:lnTo>
                    <a:pt x="20809" y="9932"/>
                  </a:lnTo>
                  <a:lnTo>
                    <a:pt x="20680" y="9932"/>
                  </a:lnTo>
                  <a:lnTo>
                    <a:pt x="20228" y="9739"/>
                  </a:lnTo>
                  <a:lnTo>
                    <a:pt x="20185" y="9717"/>
                  </a:lnTo>
                  <a:lnTo>
                    <a:pt x="20142" y="9674"/>
                  </a:lnTo>
                  <a:lnTo>
                    <a:pt x="20121" y="9610"/>
                  </a:lnTo>
                  <a:lnTo>
                    <a:pt x="20121" y="9567"/>
                  </a:lnTo>
                  <a:lnTo>
                    <a:pt x="20164" y="9287"/>
                  </a:lnTo>
                  <a:lnTo>
                    <a:pt x="19841" y="9180"/>
                  </a:lnTo>
                  <a:lnTo>
                    <a:pt x="19798" y="9352"/>
                  </a:lnTo>
                  <a:lnTo>
                    <a:pt x="19777" y="9416"/>
                  </a:lnTo>
                  <a:lnTo>
                    <a:pt x="19734" y="9459"/>
                  </a:lnTo>
                  <a:lnTo>
                    <a:pt x="19669" y="9481"/>
                  </a:lnTo>
                  <a:lnTo>
                    <a:pt x="19605" y="9502"/>
                  </a:lnTo>
                  <a:lnTo>
                    <a:pt x="19540" y="9481"/>
                  </a:lnTo>
                  <a:lnTo>
                    <a:pt x="19089" y="9309"/>
                  </a:lnTo>
                  <a:lnTo>
                    <a:pt x="19046" y="9266"/>
                  </a:lnTo>
                  <a:lnTo>
                    <a:pt x="19003" y="9223"/>
                  </a:lnTo>
                  <a:lnTo>
                    <a:pt x="19003" y="9180"/>
                  </a:lnTo>
                  <a:lnTo>
                    <a:pt x="19003" y="9115"/>
                  </a:lnTo>
                  <a:lnTo>
                    <a:pt x="19025" y="8900"/>
                  </a:lnTo>
                  <a:lnTo>
                    <a:pt x="18681" y="8793"/>
                  </a:lnTo>
                  <a:lnTo>
                    <a:pt x="18659" y="8900"/>
                  </a:lnTo>
                  <a:lnTo>
                    <a:pt x="18638" y="8965"/>
                  </a:lnTo>
                  <a:lnTo>
                    <a:pt x="18595" y="9029"/>
                  </a:lnTo>
                  <a:lnTo>
                    <a:pt x="18552" y="9051"/>
                  </a:lnTo>
                  <a:lnTo>
                    <a:pt x="18466" y="9072"/>
                  </a:lnTo>
                  <a:lnTo>
                    <a:pt x="18401" y="9051"/>
                  </a:lnTo>
                  <a:lnTo>
                    <a:pt x="17971" y="8857"/>
                  </a:lnTo>
                  <a:lnTo>
                    <a:pt x="17907" y="8836"/>
                  </a:lnTo>
                  <a:lnTo>
                    <a:pt x="17885" y="8793"/>
                  </a:lnTo>
                  <a:lnTo>
                    <a:pt x="17864" y="8750"/>
                  </a:lnTo>
                  <a:lnTo>
                    <a:pt x="17864" y="8685"/>
                  </a:lnTo>
                  <a:lnTo>
                    <a:pt x="17885" y="8513"/>
                  </a:lnTo>
                  <a:lnTo>
                    <a:pt x="17541" y="8384"/>
                  </a:lnTo>
                  <a:lnTo>
                    <a:pt x="17520" y="8470"/>
                  </a:lnTo>
                  <a:lnTo>
                    <a:pt x="17498" y="8535"/>
                  </a:lnTo>
                  <a:lnTo>
                    <a:pt x="17455" y="8578"/>
                  </a:lnTo>
                  <a:lnTo>
                    <a:pt x="17412" y="8621"/>
                  </a:lnTo>
                  <a:lnTo>
                    <a:pt x="17348" y="8621"/>
                  </a:lnTo>
                  <a:lnTo>
                    <a:pt x="17262" y="8599"/>
                  </a:lnTo>
                  <a:lnTo>
                    <a:pt x="16832" y="8427"/>
                  </a:lnTo>
                  <a:lnTo>
                    <a:pt x="16767" y="8406"/>
                  </a:lnTo>
                  <a:lnTo>
                    <a:pt x="16746" y="8363"/>
                  </a:lnTo>
                  <a:lnTo>
                    <a:pt x="16724" y="8298"/>
                  </a:lnTo>
                  <a:lnTo>
                    <a:pt x="16724" y="8234"/>
                  </a:lnTo>
                  <a:lnTo>
                    <a:pt x="16724" y="8105"/>
                  </a:lnTo>
                  <a:lnTo>
                    <a:pt x="16402" y="7997"/>
                  </a:lnTo>
                  <a:lnTo>
                    <a:pt x="16402" y="8019"/>
                  </a:lnTo>
                  <a:lnTo>
                    <a:pt x="16359" y="8083"/>
                  </a:lnTo>
                  <a:lnTo>
                    <a:pt x="16316" y="8148"/>
                  </a:lnTo>
                  <a:lnTo>
                    <a:pt x="16273" y="8169"/>
                  </a:lnTo>
                  <a:lnTo>
                    <a:pt x="16208" y="8191"/>
                  </a:lnTo>
                  <a:lnTo>
                    <a:pt x="16123" y="8169"/>
                  </a:lnTo>
                  <a:lnTo>
                    <a:pt x="15693" y="7997"/>
                  </a:lnTo>
                  <a:lnTo>
                    <a:pt x="15628" y="7954"/>
                  </a:lnTo>
                  <a:lnTo>
                    <a:pt x="15607" y="7911"/>
                  </a:lnTo>
                  <a:lnTo>
                    <a:pt x="15585" y="7868"/>
                  </a:lnTo>
                  <a:lnTo>
                    <a:pt x="15585" y="7804"/>
                  </a:lnTo>
                  <a:lnTo>
                    <a:pt x="15585" y="7718"/>
                  </a:lnTo>
                  <a:lnTo>
                    <a:pt x="15263" y="7611"/>
                  </a:lnTo>
                  <a:lnTo>
                    <a:pt x="15220" y="7654"/>
                  </a:lnTo>
                  <a:lnTo>
                    <a:pt x="15177" y="7697"/>
                  </a:lnTo>
                  <a:lnTo>
                    <a:pt x="15134" y="7740"/>
                  </a:lnTo>
                  <a:lnTo>
                    <a:pt x="14983" y="7740"/>
                  </a:lnTo>
                  <a:lnTo>
                    <a:pt x="14553" y="7546"/>
                  </a:lnTo>
                  <a:lnTo>
                    <a:pt x="14510" y="7525"/>
                  </a:lnTo>
                  <a:lnTo>
                    <a:pt x="14467" y="7482"/>
                  </a:lnTo>
                  <a:lnTo>
                    <a:pt x="14446" y="7417"/>
                  </a:lnTo>
                  <a:lnTo>
                    <a:pt x="14446" y="7374"/>
                  </a:lnTo>
                  <a:lnTo>
                    <a:pt x="14446" y="7331"/>
                  </a:lnTo>
                  <a:lnTo>
                    <a:pt x="14102" y="7202"/>
                  </a:lnTo>
                  <a:lnTo>
                    <a:pt x="14080" y="7245"/>
                  </a:lnTo>
                  <a:lnTo>
                    <a:pt x="14037" y="7288"/>
                  </a:lnTo>
                  <a:lnTo>
                    <a:pt x="13973" y="7288"/>
                  </a:lnTo>
                  <a:lnTo>
                    <a:pt x="13930" y="7310"/>
                  </a:lnTo>
                  <a:lnTo>
                    <a:pt x="13865" y="7288"/>
                  </a:lnTo>
                  <a:lnTo>
                    <a:pt x="13414" y="7116"/>
                  </a:lnTo>
                  <a:lnTo>
                    <a:pt x="13371" y="7073"/>
                  </a:lnTo>
                  <a:lnTo>
                    <a:pt x="13328" y="7030"/>
                  </a:lnTo>
                  <a:lnTo>
                    <a:pt x="13306" y="6987"/>
                  </a:lnTo>
                  <a:lnTo>
                    <a:pt x="13306" y="6923"/>
                  </a:lnTo>
                  <a:lnTo>
                    <a:pt x="12941" y="6794"/>
                  </a:lnTo>
                  <a:lnTo>
                    <a:pt x="12877" y="6858"/>
                  </a:lnTo>
                  <a:lnTo>
                    <a:pt x="12726" y="6858"/>
                  </a:lnTo>
                  <a:lnTo>
                    <a:pt x="12275" y="6665"/>
                  </a:lnTo>
                  <a:lnTo>
                    <a:pt x="12210" y="6622"/>
                  </a:lnTo>
                  <a:lnTo>
                    <a:pt x="12167" y="6536"/>
                  </a:lnTo>
                  <a:lnTo>
                    <a:pt x="11759" y="6385"/>
                  </a:lnTo>
                  <a:lnTo>
                    <a:pt x="11716" y="6428"/>
                  </a:lnTo>
                  <a:lnTo>
                    <a:pt x="11651" y="6428"/>
                  </a:lnTo>
                  <a:lnTo>
                    <a:pt x="11587" y="6407"/>
                  </a:lnTo>
                  <a:lnTo>
                    <a:pt x="11135" y="6235"/>
                  </a:lnTo>
                  <a:lnTo>
                    <a:pt x="11092" y="6192"/>
                  </a:lnTo>
                  <a:lnTo>
                    <a:pt x="11049" y="6149"/>
                  </a:lnTo>
                  <a:lnTo>
                    <a:pt x="10576" y="5977"/>
                  </a:lnTo>
                  <a:lnTo>
                    <a:pt x="10512" y="5998"/>
                  </a:lnTo>
                  <a:lnTo>
                    <a:pt x="10447" y="5977"/>
                  </a:lnTo>
                  <a:lnTo>
                    <a:pt x="9996" y="5783"/>
                  </a:lnTo>
                  <a:lnTo>
                    <a:pt x="9953" y="5762"/>
                  </a:lnTo>
                  <a:lnTo>
                    <a:pt x="8706" y="5332"/>
                  </a:lnTo>
                  <a:lnTo>
                    <a:pt x="8556" y="6127"/>
                  </a:lnTo>
                  <a:lnTo>
                    <a:pt x="8513" y="6256"/>
                  </a:lnTo>
                  <a:lnTo>
                    <a:pt x="8427" y="6364"/>
                  </a:lnTo>
                  <a:lnTo>
                    <a:pt x="8319" y="6407"/>
                  </a:lnTo>
                  <a:lnTo>
                    <a:pt x="8190" y="6428"/>
                  </a:lnTo>
                  <a:lnTo>
                    <a:pt x="8126" y="6428"/>
                  </a:lnTo>
                  <a:lnTo>
                    <a:pt x="8040" y="6407"/>
                  </a:lnTo>
                  <a:lnTo>
                    <a:pt x="7158" y="5998"/>
                  </a:lnTo>
                  <a:lnTo>
                    <a:pt x="7072" y="5934"/>
                  </a:lnTo>
                  <a:lnTo>
                    <a:pt x="7008" y="5826"/>
                  </a:lnTo>
                  <a:lnTo>
                    <a:pt x="6965" y="5719"/>
                  </a:lnTo>
                  <a:lnTo>
                    <a:pt x="6965" y="5590"/>
                  </a:lnTo>
                  <a:lnTo>
                    <a:pt x="7094" y="4773"/>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close/>
                  <a:moveTo>
                    <a:pt x="77610" y="30973"/>
                  </a:moveTo>
                  <a:lnTo>
                    <a:pt x="77603" y="30977"/>
                  </a:lnTo>
                  <a:lnTo>
                    <a:pt x="78656" y="31214"/>
                  </a:lnTo>
                  <a:lnTo>
                    <a:pt x="79012" y="31280"/>
                  </a:lnTo>
                  <a:lnTo>
                    <a:pt x="79012" y="31280"/>
                  </a:lnTo>
                  <a:lnTo>
                    <a:pt x="78119" y="31085"/>
                  </a:lnTo>
                  <a:lnTo>
                    <a:pt x="77610" y="30973"/>
                  </a:lnTo>
                  <a:close/>
                  <a:moveTo>
                    <a:pt x="79012" y="31280"/>
                  </a:moveTo>
                  <a:lnTo>
                    <a:pt x="79301" y="31343"/>
                  </a:lnTo>
                  <a:lnTo>
                    <a:pt x="80573" y="31572"/>
                  </a:lnTo>
                  <a:lnTo>
                    <a:pt x="79817" y="31429"/>
                  </a:lnTo>
                  <a:lnTo>
                    <a:pt x="79012" y="31280"/>
                  </a:lnTo>
                  <a:close/>
                  <a:moveTo>
                    <a:pt x="80573" y="31572"/>
                  </a:moveTo>
                  <a:lnTo>
                    <a:pt x="81064" y="31665"/>
                  </a:lnTo>
                  <a:lnTo>
                    <a:pt x="82397" y="31880"/>
                  </a:lnTo>
                  <a:lnTo>
                    <a:pt x="82751" y="31934"/>
                  </a:lnTo>
                  <a:lnTo>
                    <a:pt x="82751" y="31934"/>
                  </a:lnTo>
                  <a:lnTo>
                    <a:pt x="82010" y="31816"/>
                  </a:lnTo>
                  <a:lnTo>
                    <a:pt x="80613" y="31579"/>
                  </a:lnTo>
                  <a:lnTo>
                    <a:pt x="80573" y="31572"/>
                  </a:lnTo>
                  <a:close/>
                  <a:moveTo>
                    <a:pt x="82751" y="31934"/>
                  </a:moveTo>
                  <a:lnTo>
                    <a:pt x="83493" y="32052"/>
                  </a:lnTo>
                  <a:lnTo>
                    <a:pt x="83689" y="32076"/>
                  </a:lnTo>
                  <a:lnTo>
                    <a:pt x="83689" y="32076"/>
                  </a:lnTo>
                  <a:lnTo>
                    <a:pt x="82751" y="31934"/>
                  </a:lnTo>
                  <a:close/>
                  <a:moveTo>
                    <a:pt x="83689" y="32076"/>
                  </a:moveTo>
                  <a:lnTo>
                    <a:pt x="83816" y="32095"/>
                  </a:lnTo>
                  <a:lnTo>
                    <a:pt x="85299" y="32289"/>
                  </a:lnTo>
                  <a:lnTo>
                    <a:pt x="86890" y="32461"/>
                  </a:lnTo>
                  <a:lnTo>
                    <a:pt x="88523" y="32611"/>
                  </a:lnTo>
                  <a:lnTo>
                    <a:pt x="86761" y="32439"/>
                  </a:lnTo>
                  <a:lnTo>
                    <a:pt x="85084" y="32246"/>
                  </a:lnTo>
                  <a:lnTo>
                    <a:pt x="83689" y="32076"/>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2"/>
            <p:cNvSpPr/>
            <p:nvPr/>
          </p:nvSpPr>
          <p:spPr>
            <a:xfrm>
              <a:off x="6996075" y="-720150"/>
              <a:ext cx="22600" cy="26900"/>
            </a:xfrm>
            <a:custGeom>
              <a:avLst/>
              <a:gdLst/>
              <a:ahLst/>
              <a:cxnLst/>
              <a:rect l="l" t="t" r="r" b="b"/>
              <a:pathLst>
                <a:path w="904" h="1076" fill="none" extrusionOk="0">
                  <a:moveTo>
                    <a:pt x="602" y="1075"/>
                  </a:moveTo>
                  <a:lnTo>
                    <a:pt x="602" y="1075"/>
                  </a:lnTo>
                  <a:lnTo>
                    <a:pt x="538" y="1075"/>
                  </a:lnTo>
                  <a:lnTo>
                    <a:pt x="108" y="882"/>
                  </a:lnTo>
                  <a:lnTo>
                    <a:pt x="108" y="882"/>
                  </a:lnTo>
                  <a:lnTo>
                    <a:pt x="43" y="860"/>
                  </a:lnTo>
                  <a:lnTo>
                    <a:pt x="22" y="817"/>
                  </a:lnTo>
                  <a:lnTo>
                    <a:pt x="0" y="753"/>
                  </a:lnTo>
                  <a:lnTo>
                    <a:pt x="0" y="710"/>
                  </a:lnTo>
                  <a:lnTo>
                    <a:pt x="43" y="151"/>
                  </a:lnTo>
                  <a:lnTo>
                    <a:pt x="43" y="151"/>
                  </a:lnTo>
                  <a:lnTo>
                    <a:pt x="65" y="87"/>
                  </a:lnTo>
                  <a:lnTo>
                    <a:pt x="108" y="44"/>
                  </a:lnTo>
                  <a:lnTo>
                    <a:pt x="172" y="1"/>
                  </a:lnTo>
                  <a:lnTo>
                    <a:pt x="237" y="1"/>
                  </a:lnTo>
                  <a:lnTo>
                    <a:pt x="237" y="1"/>
                  </a:lnTo>
                  <a:lnTo>
                    <a:pt x="301" y="1"/>
                  </a:lnTo>
                  <a:lnTo>
                    <a:pt x="774" y="173"/>
                  </a:lnTo>
                  <a:lnTo>
                    <a:pt x="774" y="173"/>
                  </a:lnTo>
                  <a:lnTo>
                    <a:pt x="839" y="194"/>
                  </a:lnTo>
                  <a:lnTo>
                    <a:pt x="882" y="237"/>
                  </a:lnTo>
                  <a:lnTo>
                    <a:pt x="903" y="302"/>
                  </a:lnTo>
                  <a:lnTo>
                    <a:pt x="903" y="366"/>
                  </a:lnTo>
                  <a:lnTo>
                    <a:pt x="796" y="925"/>
                  </a:lnTo>
                  <a:lnTo>
                    <a:pt x="796" y="925"/>
                  </a:lnTo>
                  <a:lnTo>
                    <a:pt x="774" y="989"/>
                  </a:lnTo>
                  <a:lnTo>
                    <a:pt x="731" y="1032"/>
                  </a:lnTo>
                  <a:lnTo>
                    <a:pt x="667" y="1075"/>
                  </a:lnTo>
                  <a:lnTo>
                    <a:pt x="602" y="1075"/>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2"/>
            <p:cNvSpPr/>
            <p:nvPr/>
          </p:nvSpPr>
          <p:spPr>
            <a:xfrm>
              <a:off x="6967600" y="-731425"/>
              <a:ext cx="22575" cy="27425"/>
            </a:xfrm>
            <a:custGeom>
              <a:avLst/>
              <a:gdLst/>
              <a:ahLst/>
              <a:cxnLst/>
              <a:rect l="l" t="t" r="r" b="b"/>
              <a:pathLst>
                <a:path w="903" h="1097" fill="none" extrusionOk="0">
                  <a:moveTo>
                    <a:pt x="624" y="1096"/>
                  </a:moveTo>
                  <a:lnTo>
                    <a:pt x="624" y="1096"/>
                  </a:lnTo>
                  <a:lnTo>
                    <a:pt x="538" y="1075"/>
                  </a:lnTo>
                  <a:lnTo>
                    <a:pt x="108" y="903"/>
                  </a:lnTo>
                  <a:lnTo>
                    <a:pt x="108" y="903"/>
                  </a:lnTo>
                  <a:lnTo>
                    <a:pt x="43" y="860"/>
                  </a:lnTo>
                  <a:lnTo>
                    <a:pt x="22" y="817"/>
                  </a:lnTo>
                  <a:lnTo>
                    <a:pt x="0" y="774"/>
                  </a:lnTo>
                  <a:lnTo>
                    <a:pt x="0" y="710"/>
                  </a:lnTo>
                  <a:lnTo>
                    <a:pt x="43" y="172"/>
                  </a:lnTo>
                  <a:lnTo>
                    <a:pt x="43" y="172"/>
                  </a:lnTo>
                  <a:lnTo>
                    <a:pt x="86" y="108"/>
                  </a:lnTo>
                  <a:lnTo>
                    <a:pt x="129" y="43"/>
                  </a:lnTo>
                  <a:lnTo>
                    <a:pt x="172" y="22"/>
                  </a:lnTo>
                  <a:lnTo>
                    <a:pt x="237" y="0"/>
                  </a:lnTo>
                  <a:lnTo>
                    <a:pt x="237" y="0"/>
                  </a:lnTo>
                  <a:lnTo>
                    <a:pt x="301" y="22"/>
                  </a:lnTo>
                  <a:lnTo>
                    <a:pt x="774" y="172"/>
                  </a:lnTo>
                  <a:lnTo>
                    <a:pt x="774" y="172"/>
                  </a:lnTo>
                  <a:lnTo>
                    <a:pt x="839" y="215"/>
                  </a:lnTo>
                  <a:lnTo>
                    <a:pt x="882" y="258"/>
                  </a:lnTo>
                  <a:lnTo>
                    <a:pt x="903" y="301"/>
                  </a:lnTo>
                  <a:lnTo>
                    <a:pt x="903" y="366"/>
                  </a:lnTo>
                  <a:lnTo>
                    <a:pt x="796" y="946"/>
                  </a:lnTo>
                  <a:lnTo>
                    <a:pt x="796" y="946"/>
                  </a:lnTo>
                  <a:lnTo>
                    <a:pt x="774" y="1010"/>
                  </a:lnTo>
                  <a:lnTo>
                    <a:pt x="731" y="1053"/>
                  </a:lnTo>
                  <a:lnTo>
                    <a:pt x="688" y="1075"/>
                  </a:lnTo>
                  <a:lnTo>
                    <a:pt x="624" y="1096"/>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2"/>
            <p:cNvSpPr/>
            <p:nvPr/>
          </p:nvSpPr>
          <p:spPr>
            <a:xfrm>
              <a:off x="6939100" y="-742175"/>
              <a:ext cx="22600" cy="26900"/>
            </a:xfrm>
            <a:custGeom>
              <a:avLst/>
              <a:gdLst/>
              <a:ahLst/>
              <a:cxnLst/>
              <a:rect l="l" t="t" r="r" b="b"/>
              <a:pathLst>
                <a:path w="904" h="1076" fill="none" extrusionOk="0">
                  <a:moveTo>
                    <a:pt x="624" y="1075"/>
                  </a:moveTo>
                  <a:lnTo>
                    <a:pt x="624" y="1075"/>
                  </a:lnTo>
                  <a:lnTo>
                    <a:pt x="538" y="1075"/>
                  </a:lnTo>
                  <a:lnTo>
                    <a:pt x="108" y="882"/>
                  </a:lnTo>
                  <a:lnTo>
                    <a:pt x="108" y="882"/>
                  </a:lnTo>
                  <a:lnTo>
                    <a:pt x="44" y="860"/>
                  </a:lnTo>
                  <a:lnTo>
                    <a:pt x="22" y="817"/>
                  </a:lnTo>
                  <a:lnTo>
                    <a:pt x="1" y="753"/>
                  </a:lnTo>
                  <a:lnTo>
                    <a:pt x="1" y="710"/>
                  </a:lnTo>
                  <a:lnTo>
                    <a:pt x="65" y="151"/>
                  </a:lnTo>
                  <a:lnTo>
                    <a:pt x="65" y="151"/>
                  </a:lnTo>
                  <a:lnTo>
                    <a:pt x="87" y="86"/>
                  </a:lnTo>
                  <a:lnTo>
                    <a:pt x="130" y="43"/>
                  </a:lnTo>
                  <a:lnTo>
                    <a:pt x="173" y="0"/>
                  </a:lnTo>
                  <a:lnTo>
                    <a:pt x="259" y="0"/>
                  </a:lnTo>
                  <a:lnTo>
                    <a:pt x="259" y="0"/>
                  </a:lnTo>
                  <a:lnTo>
                    <a:pt x="302" y="0"/>
                  </a:lnTo>
                  <a:lnTo>
                    <a:pt x="775" y="172"/>
                  </a:lnTo>
                  <a:lnTo>
                    <a:pt x="775" y="172"/>
                  </a:lnTo>
                  <a:lnTo>
                    <a:pt x="839" y="194"/>
                  </a:lnTo>
                  <a:lnTo>
                    <a:pt x="882" y="237"/>
                  </a:lnTo>
                  <a:lnTo>
                    <a:pt x="904" y="301"/>
                  </a:lnTo>
                  <a:lnTo>
                    <a:pt x="904" y="366"/>
                  </a:lnTo>
                  <a:lnTo>
                    <a:pt x="818" y="925"/>
                  </a:lnTo>
                  <a:lnTo>
                    <a:pt x="818" y="925"/>
                  </a:lnTo>
                  <a:lnTo>
                    <a:pt x="775" y="989"/>
                  </a:lnTo>
                  <a:lnTo>
                    <a:pt x="732" y="1032"/>
                  </a:lnTo>
                  <a:lnTo>
                    <a:pt x="689" y="1075"/>
                  </a:lnTo>
                  <a:lnTo>
                    <a:pt x="624" y="1075"/>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2"/>
            <p:cNvSpPr/>
            <p:nvPr/>
          </p:nvSpPr>
          <p:spPr>
            <a:xfrm>
              <a:off x="5454775" y="-1315075"/>
              <a:ext cx="2213100" cy="815300"/>
            </a:xfrm>
            <a:custGeom>
              <a:avLst/>
              <a:gdLst/>
              <a:ahLst/>
              <a:cxnLst/>
              <a:rect l="l" t="t" r="r" b="b"/>
              <a:pathLst>
                <a:path w="88524" h="32612" fill="none" extrusionOk="0">
                  <a:moveTo>
                    <a:pt x="1268" y="1"/>
                  </a:moveTo>
                  <a:lnTo>
                    <a:pt x="1268" y="1"/>
                  </a:lnTo>
                  <a:lnTo>
                    <a:pt x="1053" y="194"/>
                  </a:lnTo>
                  <a:lnTo>
                    <a:pt x="860" y="409"/>
                  </a:lnTo>
                  <a:lnTo>
                    <a:pt x="666" y="646"/>
                  </a:lnTo>
                  <a:lnTo>
                    <a:pt x="494" y="904"/>
                  </a:lnTo>
                  <a:lnTo>
                    <a:pt x="344" y="1183"/>
                  </a:lnTo>
                  <a:lnTo>
                    <a:pt x="215" y="1484"/>
                  </a:lnTo>
                  <a:lnTo>
                    <a:pt x="107" y="1806"/>
                  </a:lnTo>
                  <a:lnTo>
                    <a:pt x="43" y="2172"/>
                  </a:lnTo>
                  <a:lnTo>
                    <a:pt x="43" y="2172"/>
                  </a:lnTo>
                  <a:lnTo>
                    <a:pt x="43" y="2172"/>
                  </a:lnTo>
                  <a:lnTo>
                    <a:pt x="43" y="2193"/>
                  </a:lnTo>
                  <a:lnTo>
                    <a:pt x="43" y="2193"/>
                  </a:lnTo>
                  <a:lnTo>
                    <a:pt x="43" y="2193"/>
                  </a:lnTo>
                  <a:lnTo>
                    <a:pt x="43" y="2193"/>
                  </a:lnTo>
                  <a:lnTo>
                    <a:pt x="43" y="2215"/>
                  </a:lnTo>
                  <a:lnTo>
                    <a:pt x="43" y="2215"/>
                  </a:lnTo>
                  <a:lnTo>
                    <a:pt x="43" y="2215"/>
                  </a:lnTo>
                  <a:lnTo>
                    <a:pt x="43" y="2215"/>
                  </a:lnTo>
                  <a:lnTo>
                    <a:pt x="22" y="2215"/>
                  </a:lnTo>
                  <a:lnTo>
                    <a:pt x="22" y="2215"/>
                  </a:lnTo>
                  <a:lnTo>
                    <a:pt x="22" y="2215"/>
                  </a:lnTo>
                  <a:lnTo>
                    <a:pt x="22" y="2215"/>
                  </a:lnTo>
                  <a:lnTo>
                    <a:pt x="22" y="2236"/>
                  </a:lnTo>
                  <a:lnTo>
                    <a:pt x="22" y="2236"/>
                  </a:lnTo>
                  <a:lnTo>
                    <a:pt x="22" y="2236"/>
                  </a:lnTo>
                  <a:lnTo>
                    <a:pt x="22" y="2236"/>
                  </a:lnTo>
                  <a:lnTo>
                    <a:pt x="22" y="2236"/>
                  </a:lnTo>
                  <a:lnTo>
                    <a:pt x="22" y="2236"/>
                  </a:lnTo>
                  <a:lnTo>
                    <a:pt x="22" y="2236"/>
                  </a:lnTo>
                  <a:lnTo>
                    <a:pt x="22" y="2236"/>
                  </a:lnTo>
                  <a:lnTo>
                    <a:pt x="22" y="2258"/>
                  </a:lnTo>
                  <a:lnTo>
                    <a:pt x="22" y="2258"/>
                  </a:lnTo>
                  <a:lnTo>
                    <a:pt x="22" y="2258"/>
                  </a:lnTo>
                  <a:lnTo>
                    <a:pt x="22" y="2258"/>
                  </a:lnTo>
                  <a:lnTo>
                    <a:pt x="22" y="2258"/>
                  </a:lnTo>
                  <a:lnTo>
                    <a:pt x="22" y="2258"/>
                  </a:lnTo>
                  <a:lnTo>
                    <a:pt x="22" y="2279"/>
                  </a:lnTo>
                  <a:lnTo>
                    <a:pt x="22" y="2279"/>
                  </a:lnTo>
                  <a:lnTo>
                    <a:pt x="22" y="2279"/>
                  </a:lnTo>
                  <a:lnTo>
                    <a:pt x="22" y="2279"/>
                  </a:lnTo>
                  <a:lnTo>
                    <a:pt x="22" y="2279"/>
                  </a:lnTo>
                  <a:lnTo>
                    <a:pt x="22" y="2279"/>
                  </a:lnTo>
                  <a:lnTo>
                    <a:pt x="22" y="2301"/>
                  </a:lnTo>
                  <a:lnTo>
                    <a:pt x="22" y="2301"/>
                  </a:lnTo>
                  <a:lnTo>
                    <a:pt x="22" y="2301"/>
                  </a:lnTo>
                  <a:lnTo>
                    <a:pt x="22" y="2301"/>
                  </a:lnTo>
                  <a:lnTo>
                    <a:pt x="22" y="2301"/>
                  </a:lnTo>
                  <a:lnTo>
                    <a:pt x="22" y="2301"/>
                  </a:lnTo>
                  <a:lnTo>
                    <a:pt x="22" y="2301"/>
                  </a:lnTo>
                  <a:lnTo>
                    <a:pt x="22" y="2301"/>
                  </a:lnTo>
                  <a:lnTo>
                    <a:pt x="22" y="2322"/>
                  </a:lnTo>
                  <a:lnTo>
                    <a:pt x="22" y="2322"/>
                  </a:lnTo>
                  <a:lnTo>
                    <a:pt x="22" y="2322"/>
                  </a:lnTo>
                  <a:lnTo>
                    <a:pt x="22" y="2322"/>
                  </a:lnTo>
                  <a:lnTo>
                    <a:pt x="22" y="2322"/>
                  </a:lnTo>
                  <a:lnTo>
                    <a:pt x="22" y="2322"/>
                  </a:lnTo>
                  <a:lnTo>
                    <a:pt x="22" y="2322"/>
                  </a:lnTo>
                  <a:lnTo>
                    <a:pt x="0" y="2537"/>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2468" y="9975"/>
                  </a:lnTo>
                  <a:lnTo>
                    <a:pt x="16638" y="11372"/>
                  </a:lnTo>
                  <a:lnTo>
                    <a:pt x="21045" y="12899"/>
                  </a:lnTo>
                  <a:lnTo>
                    <a:pt x="25968" y="14618"/>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229" y="29731"/>
                  </a:lnTo>
                  <a:lnTo>
                    <a:pt x="72766" y="29731"/>
                  </a:lnTo>
                  <a:lnTo>
                    <a:pt x="72766" y="29731"/>
                  </a:lnTo>
                  <a:lnTo>
                    <a:pt x="73046" y="29817"/>
                  </a:lnTo>
                  <a:lnTo>
                    <a:pt x="73884" y="30053"/>
                  </a:lnTo>
                  <a:lnTo>
                    <a:pt x="75217" y="30419"/>
                  </a:lnTo>
                  <a:lnTo>
                    <a:pt x="76077" y="30634"/>
                  </a:lnTo>
                  <a:lnTo>
                    <a:pt x="77044" y="30848"/>
                  </a:lnTo>
                  <a:lnTo>
                    <a:pt x="78119" y="31085"/>
                  </a:lnTo>
                  <a:lnTo>
                    <a:pt x="79301" y="31343"/>
                  </a:lnTo>
                  <a:lnTo>
                    <a:pt x="80613" y="31579"/>
                  </a:lnTo>
                  <a:lnTo>
                    <a:pt x="82010" y="31816"/>
                  </a:lnTo>
                  <a:lnTo>
                    <a:pt x="83493" y="32052"/>
                  </a:lnTo>
                  <a:lnTo>
                    <a:pt x="85084" y="32246"/>
                  </a:lnTo>
                  <a:lnTo>
                    <a:pt x="86761" y="32439"/>
                  </a:lnTo>
                  <a:lnTo>
                    <a:pt x="88523" y="32611"/>
                  </a:lnTo>
                  <a:lnTo>
                    <a:pt x="88523" y="32611"/>
                  </a:lnTo>
                  <a:lnTo>
                    <a:pt x="86890" y="32461"/>
                  </a:lnTo>
                  <a:lnTo>
                    <a:pt x="85299" y="32289"/>
                  </a:lnTo>
                  <a:lnTo>
                    <a:pt x="83816" y="32095"/>
                  </a:lnTo>
                  <a:lnTo>
                    <a:pt x="82397" y="31880"/>
                  </a:lnTo>
                  <a:lnTo>
                    <a:pt x="81064" y="31665"/>
                  </a:lnTo>
                  <a:lnTo>
                    <a:pt x="79817" y="31429"/>
                  </a:lnTo>
                  <a:lnTo>
                    <a:pt x="78656" y="31214"/>
                  </a:lnTo>
                  <a:lnTo>
                    <a:pt x="77603" y="30977"/>
                  </a:lnTo>
                  <a:lnTo>
                    <a:pt x="82246" y="28075"/>
                  </a:lnTo>
                  <a:lnTo>
                    <a:pt x="76700" y="2734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63587" y="24270"/>
                  </a:lnTo>
                  <a:lnTo>
                    <a:pt x="59116" y="22723"/>
                  </a:lnTo>
                  <a:lnTo>
                    <a:pt x="59116" y="22723"/>
                  </a:lnTo>
                  <a:lnTo>
                    <a:pt x="59137" y="22787"/>
                  </a:lnTo>
                  <a:lnTo>
                    <a:pt x="59137" y="22830"/>
                  </a:lnTo>
                  <a:lnTo>
                    <a:pt x="59051" y="23411"/>
                  </a:lnTo>
                  <a:lnTo>
                    <a:pt x="59051" y="23411"/>
                  </a:lnTo>
                  <a:lnTo>
                    <a:pt x="59030" y="23475"/>
                  </a:lnTo>
                  <a:lnTo>
                    <a:pt x="58965" y="23518"/>
                  </a:lnTo>
                  <a:lnTo>
                    <a:pt x="58922" y="23540"/>
                  </a:lnTo>
                  <a:lnTo>
                    <a:pt x="58858" y="23561"/>
                  </a:lnTo>
                  <a:lnTo>
                    <a:pt x="58858" y="23561"/>
                  </a:lnTo>
                  <a:lnTo>
                    <a:pt x="58772" y="23540"/>
                  </a:lnTo>
                  <a:lnTo>
                    <a:pt x="58342" y="23368"/>
                  </a:lnTo>
                  <a:lnTo>
                    <a:pt x="58342" y="23368"/>
                  </a:lnTo>
                  <a:lnTo>
                    <a:pt x="58299" y="23325"/>
                  </a:lnTo>
                  <a:lnTo>
                    <a:pt x="58256" y="23282"/>
                  </a:lnTo>
                  <a:lnTo>
                    <a:pt x="58234" y="23239"/>
                  </a:lnTo>
                  <a:lnTo>
                    <a:pt x="58234" y="23174"/>
                  </a:lnTo>
                  <a:lnTo>
                    <a:pt x="58299" y="22637"/>
                  </a:lnTo>
                  <a:lnTo>
                    <a:pt x="58299" y="22637"/>
                  </a:lnTo>
                  <a:lnTo>
                    <a:pt x="58299" y="22594"/>
                  </a:lnTo>
                  <a:lnTo>
                    <a:pt x="58342" y="22551"/>
                  </a:lnTo>
                  <a:lnTo>
                    <a:pt x="58363" y="22508"/>
                  </a:lnTo>
                  <a:lnTo>
                    <a:pt x="58428" y="22486"/>
                  </a:lnTo>
                  <a:lnTo>
                    <a:pt x="58428" y="22486"/>
                  </a:lnTo>
                  <a:lnTo>
                    <a:pt x="57998" y="22336"/>
                  </a:lnTo>
                  <a:lnTo>
                    <a:pt x="57998" y="22336"/>
                  </a:lnTo>
                  <a:lnTo>
                    <a:pt x="57998" y="22400"/>
                  </a:lnTo>
                  <a:lnTo>
                    <a:pt x="57912" y="22959"/>
                  </a:lnTo>
                  <a:lnTo>
                    <a:pt x="57912" y="22959"/>
                  </a:lnTo>
                  <a:lnTo>
                    <a:pt x="57891" y="23024"/>
                  </a:lnTo>
                  <a:lnTo>
                    <a:pt x="57848" y="23088"/>
                  </a:lnTo>
                  <a:lnTo>
                    <a:pt x="57783" y="23110"/>
                  </a:lnTo>
                  <a:lnTo>
                    <a:pt x="57719" y="23131"/>
                  </a:lnTo>
                  <a:lnTo>
                    <a:pt x="57719" y="23131"/>
                  </a:lnTo>
                  <a:lnTo>
                    <a:pt x="57633" y="23110"/>
                  </a:lnTo>
                  <a:lnTo>
                    <a:pt x="57203" y="22916"/>
                  </a:lnTo>
                  <a:lnTo>
                    <a:pt x="57203" y="22916"/>
                  </a:lnTo>
                  <a:lnTo>
                    <a:pt x="57160" y="22895"/>
                  </a:lnTo>
                  <a:lnTo>
                    <a:pt x="57117" y="22852"/>
                  </a:lnTo>
                  <a:lnTo>
                    <a:pt x="57095" y="22809"/>
                  </a:lnTo>
                  <a:lnTo>
                    <a:pt x="57095" y="22744"/>
                  </a:lnTo>
                  <a:lnTo>
                    <a:pt x="57160" y="22185"/>
                  </a:lnTo>
                  <a:lnTo>
                    <a:pt x="57160" y="22185"/>
                  </a:lnTo>
                  <a:lnTo>
                    <a:pt x="57181" y="22121"/>
                  </a:lnTo>
                  <a:lnTo>
                    <a:pt x="57224" y="22078"/>
                  </a:lnTo>
                  <a:lnTo>
                    <a:pt x="57224" y="22078"/>
                  </a:lnTo>
                  <a:lnTo>
                    <a:pt x="56859" y="21949"/>
                  </a:lnTo>
                  <a:lnTo>
                    <a:pt x="56859" y="21949"/>
                  </a:lnTo>
                  <a:lnTo>
                    <a:pt x="56859" y="21970"/>
                  </a:lnTo>
                  <a:lnTo>
                    <a:pt x="56773" y="22529"/>
                  </a:lnTo>
                  <a:lnTo>
                    <a:pt x="56773" y="22529"/>
                  </a:lnTo>
                  <a:lnTo>
                    <a:pt x="56751" y="22594"/>
                  </a:lnTo>
                  <a:lnTo>
                    <a:pt x="56708" y="22637"/>
                  </a:lnTo>
                  <a:lnTo>
                    <a:pt x="56644" y="22680"/>
                  </a:lnTo>
                  <a:lnTo>
                    <a:pt x="56579" y="22680"/>
                  </a:lnTo>
                  <a:lnTo>
                    <a:pt x="56579" y="22680"/>
                  </a:lnTo>
                  <a:lnTo>
                    <a:pt x="56515" y="22658"/>
                  </a:lnTo>
                  <a:lnTo>
                    <a:pt x="56063" y="22486"/>
                  </a:lnTo>
                  <a:lnTo>
                    <a:pt x="56063" y="22486"/>
                  </a:lnTo>
                  <a:lnTo>
                    <a:pt x="56020" y="22465"/>
                  </a:lnTo>
                  <a:lnTo>
                    <a:pt x="55977" y="22422"/>
                  </a:lnTo>
                  <a:lnTo>
                    <a:pt x="55956" y="22357"/>
                  </a:lnTo>
                  <a:lnTo>
                    <a:pt x="55956" y="22293"/>
                  </a:lnTo>
                  <a:lnTo>
                    <a:pt x="56020" y="21755"/>
                  </a:lnTo>
                  <a:lnTo>
                    <a:pt x="56020" y="21755"/>
                  </a:lnTo>
                  <a:lnTo>
                    <a:pt x="56063" y="21669"/>
                  </a:lnTo>
                  <a:lnTo>
                    <a:pt x="56063" y="21669"/>
                  </a:lnTo>
                  <a:lnTo>
                    <a:pt x="55719" y="21562"/>
                  </a:lnTo>
                  <a:lnTo>
                    <a:pt x="55633" y="22078"/>
                  </a:lnTo>
                  <a:lnTo>
                    <a:pt x="55633" y="22078"/>
                  </a:lnTo>
                  <a:lnTo>
                    <a:pt x="55612" y="22142"/>
                  </a:lnTo>
                  <a:lnTo>
                    <a:pt x="55569" y="22207"/>
                  </a:lnTo>
                  <a:lnTo>
                    <a:pt x="55504" y="22228"/>
                  </a:lnTo>
                  <a:lnTo>
                    <a:pt x="55440" y="22250"/>
                  </a:lnTo>
                  <a:lnTo>
                    <a:pt x="55440" y="22250"/>
                  </a:lnTo>
                  <a:lnTo>
                    <a:pt x="55375" y="22228"/>
                  </a:lnTo>
                  <a:lnTo>
                    <a:pt x="54924" y="22056"/>
                  </a:lnTo>
                  <a:lnTo>
                    <a:pt x="54924" y="22056"/>
                  </a:lnTo>
                  <a:lnTo>
                    <a:pt x="54881" y="22013"/>
                  </a:lnTo>
                  <a:lnTo>
                    <a:pt x="54838" y="21970"/>
                  </a:lnTo>
                  <a:lnTo>
                    <a:pt x="54817" y="21927"/>
                  </a:lnTo>
                  <a:lnTo>
                    <a:pt x="54817" y="21863"/>
                  </a:lnTo>
                  <a:lnTo>
                    <a:pt x="54881" y="21325"/>
                  </a:lnTo>
                  <a:lnTo>
                    <a:pt x="54881" y="21325"/>
                  </a:lnTo>
                  <a:lnTo>
                    <a:pt x="54903" y="21261"/>
                  </a:lnTo>
                  <a:lnTo>
                    <a:pt x="54903" y="21261"/>
                  </a:lnTo>
                  <a:lnTo>
                    <a:pt x="54580" y="21153"/>
                  </a:lnTo>
                  <a:lnTo>
                    <a:pt x="54494" y="21648"/>
                  </a:lnTo>
                  <a:lnTo>
                    <a:pt x="54494" y="21648"/>
                  </a:lnTo>
                  <a:lnTo>
                    <a:pt x="54473" y="21712"/>
                  </a:lnTo>
                  <a:lnTo>
                    <a:pt x="54430" y="21755"/>
                  </a:lnTo>
                  <a:lnTo>
                    <a:pt x="54365" y="21798"/>
                  </a:lnTo>
                  <a:lnTo>
                    <a:pt x="54301" y="21798"/>
                  </a:lnTo>
                  <a:lnTo>
                    <a:pt x="54301" y="21798"/>
                  </a:lnTo>
                  <a:lnTo>
                    <a:pt x="54236" y="21798"/>
                  </a:lnTo>
                  <a:lnTo>
                    <a:pt x="53785" y="21605"/>
                  </a:lnTo>
                  <a:lnTo>
                    <a:pt x="53785" y="21605"/>
                  </a:lnTo>
                  <a:lnTo>
                    <a:pt x="53742" y="21583"/>
                  </a:lnTo>
                  <a:lnTo>
                    <a:pt x="53699" y="21540"/>
                  </a:lnTo>
                  <a:lnTo>
                    <a:pt x="53677" y="21476"/>
                  </a:lnTo>
                  <a:lnTo>
                    <a:pt x="53677" y="21433"/>
                  </a:lnTo>
                  <a:lnTo>
                    <a:pt x="53742" y="20874"/>
                  </a:lnTo>
                  <a:lnTo>
                    <a:pt x="53742" y="20874"/>
                  </a:lnTo>
                  <a:lnTo>
                    <a:pt x="53742" y="20874"/>
                  </a:lnTo>
                  <a:lnTo>
                    <a:pt x="53742" y="20874"/>
                  </a:lnTo>
                  <a:lnTo>
                    <a:pt x="53441" y="20767"/>
                  </a:lnTo>
                  <a:lnTo>
                    <a:pt x="53355" y="21218"/>
                  </a:lnTo>
                  <a:lnTo>
                    <a:pt x="53355" y="21218"/>
                  </a:lnTo>
                  <a:lnTo>
                    <a:pt x="53333" y="21261"/>
                  </a:lnTo>
                  <a:lnTo>
                    <a:pt x="53290" y="21325"/>
                  </a:lnTo>
                  <a:lnTo>
                    <a:pt x="53226" y="21347"/>
                  </a:lnTo>
                  <a:lnTo>
                    <a:pt x="53161" y="21368"/>
                  </a:lnTo>
                  <a:lnTo>
                    <a:pt x="53161" y="21368"/>
                  </a:lnTo>
                  <a:lnTo>
                    <a:pt x="53097" y="21347"/>
                  </a:lnTo>
                  <a:lnTo>
                    <a:pt x="52645" y="21175"/>
                  </a:lnTo>
                  <a:lnTo>
                    <a:pt x="52645" y="21175"/>
                  </a:lnTo>
                  <a:lnTo>
                    <a:pt x="52602" y="21132"/>
                  </a:lnTo>
                  <a:lnTo>
                    <a:pt x="52559" y="21089"/>
                  </a:lnTo>
                  <a:lnTo>
                    <a:pt x="52538" y="21046"/>
                  </a:lnTo>
                  <a:lnTo>
                    <a:pt x="52538" y="20981"/>
                  </a:lnTo>
                  <a:lnTo>
                    <a:pt x="52602" y="20487"/>
                  </a:lnTo>
                  <a:lnTo>
                    <a:pt x="52602" y="20487"/>
                  </a:lnTo>
                  <a:lnTo>
                    <a:pt x="52280" y="20380"/>
                  </a:lnTo>
                  <a:lnTo>
                    <a:pt x="52215" y="20767"/>
                  </a:lnTo>
                  <a:lnTo>
                    <a:pt x="52215" y="20767"/>
                  </a:lnTo>
                  <a:lnTo>
                    <a:pt x="52194" y="20831"/>
                  </a:lnTo>
                  <a:lnTo>
                    <a:pt x="52151" y="20874"/>
                  </a:lnTo>
                  <a:lnTo>
                    <a:pt x="52086" y="20917"/>
                  </a:lnTo>
                  <a:lnTo>
                    <a:pt x="52022" y="20917"/>
                  </a:lnTo>
                  <a:lnTo>
                    <a:pt x="52022" y="20917"/>
                  </a:lnTo>
                  <a:lnTo>
                    <a:pt x="51957" y="20917"/>
                  </a:lnTo>
                  <a:lnTo>
                    <a:pt x="51506" y="20724"/>
                  </a:lnTo>
                  <a:lnTo>
                    <a:pt x="51506" y="20724"/>
                  </a:lnTo>
                  <a:lnTo>
                    <a:pt x="51463" y="20702"/>
                  </a:lnTo>
                  <a:lnTo>
                    <a:pt x="51420" y="20659"/>
                  </a:lnTo>
                  <a:lnTo>
                    <a:pt x="51420" y="20595"/>
                  </a:lnTo>
                  <a:lnTo>
                    <a:pt x="51420" y="20552"/>
                  </a:lnTo>
                  <a:lnTo>
                    <a:pt x="51463" y="20079"/>
                  </a:lnTo>
                  <a:lnTo>
                    <a:pt x="51463" y="20079"/>
                  </a:lnTo>
                  <a:lnTo>
                    <a:pt x="51141" y="19971"/>
                  </a:lnTo>
                  <a:lnTo>
                    <a:pt x="51076" y="20337"/>
                  </a:lnTo>
                  <a:lnTo>
                    <a:pt x="51076" y="20337"/>
                  </a:lnTo>
                  <a:lnTo>
                    <a:pt x="51055" y="20401"/>
                  </a:lnTo>
                  <a:lnTo>
                    <a:pt x="51012" y="20444"/>
                  </a:lnTo>
                  <a:lnTo>
                    <a:pt x="50969" y="20466"/>
                  </a:lnTo>
                  <a:lnTo>
                    <a:pt x="50883" y="20487"/>
                  </a:lnTo>
                  <a:lnTo>
                    <a:pt x="50883" y="20487"/>
                  </a:lnTo>
                  <a:lnTo>
                    <a:pt x="50818" y="20466"/>
                  </a:lnTo>
                  <a:lnTo>
                    <a:pt x="50388" y="20294"/>
                  </a:lnTo>
                  <a:lnTo>
                    <a:pt x="50388" y="20294"/>
                  </a:lnTo>
                  <a:lnTo>
                    <a:pt x="50324" y="20251"/>
                  </a:lnTo>
                  <a:lnTo>
                    <a:pt x="50302" y="20208"/>
                  </a:lnTo>
                  <a:lnTo>
                    <a:pt x="50281" y="20165"/>
                  </a:lnTo>
                  <a:lnTo>
                    <a:pt x="50281" y="20100"/>
                  </a:lnTo>
                  <a:lnTo>
                    <a:pt x="50324" y="19692"/>
                  </a:lnTo>
                  <a:lnTo>
                    <a:pt x="50324" y="19692"/>
                  </a:lnTo>
                  <a:lnTo>
                    <a:pt x="50001" y="19584"/>
                  </a:lnTo>
                  <a:lnTo>
                    <a:pt x="49937" y="19885"/>
                  </a:lnTo>
                  <a:lnTo>
                    <a:pt x="49937" y="19885"/>
                  </a:lnTo>
                  <a:lnTo>
                    <a:pt x="49915" y="19950"/>
                  </a:lnTo>
                  <a:lnTo>
                    <a:pt x="49872" y="20014"/>
                  </a:lnTo>
                  <a:lnTo>
                    <a:pt x="49829" y="20036"/>
                  </a:lnTo>
                  <a:lnTo>
                    <a:pt x="49765" y="20057"/>
                  </a:lnTo>
                  <a:lnTo>
                    <a:pt x="49765" y="20057"/>
                  </a:lnTo>
                  <a:lnTo>
                    <a:pt x="49679" y="20036"/>
                  </a:lnTo>
                  <a:lnTo>
                    <a:pt x="49249" y="19842"/>
                  </a:lnTo>
                  <a:lnTo>
                    <a:pt x="49249" y="19842"/>
                  </a:lnTo>
                  <a:lnTo>
                    <a:pt x="49184" y="19821"/>
                  </a:lnTo>
                  <a:lnTo>
                    <a:pt x="49163" y="19778"/>
                  </a:lnTo>
                  <a:lnTo>
                    <a:pt x="49141" y="19735"/>
                  </a:lnTo>
                  <a:lnTo>
                    <a:pt x="49141" y="19670"/>
                  </a:lnTo>
                  <a:lnTo>
                    <a:pt x="49184" y="19305"/>
                  </a:lnTo>
                  <a:lnTo>
                    <a:pt x="49184" y="19305"/>
                  </a:lnTo>
                  <a:lnTo>
                    <a:pt x="48862" y="19197"/>
                  </a:lnTo>
                  <a:lnTo>
                    <a:pt x="48819" y="19455"/>
                  </a:lnTo>
                  <a:lnTo>
                    <a:pt x="48819" y="19455"/>
                  </a:lnTo>
                  <a:lnTo>
                    <a:pt x="48776" y="19520"/>
                  </a:lnTo>
                  <a:lnTo>
                    <a:pt x="48733" y="19563"/>
                  </a:lnTo>
                  <a:lnTo>
                    <a:pt x="48690" y="19606"/>
                  </a:lnTo>
                  <a:lnTo>
                    <a:pt x="48625" y="19606"/>
                  </a:lnTo>
                  <a:lnTo>
                    <a:pt x="48625" y="19606"/>
                  </a:lnTo>
                  <a:lnTo>
                    <a:pt x="48539" y="19584"/>
                  </a:lnTo>
                  <a:lnTo>
                    <a:pt x="48110" y="19412"/>
                  </a:lnTo>
                  <a:lnTo>
                    <a:pt x="48110" y="19412"/>
                  </a:lnTo>
                  <a:lnTo>
                    <a:pt x="48045" y="19391"/>
                  </a:lnTo>
                  <a:lnTo>
                    <a:pt x="48024" y="19348"/>
                  </a:lnTo>
                  <a:lnTo>
                    <a:pt x="48002" y="19283"/>
                  </a:lnTo>
                  <a:lnTo>
                    <a:pt x="48002" y="19219"/>
                  </a:lnTo>
                  <a:lnTo>
                    <a:pt x="48024" y="18918"/>
                  </a:lnTo>
                  <a:lnTo>
                    <a:pt x="48024" y="18918"/>
                  </a:lnTo>
                  <a:lnTo>
                    <a:pt x="46024" y="18208"/>
                  </a:lnTo>
                  <a:lnTo>
                    <a:pt x="46024" y="18208"/>
                  </a:lnTo>
                  <a:lnTo>
                    <a:pt x="45938" y="18187"/>
                  </a:lnTo>
                  <a:lnTo>
                    <a:pt x="45938" y="18187"/>
                  </a:lnTo>
                  <a:lnTo>
                    <a:pt x="45938" y="18187"/>
                  </a:lnTo>
                  <a:lnTo>
                    <a:pt x="43079" y="17198"/>
                  </a:lnTo>
                  <a:lnTo>
                    <a:pt x="43015" y="17521"/>
                  </a:lnTo>
                  <a:lnTo>
                    <a:pt x="43015" y="17521"/>
                  </a:lnTo>
                  <a:lnTo>
                    <a:pt x="42993" y="17585"/>
                  </a:lnTo>
                  <a:lnTo>
                    <a:pt x="42950" y="17628"/>
                  </a:lnTo>
                  <a:lnTo>
                    <a:pt x="42886" y="17671"/>
                  </a:lnTo>
                  <a:lnTo>
                    <a:pt x="42821" y="17671"/>
                  </a:lnTo>
                  <a:lnTo>
                    <a:pt x="42821" y="17671"/>
                  </a:lnTo>
                  <a:lnTo>
                    <a:pt x="42757" y="17671"/>
                  </a:lnTo>
                  <a:lnTo>
                    <a:pt x="42327" y="17478"/>
                  </a:lnTo>
                  <a:lnTo>
                    <a:pt x="42327" y="17478"/>
                  </a:lnTo>
                  <a:lnTo>
                    <a:pt x="42262" y="17456"/>
                  </a:lnTo>
                  <a:lnTo>
                    <a:pt x="42241" y="17413"/>
                  </a:lnTo>
                  <a:lnTo>
                    <a:pt x="42219" y="17349"/>
                  </a:lnTo>
                  <a:lnTo>
                    <a:pt x="42219" y="17306"/>
                  </a:lnTo>
                  <a:lnTo>
                    <a:pt x="42262" y="16919"/>
                  </a:lnTo>
                  <a:lnTo>
                    <a:pt x="42262" y="16919"/>
                  </a:lnTo>
                  <a:lnTo>
                    <a:pt x="41940" y="16811"/>
                  </a:lnTo>
                  <a:lnTo>
                    <a:pt x="41876" y="17091"/>
                  </a:lnTo>
                  <a:lnTo>
                    <a:pt x="41876" y="17091"/>
                  </a:lnTo>
                  <a:lnTo>
                    <a:pt x="41854" y="17155"/>
                  </a:lnTo>
                  <a:lnTo>
                    <a:pt x="41811" y="17198"/>
                  </a:lnTo>
                  <a:lnTo>
                    <a:pt x="41768" y="17220"/>
                  </a:lnTo>
                  <a:lnTo>
                    <a:pt x="41704" y="17241"/>
                  </a:lnTo>
                  <a:lnTo>
                    <a:pt x="41704" y="17241"/>
                  </a:lnTo>
                  <a:lnTo>
                    <a:pt x="41618" y="17220"/>
                  </a:lnTo>
                  <a:lnTo>
                    <a:pt x="41188" y="17048"/>
                  </a:lnTo>
                  <a:lnTo>
                    <a:pt x="41188" y="17048"/>
                  </a:lnTo>
                  <a:lnTo>
                    <a:pt x="41123" y="17005"/>
                  </a:lnTo>
                  <a:lnTo>
                    <a:pt x="41102" y="16962"/>
                  </a:lnTo>
                  <a:lnTo>
                    <a:pt x="41080" y="16919"/>
                  </a:lnTo>
                  <a:lnTo>
                    <a:pt x="41080" y="16854"/>
                  </a:lnTo>
                  <a:lnTo>
                    <a:pt x="41102" y="16532"/>
                  </a:lnTo>
                  <a:lnTo>
                    <a:pt x="41102" y="16532"/>
                  </a:lnTo>
                  <a:lnTo>
                    <a:pt x="40779" y="16403"/>
                  </a:lnTo>
                  <a:lnTo>
                    <a:pt x="40758" y="16639"/>
                  </a:lnTo>
                  <a:lnTo>
                    <a:pt x="40758" y="16639"/>
                  </a:lnTo>
                  <a:lnTo>
                    <a:pt x="40715" y="16704"/>
                  </a:lnTo>
                  <a:lnTo>
                    <a:pt x="40672" y="16768"/>
                  </a:lnTo>
                  <a:lnTo>
                    <a:pt x="40629" y="16790"/>
                  </a:lnTo>
                  <a:lnTo>
                    <a:pt x="40564" y="16811"/>
                  </a:lnTo>
                  <a:lnTo>
                    <a:pt x="40564" y="16811"/>
                  </a:lnTo>
                  <a:lnTo>
                    <a:pt x="40478" y="16790"/>
                  </a:lnTo>
                  <a:lnTo>
                    <a:pt x="40048" y="16596"/>
                  </a:lnTo>
                  <a:lnTo>
                    <a:pt x="40048" y="16596"/>
                  </a:lnTo>
                  <a:lnTo>
                    <a:pt x="39984" y="16575"/>
                  </a:lnTo>
                  <a:lnTo>
                    <a:pt x="39962" y="16532"/>
                  </a:lnTo>
                  <a:lnTo>
                    <a:pt x="39941" y="16489"/>
                  </a:lnTo>
                  <a:lnTo>
                    <a:pt x="39941" y="16424"/>
                  </a:lnTo>
                  <a:lnTo>
                    <a:pt x="39962" y="16123"/>
                  </a:lnTo>
                  <a:lnTo>
                    <a:pt x="39962" y="16123"/>
                  </a:lnTo>
                  <a:lnTo>
                    <a:pt x="39640" y="16016"/>
                  </a:lnTo>
                  <a:lnTo>
                    <a:pt x="39618" y="16209"/>
                  </a:lnTo>
                  <a:lnTo>
                    <a:pt x="39618" y="16209"/>
                  </a:lnTo>
                  <a:lnTo>
                    <a:pt x="39597" y="16274"/>
                  </a:lnTo>
                  <a:lnTo>
                    <a:pt x="39532" y="16317"/>
                  </a:lnTo>
                  <a:lnTo>
                    <a:pt x="39489" y="16360"/>
                  </a:lnTo>
                  <a:lnTo>
                    <a:pt x="39425" y="16360"/>
                  </a:lnTo>
                  <a:lnTo>
                    <a:pt x="39425" y="16360"/>
                  </a:lnTo>
                  <a:lnTo>
                    <a:pt x="39339" y="16338"/>
                  </a:lnTo>
                  <a:lnTo>
                    <a:pt x="38909" y="16166"/>
                  </a:lnTo>
                  <a:lnTo>
                    <a:pt x="38909" y="16166"/>
                  </a:lnTo>
                  <a:lnTo>
                    <a:pt x="38866" y="16145"/>
                  </a:lnTo>
                  <a:lnTo>
                    <a:pt x="38823" y="16102"/>
                  </a:lnTo>
                  <a:lnTo>
                    <a:pt x="38802" y="16037"/>
                  </a:lnTo>
                  <a:lnTo>
                    <a:pt x="38802" y="15973"/>
                  </a:lnTo>
                  <a:lnTo>
                    <a:pt x="38823" y="15736"/>
                  </a:lnTo>
                  <a:lnTo>
                    <a:pt x="38823" y="15736"/>
                  </a:lnTo>
                  <a:lnTo>
                    <a:pt x="38501" y="15629"/>
                  </a:lnTo>
                  <a:lnTo>
                    <a:pt x="38479" y="15758"/>
                  </a:lnTo>
                  <a:lnTo>
                    <a:pt x="38479" y="15758"/>
                  </a:lnTo>
                  <a:lnTo>
                    <a:pt x="38458" y="15822"/>
                  </a:lnTo>
                  <a:lnTo>
                    <a:pt x="38415" y="15887"/>
                  </a:lnTo>
                  <a:lnTo>
                    <a:pt x="38350" y="15908"/>
                  </a:lnTo>
                  <a:lnTo>
                    <a:pt x="38286" y="15930"/>
                  </a:lnTo>
                  <a:lnTo>
                    <a:pt x="38286" y="15930"/>
                  </a:lnTo>
                  <a:lnTo>
                    <a:pt x="38221" y="15908"/>
                  </a:lnTo>
                  <a:lnTo>
                    <a:pt x="37770" y="15736"/>
                  </a:lnTo>
                  <a:lnTo>
                    <a:pt x="37770" y="15736"/>
                  </a:lnTo>
                  <a:lnTo>
                    <a:pt x="37727" y="15693"/>
                  </a:lnTo>
                  <a:lnTo>
                    <a:pt x="37684" y="15650"/>
                  </a:lnTo>
                  <a:lnTo>
                    <a:pt x="37662" y="15607"/>
                  </a:lnTo>
                  <a:lnTo>
                    <a:pt x="37662" y="15543"/>
                  </a:lnTo>
                  <a:lnTo>
                    <a:pt x="37684" y="15349"/>
                  </a:lnTo>
                  <a:lnTo>
                    <a:pt x="37684" y="15349"/>
                  </a:lnTo>
                  <a:lnTo>
                    <a:pt x="37361" y="15220"/>
                  </a:lnTo>
                  <a:lnTo>
                    <a:pt x="37340" y="15328"/>
                  </a:lnTo>
                  <a:lnTo>
                    <a:pt x="37340" y="15328"/>
                  </a:lnTo>
                  <a:lnTo>
                    <a:pt x="37318" y="15392"/>
                  </a:lnTo>
                  <a:lnTo>
                    <a:pt x="37275" y="15435"/>
                  </a:lnTo>
                  <a:lnTo>
                    <a:pt x="37211" y="15478"/>
                  </a:lnTo>
                  <a:lnTo>
                    <a:pt x="37146" y="15478"/>
                  </a:lnTo>
                  <a:lnTo>
                    <a:pt x="37146" y="15478"/>
                  </a:lnTo>
                  <a:lnTo>
                    <a:pt x="37082" y="15478"/>
                  </a:lnTo>
                  <a:lnTo>
                    <a:pt x="36630" y="15285"/>
                  </a:lnTo>
                  <a:lnTo>
                    <a:pt x="36630" y="15285"/>
                  </a:lnTo>
                  <a:lnTo>
                    <a:pt x="36587" y="15263"/>
                  </a:lnTo>
                  <a:lnTo>
                    <a:pt x="36544" y="15220"/>
                  </a:lnTo>
                  <a:lnTo>
                    <a:pt x="36523" y="15156"/>
                  </a:lnTo>
                  <a:lnTo>
                    <a:pt x="36523" y="15113"/>
                  </a:lnTo>
                  <a:lnTo>
                    <a:pt x="36544" y="14941"/>
                  </a:lnTo>
                  <a:lnTo>
                    <a:pt x="36544" y="14941"/>
                  </a:lnTo>
                  <a:lnTo>
                    <a:pt x="36200" y="14833"/>
                  </a:lnTo>
                  <a:lnTo>
                    <a:pt x="36200" y="14876"/>
                  </a:lnTo>
                  <a:lnTo>
                    <a:pt x="36200" y="14876"/>
                  </a:lnTo>
                  <a:lnTo>
                    <a:pt x="36179" y="14941"/>
                  </a:lnTo>
                  <a:lnTo>
                    <a:pt x="36136" y="15005"/>
                  </a:lnTo>
                  <a:lnTo>
                    <a:pt x="36071" y="15027"/>
                  </a:lnTo>
                  <a:lnTo>
                    <a:pt x="36007" y="15048"/>
                  </a:lnTo>
                  <a:lnTo>
                    <a:pt x="36007" y="15048"/>
                  </a:lnTo>
                  <a:lnTo>
                    <a:pt x="35942" y="15027"/>
                  </a:lnTo>
                  <a:lnTo>
                    <a:pt x="35491" y="14855"/>
                  </a:lnTo>
                  <a:lnTo>
                    <a:pt x="35491" y="14855"/>
                  </a:lnTo>
                  <a:lnTo>
                    <a:pt x="35448" y="14812"/>
                  </a:lnTo>
                  <a:lnTo>
                    <a:pt x="35405" y="14769"/>
                  </a:lnTo>
                  <a:lnTo>
                    <a:pt x="35384" y="14726"/>
                  </a:lnTo>
                  <a:lnTo>
                    <a:pt x="35384" y="14661"/>
                  </a:lnTo>
                  <a:lnTo>
                    <a:pt x="35405" y="14554"/>
                  </a:lnTo>
                  <a:lnTo>
                    <a:pt x="35405" y="14554"/>
                  </a:lnTo>
                  <a:lnTo>
                    <a:pt x="35061" y="14446"/>
                  </a:lnTo>
                  <a:lnTo>
                    <a:pt x="35061" y="14446"/>
                  </a:lnTo>
                  <a:lnTo>
                    <a:pt x="35061" y="14446"/>
                  </a:lnTo>
                  <a:lnTo>
                    <a:pt x="35040" y="14511"/>
                  </a:lnTo>
                  <a:lnTo>
                    <a:pt x="34997" y="14554"/>
                  </a:lnTo>
                  <a:lnTo>
                    <a:pt x="34932" y="14597"/>
                  </a:lnTo>
                  <a:lnTo>
                    <a:pt x="34868" y="14597"/>
                  </a:lnTo>
                  <a:lnTo>
                    <a:pt x="34868" y="14597"/>
                  </a:lnTo>
                  <a:lnTo>
                    <a:pt x="34803" y="14597"/>
                  </a:lnTo>
                  <a:lnTo>
                    <a:pt x="34352" y="14403"/>
                  </a:lnTo>
                  <a:lnTo>
                    <a:pt x="34352" y="14403"/>
                  </a:lnTo>
                  <a:lnTo>
                    <a:pt x="34309" y="14382"/>
                  </a:lnTo>
                  <a:lnTo>
                    <a:pt x="34266" y="14339"/>
                  </a:lnTo>
                  <a:lnTo>
                    <a:pt x="34244" y="14275"/>
                  </a:lnTo>
                  <a:lnTo>
                    <a:pt x="34244" y="14232"/>
                  </a:lnTo>
                  <a:lnTo>
                    <a:pt x="34266" y="14167"/>
                  </a:lnTo>
                  <a:lnTo>
                    <a:pt x="34266" y="14167"/>
                  </a:lnTo>
                  <a:lnTo>
                    <a:pt x="33922" y="14038"/>
                  </a:lnTo>
                  <a:lnTo>
                    <a:pt x="33922" y="14038"/>
                  </a:lnTo>
                  <a:lnTo>
                    <a:pt x="33879" y="14103"/>
                  </a:lnTo>
                  <a:lnTo>
                    <a:pt x="33836" y="14124"/>
                  </a:lnTo>
                  <a:lnTo>
                    <a:pt x="33793" y="14167"/>
                  </a:lnTo>
                  <a:lnTo>
                    <a:pt x="33728" y="14167"/>
                  </a:lnTo>
                  <a:lnTo>
                    <a:pt x="33728" y="14167"/>
                  </a:lnTo>
                  <a:lnTo>
                    <a:pt x="33664" y="14146"/>
                  </a:lnTo>
                  <a:lnTo>
                    <a:pt x="33212" y="13974"/>
                  </a:lnTo>
                  <a:lnTo>
                    <a:pt x="33212" y="13974"/>
                  </a:lnTo>
                  <a:lnTo>
                    <a:pt x="33169" y="13931"/>
                  </a:lnTo>
                  <a:lnTo>
                    <a:pt x="33126" y="13888"/>
                  </a:lnTo>
                  <a:lnTo>
                    <a:pt x="33105" y="13845"/>
                  </a:lnTo>
                  <a:lnTo>
                    <a:pt x="33105" y="13780"/>
                  </a:lnTo>
                  <a:lnTo>
                    <a:pt x="33126" y="13759"/>
                  </a:lnTo>
                  <a:lnTo>
                    <a:pt x="33126" y="13759"/>
                  </a:lnTo>
                  <a:lnTo>
                    <a:pt x="32761" y="13651"/>
                  </a:lnTo>
                  <a:lnTo>
                    <a:pt x="32761" y="13651"/>
                  </a:lnTo>
                  <a:lnTo>
                    <a:pt x="32696" y="13694"/>
                  </a:lnTo>
                  <a:lnTo>
                    <a:pt x="32589" y="13737"/>
                  </a:lnTo>
                  <a:lnTo>
                    <a:pt x="32589" y="13737"/>
                  </a:lnTo>
                  <a:lnTo>
                    <a:pt x="32524" y="13716"/>
                  </a:lnTo>
                  <a:lnTo>
                    <a:pt x="32073" y="13522"/>
                  </a:lnTo>
                  <a:lnTo>
                    <a:pt x="32073" y="13522"/>
                  </a:lnTo>
                  <a:lnTo>
                    <a:pt x="32030" y="13501"/>
                  </a:lnTo>
                  <a:lnTo>
                    <a:pt x="32009" y="13458"/>
                  </a:lnTo>
                  <a:lnTo>
                    <a:pt x="31987" y="13415"/>
                  </a:lnTo>
                  <a:lnTo>
                    <a:pt x="31966" y="13372"/>
                  </a:lnTo>
                  <a:lnTo>
                    <a:pt x="31966" y="13372"/>
                  </a:lnTo>
                  <a:lnTo>
                    <a:pt x="31579" y="13243"/>
                  </a:lnTo>
                  <a:lnTo>
                    <a:pt x="31579" y="13243"/>
                  </a:lnTo>
                  <a:lnTo>
                    <a:pt x="31536" y="13286"/>
                  </a:lnTo>
                  <a:lnTo>
                    <a:pt x="31450" y="13286"/>
                  </a:lnTo>
                  <a:lnTo>
                    <a:pt x="31450" y="13286"/>
                  </a:lnTo>
                  <a:lnTo>
                    <a:pt x="31385" y="13264"/>
                  </a:lnTo>
                  <a:lnTo>
                    <a:pt x="30955" y="13092"/>
                  </a:lnTo>
                  <a:lnTo>
                    <a:pt x="30955" y="13092"/>
                  </a:lnTo>
                  <a:lnTo>
                    <a:pt x="30891" y="13049"/>
                  </a:lnTo>
                  <a:lnTo>
                    <a:pt x="30848" y="12985"/>
                  </a:lnTo>
                  <a:lnTo>
                    <a:pt x="30848" y="12985"/>
                  </a:lnTo>
                  <a:lnTo>
                    <a:pt x="30396" y="12834"/>
                  </a:lnTo>
                  <a:lnTo>
                    <a:pt x="30396" y="12834"/>
                  </a:lnTo>
                  <a:lnTo>
                    <a:pt x="30332" y="12856"/>
                  </a:lnTo>
                  <a:lnTo>
                    <a:pt x="30332" y="12856"/>
                  </a:lnTo>
                  <a:lnTo>
                    <a:pt x="30246" y="12834"/>
                  </a:lnTo>
                  <a:lnTo>
                    <a:pt x="29816" y="12662"/>
                  </a:lnTo>
                  <a:lnTo>
                    <a:pt x="29816" y="12662"/>
                  </a:lnTo>
                  <a:lnTo>
                    <a:pt x="29730" y="12598"/>
                  </a:lnTo>
                  <a:lnTo>
                    <a:pt x="29730" y="12598"/>
                  </a:lnTo>
                  <a:lnTo>
                    <a:pt x="29171" y="12404"/>
                  </a:lnTo>
                  <a:lnTo>
                    <a:pt x="29171" y="12404"/>
                  </a:lnTo>
                  <a:lnTo>
                    <a:pt x="29107" y="12404"/>
                  </a:lnTo>
                  <a:lnTo>
                    <a:pt x="28978" y="12340"/>
                  </a:lnTo>
                  <a:lnTo>
                    <a:pt x="28978" y="12340"/>
                  </a:lnTo>
                  <a:lnTo>
                    <a:pt x="24399" y="10771"/>
                  </a:lnTo>
                  <a:lnTo>
                    <a:pt x="24356" y="11093"/>
                  </a:lnTo>
                  <a:lnTo>
                    <a:pt x="24356" y="11093"/>
                  </a:lnTo>
                  <a:lnTo>
                    <a:pt x="24334" y="11157"/>
                  </a:lnTo>
                  <a:lnTo>
                    <a:pt x="24291" y="11222"/>
                  </a:lnTo>
                  <a:lnTo>
                    <a:pt x="24227" y="11243"/>
                  </a:lnTo>
                  <a:lnTo>
                    <a:pt x="24162" y="11265"/>
                  </a:lnTo>
                  <a:lnTo>
                    <a:pt x="24162" y="11265"/>
                  </a:lnTo>
                  <a:lnTo>
                    <a:pt x="24098" y="11243"/>
                  </a:lnTo>
                  <a:lnTo>
                    <a:pt x="23646" y="11071"/>
                  </a:lnTo>
                  <a:lnTo>
                    <a:pt x="23646" y="11071"/>
                  </a:lnTo>
                  <a:lnTo>
                    <a:pt x="23603" y="11029"/>
                  </a:lnTo>
                  <a:lnTo>
                    <a:pt x="23560" y="10986"/>
                  </a:lnTo>
                  <a:lnTo>
                    <a:pt x="23539" y="10943"/>
                  </a:lnTo>
                  <a:lnTo>
                    <a:pt x="23539" y="10878"/>
                  </a:lnTo>
                  <a:lnTo>
                    <a:pt x="23582" y="10470"/>
                  </a:lnTo>
                  <a:lnTo>
                    <a:pt x="23582" y="10470"/>
                  </a:lnTo>
                  <a:lnTo>
                    <a:pt x="23259" y="10362"/>
                  </a:lnTo>
                  <a:lnTo>
                    <a:pt x="23216" y="10663"/>
                  </a:lnTo>
                  <a:lnTo>
                    <a:pt x="23216" y="10663"/>
                  </a:lnTo>
                  <a:lnTo>
                    <a:pt x="23195" y="10728"/>
                  </a:lnTo>
                  <a:lnTo>
                    <a:pt x="23152" y="10771"/>
                  </a:lnTo>
                  <a:lnTo>
                    <a:pt x="23087" y="10814"/>
                  </a:lnTo>
                  <a:lnTo>
                    <a:pt x="23023" y="10814"/>
                  </a:lnTo>
                  <a:lnTo>
                    <a:pt x="23023" y="10814"/>
                  </a:lnTo>
                  <a:lnTo>
                    <a:pt x="22958" y="10814"/>
                  </a:lnTo>
                  <a:lnTo>
                    <a:pt x="22507" y="10620"/>
                  </a:lnTo>
                  <a:lnTo>
                    <a:pt x="22507" y="10620"/>
                  </a:lnTo>
                  <a:lnTo>
                    <a:pt x="22464" y="10599"/>
                  </a:lnTo>
                  <a:lnTo>
                    <a:pt x="22421" y="10556"/>
                  </a:lnTo>
                  <a:lnTo>
                    <a:pt x="22400" y="10491"/>
                  </a:lnTo>
                  <a:lnTo>
                    <a:pt x="22400" y="10448"/>
                  </a:lnTo>
                  <a:lnTo>
                    <a:pt x="22443" y="10083"/>
                  </a:lnTo>
                  <a:lnTo>
                    <a:pt x="22443" y="10083"/>
                  </a:lnTo>
                  <a:lnTo>
                    <a:pt x="22120" y="9975"/>
                  </a:lnTo>
                  <a:lnTo>
                    <a:pt x="22077" y="10233"/>
                  </a:lnTo>
                  <a:lnTo>
                    <a:pt x="22077" y="10233"/>
                  </a:lnTo>
                  <a:lnTo>
                    <a:pt x="22056" y="10298"/>
                  </a:lnTo>
                  <a:lnTo>
                    <a:pt x="22013" y="10341"/>
                  </a:lnTo>
                  <a:lnTo>
                    <a:pt x="21948" y="10362"/>
                  </a:lnTo>
                  <a:lnTo>
                    <a:pt x="21884" y="10384"/>
                  </a:lnTo>
                  <a:lnTo>
                    <a:pt x="21884" y="10384"/>
                  </a:lnTo>
                  <a:lnTo>
                    <a:pt x="21819" y="10362"/>
                  </a:lnTo>
                  <a:lnTo>
                    <a:pt x="21368" y="10190"/>
                  </a:lnTo>
                  <a:lnTo>
                    <a:pt x="21368" y="10190"/>
                  </a:lnTo>
                  <a:lnTo>
                    <a:pt x="21325" y="10147"/>
                  </a:lnTo>
                  <a:lnTo>
                    <a:pt x="21282" y="10104"/>
                  </a:lnTo>
                  <a:lnTo>
                    <a:pt x="21260" y="10061"/>
                  </a:lnTo>
                  <a:lnTo>
                    <a:pt x="21260" y="9997"/>
                  </a:lnTo>
                  <a:lnTo>
                    <a:pt x="21303" y="9696"/>
                  </a:lnTo>
                  <a:lnTo>
                    <a:pt x="21303" y="9696"/>
                  </a:lnTo>
                  <a:lnTo>
                    <a:pt x="20981" y="9588"/>
                  </a:lnTo>
                  <a:lnTo>
                    <a:pt x="20938" y="9782"/>
                  </a:lnTo>
                  <a:lnTo>
                    <a:pt x="20938" y="9782"/>
                  </a:lnTo>
                  <a:lnTo>
                    <a:pt x="20916" y="9846"/>
                  </a:lnTo>
                  <a:lnTo>
                    <a:pt x="20873" y="9889"/>
                  </a:lnTo>
                  <a:lnTo>
                    <a:pt x="20809" y="9932"/>
                  </a:lnTo>
                  <a:lnTo>
                    <a:pt x="20744" y="9932"/>
                  </a:lnTo>
                  <a:lnTo>
                    <a:pt x="20744" y="9932"/>
                  </a:lnTo>
                  <a:lnTo>
                    <a:pt x="20680" y="9932"/>
                  </a:lnTo>
                  <a:lnTo>
                    <a:pt x="20228" y="9739"/>
                  </a:lnTo>
                  <a:lnTo>
                    <a:pt x="20228" y="9739"/>
                  </a:lnTo>
                  <a:lnTo>
                    <a:pt x="20185" y="9717"/>
                  </a:lnTo>
                  <a:lnTo>
                    <a:pt x="20142" y="9674"/>
                  </a:lnTo>
                  <a:lnTo>
                    <a:pt x="20121" y="9610"/>
                  </a:lnTo>
                  <a:lnTo>
                    <a:pt x="20121" y="9567"/>
                  </a:lnTo>
                  <a:lnTo>
                    <a:pt x="20164" y="9287"/>
                  </a:lnTo>
                  <a:lnTo>
                    <a:pt x="20164" y="9287"/>
                  </a:lnTo>
                  <a:lnTo>
                    <a:pt x="19841" y="9180"/>
                  </a:lnTo>
                  <a:lnTo>
                    <a:pt x="19798" y="9352"/>
                  </a:lnTo>
                  <a:lnTo>
                    <a:pt x="19798" y="9352"/>
                  </a:lnTo>
                  <a:lnTo>
                    <a:pt x="19777" y="9416"/>
                  </a:lnTo>
                  <a:lnTo>
                    <a:pt x="19734" y="9459"/>
                  </a:lnTo>
                  <a:lnTo>
                    <a:pt x="19669" y="9481"/>
                  </a:lnTo>
                  <a:lnTo>
                    <a:pt x="19605" y="9502"/>
                  </a:lnTo>
                  <a:lnTo>
                    <a:pt x="19605" y="9502"/>
                  </a:lnTo>
                  <a:lnTo>
                    <a:pt x="19540" y="9481"/>
                  </a:lnTo>
                  <a:lnTo>
                    <a:pt x="19089" y="9309"/>
                  </a:lnTo>
                  <a:lnTo>
                    <a:pt x="19089" y="9309"/>
                  </a:lnTo>
                  <a:lnTo>
                    <a:pt x="19046" y="9266"/>
                  </a:lnTo>
                  <a:lnTo>
                    <a:pt x="19003" y="9223"/>
                  </a:lnTo>
                  <a:lnTo>
                    <a:pt x="19003" y="9180"/>
                  </a:lnTo>
                  <a:lnTo>
                    <a:pt x="19003" y="9115"/>
                  </a:lnTo>
                  <a:lnTo>
                    <a:pt x="19025" y="8900"/>
                  </a:lnTo>
                  <a:lnTo>
                    <a:pt x="19025" y="8900"/>
                  </a:lnTo>
                  <a:lnTo>
                    <a:pt x="18681" y="8793"/>
                  </a:lnTo>
                  <a:lnTo>
                    <a:pt x="18659" y="8900"/>
                  </a:lnTo>
                  <a:lnTo>
                    <a:pt x="18659" y="8900"/>
                  </a:lnTo>
                  <a:lnTo>
                    <a:pt x="18638" y="8965"/>
                  </a:lnTo>
                  <a:lnTo>
                    <a:pt x="18595" y="9029"/>
                  </a:lnTo>
                  <a:lnTo>
                    <a:pt x="18552" y="9051"/>
                  </a:lnTo>
                  <a:lnTo>
                    <a:pt x="18466" y="9072"/>
                  </a:lnTo>
                  <a:lnTo>
                    <a:pt x="18466" y="9072"/>
                  </a:lnTo>
                  <a:lnTo>
                    <a:pt x="18401" y="9051"/>
                  </a:lnTo>
                  <a:lnTo>
                    <a:pt x="17971" y="8857"/>
                  </a:lnTo>
                  <a:lnTo>
                    <a:pt x="17971" y="8857"/>
                  </a:lnTo>
                  <a:lnTo>
                    <a:pt x="17907" y="8836"/>
                  </a:lnTo>
                  <a:lnTo>
                    <a:pt x="17885" y="8793"/>
                  </a:lnTo>
                  <a:lnTo>
                    <a:pt x="17864" y="8750"/>
                  </a:lnTo>
                  <a:lnTo>
                    <a:pt x="17864" y="8685"/>
                  </a:lnTo>
                  <a:lnTo>
                    <a:pt x="17885" y="8513"/>
                  </a:lnTo>
                  <a:lnTo>
                    <a:pt x="17885" y="8513"/>
                  </a:lnTo>
                  <a:lnTo>
                    <a:pt x="17541" y="8384"/>
                  </a:lnTo>
                  <a:lnTo>
                    <a:pt x="17520" y="8470"/>
                  </a:lnTo>
                  <a:lnTo>
                    <a:pt x="17520" y="8470"/>
                  </a:lnTo>
                  <a:lnTo>
                    <a:pt x="17498" y="8535"/>
                  </a:lnTo>
                  <a:lnTo>
                    <a:pt x="17455" y="8578"/>
                  </a:lnTo>
                  <a:lnTo>
                    <a:pt x="17412" y="8621"/>
                  </a:lnTo>
                  <a:lnTo>
                    <a:pt x="17348" y="8621"/>
                  </a:lnTo>
                  <a:lnTo>
                    <a:pt x="17348" y="8621"/>
                  </a:lnTo>
                  <a:lnTo>
                    <a:pt x="17262" y="8599"/>
                  </a:lnTo>
                  <a:lnTo>
                    <a:pt x="16832" y="8427"/>
                  </a:lnTo>
                  <a:lnTo>
                    <a:pt x="16832" y="8427"/>
                  </a:lnTo>
                  <a:lnTo>
                    <a:pt x="16767" y="8406"/>
                  </a:lnTo>
                  <a:lnTo>
                    <a:pt x="16746" y="8363"/>
                  </a:lnTo>
                  <a:lnTo>
                    <a:pt x="16724" y="8298"/>
                  </a:lnTo>
                  <a:lnTo>
                    <a:pt x="16724" y="8234"/>
                  </a:lnTo>
                  <a:lnTo>
                    <a:pt x="16724" y="8105"/>
                  </a:lnTo>
                  <a:lnTo>
                    <a:pt x="16724" y="8105"/>
                  </a:lnTo>
                  <a:lnTo>
                    <a:pt x="16402" y="7997"/>
                  </a:lnTo>
                  <a:lnTo>
                    <a:pt x="16402" y="8019"/>
                  </a:lnTo>
                  <a:lnTo>
                    <a:pt x="16402" y="8019"/>
                  </a:lnTo>
                  <a:lnTo>
                    <a:pt x="16359" y="8083"/>
                  </a:lnTo>
                  <a:lnTo>
                    <a:pt x="16316" y="8148"/>
                  </a:lnTo>
                  <a:lnTo>
                    <a:pt x="16273" y="8169"/>
                  </a:lnTo>
                  <a:lnTo>
                    <a:pt x="16208" y="8191"/>
                  </a:lnTo>
                  <a:lnTo>
                    <a:pt x="16208" y="8191"/>
                  </a:lnTo>
                  <a:lnTo>
                    <a:pt x="16123" y="8169"/>
                  </a:lnTo>
                  <a:lnTo>
                    <a:pt x="15693" y="7997"/>
                  </a:lnTo>
                  <a:lnTo>
                    <a:pt x="15693" y="7997"/>
                  </a:lnTo>
                  <a:lnTo>
                    <a:pt x="15628" y="7954"/>
                  </a:lnTo>
                  <a:lnTo>
                    <a:pt x="15607" y="7911"/>
                  </a:lnTo>
                  <a:lnTo>
                    <a:pt x="15585" y="7868"/>
                  </a:lnTo>
                  <a:lnTo>
                    <a:pt x="15585" y="7804"/>
                  </a:lnTo>
                  <a:lnTo>
                    <a:pt x="15585" y="7718"/>
                  </a:lnTo>
                  <a:lnTo>
                    <a:pt x="15585" y="7718"/>
                  </a:lnTo>
                  <a:lnTo>
                    <a:pt x="15263" y="7611"/>
                  </a:lnTo>
                  <a:lnTo>
                    <a:pt x="15263" y="7611"/>
                  </a:lnTo>
                  <a:lnTo>
                    <a:pt x="15220" y="7654"/>
                  </a:lnTo>
                  <a:lnTo>
                    <a:pt x="15177" y="7697"/>
                  </a:lnTo>
                  <a:lnTo>
                    <a:pt x="15134" y="7740"/>
                  </a:lnTo>
                  <a:lnTo>
                    <a:pt x="15069" y="7740"/>
                  </a:lnTo>
                  <a:lnTo>
                    <a:pt x="15069" y="7740"/>
                  </a:lnTo>
                  <a:lnTo>
                    <a:pt x="14983" y="7740"/>
                  </a:lnTo>
                  <a:lnTo>
                    <a:pt x="14553" y="7546"/>
                  </a:lnTo>
                  <a:lnTo>
                    <a:pt x="14553" y="7546"/>
                  </a:lnTo>
                  <a:lnTo>
                    <a:pt x="14510" y="7525"/>
                  </a:lnTo>
                  <a:lnTo>
                    <a:pt x="14467" y="7482"/>
                  </a:lnTo>
                  <a:lnTo>
                    <a:pt x="14446" y="7417"/>
                  </a:lnTo>
                  <a:lnTo>
                    <a:pt x="14446" y="7374"/>
                  </a:lnTo>
                  <a:lnTo>
                    <a:pt x="14446" y="7331"/>
                  </a:lnTo>
                  <a:lnTo>
                    <a:pt x="14446" y="7331"/>
                  </a:lnTo>
                  <a:lnTo>
                    <a:pt x="14102" y="7202"/>
                  </a:lnTo>
                  <a:lnTo>
                    <a:pt x="14102" y="7202"/>
                  </a:lnTo>
                  <a:lnTo>
                    <a:pt x="14080" y="7245"/>
                  </a:lnTo>
                  <a:lnTo>
                    <a:pt x="14037" y="7288"/>
                  </a:lnTo>
                  <a:lnTo>
                    <a:pt x="13973" y="7288"/>
                  </a:lnTo>
                  <a:lnTo>
                    <a:pt x="13930" y="7310"/>
                  </a:lnTo>
                  <a:lnTo>
                    <a:pt x="13930" y="7310"/>
                  </a:lnTo>
                  <a:lnTo>
                    <a:pt x="13865" y="7288"/>
                  </a:lnTo>
                  <a:lnTo>
                    <a:pt x="13414" y="7116"/>
                  </a:lnTo>
                  <a:lnTo>
                    <a:pt x="13414" y="7116"/>
                  </a:lnTo>
                  <a:lnTo>
                    <a:pt x="13371" y="7073"/>
                  </a:lnTo>
                  <a:lnTo>
                    <a:pt x="13328" y="7030"/>
                  </a:lnTo>
                  <a:lnTo>
                    <a:pt x="13306" y="6987"/>
                  </a:lnTo>
                  <a:lnTo>
                    <a:pt x="13306" y="6923"/>
                  </a:lnTo>
                  <a:lnTo>
                    <a:pt x="13306" y="6923"/>
                  </a:lnTo>
                  <a:lnTo>
                    <a:pt x="12941" y="6794"/>
                  </a:lnTo>
                  <a:lnTo>
                    <a:pt x="12941" y="6794"/>
                  </a:lnTo>
                  <a:lnTo>
                    <a:pt x="12877" y="6858"/>
                  </a:lnTo>
                  <a:lnTo>
                    <a:pt x="12791" y="6858"/>
                  </a:lnTo>
                  <a:lnTo>
                    <a:pt x="12791" y="6858"/>
                  </a:lnTo>
                  <a:lnTo>
                    <a:pt x="12726" y="6858"/>
                  </a:lnTo>
                  <a:lnTo>
                    <a:pt x="12275" y="6665"/>
                  </a:lnTo>
                  <a:lnTo>
                    <a:pt x="12275" y="6665"/>
                  </a:lnTo>
                  <a:lnTo>
                    <a:pt x="12210" y="6622"/>
                  </a:lnTo>
                  <a:lnTo>
                    <a:pt x="12167" y="6536"/>
                  </a:lnTo>
                  <a:lnTo>
                    <a:pt x="12167" y="6536"/>
                  </a:lnTo>
                  <a:lnTo>
                    <a:pt x="11759" y="6385"/>
                  </a:lnTo>
                  <a:lnTo>
                    <a:pt x="11759" y="6385"/>
                  </a:lnTo>
                  <a:lnTo>
                    <a:pt x="11716" y="6428"/>
                  </a:lnTo>
                  <a:lnTo>
                    <a:pt x="11651" y="6428"/>
                  </a:lnTo>
                  <a:lnTo>
                    <a:pt x="11651" y="6428"/>
                  </a:lnTo>
                  <a:lnTo>
                    <a:pt x="11587" y="6407"/>
                  </a:lnTo>
                  <a:lnTo>
                    <a:pt x="11135" y="6235"/>
                  </a:lnTo>
                  <a:lnTo>
                    <a:pt x="11135" y="6235"/>
                  </a:lnTo>
                  <a:lnTo>
                    <a:pt x="11092" y="6192"/>
                  </a:lnTo>
                  <a:lnTo>
                    <a:pt x="11049" y="6149"/>
                  </a:lnTo>
                  <a:lnTo>
                    <a:pt x="11049" y="6149"/>
                  </a:lnTo>
                  <a:lnTo>
                    <a:pt x="10576" y="5977"/>
                  </a:lnTo>
                  <a:lnTo>
                    <a:pt x="10576" y="5977"/>
                  </a:lnTo>
                  <a:lnTo>
                    <a:pt x="10512" y="5998"/>
                  </a:lnTo>
                  <a:lnTo>
                    <a:pt x="10512" y="5998"/>
                  </a:lnTo>
                  <a:lnTo>
                    <a:pt x="10447" y="5977"/>
                  </a:lnTo>
                  <a:lnTo>
                    <a:pt x="9996" y="5783"/>
                  </a:lnTo>
                  <a:lnTo>
                    <a:pt x="9996" y="5783"/>
                  </a:lnTo>
                  <a:lnTo>
                    <a:pt x="9953" y="5762"/>
                  </a:lnTo>
                  <a:lnTo>
                    <a:pt x="9953" y="5762"/>
                  </a:lnTo>
                  <a:lnTo>
                    <a:pt x="8706" y="5332"/>
                  </a:lnTo>
                  <a:lnTo>
                    <a:pt x="8556" y="6127"/>
                  </a:lnTo>
                  <a:lnTo>
                    <a:pt x="8556" y="6127"/>
                  </a:lnTo>
                  <a:lnTo>
                    <a:pt x="8513" y="6256"/>
                  </a:lnTo>
                  <a:lnTo>
                    <a:pt x="8427" y="6364"/>
                  </a:lnTo>
                  <a:lnTo>
                    <a:pt x="8319" y="6407"/>
                  </a:lnTo>
                  <a:lnTo>
                    <a:pt x="8190" y="6428"/>
                  </a:lnTo>
                  <a:lnTo>
                    <a:pt x="8190" y="6428"/>
                  </a:lnTo>
                  <a:lnTo>
                    <a:pt x="8126" y="6428"/>
                  </a:lnTo>
                  <a:lnTo>
                    <a:pt x="8040" y="6407"/>
                  </a:lnTo>
                  <a:lnTo>
                    <a:pt x="7158" y="5998"/>
                  </a:lnTo>
                  <a:lnTo>
                    <a:pt x="7158" y="5998"/>
                  </a:lnTo>
                  <a:lnTo>
                    <a:pt x="7072" y="5934"/>
                  </a:lnTo>
                  <a:lnTo>
                    <a:pt x="7008" y="5826"/>
                  </a:lnTo>
                  <a:lnTo>
                    <a:pt x="6965" y="5719"/>
                  </a:lnTo>
                  <a:lnTo>
                    <a:pt x="6965" y="5590"/>
                  </a:lnTo>
                  <a:lnTo>
                    <a:pt x="7094" y="4773"/>
                  </a:lnTo>
                  <a:lnTo>
                    <a:pt x="7094" y="4773"/>
                  </a:lnTo>
                  <a:lnTo>
                    <a:pt x="5310" y="4150"/>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2"/>
            <p:cNvSpPr/>
            <p:nvPr/>
          </p:nvSpPr>
          <p:spPr>
            <a:xfrm>
              <a:off x="5628875" y="-1195775"/>
              <a:ext cx="43575" cy="41425"/>
            </a:xfrm>
            <a:custGeom>
              <a:avLst/>
              <a:gdLst/>
              <a:ahLst/>
              <a:cxnLst/>
              <a:rect l="l" t="t" r="r" b="b"/>
              <a:pathLst>
                <a:path w="1743" h="1657" extrusionOk="0">
                  <a:moveTo>
                    <a:pt x="130" y="1"/>
                  </a:moveTo>
                  <a:lnTo>
                    <a:pt x="1" y="818"/>
                  </a:lnTo>
                  <a:lnTo>
                    <a:pt x="1" y="947"/>
                  </a:lnTo>
                  <a:lnTo>
                    <a:pt x="44" y="1054"/>
                  </a:lnTo>
                  <a:lnTo>
                    <a:pt x="108" y="1162"/>
                  </a:lnTo>
                  <a:lnTo>
                    <a:pt x="194" y="1226"/>
                  </a:lnTo>
                  <a:lnTo>
                    <a:pt x="1076" y="1635"/>
                  </a:lnTo>
                  <a:lnTo>
                    <a:pt x="1162" y="1656"/>
                  </a:lnTo>
                  <a:lnTo>
                    <a:pt x="1226" y="1656"/>
                  </a:lnTo>
                  <a:lnTo>
                    <a:pt x="1355" y="1635"/>
                  </a:lnTo>
                  <a:lnTo>
                    <a:pt x="1463" y="1592"/>
                  </a:lnTo>
                  <a:lnTo>
                    <a:pt x="1549" y="1484"/>
                  </a:lnTo>
                  <a:lnTo>
                    <a:pt x="1592" y="1355"/>
                  </a:lnTo>
                  <a:lnTo>
                    <a:pt x="1742" y="560"/>
                  </a:lnTo>
                  <a:lnTo>
                    <a:pt x="1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42"/>
            <p:cNvSpPr/>
            <p:nvPr/>
          </p:nvSpPr>
          <p:spPr>
            <a:xfrm>
              <a:off x="5628875" y="-1195775"/>
              <a:ext cx="43575" cy="41425"/>
            </a:xfrm>
            <a:custGeom>
              <a:avLst/>
              <a:gdLst/>
              <a:ahLst/>
              <a:cxnLst/>
              <a:rect l="l" t="t" r="r" b="b"/>
              <a:pathLst>
                <a:path w="1743" h="1657" fill="none" extrusionOk="0">
                  <a:moveTo>
                    <a:pt x="130" y="1"/>
                  </a:moveTo>
                  <a:lnTo>
                    <a:pt x="1" y="818"/>
                  </a:lnTo>
                  <a:lnTo>
                    <a:pt x="1" y="818"/>
                  </a:lnTo>
                  <a:lnTo>
                    <a:pt x="1" y="947"/>
                  </a:lnTo>
                  <a:lnTo>
                    <a:pt x="44" y="1054"/>
                  </a:lnTo>
                  <a:lnTo>
                    <a:pt x="108" y="1162"/>
                  </a:lnTo>
                  <a:lnTo>
                    <a:pt x="194" y="1226"/>
                  </a:lnTo>
                  <a:lnTo>
                    <a:pt x="1076" y="1635"/>
                  </a:lnTo>
                  <a:lnTo>
                    <a:pt x="1076" y="1635"/>
                  </a:lnTo>
                  <a:lnTo>
                    <a:pt x="1162" y="1656"/>
                  </a:lnTo>
                  <a:lnTo>
                    <a:pt x="1226" y="1656"/>
                  </a:lnTo>
                  <a:lnTo>
                    <a:pt x="1226" y="1656"/>
                  </a:lnTo>
                  <a:lnTo>
                    <a:pt x="1355" y="1635"/>
                  </a:lnTo>
                  <a:lnTo>
                    <a:pt x="1463" y="1592"/>
                  </a:lnTo>
                  <a:lnTo>
                    <a:pt x="1549" y="1484"/>
                  </a:lnTo>
                  <a:lnTo>
                    <a:pt x="1592" y="1355"/>
                  </a:lnTo>
                  <a:lnTo>
                    <a:pt x="1742" y="560"/>
                  </a:lnTo>
                  <a:lnTo>
                    <a:pt x="1742" y="560"/>
                  </a:lnTo>
                  <a:lnTo>
                    <a:pt x="130"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2"/>
            <p:cNvSpPr/>
            <p:nvPr/>
          </p:nvSpPr>
          <p:spPr>
            <a:xfrm>
              <a:off x="5703575" y="-1171050"/>
              <a:ext cx="15625" cy="5950"/>
            </a:xfrm>
            <a:custGeom>
              <a:avLst/>
              <a:gdLst/>
              <a:ahLst/>
              <a:cxnLst/>
              <a:rect l="l" t="t" r="r" b="b"/>
              <a:pathLst>
                <a:path w="625" h="238" extrusionOk="0">
                  <a:moveTo>
                    <a:pt x="1" y="1"/>
                  </a:moveTo>
                  <a:lnTo>
                    <a:pt x="44" y="22"/>
                  </a:lnTo>
                  <a:lnTo>
                    <a:pt x="495" y="216"/>
                  </a:lnTo>
                  <a:lnTo>
                    <a:pt x="560" y="237"/>
                  </a:lnTo>
                  <a:lnTo>
                    <a:pt x="624" y="21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2"/>
            <p:cNvSpPr/>
            <p:nvPr/>
          </p:nvSpPr>
          <p:spPr>
            <a:xfrm>
              <a:off x="5703575" y="-1171050"/>
              <a:ext cx="15625" cy="5950"/>
            </a:xfrm>
            <a:custGeom>
              <a:avLst/>
              <a:gdLst/>
              <a:ahLst/>
              <a:cxnLst/>
              <a:rect l="l" t="t" r="r" b="b"/>
              <a:pathLst>
                <a:path w="625" h="238" fill="none" extrusionOk="0">
                  <a:moveTo>
                    <a:pt x="1" y="1"/>
                  </a:moveTo>
                  <a:lnTo>
                    <a:pt x="1" y="1"/>
                  </a:lnTo>
                  <a:lnTo>
                    <a:pt x="44" y="22"/>
                  </a:lnTo>
                  <a:lnTo>
                    <a:pt x="495" y="216"/>
                  </a:lnTo>
                  <a:lnTo>
                    <a:pt x="495" y="216"/>
                  </a:lnTo>
                  <a:lnTo>
                    <a:pt x="560" y="237"/>
                  </a:lnTo>
                  <a:lnTo>
                    <a:pt x="560" y="237"/>
                  </a:lnTo>
                  <a:lnTo>
                    <a:pt x="624" y="216"/>
                  </a:lnTo>
                  <a:lnTo>
                    <a:pt x="624" y="216"/>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2"/>
            <p:cNvSpPr/>
            <p:nvPr/>
          </p:nvSpPr>
          <p:spPr>
            <a:xfrm>
              <a:off x="5731000" y="-1161375"/>
              <a:ext cx="17750" cy="7025"/>
            </a:xfrm>
            <a:custGeom>
              <a:avLst/>
              <a:gdLst/>
              <a:ahLst/>
              <a:cxnLst/>
              <a:rect l="l" t="t" r="r" b="b"/>
              <a:pathLst>
                <a:path w="710" h="281" extrusionOk="0">
                  <a:moveTo>
                    <a:pt x="0" y="1"/>
                  </a:moveTo>
                  <a:lnTo>
                    <a:pt x="43" y="44"/>
                  </a:lnTo>
                  <a:lnTo>
                    <a:pt x="86" y="87"/>
                  </a:lnTo>
                  <a:lnTo>
                    <a:pt x="538" y="259"/>
                  </a:lnTo>
                  <a:lnTo>
                    <a:pt x="602" y="280"/>
                  </a:lnTo>
                  <a:lnTo>
                    <a:pt x="667" y="280"/>
                  </a:lnTo>
                  <a:lnTo>
                    <a:pt x="710" y="23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2"/>
            <p:cNvSpPr/>
            <p:nvPr/>
          </p:nvSpPr>
          <p:spPr>
            <a:xfrm>
              <a:off x="5731000" y="-1161375"/>
              <a:ext cx="17750" cy="7025"/>
            </a:xfrm>
            <a:custGeom>
              <a:avLst/>
              <a:gdLst/>
              <a:ahLst/>
              <a:cxnLst/>
              <a:rect l="l" t="t" r="r" b="b"/>
              <a:pathLst>
                <a:path w="710" h="281" fill="none" extrusionOk="0">
                  <a:moveTo>
                    <a:pt x="0" y="1"/>
                  </a:moveTo>
                  <a:lnTo>
                    <a:pt x="0" y="1"/>
                  </a:lnTo>
                  <a:lnTo>
                    <a:pt x="43" y="44"/>
                  </a:lnTo>
                  <a:lnTo>
                    <a:pt x="86" y="87"/>
                  </a:lnTo>
                  <a:lnTo>
                    <a:pt x="538" y="259"/>
                  </a:lnTo>
                  <a:lnTo>
                    <a:pt x="538" y="259"/>
                  </a:lnTo>
                  <a:lnTo>
                    <a:pt x="602" y="280"/>
                  </a:lnTo>
                  <a:lnTo>
                    <a:pt x="602" y="280"/>
                  </a:lnTo>
                  <a:lnTo>
                    <a:pt x="667" y="280"/>
                  </a:lnTo>
                  <a:lnTo>
                    <a:pt x="710" y="237"/>
                  </a:lnTo>
                  <a:lnTo>
                    <a:pt x="710" y="237"/>
                  </a:lnTo>
                  <a:lnTo>
                    <a:pt x="0"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2"/>
            <p:cNvSpPr/>
            <p:nvPr/>
          </p:nvSpPr>
          <p:spPr>
            <a:xfrm>
              <a:off x="5758950" y="-1151700"/>
              <a:ext cx="19350" cy="8100"/>
            </a:xfrm>
            <a:custGeom>
              <a:avLst/>
              <a:gdLst/>
              <a:ahLst/>
              <a:cxnLst/>
              <a:rect l="l" t="t" r="r" b="b"/>
              <a:pathLst>
                <a:path w="774" h="324" extrusionOk="0">
                  <a:moveTo>
                    <a:pt x="0" y="1"/>
                  </a:moveTo>
                  <a:lnTo>
                    <a:pt x="43" y="87"/>
                  </a:lnTo>
                  <a:lnTo>
                    <a:pt x="108" y="130"/>
                  </a:lnTo>
                  <a:lnTo>
                    <a:pt x="559" y="323"/>
                  </a:lnTo>
                  <a:lnTo>
                    <a:pt x="710" y="323"/>
                  </a:lnTo>
                  <a:lnTo>
                    <a:pt x="774" y="2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2"/>
            <p:cNvSpPr/>
            <p:nvPr/>
          </p:nvSpPr>
          <p:spPr>
            <a:xfrm>
              <a:off x="5758950" y="-1151700"/>
              <a:ext cx="19350" cy="8100"/>
            </a:xfrm>
            <a:custGeom>
              <a:avLst/>
              <a:gdLst/>
              <a:ahLst/>
              <a:cxnLst/>
              <a:rect l="l" t="t" r="r" b="b"/>
              <a:pathLst>
                <a:path w="774" h="324" fill="none" extrusionOk="0">
                  <a:moveTo>
                    <a:pt x="0" y="1"/>
                  </a:moveTo>
                  <a:lnTo>
                    <a:pt x="0" y="1"/>
                  </a:lnTo>
                  <a:lnTo>
                    <a:pt x="43" y="87"/>
                  </a:lnTo>
                  <a:lnTo>
                    <a:pt x="108" y="130"/>
                  </a:lnTo>
                  <a:lnTo>
                    <a:pt x="559" y="323"/>
                  </a:lnTo>
                  <a:lnTo>
                    <a:pt x="559" y="323"/>
                  </a:lnTo>
                  <a:lnTo>
                    <a:pt x="624" y="323"/>
                  </a:lnTo>
                  <a:lnTo>
                    <a:pt x="624" y="323"/>
                  </a:lnTo>
                  <a:lnTo>
                    <a:pt x="710" y="323"/>
                  </a:lnTo>
                  <a:lnTo>
                    <a:pt x="774" y="259"/>
                  </a:lnTo>
                  <a:lnTo>
                    <a:pt x="774" y="259"/>
                  </a:lnTo>
                  <a:lnTo>
                    <a:pt x="0"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2"/>
            <p:cNvSpPr/>
            <p:nvPr/>
          </p:nvSpPr>
          <p:spPr>
            <a:xfrm>
              <a:off x="5787425" y="-1142025"/>
              <a:ext cx="19900" cy="9700"/>
            </a:xfrm>
            <a:custGeom>
              <a:avLst/>
              <a:gdLst/>
              <a:ahLst/>
              <a:cxnLst/>
              <a:rect l="l" t="t" r="r" b="b"/>
              <a:pathLst>
                <a:path w="796" h="388" extrusionOk="0">
                  <a:moveTo>
                    <a:pt x="0" y="1"/>
                  </a:moveTo>
                  <a:lnTo>
                    <a:pt x="0" y="65"/>
                  </a:lnTo>
                  <a:lnTo>
                    <a:pt x="22" y="108"/>
                  </a:lnTo>
                  <a:lnTo>
                    <a:pt x="65" y="151"/>
                  </a:lnTo>
                  <a:lnTo>
                    <a:pt x="108" y="194"/>
                  </a:lnTo>
                  <a:lnTo>
                    <a:pt x="559" y="366"/>
                  </a:lnTo>
                  <a:lnTo>
                    <a:pt x="624" y="388"/>
                  </a:lnTo>
                  <a:lnTo>
                    <a:pt x="667" y="366"/>
                  </a:lnTo>
                  <a:lnTo>
                    <a:pt x="731" y="366"/>
                  </a:lnTo>
                  <a:lnTo>
                    <a:pt x="774" y="323"/>
                  </a:lnTo>
                  <a:lnTo>
                    <a:pt x="796" y="28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42"/>
            <p:cNvSpPr/>
            <p:nvPr/>
          </p:nvSpPr>
          <p:spPr>
            <a:xfrm>
              <a:off x="5787425" y="-1142025"/>
              <a:ext cx="19900" cy="9700"/>
            </a:xfrm>
            <a:custGeom>
              <a:avLst/>
              <a:gdLst/>
              <a:ahLst/>
              <a:cxnLst/>
              <a:rect l="l" t="t" r="r" b="b"/>
              <a:pathLst>
                <a:path w="796" h="388" fill="none" extrusionOk="0">
                  <a:moveTo>
                    <a:pt x="0" y="1"/>
                  </a:moveTo>
                  <a:lnTo>
                    <a:pt x="0" y="1"/>
                  </a:lnTo>
                  <a:lnTo>
                    <a:pt x="0" y="65"/>
                  </a:lnTo>
                  <a:lnTo>
                    <a:pt x="22" y="108"/>
                  </a:lnTo>
                  <a:lnTo>
                    <a:pt x="65" y="151"/>
                  </a:lnTo>
                  <a:lnTo>
                    <a:pt x="108" y="194"/>
                  </a:lnTo>
                  <a:lnTo>
                    <a:pt x="559" y="366"/>
                  </a:lnTo>
                  <a:lnTo>
                    <a:pt x="559" y="366"/>
                  </a:lnTo>
                  <a:lnTo>
                    <a:pt x="624" y="388"/>
                  </a:lnTo>
                  <a:lnTo>
                    <a:pt x="624" y="388"/>
                  </a:lnTo>
                  <a:lnTo>
                    <a:pt x="667" y="366"/>
                  </a:lnTo>
                  <a:lnTo>
                    <a:pt x="731" y="366"/>
                  </a:lnTo>
                  <a:lnTo>
                    <a:pt x="774" y="323"/>
                  </a:lnTo>
                  <a:lnTo>
                    <a:pt x="796" y="280"/>
                  </a:lnTo>
                  <a:lnTo>
                    <a:pt x="796" y="280"/>
                  </a:lnTo>
                  <a:lnTo>
                    <a:pt x="0"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2"/>
            <p:cNvSpPr/>
            <p:nvPr/>
          </p:nvSpPr>
          <p:spPr>
            <a:xfrm>
              <a:off x="5815900" y="-1131800"/>
              <a:ext cx="20450" cy="10225"/>
            </a:xfrm>
            <a:custGeom>
              <a:avLst/>
              <a:gdLst/>
              <a:ahLst/>
              <a:cxnLst/>
              <a:rect l="l" t="t" r="r" b="b"/>
              <a:pathLst>
                <a:path w="818" h="409" extrusionOk="0">
                  <a:moveTo>
                    <a:pt x="1" y="0"/>
                  </a:moveTo>
                  <a:lnTo>
                    <a:pt x="1" y="43"/>
                  </a:lnTo>
                  <a:lnTo>
                    <a:pt x="1" y="86"/>
                  </a:lnTo>
                  <a:lnTo>
                    <a:pt x="22" y="151"/>
                  </a:lnTo>
                  <a:lnTo>
                    <a:pt x="65" y="194"/>
                  </a:lnTo>
                  <a:lnTo>
                    <a:pt x="108" y="215"/>
                  </a:lnTo>
                  <a:lnTo>
                    <a:pt x="538" y="409"/>
                  </a:lnTo>
                  <a:lnTo>
                    <a:pt x="689" y="409"/>
                  </a:lnTo>
                  <a:lnTo>
                    <a:pt x="732" y="366"/>
                  </a:lnTo>
                  <a:lnTo>
                    <a:pt x="775" y="323"/>
                  </a:lnTo>
                  <a:lnTo>
                    <a:pt x="818" y="28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2"/>
            <p:cNvSpPr/>
            <p:nvPr/>
          </p:nvSpPr>
          <p:spPr>
            <a:xfrm>
              <a:off x="5815900" y="-1131800"/>
              <a:ext cx="20450" cy="10225"/>
            </a:xfrm>
            <a:custGeom>
              <a:avLst/>
              <a:gdLst/>
              <a:ahLst/>
              <a:cxnLst/>
              <a:rect l="l" t="t" r="r" b="b"/>
              <a:pathLst>
                <a:path w="818" h="409" fill="none" extrusionOk="0">
                  <a:moveTo>
                    <a:pt x="1" y="0"/>
                  </a:moveTo>
                  <a:lnTo>
                    <a:pt x="1" y="43"/>
                  </a:lnTo>
                  <a:lnTo>
                    <a:pt x="1" y="43"/>
                  </a:lnTo>
                  <a:lnTo>
                    <a:pt x="1" y="86"/>
                  </a:lnTo>
                  <a:lnTo>
                    <a:pt x="22" y="151"/>
                  </a:lnTo>
                  <a:lnTo>
                    <a:pt x="65" y="194"/>
                  </a:lnTo>
                  <a:lnTo>
                    <a:pt x="108" y="215"/>
                  </a:lnTo>
                  <a:lnTo>
                    <a:pt x="538" y="409"/>
                  </a:lnTo>
                  <a:lnTo>
                    <a:pt x="538" y="409"/>
                  </a:lnTo>
                  <a:lnTo>
                    <a:pt x="624" y="409"/>
                  </a:lnTo>
                  <a:lnTo>
                    <a:pt x="624" y="409"/>
                  </a:lnTo>
                  <a:lnTo>
                    <a:pt x="689" y="409"/>
                  </a:lnTo>
                  <a:lnTo>
                    <a:pt x="732" y="366"/>
                  </a:lnTo>
                  <a:lnTo>
                    <a:pt x="775" y="323"/>
                  </a:lnTo>
                  <a:lnTo>
                    <a:pt x="818" y="280"/>
                  </a:lnTo>
                  <a:lnTo>
                    <a:pt x="818" y="28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2"/>
            <p:cNvSpPr/>
            <p:nvPr/>
          </p:nvSpPr>
          <p:spPr>
            <a:xfrm>
              <a:off x="5844400" y="-1122125"/>
              <a:ext cx="20425" cy="11825"/>
            </a:xfrm>
            <a:custGeom>
              <a:avLst/>
              <a:gdLst/>
              <a:ahLst/>
              <a:cxnLst/>
              <a:rect l="l" t="t" r="r" b="b"/>
              <a:pathLst>
                <a:path w="817" h="473" extrusionOk="0">
                  <a:moveTo>
                    <a:pt x="0" y="0"/>
                  </a:moveTo>
                  <a:lnTo>
                    <a:pt x="0" y="86"/>
                  </a:lnTo>
                  <a:lnTo>
                    <a:pt x="0" y="150"/>
                  </a:lnTo>
                  <a:lnTo>
                    <a:pt x="22" y="193"/>
                  </a:lnTo>
                  <a:lnTo>
                    <a:pt x="43" y="236"/>
                  </a:lnTo>
                  <a:lnTo>
                    <a:pt x="108" y="279"/>
                  </a:lnTo>
                  <a:lnTo>
                    <a:pt x="538" y="451"/>
                  </a:lnTo>
                  <a:lnTo>
                    <a:pt x="623" y="473"/>
                  </a:lnTo>
                  <a:lnTo>
                    <a:pt x="688" y="451"/>
                  </a:lnTo>
                  <a:lnTo>
                    <a:pt x="731" y="430"/>
                  </a:lnTo>
                  <a:lnTo>
                    <a:pt x="774" y="365"/>
                  </a:lnTo>
                  <a:lnTo>
                    <a:pt x="817" y="301"/>
                  </a:lnTo>
                  <a:lnTo>
                    <a:pt x="817" y="27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2"/>
            <p:cNvSpPr/>
            <p:nvPr/>
          </p:nvSpPr>
          <p:spPr>
            <a:xfrm>
              <a:off x="5844400" y="-1122125"/>
              <a:ext cx="20425" cy="11825"/>
            </a:xfrm>
            <a:custGeom>
              <a:avLst/>
              <a:gdLst/>
              <a:ahLst/>
              <a:cxnLst/>
              <a:rect l="l" t="t" r="r" b="b"/>
              <a:pathLst>
                <a:path w="817" h="473" fill="none" extrusionOk="0">
                  <a:moveTo>
                    <a:pt x="0" y="0"/>
                  </a:moveTo>
                  <a:lnTo>
                    <a:pt x="0" y="86"/>
                  </a:lnTo>
                  <a:lnTo>
                    <a:pt x="0" y="86"/>
                  </a:lnTo>
                  <a:lnTo>
                    <a:pt x="0" y="150"/>
                  </a:lnTo>
                  <a:lnTo>
                    <a:pt x="22" y="193"/>
                  </a:lnTo>
                  <a:lnTo>
                    <a:pt x="43" y="236"/>
                  </a:lnTo>
                  <a:lnTo>
                    <a:pt x="108" y="279"/>
                  </a:lnTo>
                  <a:lnTo>
                    <a:pt x="538" y="451"/>
                  </a:lnTo>
                  <a:lnTo>
                    <a:pt x="538" y="451"/>
                  </a:lnTo>
                  <a:lnTo>
                    <a:pt x="623" y="473"/>
                  </a:lnTo>
                  <a:lnTo>
                    <a:pt x="623" y="473"/>
                  </a:lnTo>
                  <a:lnTo>
                    <a:pt x="688" y="451"/>
                  </a:lnTo>
                  <a:lnTo>
                    <a:pt x="731" y="430"/>
                  </a:lnTo>
                  <a:lnTo>
                    <a:pt x="774" y="365"/>
                  </a:lnTo>
                  <a:lnTo>
                    <a:pt x="817" y="301"/>
                  </a:lnTo>
                  <a:lnTo>
                    <a:pt x="817" y="279"/>
                  </a:lnTo>
                  <a:lnTo>
                    <a:pt x="817" y="279"/>
                  </a:lnTo>
                  <a:lnTo>
                    <a:pt x="0"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2"/>
            <p:cNvSpPr/>
            <p:nvPr/>
          </p:nvSpPr>
          <p:spPr>
            <a:xfrm>
              <a:off x="5872875" y="-1112475"/>
              <a:ext cx="20450" cy="12925"/>
            </a:xfrm>
            <a:custGeom>
              <a:avLst/>
              <a:gdLst/>
              <a:ahLst/>
              <a:cxnLst/>
              <a:rect l="l" t="t" r="r" b="b"/>
              <a:pathLst>
                <a:path w="818" h="517" extrusionOk="0">
                  <a:moveTo>
                    <a:pt x="0" y="1"/>
                  </a:moveTo>
                  <a:lnTo>
                    <a:pt x="0" y="130"/>
                  </a:lnTo>
                  <a:lnTo>
                    <a:pt x="0" y="194"/>
                  </a:lnTo>
                  <a:lnTo>
                    <a:pt x="22" y="259"/>
                  </a:lnTo>
                  <a:lnTo>
                    <a:pt x="43" y="302"/>
                  </a:lnTo>
                  <a:lnTo>
                    <a:pt x="108" y="323"/>
                  </a:lnTo>
                  <a:lnTo>
                    <a:pt x="538" y="495"/>
                  </a:lnTo>
                  <a:lnTo>
                    <a:pt x="624" y="517"/>
                  </a:lnTo>
                  <a:lnTo>
                    <a:pt x="688" y="517"/>
                  </a:lnTo>
                  <a:lnTo>
                    <a:pt x="731" y="474"/>
                  </a:lnTo>
                  <a:lnTo>
                    <a:pt x="774" y="431"/>
                  </a:lnTo>
                  <a:lnTo>
                    <a:pt x="796" y="366"/>
                  </a:lnTo>
                  <a:lnTo>
                    <a:pt x="817" y="28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2"/>
            <p:cNvSpPr/>
            <p:nvPr/>
          </p:nvSpPr>
          <p:spPr>
            <a:xfrm>
              <a:off x="5872875" y="-1112475"/>
              <a:ext cx="20450" cy="12925"/>
            </a:xfrm>
            <a:custGeom>
              <a:avLst/>
              <a:gdLst/>
              <a:ahLst/>
              <a:cxnLst/>
              <a:rect l="l" t="t" r="r" b="b"/>
              <a:pathLst>
                <a:path w="818" h="517" fill="none" extrusionOk="0">
                  <a:moveTo>
                    <a:pt x="0" y="1"/>
                  </a:moveTo>
                  <a:lnTo>
                    <a:pt x="0" y="130"/>
                  </a:lnTo>
                  <a:lnTo>
                    <a:pt x="0" y="130"/>
                  </a:lnTo>
                  <a:lnTo>
                    <a:pt x="0" y="194"/>
                  </a:lnTo>
                  <a:lnTo>
                    <a:pt x="22" y="259"/>
                  </a:lnTo>
                  <a:lnTo>
                    <a:pt x="43" y="302"/>
                  </a:lnTo>
                  <a:lnTo>
                    <a:pt x="108" y="323"/>
                  </a:lnTo>
                  <a:lnTo>
                    <a:pt x="538" y="495"/>
                  </a:lnTo>
                  <a:lnTo>
                    <a:pt x="538" y="495"/>
                  </a:lnTo>
                  <a:lnTo>
                    <a:pt x="624" y="517"/>
                  </a:lnTo>
                  <a:lnTo>
                    <a:pt x="624" y="517"/>
                  </a:lnTo>
                  <a:lnTo>
                    <a:pt x="688" y="517"/>
                  </a:lnTo>
                  <a:lnTo>
                    <a:pt x="731" y="474"/>
                  </a:lnTo>
                  <a:lnTo>
                    <a:pt x="774" y="431"/>
                  </a:lnTo>
                  <a:lnTo>
                    <a:pt x="796" y="366"/>
                  </a:lnTo>
                  <a:lnTo>
                    <a:pt x="817" y="280"/>
                  </a:lnTo>
                  <a:lnTo>
                    <a:pt x="817" y="280"/>
                  </a:lnTo>
                  <a:lnTo>
                    <a:pt x="0"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2"/>
            <p:cNvSpPr/>
            <p:nvPr/>
          </p:nvSpPr>
          <p:spPr>
            <a:xfrm>
              <a:off x="5901350" y="-1102250"/>
              <a:ext cx="20450" cy="14000"/>
            </a:xfrm>
            <a:custGeom>
              <a:avLst/>
              <a:gdLst/>
              <a:ahLst/>
              <a:cxnLst/>
              <a:rect l="l" t="t" r="r" b="b"/>
              <a:pathLst>
                <a:path w="818" h="560" extrusionOk="0">
                  <a:moveTo>
                    <a:pt x="22" y="0"/>
                  </a:moveTo>
                  <a:lnTo>
                    <a:pt x="1" y="172"/>
                  </a:lnTo>
                  <a:lnTo>
                    <a:pt x="1" y="237"/>
                  </a:lnTo>
                  <a:lnTo>
                    <a:pt x="22" y="280"/>
                  </a:lnTo>
                  <a:lnTo>
                    <a:pt x="44" y="323"/>
                  </a:lnTo>
                  <a:lnTo>
                    <a:pt x="108" y="344"/>
                  </a:lnTo>
                  <a:lnTo>
                    <a:pt x="538" y="538"/>
                  </a:lnTo>
                  <a:lnTo>
                    <a:pt x="603" y="559"/>
                  </a:lnTo>
                  <a:lnTo>
                    <a:pt x="689" y="538"/>
                  </a:lnTo>
                  <a:lnTo>
                    <a:pt x="732" y="516"/>
                  </a:lnTo>
                  <a:lnTo>
                    <a:pt x="775" y="452"/>
                  </a:lnTo>
                  <a:lnTo>
                    <a:pt x="796" y="387"/>
                  </a:lnTo>
                  <a:lnTo>
                    <a:pt x="818" y="280"/>
                  </a:lnTo>
                  <a:lnTo>
                    <a:pt x="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2"/>
            <p:cNvSpPr/>
            <p:nvPr/>
          </p:nvSpPr>
          <p:spPr>
            <a:xfrm>
              <a:off x="5901350" y="-1102250"/>
              <a:ext cx="20450" cy="14000"/>
            </a:xfrm>
            <a:custGeom>
              <a:avLst/>
              <a:gdLst/>
              <a:ahLst/>
              <a:cxnLst/>
              <a:rect l="l" t="t" r="r" b="b"/>
              <a:pathLst>
                <a:path w="818" h="560" fill="none" extrusionOk="0">
                  <a:moveTo>
                    <a:pt x="22" y="0"/>
                  </a:moveTo>
                  <a:lnTo>
                    <a:pt x="1" y="172"/>
                  </a:lnTo>
                  <a:lnTo>
                    <a:pt x="1" y="172"/>
                  </a:lnTo>
                  <a:lnTo>
                    <a:pt x="1" y="237"/>
                  </a:lnTo>
                  <a:lnTo>
                    <a:pt x="22" y="280"/>
                  </a:lnTo>
                  <a:lnTo>
                    <a:pt x="44" y="323"/>
                  </a:lnTo>
                  <a:lnTo>
                    <a:pt x="108" y="344"/>
                  </a:lnTo>
                  <a:lnTo>
                    <a:pt x="538" y="538"/>
                  </a:lnTo>
                  <a:lnTo>
                    <a:pt x="538" y="538"/>
                  </a:lnTo>
                  <a:lnTo>
                    <a:pt x="603" y="559"/>
                  </a:lnTo>
                  <a:lnTo>
                    <a:pt x="603" y="559"/>
                  </a:lnTo>
                  <a:lnTo>
                    <a:pt x="689" y="538"/>
                  </a:lnTo>
                  <a:lnTo>
                    <a:pt x="732" y="516"/>
                  </a:lnTo>
                  <a:lnTo>
                    <a:pt x="775" y="452"/>
                  </a:lnTo>
                  <a:lnTo>
                    <a:pt x="796" y="387"/>
                  </a:lnTo>
                  <a:lnTo>
                    <a:pt x="818" y="280"/>
                  </a:lnTo>
                  <a:lnTo>
                    <a:pt x="818" y="280"/>
                  </a:lnTo>
                  <a:lnTo>
                    <a:pt x="2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2"/>
            <p:cNvSpPr/>
            <p:nvPr/>
          </p:nvSpPr>
          <p:spPr>
            <a:xfrm>
              <a:off x="5929850" y="-1092575"/>
              <a:ext cx="20975" cy="15075"/>
            </a:xfrm>
            <a:custGeom>
              <a:avLst/>
              <a:gdLst/>
              <a:ahLst/>
              <a:cxnLst/>
              <a:rect l="l" t="t" r="r" b="b"/>
              <a:pathLst>
                <a:path w="839" h="603" extrusionOk="0">
                  <a:moveTo>
                    <a:pt x="22" y="0"/>
                  </a:moveTo>
                  <a:lnTo>
                    <a:pt x="0" y="215"/>
                  </a:lnTo>
                  <a:lnTo>
                    <a:pt x="0" y="280"/>
                  </a:lnTo>
                  <a:lnTo>
                    <a:pt x="0" y="323"/>
                  </a:lnTo>
                  <a:lnTo>
                    <a:pt x="43" y="366"/>
                  </a:lnTo>
                  <a:lnTo>
                    <a:pt x="86" y="409"/>
                  </a:lnTo>
                  <a:lnTo>
                    <a:pt x="537" y="581"/>
                  </a:lnTo>
                  <a:lnTo>
                    <a:pt x="602" y="602"/>
                  </a:lnTo>
                  <a:lnTo>
                    <a:pt x="666" y="581"/>
                  </a:lnTo>
                  <a:lnTo>
                    <a:pt x="731" y="559"/>
                  </a:lnTo>
                  <a:lnTo>
                    <a:pt x="774" y="516"/>
                  </a:lnTo>
                  <a:lnTo>
                    <a:pt x="795" y="452"/>
                  </a:lnTo>
                  <a:lnTo>
                    <a:pt x="838" y="280"/>
                  </a:lnTo>
                  <a:lnTo>
                    <a:pt x="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2"/>
            <p:cNvSpPr/>
            <p:nvPr/>
          </p:nvSpPr>
          <p:spPr>
            <a:xfrm>
              <a:off x="5929850" y="-1092575"/>
              <a:ext cx="20975" cy="15075"/>
            </a:xfrm>
            <a:custGeom>
              <a:avLst/>
              <a:gdLst/>
              <a:ahLst/>
              <a:cxnLst/>
              <a:rect l="l" t="t" r="r" b="b"/>
              <a:pathLst>
                <a:path w="839" h="603" fill="none" extrusionOk="0">
                  <a:moveTo>
                    <a:pt x="22" y="0"/>
                  </a:moveTo>
                  <a:lnTo>
                    <a:pt x="0" y="215"/>
                  </a:lnTo>
                  <a:lnTo>
                    <a:pt x="0" y="215"/>
                  </a:lnTo>
                  <a:lnTo>
                    <a:pt x="0" y="280"/>
                  </a:lnTo>
                  <a:lnTo>
                    <a:pt x="0" y="323"/>
                  </a:lnTo>
                  <a:lnTo>
                    <a:pt x="43" y="366"/>
                  </a:lnTo>
                  <a:lnTo>
                    <a:pt x="86" y="409"/>
                  </a:lnTo>
                  <a:lnTo>
                    <a:pt x="537" y="581"/>
                  </a:lnTo>
                  <a:lnTo>
                    <a:pt x="537" y="581"/>
                  </a:lnTo>
                  <a:lnTo>
                    <a:pt x="602" y="602"/>
                  </a:lnTo>
                  <a:lnTo>
                    <a:pt x="602" y="602"/>
                  </a:lnTo>
                  <a:lnTo>
                    <a:pt x="666" y="581"/>
                  </a:lnTo>
                  <a:lnTo>
                    <a:pt x="731" y="559"/>
                  </a:lnTo>
                  <a:lnTo>
                    <a:pt x="774" y="516"/>
                  </a:lnTo>
                  <a:lnTo>
                    <a:pt x="795" y="452"/>
                  </a:lnTo>
                  <a:lnTo>
                    <a:pt x="838" y="280"/>
                  </a:lnTo>
                  <a:lnTo>
                    <a:pt x="838" y="280"/>
                  </a:lnTo>
                  <a:lnTo>
                    <a:pt x="2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2"/>
            <p:cNvSpPr/>
            <p:nvPr/>
          </p:nvSpPr>
          <p:spPr>
            <a:xfrm>
              <a:off x="5957775" y="-1082900"/>
              <a:ext cx="21525" cy="16150"/>
            </a:xfrm>
            <a:custGeom>
              <a:avLst/>
              <a:gdLst/>
              <a:ahLst/>
              <a:cxnLst/>
              <a:rect l="l" t="t" r="r" b="b"/>
              <a:pathLst>
                <a:path w="861" h="646" extrusionOk="0">
                  <a:moveTo>
                    <a:pt x="44" y="0"/>
                  </a:moveTo>
                  <a:lnTo>
                    <a:pt x="1" y="280"/>
                  </a:lnTo>
                  <a:lnTo>
                    <a:pt x="1" y="323"/>
                  </a:lnTo>
                  <a:lnTo>
                    <a:pt x="22" y="387"/>
                  </a:lnTo>
                  <a:lnTo>
                    <a:pt x="65" y="430"/>
                  </a:lnTo>
                  <a:lnTo>
                    <a:pt x="108" y="452"/>
                  </a:lnTo>
                  <a:lnTo>
                    <a:pt x="560" y="645"/>
                  </a:lnTo>
                  <a:lnTo>
                    <a:pt x="689" y="645"/>
                  </a:lnTo>
                  <a:lnTo>
                    <a:pt x="753" y="602"/>
                  </a:lnTo>
                  <a:lnTo>
                    <a:pt x="796" y="559"/>
                  </a:lnTo>
                  <a:lnTo>
                    <a:pt x="818" y="495"/>
                  </a:lnTo>
                  <a:lnTo>
                    <a:pt x="861" y="301"/>
                  </a:lnTo>
                  <a:lnTo>
                    <a:pt x="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2"/>
            <p:cNvSpPr/>
            <p:nvPr/>
          </p:nvSpPr>
          <p:spPr>
            <a:xfrm>
              <a:off x="5957775" y="-1082900"/>
              <a:ext cx="21525" cy="16150"/>
            </a:xfrm>
            <a:custGeom>
              <a:avLst/>
              <a:gdLst/>
              <a:ahLst/>
              <a:cxnLst/>
              <a:rect l="l" t="t" r="r" b="b"/>
              <a:pathLst>
                <a:path w="861" h="646" fill="none" extrusionOk="0">
                  <a:moveTo>
                    <a:pt x="44" y="0"/>
                  </a:moveTo>
                  <a:lnTo>
                    <a:pt x="1" y="280"/>
                  </a:lnTo>
                  <a:lnTo>
                    <a:pt x="1" y="280"/>
                  </a:lnTo>
                  <a:lnTo>
                    <a:pt x="1" y="323"/>
                  </a:lnTo>
                  <a:lnTo>
                    <a:pt x="22" y="387"/>
                  </a:lnTo>
                  <a:lnTo>
                    <a:pt x="65" y="430"/>
                  </a:lnTo>
                  <a:lnTo>
                    <a:pt x="108" y="452"/>
                  </a:lnTo>
                  <a:lnTo>
                    <a:pt x="560" y="645"/>
                  </a:lnTo>
                  <a:lnTo>
                    <a:pt x="560" y="645"/>
                  </a:lnTo>
                  <a:lnTo>
                    <a:pt x="624" y="645"/>
                  </a:lnTo>
                  <a:lnTo>
                    <a:pt x="624" y="645"/>
                  </a:lnTo>
                  <a:lnTo>
                    <a:pt x="689" y="645"/>
                  </a:lnTo>
                  <a:lnTo>
                    <a:pt x="753" y="602"/>
                  </a:lnTo>
                  <a:lnTo>
                    <a:pt x="796" y="559"/>
                  </a:lnTo>
                  <a:lnTo>
                    <a:pt x="818" y="495"/>
                  </a:lnTo>
                  <a:lnTo>
                    <a:pt x="861" y="301"/>
                  </a:lnTo>
                  <a:lnTo>
                    <a:pt x="861" y="301"/>
                  </a:lnTo>
                  <a:lnTo>
                    <a:pt x="44"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2"/>
            <p:cNvSpPr/>
            <p:nvPr/>
          </p:nvSpPr>
          <p:spPr>
            <a:xfrm>
              <a:off x="5986275" y="-1072700"/>
              <a:ext cx="21525" cy="17225"/>
            </a:xfrm>
            <a:custGeom>
              <a:avLst/>
              <a:gdLst/>
              <a:ahLst/>
              <a:cxnLst/>
              <a:rect l="l" t="t" r="r" b="b"/>
              <a:pathLst>
                <a:path w="861" h="689" extrusionOk="0">
                  <a:moveTo>
                    <a:pt x="43" y="1"/>
                  </a:moveTo>
                  <a:lnTo>
                    <a:pt x="0" y="302"/>
                  </a:lnTo>
                  <a:lnTo>
                    <a:pt x="0" y="366"/>
                  </a:lnTo>
                  <a:lnTo>
                    <a:pt x="22" y="409"/>
                  </a:lnTo>
                  <a:lnTo>
                    <a:pt x="65" y="452"/>
                  </a:lnTo>
                  <a:lnTo>
                    <a:pt x="108" y="495"/>
                  </a:lnTo>
                  <a:lnTo>
                    <a:pt x="559" y="667"/>
                  </a:lnTo>
                  <a:lnTo>
                    <a:pt x="624" y="689"/>
                  </a:lnTo>
                  <a:lnTo>
                    <a:pt x="688" y="667"/>
                  </a:lnTo>
                  <a:lnTo>
                    <a:pt x="753" y="646"/>
                  </a:lnTo>
                  <a:lnTo>
                    <a:pt x="796" y="603"/>
                  </a:lnTo>
                  <a:lnTo>
                    <a:pt x="817" y="538"/>
                  </a:lnTo>
                  <a:lnTo>
                    <a:pt x="860" y="280"/>
                  </a:lnTo>
                  <a:lnTo>
                    <a:pt x="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2"/>
            <p:cNvSpPr/>
            <p:nvPr/>
          </p:nvSpPr>
          <p:spPr>
            <a:xfrm>
              <a:off x="5986275" y="-1072700"/>
              <a:ext cx="21525" cy="17225"/>
            </a:xfrm>
            <a:custGeom>
              <a:avLst/>
              <a:gdLst/>
              <a:ahLst/>
              <a:cxnLst/>
              <a:rect l="l" t="t" r="r" b="b"/>
              <a:pathLst>
                <a:path w="861" h="689" fill="none" extrusionOk="0">
                  <a:moveTo>
                    <a:pt x="43" y="1"/>
                  </a:moveTo>
                  <a:lnTo>
                    <a:pt x="0" y="302"/>
                  </a:lnTo>
                  <a:lnTo>
                    <a:pt x="0" y="302"/>
                  </a:lnTo>
                  <a:lnTo>
                    <a:pt x="0" y="366"/>
                  </a:lnTo>
                  <a:lnTo>
                    <a:pt x="22" y="409"/>
                  </a:lnTo>
                  <a:lnTo>
                    <a:pt x="65" y="452"/>
                  </a:lnTo>
                  <a:lnTo>
                    <a:pt x="108" y="495"/>
                  </a:lnTo>
                  <a:lnTo>
                    <a:pt x="559" y="667"/>
                  </a:lnTo>
                  <a:lnTo>
                    <a:pt x="559" y="667"/>
                  </a:lnTo>
                  <a:lnTo>
                    <a:pt x="624" y="689"/>
                  </a:lnTo>
                  <a:lnTo>
                    <a:pt x="624" y="689"/>
                  </a:lnTo>
                  <a:lnTo>
                    <a:pt x="688" y="667"/>
                  </a:lnTo>
                  <a:lnTo>
                    <a:pt x="753" y="646"/>
                  </a:lnTo>
                  <a:lnTo>
                    <a:pt x="796" y="603"/>
                  </a:lnTo>
                  <a:lnTo>
                    <a:pt x="817" y="538"/>
                  </a:lnTo>
                  <a:lnTo>
                    <a:pt x="860" y="280"/>
                  </a:lnTo>
                  <a:lnTo>
                    <a:pt x="860" y="280"/>
                  </a:lnTo>
                  <a:lnTo>
                    <a:pt x="43"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2"/>
            <p:cNvSpPr/>
            <p:nvPr/>
          </p:nvSpPr>
          <p:spPr>
            <a:xfrm>
              <a:off x="6014750" y="-1063025"/>
              <a:ext cx="21525" cy="18300"/>
            </a:xfrm>
            <a:custGeom>
              <a:avLst/>
              <a:gdLst/>
              <a:ahLst/>
              <a:cxnLst/>
              <a:rect l="l" t="t" r="r" b="b"/>
              <a:pathLst>
                <a:path w="861" h="732" extrusionOk="0">
                  <a:moveTo>
                    <a:pt x="44" y="1"/>
                  </a:moveTo>
                  <a:lnTo>
                    <a:pt x="1" y="366"/>
                  </a:lnTo>
                  <a:lnTo>
                    <a:pt x="1" y="409"/>
                  </a:lnTo>
                  <a:lnTo>
                    <a:pt x="22" y="474"/>
                  </a:lnTo>
                  <a:lnTo>
                    <a:pt x="65" y="517"/>
                  </a:lnTo>
                  <a:lnTo>
                    <a:pt x="108" y="538"/>
                  </a:lnTo>
                  <a:lnTo>
                    <a:pt x="559" y="732"/>
                  </a:lnTo>
                  <a:lnTo>
                    <a:pt x="688" y="732"/>
                  </a:lnTo>
                  <a:lnTo>
                    <a:pt x="753" y="689"/>
                  </a:lnTo>
                  <a:lnTo>
                    <a:pt x="796" y="646"/>
                  </a:lnTo>
                  <a:lnTo>
                    <a:pt x="817" y="581"/>
                  </a:lnTo>
                  <a:lnTo>
                    <a:pt x="860" y="280"/>
                  </a:lnTo>
                  <a:lnTo>
                    <a:pt x="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2"/>
            <p:cNvSpPr/>
            <p:nvPr/>
          </p:nvSpPr>
          <p:spPr>
            <a:xfrm>
              <a:off x="6014750" y="-1063025"/>
              <a:ext cx="21525" cy="18300"/>
            </a:xfrm>
            <a:custGeom>
              <a:avLst/>
              <a:gdLst/>
              <a:ahLst/>
              <a:cxnLst/>
              <a:rect l="l" t="t" r="r" b="b"/>
              <a:pathLst>
                <a:path w="861" h="732" fill="none" extrusionOk="0">
                  <a:moveTo>
                    <a:pt x="44" y="1"/>
                  </a:moveTo>
                  <a:lnTo>
                    <a:pt x="1" y="366"/>
                  </a:lnTo>
                  <a:lnTo>
                    <a:pt x="1" y="366"/>
                  </a:lnTo>
                  <a:lnTo>
                    <a:pt x="1" y="409"/>
                  </a:lnTo>
                  <a:lnTo>
                    <a:pt x="22" y="474"/>
                  </a:lnTo>
                  <a:lnTo>
                    <a:pt x="65" y="517"/>
                  </a:lnTo>
                  <a:lnTo>
                    <a:pt x="108" y="538"/>
                  </a:lnTo>
                  <a:lnTo>
                    <a:pt x="559" y="732"/>
                  </a:lnTo>
                  <a:lnTo>
                    <a:pt x="559" y="732"/>
                  </a:lnTo>
                  <a:lnTo>
                    <a:pt x="624" y="732"/>
                  </a:lnTo>
                  <a:lnTo>
                    <a:pt x="624" y="732"/>
                  </a:lnTo>
                  <a:lnTo>
                    <a:pt x="688" y="732"/>
                  </a:lnTo>
                  <a:lnTo>
                    <a:pt x="753" y="689"/>
                  </a:lnTo>
                  <a:lnTo>
                    <a:pt x="796" y="646"/>
                  </a:lnTo>
                  <a:lnTo>
                    <a:pt x="817" y="581"/>
                  </a:lnTo>
                  <a:lnTo>
                    <a:pt x="860" y="280"/>
                  </a:lnTo>
                  <a:lnTo>
                    <a:pt x="860" y="280"/>
                  </a:lnTo>
                  <a:lnTo>
                    <a:pt x="44"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2"/>
            <p:cNvSpPr/>
            <p:nvPr/>
          </p:nvSpPr>
          <p:spPr>
            <a:xfrm>
              <a:off x="6043225" y="-1053350"/>
              <a:ext cx="21525" cy="19900"/>
            </a:xfrm>
            <a:custGeom>
              <a:avLst/>
              <a:gdLst/>
              <a:ahLst/>
              <a:cxnLst/>
              <a:rect l="l" t="t" r="r" b="b"/>
              <a:pathLst>
                <a:path w="861" h="796" extrusionOk="0">
                  <a:moveTo>
                    <a:pt x="44" y="1"/>
                  </a:moveTo>
                  <a:lnTo>
                    <a:pt x="1" y="409"/>
                  </a:lnTo>
                  <a:lnTo>
                    <a:pt x="1" y="474"/>
                  </a:lnTo>
                  <a:lnTo>
                    <a:pt x="22" y="517"/>
                  </a:lnTo>
                  <a:lnTo>
                    <a:pt x="65" y="560"/>
                  </a:lnTo>
                  <a:lnTo>
                    <a:pt x="108" y="602"/>
                  </a:lnTo>
                  <a:lnTo>
                    <a:pt x="560" y="774"/>
                  </a:lnTo>
                  <a:lnTo>
                    <a:pt x="624" y="796"/>
                  </a:lnTo>
                  <a:lnTo>
                    <a:pt x="689" y="774"/>
                  </a:lnTo>
                  <a:lnTo>
                    <a:pt x="753" y="753"/>
                  </a:lnTo>
                  <a:lnTo>
                    <a:pt x="796" y="688"/>
                  </a:lnTo>
                  <a:lnTo>
                    <a:pt x="818" y="624"/>
                  </a:lnTo>
                  <a:lnTo>
                    <a:pt x="861" y="302"/>
                  </a:lnTo>
                  <a:lnTo>
                    <a:pt x="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2"/>
            <p:cNvSpPr/>
            <p:nvPr/>
          </p:nvSpPr>
          <p:spPr>
            <a:xfrm>
              <a:off x="6043225" y="-1053350"/>
              <a:ext cx="21525" cy="19900"/>
            </a:xfrm>
            <a:custGeom>
              <a:avLst/>
              <a:gdLst/>
              <a:ahLst/>
              <a:cxnLst/>
              <a:rect l="l" t="t" r="r" b="b"/>
              <a:pathLst>
                <a:path w="861" h="796" fill="none" extrusionOk="0">
                  <a:moveTo>
                    <a:pt x="44" y="1"/>
                  </a:moveTo>
                  <a:lnTo>
                    <a:pt x="1" y="409"/>
                  </a:lnTo>
                  <a:lnTo>
                    <a:pt x="1" y="409"/>
                  </a:lnTo>
                  <a:lnTo>
                    <a:pt x="1" y="474"/>
                  </a:lnTo>
                  <a:lnTo>
                    <a:pt x="22" y="517"/>
                  </a:lnTo>
                  <a:lnTo>
                    <a:pt x="65" y="560"/>
                  </a:lnTo>
                  <a:lnTo>
                    <a:pt x="108" y="602"/>
                  </a:lnTo>
                  <a:lnTo>
                    <a:pt x="560" y="774"/>
                  </a:lnTo>
                  <a:lnTo>
                    <a:pt x="560" y="774"/>
                  </a:lnTo>
                  <a:lnTo>
                    <a:pt x="624" y="796"/>
                  </a:lnTo>
                  <a:lnTo>
                    <a:pt x="624" y="796"/>
                  </a:lnTo>
                  <a:lnTo>
                    <a:pt x="689" y="774"/>
                  </a:lnTo>
                  <a:lnTo>
                    <a:pt x="753" y="753"/>
                  </a:lnTo>
                  <a:lnTo>
                    <a:pt x="796" y="688"/>
                  </a:lnTo>
                  <a:lnTo>
                    <a:pt x="818" y="624"/>
                  </a:lnTo>
                  <a:lnTo>
                    <a:pt x="861" y="302"/>
                  </a:lnTo>
                  <a:lnTo>
                    <a:pt x="861" y="302"/>
                  </a:lnTo>
                  <a:lnTo>
                    <a:pt x="44"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2"/>
            <p:cNvSpPr/>
            <p:nvPr/>
          </p:nvSpPr>
          <p:spPr>
            <a:xfrm>
              <a:off x="6179200" y="-1006600"/>
              <a:ext cx="4850" cy="1650"/>
            </a:xfrm>
            <a:custGeom>
              <a:avLst/>
              <a:gdLst/>
              <a:ahLst/>
              <a:cxnLst/>
              <a:rect l="l" t="t" r="r" b="b"/>
              <a:pathLst>
                <a:path w="194" h="66" extrusionOk="0">
                  <a:moveTo>
                    <a:pt x="1" y="1"/>
                  </a:moveTo>
                  <a:lnTo>
                    <a:pt x="130" y="65"/>
                  </a:lnTo>
                  <a:lnTo>
                    <a:pt x="194" y="6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2"/>
            <p:cNvSpPr/>
            <p:nvPr/>
          </p:nvSpPr>
          <p:spPr>
            <a:xfrm>
              <a:off x="6179200" y="-1006600"/>
              <a:ext cx="4850" cy="1650"/>
            </a:xfrm>
            <a:custGeom>
              <a:avLst/>
              <a:gdLst/>
              <a:ahLst/>
              <a:cxnLst/>
              <a:rect l="l" t="t" r="r" b="b"/>
              <a:pathLst>
                <a:path w="194" h="66" fill="none" extrusionOk="0">
                  <a:moveTo>
                    <a:pt x="1" y="1"/>
                  </a:moveTo>
                  <a:lnTo>
                    <a:pt x="130" y="65"/>
                  </a:lnTo>
                  <a:lnTo>
                    <a:pt x="130" y="65"/>
                  </a:lnTo>
                  <a:lnTo>
                    <a:pt x="194" y="65"/>
                  </a:lnTo>
                  <a:lnTo>
                    <a:pt x="194" y="65"/>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42"/>
            <p:cNvSpPr/>
            <p:nvPr/>
          </p:nvSpPr>
          <p:spPr>
            <a:xfrm>
              <a:off x="6198000" y="-1000150"/>
              <a:ext cx="16700" cy="6475"/>
            </a:xfrm>
            <a:custGeom>
              <a:avLst/>
              <a:gdLst/>
              <a:ahLst/>
              <a:cxnLst/>
              <a:rect l="l" t="t" r="r" b="b"/>
              <a:pathLst>
                <a:path w="668" h="259" extrusionOk="0">
                  <a:moveTo>
                    <a:pt x="1" y="1"/>
                  </a:moveTo>
                  <a:lnTo>
                    <a:pt x="87" y="65"/>
                  </a:lnTo>
                  <a:lnTo>
                    <a:pt x="517" y="237"/>
                  </a:lnTo>
                  <a:lnTo>
                    <a:pt x="603" y="259"/>
                  </a:lnTo>
                  <a:lnTo>
                    <a:pt x="667" y="23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2"/>
            <p:cNvSpPr/>
            <p:nvPr/>
          </p:nvSpPr>
          <p:spPr>
            <a:xfrm>
              <a:off x="6198000" y="-1000150"/>
              <a:ext cx="16700" cy="6475"/>
            </a:xfrm>
            <a:custGeom>
              <a:avLst/>
              <a:gdLst/>
              <a:ahLst/>
              <a:cxnLst/>
              <a:rect l="l" t="t" r="r" b="b"/>
              <a:pathLst>
                <a:path w="668" h="259" fill="none" extrusionOk="0">
                  <a:moveTo>
                    <a:pt x="1" y="1"/>
                  </a:moveTo>
                  <a:lnTo>
                    <a:pt x="1" y="1"/>
                  </a:lnTo>
                  <a:lnTo>
                    <a:pt x="87" y="65"/>
                  </a:lnTo>
                  <a:lnTo>
                    <a:pt x="517" y="237"/>
                  </a:lnTo>
                  <a:lnTo>
                    <a:pt x="517" y="237"/>
                  </a:lnTo>
                  <a:lnTo>
                    <a:pt x="603" y="259"/>
                  </a:lnTo>
                  <a:lnTo>
                    <a:pt x="603" y="259"/>
                  </a:lnTo>
                  <a:lnTo>
                    <a:pt x="667" y="237"/>
                  </a:lnTo>
                  <a:lnTo>
                    <a:pt x="667" y="237"/>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2"/>
            <p:cNvSpPr/>
            <p:nvPr/>
          </p:nvSpPr>
          <p:spPr>
            <a:xfrm>
              <a:off x="6225950" y="-990475"/>
              <a:ext cx="18300" cy="7550"/>
            </a:xfrm>
            <a:custGeom>
              <a:avLst/>
              <a:gdLst/>
              <a:ahLst/>
              <a:cxnLst/>
              <a:rect l="l" t="t" r="r" b="b"/>
              <a:pathLst>
                <a:path w="732" h="302" extrusionOk="0">
                  <a:moveTo>
                    <a:pt x="1" y="1"/>
                  </a:moveTo>
                  <a:lnTo>
                    <a:pt x="44" y="65"/>
                  </a:lnTo>
                  <a:lnTo>
                    <a:pt x="108" y="108"/>
                  </a:lnTo>
                  <a:lnTo>
                    <a:pt x="538" y="280"/>
                  </a:lnTo>
                  <a:lnTo>
                    <a:pt x="603" y="302"/>
                  </a:lnTo>
                  <a:lnTo>
                    <a:pt x="689" y="302"/>
                  </a:lnTo>
                  <a:lnTo>
                    <a:pt x="732" y="2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42"/>
            <p:cNvSpPr/>
            <p:nvPr/>
          </p:nvSpPr>
          <p:spPr>
            <a:xfrm>
              <a:off x="6225950" y="-990475"/>
              <a:ext cx="18300" cy="7550"/>
            </a:xfrm>
            <a:custGeom>
              <a:avLst/>
              <a:gdLst/>
              <a:ahLst/>
              <a:cxnLst/>
              <a:rect l="l" t="t" r="r" b="b"/>
              <a:pathLst>
                <a:path w="732" h="302" fill="none" extrusionOk="0">
                  <a:moveTo>
                    <a:pt x="1" y="1"/>
                  </a:moveTo>
                  <a:lnTo>
                    <a:pt x="1" y="1"/>
                  </a:lnTo>
                  <a:lnTo>
                    <a:pt x="44" y="65"/>
                  </a:lnTo>
                  <a:lnTo>
                    <a:pt x="108" y="108"/>
                  </a:lnTo>
                  <a:lnTo>
                    <a:pt x="538" y="280"/>
                  </a:lnTo>
                  <a:lnTo>
                    <a:pt x="538" y="280"/>
                  </a:lnTo>
                  <a:lnTo>
                    <a:pt x="603" y="302"/>
                  </a:lnTo>
                  <a:lnTo>
                    <a:pt x="603" y="302"/>
                  </a:lnTo>
                  <a:lnTo>
                    <a:pt x="689" y="302"/>
                  </a:lnTo>
                  <a:lnTo>
                    <a:pt x="732" y="259"/>
                  </a:lnTo>
                  <a:lnTo>
                    <a:pt x="732" y="259"/>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2"/>
            <p:cNvSpPr/>
            <p:nvPr/>
          </p:nvSpPr>
          <p:spPr>
            <a:xfrm>
              <a:off x="6253900" y="-980800"/>
              <a:ext cx="19900" cy="9175"/>
            </a:xfrm>
            <a:custGeom>
              <a:avLst/>
              <a:gdLst/>
              <a:ahLst/>
              <a:cxnLst/>
              <a:rect l="l" t="t" r="r" b="b"/>
              <a:pathLst>
                <a:path w="796" h="367" extrusionOk="0">
                  <a:moveTo>
                    <a:pt x="1" y="1"/>
                  </a:moveTo>
                  <a:lnTo>
                    <a:pt x="22" y="44"/>
                  </a:lnTo>
                  <a:lnTo>
                    <a:pt x="44" y="87"/>
                  </a:lnTo>
                  <a:lnTo>
                    <a:pt x="65" y="130"/>
                  </a:lnTo>
                  <a:lnTo>
                    <a:pt x="108" y="151"/>
                  </a:lnTo>
                  <a:lnTo>
                    <a:pt x="559" y="345"/>
                  </a:lnTo>
                  <a:lnTo>
                    <a:pt x="624" y="366"/>
                  </a:lnTo>
                  <a:lnTo>
                    <a:pt x="731" y="323"/>
                  </a:lnTo>
                  <a:lnTo>
                    <a:pt x="796" y="28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2"/>
            <p:cNvSpPr/>
            <p:nvPr/>
          </p:nvSpPr>
          <p:spPr>
            <a:xfrm>
              <a:off x="6253900" y="-980800"/>
              <a:ext cx="19900" cy="9175"/>
            </a:xfrm>
            <a:custGeom>
              <a:avLst/>
              <a:gdLst/>
              <a:ahLst/>
              <a:cxnLst/>
              <a:rect l="l" t="t" r="r" b="b"/>
              <a:pathLst>
                <a:path w="796" h="367" fill="none" extrusionOk="0">
                  <a:moveTo>
                    <a:pt x="1" y="1"/>
                  </a:moveTo>
                  <a:lnTo>
                    <a:pt x="1" y="1"/>
                  </a:lnTo>
                  <a:lnTo>
                    <a:pt x="22" y="44"/>
                  </a:lnTo>
                  <a:lnTo>
                    <a:pt x="44" y="87"/>
                  </a:lnTo>
                  <a:lnTo>
                    <a:pt x="65" y="130"/>
                  </a:lnTo>
                  <a:lnTo>
                    <a:pt x="108" y="151"/>
                  </a:lnTo>
                  <a:lnTo>
                    <a:pt x="559" y="345"/>
                  </a:lnTo>
                  <a:lnTo>
                    <a:pt x="559" y="345"/>
                  </a:lnTo>
                  <a:lnTo>
                    <a:pt x="624" y="366"/>
                  </a:lnTo>
                  <a:lnTo>
                    <a:pt x="624" y="366"/>
                  </a:lnTo>
                  <a:lnTo>
                    <a:pt x="731" y="323"/>
                  </a:lnTo>
                  <a:lnTo>
                    <a:pt x="796" y="280"/>
                  </a:lnTo>
                  <a:lnTo>
                    <a:pt x="796" y="280"/>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42"/>
            <p:cNvSpPr/>
            <p:nvPr/>
          </p:nvSpPr>
          <p:spPr>
            <a:xfrm>
              <a:off x="6282375" y="-971125"/>
              <a:ext cx="20450" cy="10250"/>
            </a:xfrm>
            <a:custGeom>
              <a:avLst/>
              <a:gdLst/>
              <a:ahLst/>
              <a:cxnLst/>
              <a:rect l="l" t="t" r="r" b="b"/>
              <a:pathLst>
                <a:path w="818" h="410" extrusionOk="0">
                  <a:moveTo>
                    <a:pt x="22" y="1"/>
                  </a:moveTo>
                  <a:lnTo>
                    <a:pt x="1" y="22"/>
                  </a:lnTo>
                  <a:lnTo>
                    <a:pt x="1" y="87"/>
                  </a:lnTo>
                  <a:lnTo>
                    <a:pt x="22" y="130"/>
                  </a:lnTo>
                  <a:lnTo>
                    <a:pt x="65" y="173"/>
                  </a:lnTo>
                  <a:lnTo>
                    <a:pt x="108" y="216"/>
                  </a:lnTo>
                  <a:lnTo>
                    <a:pt x="560" y="388"/>
                  </a:lnTo>
                  <a:lnTo>
                    <a:pt x="624" y="409"/>
                  </a:lnTo>
                  <a:lnTo>
                    <a:pt x="689" y="409"/>
                  </a:lnTo>
                  <a:lnTo>
                    <a:pt x="732" y="366"/>
                  </a:lnTo>
                  <a:lnTo>
                    <a:pt x="775" y="345"/>
                  </a:lnTo>
                  <a:lnTo>
                    <a:pt x="818" y="280"/>
                  </a:lnTo>
                  <a:lnTo>
                    <a:pt x="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2"/>
            <p:cNvSpPr/>
            <p:nvPr/>
          </p:nvSpPr>
          <p:spPr>
            <a:xfrm>
              <a:off x="6282375" y="-971125"/>
              <a:ext cx="20450" cy="10250"/>
            </a:xfrm>
            <a:custGeom>
              <a:avLst/>
              <a:gdLst/>
              <a:ahLst/>
              <a:cxnLst/>
              <a:rect l="l" t="t" r="r" b="b"/>
              <a:pathLst>
                <a:path w="818" h="410" fill="none" extrusionOk="0">
                  <a:moveTo>
                    <a:pt x="22" y="1"/>
                  </a:moveTo>
                  <a:lnTo>
                    <a:pt x="1" y="22"/>
                  </a:lnTo>
                  <a:lnTo>
                    <a:pt x="1" y="22"/>
                  </a:lnTo>
                  <a:lnTo>
                    <a:pt x="1" y="87"/>
                  </a:lnTo>
                  <a:lnTo>
                    <a:pt x="22" y="130"/>
                  </a:lnTo>
                  <a:lnTo>
                    <a:pt x="65" y="173"/>
                  </a:lnTo>
                  <a:lnTo>
                    <a:pt x="108" y="216"/>
                  </a:lnTo>
                  <a:lnTo>
                    <a:pt x="560" y="388"/>
                  </a:lnTo>
                  <a:lnTo>
                    <a:pt x="560" y="388"/>
                  </a:lnTo>
                  <a:lnTo>
                    <a:pt x="624" y="409"/>
                  </a:lnTo>
                  <a:lnTo>
                    <a:pt x="624" y="409"/>
                  </a:lnTo>
                  <a:lnTo>
                    <a:pt x="689" y="409"/>
                  </a:lnTo>
                  <a:lnTo>
                    <a:pt x="732" y="366"/>
                  </a:lnTo>
                  <a:lnTo>
                    <a:pt x="775" y="345"/>
                  </a:lnTo>
                  <a:lnTo>
                    <a:pt x="818" y="280"/>
                  </a:lnTo>
                  <a:lnTo>
                    <a:pt x="818" y="280"/>
                  </a:lnTo>
                  <a:lnTo>
                    <a:pt x="2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2"/>
            <p:cNvSpPr/>
            <p:nvPr/>
          </p:nvSpPr>
          <p:spPr>
            <a:xfrm>
              <a:off x="6310875" y="-960900"/>
              <a:ext cx="20450" cy="10750"/>
            </a:xfrm>
            <a:custGeom>
              <a:avLst/>
              <a:gdLst/>
              <a:ahLst/>
              <a:cxnLst/>
              <a:rect l="l" t="t" r="r" b="b"/>
              <a:pathLst>
                <a:path w="818" h="430" extrusionOk="0">
                  <a:moveTo>
                    <a:pt x="22" y="0"/>
                  </a:moveTo>
                  <a:lnTo>
                    <a:pt x="0" y="65"/>
                  </a:lnTo>
                  <a:lnTo>
                    <a:pt x="0" y="108"/>
                  </a:lnTo>
                  <a:lnTo>
                    <a:pt x="22" y="172"/>
                  </a:lnTo>
                  <a:lnTo>
                    <a:pt x="65" y="215"/>
                  </a:lnTo>
                  <a:lnTo>
                    <a:pt x="108" y="236"/>
                  </a:lnTo>
                  <a:lnTo>
                    <a:pt x="559" y="430"/>
                  </a:lnTo>
                  <a:lnTo>
                    <a:pt x="688" y="430"/>
                  </a:lnTo>
                  <a:lnTo>
                    <a:pt x="753" y="387"/>
                  </a:lnTo>
                  <a:lnTo>
                    <a:pt x="796" y="344"/>
                  </a:lnTo>
                  <a:lnTo>
                    <a:pt x="817" y="279"/>
                  </a:lnTo>
                  <a:lnTo>
                    <a:pt x="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42"/>
            <p:cNvSpPr/>
            <p:nvPr/>
          </p:nvSpPr>
          <p:spPr>
            <a:xfrm>
              <a:off x="6310875" y="-960900"/>
              <a:ext cx="20450" cy="10750"/>
            </a:xfrm>
            <a:custGeom>
              <a:avLst/>
              <a:gdLst/>
              <a:ahLst/>
              <a:cxnLst/>
              <a:rect l="l" t="t" r="r" b="b"/>
              <a:pathLst>
                <a:path w="818" h="430" fill="none" extrusionOk="0">
                  <a:moveTo>
                    <a:pt x="22" y="0"/>
                  </a:moveTo>
                  <a:lnTo>
                    <a:pt x="0" y="65"/>
                  </a:lnTo>
                  <a:lnTo>
                    <a:pt x="0" y="65"/>
                  </a:lnTo>
                  <a:lnTo>
                    <a:pt x="0" y="108"/>
                  </a:lnTo>
                  <a:lnTo>
                    <a:pt x="22" y="172"/>
                  </a:lnTo>
                  <a:lnTo>
                    <a:pt x="65" y="215"/>
                  </a:lnTo>
                  <a:lnTo>
                    <a:pt x="108" y="236"/>
                  </a:lnTo>
                  <a:lnTo>
                    <a:pt x="559" y="430"/>
                  </a:lnTo>
                  <a:lnTo>
                    <a:pt x="559" y="430"/>
                  </a:lnTo>
                  <a:lnTo>
                    <a:pt x="624" y="430"/>
                  </a:lnTo>
                  <a:lnTo>
                    <a:pt x="624" y="430"/>
                  </a:lnTo>
                  <a:lnTo>
                    <a:pt x="688" y="430"/>
                  </a:lnTo>
                  <a:lnTo>
                    <a:pt x="753" y="387"/>
                  </a:lnTo>
                  <a:lnTo>
                    <a:pt x="796" y="344"/>
                  </a:lnTo>
                  <a:lnTo>
                    <a:pt x="817" y="279"/>
                  </a:lnTo>
                  <a:lnTo>
                    <a:pt x="817" y="279"/>
                  </a:lnTo>
                  <a:lnTo>
                    <a:pt x="817" y="279"/>
                  </a:lnTo>
                  <a:lnTo>
                    <a:pt x="2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42"/>
            <p:cNvSpPr/>
            <p:nvPr/>
          </p:nvSpPr>
          <p:spPr>
            <a:xfrm>
              <a:off x="6339350" y="-951250"/>
              <a:ext cx="20450" cy="12400"/>
            </a:xfrm>
            <a:custGeom>
              <a:avLst/>
              <a:gdLst/>
              <a:ahLst/>
              <a:cxnLst/>
              <a:rect l="l" t="t" r="r" b="b"/>
              <a:pathLst>
                <a:path w="818" h="496" extrusionOk="0">
                  <a:moveTo>
                    <a:pt x="22" y="1"/>
                  </a:moveTo>
                  <a:lnTo>
                    <a:pt x="1" y="108"/>
                  </a:lnTo>
                  <a:lnTo>
                    <a:pt x="1" y="173"/>
                  </a:lnTo>
                  <a:lnTo>
                    <a:pt x="22" y="216"/>
                  </a:lnTo>
                  <a:lnTo>
                    <a:pt x="65" y="259"/>
                  </a:lnTo>
                  <a:lnTo>
                    <a:pt x="108" y="302"/>
                  </a:lnTo>
                  <a:lnTo>
                    <a:pt x="559" y="474"/>
                  </a:lnTo>
                  <a:lnTo>
                    <a:pt x="624" y="495"/>
                  </a:lnTo>
                  <a:lnTo>
                    <a:pt x="688" y="474"/>
                  </a:lnTo>
                  <a:lnTo>
                    <a:pt x="753" y="452"/>
                  </a:lnTo>
                  <a:lnTo>
                    <a:pt x="796" y="388"/>
                  </a:lnTo>
                  <a:lnTo>
                    <a:pt x="817" y="323"/>
                  </a:lnTo>
                  <a:lnTo>
                    <a:pt x="817" y="280"/>
                  </a:lnTo>
                  <a:lnTo>
                    <a:pt x="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2"/>
            <p:cNvSpPr/>
            <p:nvPr/>
          </p:nvSpPr>
          <p:spPr>
            <a:xfrm>
              <a:off x="6339350" y="-951250"/>
              <a:ext cx="20450" cy="12400"/>
            </a:xfrm>
            <a:custGeom>
              <a:avLst/>
              <a:gdLst/>
              <a:ahLst/>
              <a:cxnLst/>
              <a:rect l="l" t="t" r="r" b="b"/>
              <a:pathLst>
                <a:path w="818" h="496" fill="none" extrusionOk="0">
                  <a:moveTo>
                    <a:pt x="22" y="1"/>
                  </a:moveTo>
                  <a:lnTo>
                    <a:pt x="1" y="108"/>
                  </a:lnTo>
                  <a:lnTo>
                    <a:pt x="1" y="108"/>
                  </a:lnTo>
                  <a:lnTo>
                    <a:pt x="1" y="173"/>
                  </a:lnTo>
                  <a:lnTo>
                    <a:pt x="22" y="216"/>
                  </a:lnTo>
                  <a:lnTo>
                    <a:pt x="65" y="259"/>
                  </a:lnTo>
                  <a:lnTo>
                    <a:pt x="108" y="302"/>
                  </a:lnTo>
                  <a:lnTo>
                    <a:pt x="559" y="474"/>
                  </a:lnTo>
                  <a:lnTo>
                    <a:pt x="559" y="474"/>
                  </a:lnTo>
                  <a:lnTo>
                    <a:pt x="624" y="495"/>
                  </a:lnTo>
                  <a:lnTo>
                    <a:pt x="624" y="495"/>
                  </a:lnTo>
                  <a:lnTo>
                    <a:pt x="688" y="474"/>
                  </a:lnTo>
                  <a:lnTo>
                    <a:pt x="753" y="452"/>
                  </a:lnTo>
                  <a:lnTo>
                    <a:pt x="796" y="388"/>
                  </a:lnTo>
                  <a:lnTo>
                    <a:pt x="817" y="323"/>
                  </a:lnTo>
                  <a:lnTo>
                    <a:pt x="817" y="280"/>
                  </a:lnTo>
                  <a:lnTo>
                    <a:pt x="817" y="280"/>
                  </a:lnTo>
                  <a:lnTo>
                    <a:pt x="2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2"/>
            <p:cNvSpPr/>
            <p:nvPr/>
          </p:nvSpPr>
          <p:spPr>
            <a:xfrm>
              <a:off x="6367825" y="-941575"/>
              <a:ext cx="21000" cy="13475"/>
            </a:xfrm>
            <a:custGeom>
              <a:avLst/>
              <a:gdLst/>
              <a:ahLst/>
              <a:cxnLst/>
              <a:rect l="l" t="t" r="r" b="b"/>
              <a:pathLst>
                <a:path w="840" h="539" extrusionOk="0">
                  <a:moveTo>
                    <a:pt x="22" y="1"/>
                  </a:moveTo>
                  <a:lnTo>
                    <a:pt x="1" y="173"/>
                  </a:lnTo>
                  <a:lnTo>
                    <a:pt x="1" y="216"/>
                  </a:lnTo>
                  <a:lnTo>
                    <a:pt x="22" y="280"/>
                  </a:lnTo>
                  <a:lnTo>
                    <a:pt x="65" y="323"/>
                  </a:lnTo>
                  <a:lnTo>
                    <a:pt x="108" y="345"/>
                  </a:lnTo>
                  <a:lnTo>
                    <a:pt x="560" y="538"/>
                  </a:lnTo>
                  <a:lnTo>
                    <a:pt x="689" y="538"/>
                  </a:lnTo>
                  <a:lnTo>
                    <a:pt x="753" y="495"/>
                  </a:lnTo>
                  <a:lnTo>
                    <a:pt x="796" y="452"/>
                  </a:lnTo>
                  <a:lnTo>
                    <a:pt x="818" y="388"/>
                  </a:lnTo>
                  <a:lnTo>
                    <a:pt x="839" y="280"/>
                  </a:lnTo>
                  <a:lnTo>
                    <a:pt x="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2"/>
            <p:cNvSpPr/>
            <p:nvPr/>
          </p:nvSpPr>
          <p:spPr>
            <a:xfrm>
              <a:off x="6367825" y="-941575"/>
              <a:ext cx="21000" cy="13475"/>
            </a:xfrm>
            <a:custGeom>
              <a:avLst/>
              <a:gdLst/>
              <a:ahLst/>
              <a:cxnLst/>
              <a:rect l="l" t="t" r="r" b="b"/>
              <a:pathLst>
                <a:path w="840" h="539" fill="none" extrusionOk="0">
                  <a:moveTo>
                    <a:pt x="22" y="1"/>
                  </a:moveTo>
                  <a:lnTo>
                    <a:pt x="1" y="173"/>
                  </a:lnTo>
                  <a:lnTo>
                    <a:pt x="1" y="173"/>
                  </a:lnTo>
                  <a:lnTo>
                    <a:pt x="1" y="216"/>
                  </a:lnTo>
                  <a:lnTo>
                    <a:pt x="22" y="280"/>
                  </a:lnTo>
                  <a:lnTo>
                    <a:pt x="65" y="323"/>
                  </a:lnTo>
                  <a:lnTo>
                    <a:pt x="108" y="345"/>
                  </a:lnTo>
                  <a:lnTo>
                    <a:pt x="560" y="538"/>
                  </a:lnTo>
                  <a:lnTo>
                    <a:pt x="560" y="538"/>
                  </a:lnTo>
                  <a:lnTo>
                    <a:pt x="624" y="538"/>
                  </a:lnTo>
                  <a:lnTo>
                    <a:pt x="624" y="538"/>
                  </a:lnTo>
                  <a:lnTo>
                    <a:pt x="689" y="538"/>
                  </a:lnTo>
                  <a:lnTo>
                    <a:pt x="753" y="495"/>
                  </a:lnTo>
                  <a:lnTo>
                    <a:pt x="796" y="452"/>
                  </a:lnTo>
                  <a:lnTo>
                    <a:pt x="818" y="388"/>
                  </a:lnTo>
                  <a:lnTo>
                    <a:pt x="839" y="280"/>
                  </a:lnTo>
                  <a:lnTo>
                    <a:pt x="839" y="280"/>
                  </a:lnTo>
                  <a:lnTo>
                    <a:pt x="2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2"/>
            <p:cNvSpPr/>
            <p:nvPr/>
          </p:nvSpPr>
          <p:spPr>
            <a:xfrm>
              <a:off x="6396325" y="-931350"/>
              <a:ext cx="20975" cy="14525"/>
            </a:xfrm>
            <a:custGeom>
              <a:avLst/>
              <a:gdLst/>
              <a:ahLst/>
              <a:cxnLst/>
              <a:rect l="l" t="t" r="r" b="b"/>
              <a:pathLst>
                <a:path w="839" h="581" extrusionOk="0">
                  <a:moveTo>
                    <a:pt x="22" y="0"/>
                  </a:moveTo>
                  <a:lnTo>
                    <a:pt x="0" y="194"/>
                  </a:lnTo>
                  <a:lnTo>
                    <a:pt x="0" y="258"/>
                  </a:lnTo>
                  <a:lnTo>
                    <a:pt x="22" y="301"/>
                  </a:lnTo>
                  <a:lnTo>
                    <a:pt x="65" y="344"/>
                  </a:lnTo>
                  <a:lnTo>
                    <a:pt x="108" y="387"/>
                  </a:lnTo>
                  <a:lnTo>
                    <a:pt x="559" y="559"/>
                  </a:lnTo>
                  <a:lnTo>
                    <a:pt x="624" y="581"/>
                  </a:lnTo>
                  <a:lnTo>
                    <a:pt x="688" y="559"/>
                  </a:lnTo>
                  <a:lnTo>
                    <a:pt x="753" y="538"/>
                  </a:lnTo>
                  <a:lnTo>
                    <a:pt x="796" y="473"/>
                  </a:lnTo>
                  <a:lnTo>
                    <a:pt x="817" y="409"/>
                  </a:lnTo>
                  <a:lnTo>
                    <a:pt x="839" y="280"/>
                  </a:lnTo>
                  <a:lnTo>
                    <a:pt x="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2"/>
            <p:cNvSpPr/>
            <p:nvPr/>
          </p:nvSpPr>
          <p:spPr>
            <a:xfrm>
              <a:off x="6396325" y="-931350"/>
              <a:ext cx="20975" cy="14525"/>
            </a:xfrm>
            <a:custGeom>
              <a:avLst/>
              <a:gdLst/>
              <a:ahLst/>
              <a:cxnLst/>
              <a:rect l="l" t="t" r="r" b="b"/>
              <a:pathLst>
                <a:path w="839" h="581" fill="none" extrusionOk="0">
                  <a:moveTo>
                    <a:pt x="22" y="0"/>
                  </a:moveTo>
                  <a:lnTo>
                    <a:pt x="0" y="194"/>
                  </a:lnTo>
                  <a:lnTo>
                    <a:pt x="0" y="194"/>
                  </a:lnTo>
                  <a:lnTo>
                    <a:pt x="0" y="258"/>
                  </a:lnTo>
                  <a:lnTo>
                    <a:pt x="22" y="301"/>
                  </a:lnTo>
                  <a:lnTo>
                    <a:pt x="65" y="344"/>
                  </a:lnTo>
                  <a:lnTo>
                    <a:pt x="108" y="387"/>
                  </a:lnTo>
                  <a:lnTo>
                    <a:pt x="559" y="559"/>
                  </a:lnTo>
                  <a:lnTo>
                    <a:pt x="559" y="559"/>
                  </a:lnTo>
                  <a:lnTo>
                    <a:pt x="624" y="581"/>
                  </a:lnTo>
                  <a:lnTo>
                    <a:pt x="624" y="581"/>
                  </a:lnTo>
                  <a:lnTo>
                    <a:pt x="688" y="559"/>
                  </a:lnTo>
                  <a:lnTo>
                    <a:pt x="753" y="538"/>
                  </a:lnTo>
                  <a:lnTo>
                    <a:pt x="796" y="473"/>
                  </a:lnTo>
                  <a:lnTo>
                    <a:pt x="817" y="409"/>
                  </a:lnTo>
                  <a:lnTo>
                    <a:pt x="839" y="280"/>
                  </a:lnTo>
                  <a:lnTo>
                    <a:pt x="839" y="280"/>
                  </a:lnTo>
                  <a:lnTo>
                    <a:pt x="2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2"/>
            <p:cNvSpPr/>
            <p:nvPr/>
          </p:nvSpPr>
          <p:spPr>
            <a:xfrm>
              <a:off x="6424800" y="-921675"/>
              <a:ext cx="20975" cy="15600"/>
            </a:xfrm>
            <a:custGeom>
              <a:avLst/>
              <a:gdLst/>
              <a:ahLst/>
              <a:cxnLst/>
              <a:rect l="l" t="t" r="r" b="b"/>
              <a:pathLst>
                <a:path w="839" h="624" extrusionOk="0">
                  <a:moveTo>
                    <a:pt x="22" y="0"/>
                  </a:moveTo>
                  <a:lnTo>
                    <a:pt x="1" y="237"/>
                  </a:lnTo>
                  <a:lnTo>
                    <a:pt x="1" y="301"/>
                  </a:lnTo>
                  <a:lnTo>
                    <a:pt x="22" y="366"/>
                  </a:lnTo>
                  <a:lnTo>
                    <a:pt x="65" y="409"/>
                  </a:lnTo>
                  <a:lnTo>
                    <a:pt x="108" y="430"/>
                  </a:lnTo>
                  <a:lnTo>
                    <a:pt x="538" y="602"/>
                  </a:lnTo>
                  <a:lnTo>
                    <a:pt x="624" y="624"/>
                  </a:lnTo>
                  <a:lnTo>
                    <a:pt x="688" y="624"/>
                  </a:lnTo>
                  <a:lnTo>
                    <a:pt x="731" y="581"/>
                  </a:lnTo>
                  <a:lnTo>
                    <a:pt x="796" y="538"/>
                  </a:lnTo>
                  <a:lnTo>
                    <a:pt x="817" y="473"/>
                  </a:lnTo>
                  <a:lnTo>
                    <a:pt x="839" y="280"/>
                  </a:lnTo>
                  <a:lnTo>
                    <a:pt x="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2"/>
            <p:cNvSpPr/>
            <p:nvPr/>
          </p:nvSpPr>
          <p:spPr>
            <a:xfrm>
              <a:off x="6424800" y="-921675"/>
              <a:ext cx="20975" cy="15600"/>
            </a:xfrm>
            <a:custGeom>
              <a:avLst/>
              <a:gdLst/>
              <a:ahLst/>
              <a:cxnLst/>
              <a:rect l="l" t="t" r="r" b="b"/>
              <a:pathLst>
                <a:path w="839" h="624" fill="none" extrusionOk="0">
                  <a:moveTo>
                    <a:pt x="22" y="0"/>
                  </a:moveTo>
                  <a:lnTo>
                    <a:pt x="1" y="237"/>
                  </a:lnTo>
                  <a:lnTo>
                    <a:pt x="1" y="237"/>
                  </a:lnTo>
                  <a:lnTo>
                    <a:pt x="1" y="301"/>
                  </a:lnTo>
                  <a:lnTo>
                    <a:pt x="22" y="366"/>
                  </a:lnTo>
                  <a:lnTo>
                    <a:pt x="65" y="409"/>
                  </a:lnTo>
                  <a:lnTo>
                    <a:pt x="108" y="430"/>
                  </a:lnTo>
                  <a:lnTo>
                    <a:pt x="538" y="602"/>
                  </a:lnTo>
                  <a:lnTo>
                    <a:pt x="538" y="602"/>
                  </a:lnTo>
                  <a:lnTo>
                    <a:pt x="624" y="624"/>
                  </a:lnTo>
                  <a:lnTo>
                    <a:pt x="624" y="624"/>
                  </a:lnTo>
                  <a:lnTo>
                    <a:pt x="688" y="624"/>
                  </a:lnTo>
                  <a:lnTo>
                    <a:pt x="731" y="581"/>
                  </a:lnTo>
                  <a:lnTo>
                    <a:pt x="796" y="538"/>
                  </a:lnTo>
                  <a:lnTo>
                    <a:pt x="817" y="473"/>
                  </a:lnTo>
                  <a:lnTo>
                    <a:pt x="839" y="280"/>
                  </a:lnTo>
                  <a:lnTo>
                    <a:pt x="839" y="280"/>
                  </a:lnTo>
                  <a:lnTo>
                    <a:pt x="2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2"/>
            <p:cNvSpPr/>
            <p:nvPr/>
          </p:nvSpPr>
          <p:spPr>
            <a:xfrm>
              <a:off x="6453275" y="-912000"/>
              <a:ext cx="21000" cy="17225"/>
            </a:xfrm>
            <a:custGeom>
              <a:avLst/>
              <a:gdLst/>
              <a:ahLst/>
              <a:cxnLst/>
              <a:rect l="l" t="t" r="r" b="b"/>
              <a:pathLst>
                <a:path w="840" h="689" extrusionOk="0">
                  <a:moveTo>
                    <a:pt x="22" y="0"/>
                  </a:moveTo>
                  <a:lnTo>
                    <a:pt x="1" y="301"/>
                  </a:lnTo>
                  <a:lnTo>
                    <a:pt x="1" y="366"/>
                  </a:lnTo>
                  <a:lnTo>
                    <a:pt x="22" y="409"/>
                  </a:lnTo>
                  <a:lnTo>
                    <a:pt x="44" y="452"/>
                  </a:lnTo>
                  <a:lnTo>
                    <a:pt x="108" y="473"/>
                  </a:lnTo>
                  <a:lnTo>
                    <a:pt x="538" y="667"/>
                  </a:lnTo>
                  <a:lnTo>
                    <a:pt x="624" y="688"/>
                  </a:lnTo>
                  <a:lnTo>
                    <a:pt x="689" y="667"/>
                  </a:lnTo>
                  <a:lnTo>
                    <a:pt x="732" y="645"/>
                  </a:lnTo>
                  <a:lnTo>
                    <a:pt x="775" y="581"/>
                  </a:lnTo>
                  <a:lnTo>
                    <a:pt x="818" y="516"/>
                  </a:lnTo>
                  <a:lnTo>
                    <a:pt x="839" y="280"/>
                  </a:lnTo>
                  <a:lnTo>
                    <a:pt x="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2"/>
            <p:cNvSpPr/>
            <p:nvPr/>
          </p:nvSpPr>
          <p:spPr>
            <a:xfrm>
              <a:off x="6453275" y="-912000"/>
              <a:ext cx="21000" cy="17225"/>
            </a:xfrm>
            <a:custGeom>
              <a:avLst/>
              <a:gdLst/>
              <a:ahLst/>
              <a:cxnLst/>
              <a:rect l="l" t="t" r="r" b="b"/>
              <a:pathLst>
                <a:path w="840" h="689" fill="none" extrusionOk="0">
                  <a:moveTo>
                    <a:pt x="22" y="0"/>
                  </a:moveTo>
                  <a:lnTo>
                    <a:pt x="1" y="301"/>
                  </a:lnTo>
                  <a:lnTo>
                    <a:pt x="1" y="301"/>
                  </a:lnTo>
                  <a:lnTo>
                    <a:pt x="1" y="366"/>
                  </a:lnTo>
                  <a:lnTo>
                    <a:pt x="22" y="409"/>
                  </a:lnTo>
                  <a:lnTo>
                    <a:pt x="44" y="452"/>
                  </a:lnTo>
                  <a:lnTo>
                    <a:pt x="108" y="473"/>
                  </a:lnTo>
                  <a:lnTo>
                    <a:pt x="538" y="667"/>
                  </a:lnTo>
                  <a:lnTo>
                    <a:pt x="538" y="667"/>
                  </a:lnTo>
                  <a:lnTo>
                    <a:pt x="624" y="688"/>
                  </a:lnTo>
                  <a:lnTo>
                    <a:pt x="624" y="688"/>
                  </a:lnTo>
                  <a:lnTo>
                    <a:pt x="689" y="667"/>
                  </a:lnTo>
                  <a:lnTo>
                    <a:pt x="732" y="645"/>
                  </a:lnTo>
                  <a:lnTo>
                    <a:pt x="775" y="581"/>
                  </a:lnTo>
                  <a:lnTo>
                    <a:pt x="818" y="516"/>
                  </a:lnTo>
                  <a:lnTo>
                    <a:pt x="839" y="280"/>
                  </a:lnTo>
                  <a:lnTo>
                    <a:pt x="839" y="280"/>
                  </a:lnTo>
                  <a:lnTo>
                    <a:pt x="2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2"/>
            <p:cNvSpPr/>
            <p:nvPr/>
          </p:nvSpPr>
          <p:spPr>
            <a:xfrm>
              <a:off x="6481775" y="-901800"/>
              <a:ext cx="21525" cy="17775"/>
            </a:xfrm>
            <a:custGeom>
              <a:avLst/>
              <a:gdLst/>
              <a:ahLst/>
              <a:cxnLst/>
              <a:rect l="l" t="t" r="r" b="b"/>
              <a:pathLst>
                <a:path w="861" h="711" extrusionOk="0">
                  <a:moveTo>
                    <a:pt x="22" y="1"/>
                  </a:moveTo>
                  <a:lnTo>
                    <a:pt x="0" y="323"/>
                  </a:lnTo>
                  <a:lnTo>
                    <a:pt x="0" y="388"/>
                  </a:lnTo>
                  <a:lnTo>
                    <a:pt x="22" y="431"/>
                  </a:lnTo>
                  <a:lnTo>
                    <a:pt x="43" y="474"/>
                  </a:lnTo>
                  <a:lnTo>
                    <a:pt x="108" y="517"/>
                  </a:lnTo>
                  <a:lnTo>
                    <a:pt x="538" y="689"/>
                  </a:lnTo>
                  <a:lnTo>
                    <a:pt x="624" y="710"/>
                  </a:lnTo>
                  <a:lnTo>
                    <a:pt x="688" y="689"/>
                  </a:lnTo>
                  <a:lnTo>
                    <a:pt x="731" y="667"/>
                  </a:lnTo>
                  <a:lnTo>
                    <a:pt x="774" y="624"/>
                  </a:lnTo>
                  <a:lnTo>
                    <a:pt x="796" y="560"/>
                  </a:lnTo>
                  <a:lnTo>
                    <a:pt x="860" y="280"/>
                  </a:lnTo>
                  <a:lnTo>
                    <a:pt x="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2"/>
            <p:cNvSpPr/>
            <p:nvPr/>
          </p:nvSpPr>
          <p:spPr>
            <a:xfrm>
              <a:off x="6481775" y="-901800"/>
              <a:ext cx="21525" cy="17775"/>
            </a:xfrm>
            <a:custGeom>
              <a:avLst/>
              <a:gdLst/>
              <a:ahLst/>
              <a:cxnLst/>
              <a:rect l="l" t="t" r="r" b="b"/>
              <a:pathLst>
                <a:path w="861" h="711" fill="none" extrusionOk="0">
                  <a:moveTo>
                    <a:pt x="22" y="1"/>
                  </a:moveTo>
                  <a:lnTo>
                    <a:pt x="0" y="323"/>
                  </a:lnTo>
                  <a:lnTo>
                    <a:pt x="0" y="323"/>
                  </a:lnTo>
                  <a:lnTo>
                    <a:pt x="0" y="388"/>
                  </a:lnTo>
                  <a:lnTo>
                    <a:pt x="22" y="431"/>
                  </a:lnTo>
                  <a:lnTo>
                    <a:pt x="43" y="474"/>
                  </a:lnTo>
                  <a:lnTo>
                    <a:pt x="108" y="517"/>
                  </a:lnTo>
                  <a:lnTo>
                    <a:pt x="538" y="689"/>
                  </a:lnTo>
                  <a:lnTo>
                    <a:pt x="538" y="689"/>
                  </a:lnTo>
                  <a:lnTo>
                    <a:pt x="624" y="710"/>
                  </a:lnTo>
                  <a:lnTo>
                    <a:pt x="624" y="710"/>
                  </a:lnTo>
                  <a:lnTo>
                    <a:pt x="688" y="689"/>
                  </a:lnTo>
                  <a:lnTo>
                    <a:pt x="731" y="667"/>
                  </a:lnTo>
                  <a:lnTo>
                    <a:pt x="774" y="624"/>
                  </a:lnTo>
                  <a:lnTo>
                    <a:pt x="796" y="560"/>
                  </a:lnTo>
                  <a:lnTo>
                    <a:pt x="860" y="280"/>
                  </a:lnTo>
                  <a:lnTo>
                    <a:pt x="860" y="280"/>
                  </a:lnTo>
                  <a:lnTo>
                    <a:pt x="2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2"/>
            <p:cNvSpPr/>
            <p:nvPr/>
          </p:nvSpPr>
          <p:spPr>
            <a:xfrm>
              <a:off x="7678600" y="-569675"/>
              <a:ext cx="610525" cy="98375"/>
            </a:xfrm>
            <a:custGeom>
              <a:avLst/>
              <a:gdLst/>
              <a:ahLst/>
              <a:cxnLst/>
              <a:rect l="l" t="t" r="r" b="b"/>
              <a:pathLst>
                <a:path w="24421" h="3935" extrusionOk="0">
                  <a:moveTo>
                    <a:pt x="0" y="2838"/>
                  </a:moveTo>
                  <a:lnTo>
                    <a:pt x="1870" y="2989"/>
                  </a:lnTo>
                  <a:lnTo>
                    <a:pt x="1873" y="2987"/>
                  </a:lnTo>
                  <a:lnTo>
                    <a:pt x="1873" y="2987"/>
                  </a:lnTo>
                  <a:lnTo>
                    <a:pt x="0" y="2838"/>
                  </a:lnTo>
                  <a:close/>
                  <a:moveTo>
                    <a:pt x="6449" y="1"/>
                  </a:moveTo>
                  <a:lnTo>
                    <a:pt x="1873" y="2987"/>
                  </a:lnTo>
                  <a:lnTo>
                    <a:pt x="1873" y="2987"/>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2"/>
            <p:cNvSpPr/>
            <p:nvPr/>
          </p:nvSpPr>
          <p:spPr>
            <a:xfrm>
              <a:off x="7675375" y="-499275"/>
              <a:ext cx="25" cy="575"/>
            </a:xfrm>
            <a:custGeom>
              <a:avLst/>
              <a:gdLst/>
              <a:ahLst/>
              <a:cxnLst/>
              <a:rect l="l" t="t" r="r" b="b"/>
              <a:pathLst>
                <a:path w="1" h="23" fill="none" extrusionOk="0">
                  <a:moveTo>
                    <a:pt x="0" y="1"/>
                  </a:moveTo>
                  <a:lnTo>
                    <a:pt x="0" y="1"/>
                  </a:lnTo>
                  <a:lnTo>
                    <a:pt x="0" y="22"/>
                  </a:lnTo>
                  <a:lnTo>
                    <a:pt x="0" y="2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2"/>
            <p:cNvSpPr/>
            <p:nvPr/>
          </p:nvSpPr>
          <p:spPr>
            <a:xfrm>
              <a:off x="7674300" y="-499275"/>
              <a:ext cx="550" cy="25"/>
            </a:xfrm>
            <a:custGeom>
              <a:avLst/>
              <a:gdLst/>
              <a:ahLst/>
              <a:cxnLst/>
              <a:rect l="l" t="t" r="r" b="b"/>
              <a:pathLst>
                <a:path w="22" h="1" fill="none" extrusionOk="0">
                  <a:moveTo>
                    <a:pt x="0" y="1"/>
                  </a:moveTo>
                  <a:lnTo>
                    <a:pt x="0" y="1"/>
                  </a:lnTo>
                  <a:lnTo>
                    <a:pt x="22" y="1"/>
                  </a:lnTo>
                  <a:lnTo>
                    <a:pt x="22"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2"/>
            <p:cNvSpPr/>
            <p:nvPr/>
          </p:nvSpPr>
          <p:spPr>
            <a:xfrm>
              <a:off x="7673750" y="-499275"/>
              <a:ext cx="575" cy="25"/>
            </a:xfrm>
            <a:custGeom>
              <a:avLst/>
              <a:gdLst/>
              <a:ahLst/>
              <a:cxnLst/>
              <a:rect l="l" t="t" r="r" b="b"/>
              <a:pathLst>
                <a:path w="23" h="1" fill="none" extrusionOk="0">
                  <a:moveTo>
                    <a:pt x="1" y="1"/>
                  </a:moveTo>
                  <a:lnTo>
                    <a:pt x="1" y="1"/>
                  </a:lnTo>
                  <a:lnTo>
                    <a:pt x="22" y="1"/>
                  </a:lnTo>
                  <a:lnTo>
                    <a:pt x="22"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2"/>
            <p:cNvSpPr/>
            <p:nvPr/>
          </p:nvSpPr>
          <p:spPr>
            <a:xfrm>
              <a:off x="7673225" y="-499275"/>
              <a:ext cx="25" cy="2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2"/>
            <p:cNvSpPr/>
            <p:nvPr/>
          </p:nvSpPr>
          <p:spPr>
            <a:xfrm>
              <a:off x="7672150" y="-499275"/>
              <a:ext cx="550" cy="25"/>
            </a:xfrm>
            <a:custGeom>
              <a:avLst/>
              <a:gdLst/>
              <a:ahLst/>
              <a:cxnLst/>
              <a:rect l="l" t="t" r="r" b="b"/>
              <a:pathLst>
                <a:path w="22" h="1" fill="none" extrusionOk="0">
                  <a:moveTo>
                    <a:pt x="0" y="1"/>
                  </a:moveTo>
                  <a:lnTo>
                    <a:pt x="0" y="1"/>
                  </a:lnTo>
                  <a:lnTo>
                    <a:pt x="22" y="1"/>
                  </a:lnTo>
                  <a:lnTo>
                    <a:pt x="22"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2"/>
            <p:cNvSpPr/>
            <p:nvPr/>
          </p:nvSpPr>
          <p:spPr>
            <a:xfrm>
              <a:off x="7671600" y="-499275"/>
              <a:ext cx="575" cy="25"/>
            </a:xfrm>
            <a:custGeom>
              <a:avLst/>
              <a:gdLst/>
              <a:ahLst/>
              <a:cxnLst/>
              <a:rect l="l" t="t" r="r" b="b"/>
              <a:pathLst>
                <a:path w="23" h="1" fill="none" extrusionOk="0">
                  <a:moveTo>
                    <a:pt x="1" y="1"/>
                  </a:moveTo>
                  <a:lnTo>
                    <a:pt x="1" y="1"/>
                  </a:lnTo>
                  <a:lnTo>
                    <a:pt x="22" y="1"/>
                  </a:lnTo>
                  <a:lnTo>
                    <a:pt x="22"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2"/>
            <p:cNvSpPr/>
            <p:nvPr/>
          </p:nvSpPr>
          <p:spPr>
            <a:xfrm>
              <a:off x="7671075" y="-499275"/>
              <a:ext cx="550" cy="25"/>
            </a:xfrm>
            <a:custGeom>
              <a:avLst/>
              <a:gdLst/>
              <a:ahLst/>
              <a:cxnLst/>
              <a:rect l="l" t="t" r="r" b="b"/>
              <a:pathLst>
                <a:path w="22" h="1" fill="none" extrusionOk="0">
                  <a:moveTo>
                    <a:pt x="0" y="1"/>
                  </a:moveTo>
                  <a:lnTo>
                    <a:pt x="0" y="1"/>
                  </a:lnTo>
                  <a:lnTo>
                    <a:pt x="22" y="1"/>
                  </a:lnTo>
                  <a:lnTo>
                    <a:pt x="22"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2"/>
            <p:cNvSpPr/>
            <p:nvPr/>
          </p:nvSpPr>
          <p:spPr>
            <a:xfrm>
              <a:off x="7670000" y="-499275"/>
              <a:ext cx="550" cy="25"/>
            </a:xfrm>
            <a:custGeom>
              <a:avLst/>
              <a:gdLst/>
              <a:ahLst/>
              <a:cxnLst/>
              <a:rect l="l" t="t" r="r" b="b"/>
              <a:pathLst>
                <a:path w="22" h="1" fill="none" extrusionOk="0">
                  <a:moveTo>
                    <a:pt x="0" y="1"/>
                  </a:moveTo>
                  <a:lnTo>
                    <a:pt x="0" y="1"/>
                  </a:lnTo>
                  <a:lnTo>
                    <a:pt x="22" y="1"/>
                  </a:lnTo>
                  <a:lnTo>
                    <a:pt x="22"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2"/>
            <p:cNvSpPr/>
            <p:nvPr/>
          </p:nvSpPr>
          <p:spPr>
            <a:xfrm>
              <a:off x="7669450" y="-499275"/>
              <a:ext cx="575" cy="25"/>
            </a:xfrm>
            <a:custGeom>
              <a:avLst/>
              <a:gdLst/>
              <a:ahLst/>
              <a:cxnLst/>
              <a:rect l="l" t="t" r="r" b="b"/>
              <a:pathLst>
                <a:path w="23" h="1" fill="none" extrusionOk="0">
                  <a:moveTo>
                    <a:pt x="1" y="1"/>
                  </a:moveTo>
                  <a:lnTo>
                    <a:pt x="1" y="1"/>
                  </a:lnTo>
                  <a:lnTo>
                    <a:pt x="22" y="1"/>
                  </a:lnTo>
                  <a:lnTo>
                    <a:pt x="22"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2"/>
            <p:cNvSpPr/>
            <p:nvPr/>
          </p:nvSpPr>
          <p:spPr>
            <a:xfrm>
              <a:off x="7668925" y="-499800"/>
              <a:ext cx="550" cy="550"/>
            </a:xfrm>
            <a:custGeom>
              <a:avLst/>
              <a:gdLst/>
              <a:ahLst/>
              <a:cxnLst/>
              <a:rect l="l" t="t" r="r" b="b"/>
              <a:pathLst>
                <a:path w="22" h="22" fill="none" extrusionOk="0">
                  <a:moveTo>
                    <a:pt x="0" y="0"/>
                  </a:moveTo>
                  <a:lnTo>
                    <a:pt x="0" y="0"/>
                  </a:lnTo>
                  <a:lnTo>
                    <a:pt x="22" y="22"/>
                  </a:lnTo>
                  <a:lnTo>
                    <a:pt x="22" y="22"/>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2"/>
            <p:cNvSpPr/>
            <p:nvPr/>
          </p:nvSpPr>
          <p:spPr>
            <a:xfrm>
              <a:off x="7667850" y="-499800"/>
              <a:ext cx="1100" cy="25"/>
            </a:xfrm>
            <a:custGeom>
              <a:avLst/>
              <a:gdLst/>
              <a:ahLst/>
              <a:cxnLst/>
              <a:rect l="l" t="t" r="r" b="b"/>
              <a:pathLst>
                <a:path w="44" h="1" fill="none" extrusionOk="0">
                  <a:moveTo>
                    <a:pt x="0" y="0"/>
                  </a:moveTo>
                  <a:lnTo>
                    <a:pt x="0" y="0"/>
                  </a:lnTo>
                  <a:lnTo>
                    <a:pt x="43" y="0"/>
                  </a:lnTo>
                  <a:lnTo>
                    <a:pt x="43"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2"/>
            <p:cNvSpPr/>
            <p:nvPr/>
          </p:nvSpPr>
          <p:spPr>
            <a:xfrm>
              <a:off x="7678600" y="-569675"/>
              <a:ext cx="610525" cy="98375"/>
            </a:xfrm>
            <a:custGeom>
              <a:avLst/>
              <a:gdLst/>
              <a:ahLst/>
              <a:cxnLst/>
              <a:rect l="l" t="t" r="r" b="b"/>
              <a:pathLst>
                <a:path w="24421" h="3935" fill="none" extrusionOk="0">
                  <a:moveTo>
                    <a:pt x="6449" y="1"/>
                  </a:moveTo>
                  <a:lnTo>
                    <a:pt x="1870" y="2989"/>
                  </a:lnTo>
                  <a:lnTo>
                    <a:pt x="1870" y="2989"/>
                  </a:lnTo>
                  <a:lnTo>
                    <a:pt x="0" y="2838"/>
                  </a:lnTo>
                  <a:lnTo>
                    <a:pt x="0" y="2838"/>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2"/>
            <p:cNvSpPr/>
            <p:nvPr/>
          </p:nvSpPr>
          <p:spPr>
            <a:xfrm>
              <a:off x="6510250" y="-892125"/>
              <a:ext cx="21525" cy="18825"/>
            </a:xfrm>
            <a:custGeom>
              <a:avLst/>
              <a:gdLst/>
              <a:ahLst/>
              <a:cxnLst/>
              <a:rect l="l" t="t" r="r" b="b"/>
              <a:pathLst>
                <a:path w="861" h="753" extrusionOk="0">
                  <a:moveTo>
                    <a:pt x="43" y="1"/>
                  </a:moveTo>
                  <a:lnTo>
                    <a:pt x="0" y="388"/>
                  </a:lnTo>
                  <a:lnTo>
                    <a:pt x="0" y="431"/>
                  </a:lnTo>
                  <a:lnTo>
                    <a:pt x="22" y="495"/>
                  </a:lnTo>
                  <a:lnTo>
                    <a:pt x="43" y="538"/>
                  </a:lnTo>
                  <a:lnTo>
                    <a:pt x="108" y="560"/>
                  </a:lnTo>
                  <a:lnTo>
                    <a:pt x="538" y="753"/>
                  </a:lnTo>
                  <a:lnTo>
                    <a:pt x="667" y="753"/>
                  </a:lnTo>
                  <a:lnTo>
                    <a:pt x="731" y="710"/>
                  </a:lnTo>
                  <a:lnTo>
                    <a:pt x="774" y="667"/>
                  </a:lnTo>
                  <a:lnTo>
                    <a:pt x="796" y="603"/>
                  </a:lnTo>
                  <a:lnTo>
                    <a:pt x="860" y="280"/>
                  </a:lnTo>
                  <a:lnTo>
                    <a:pt x="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2"/>
            <p:cNvSpPr/>
            <p:nvPr/>
          </p:nvSpPr>
          <p:spPr>
            <a:xfrm>
              <a:off x="6510250" y="-892125"/>
              <a:ext cx="21525" cy="18825"/>
            </a:xfrm>
            <a:custGeom>
              <a:avLst/>
              <a:gdLst/>
              <a:ahLst/>
              <a:cxnLst/>
              <a:rect l="l" t="t" r="r" b="b"/>
              <a:pathLst>
                <a:path w="861" h="753" fill="none" extrusionOk="0">
                  <a:moveTo>
                    <a:pt x="43" y="1"/>
                  </a:moveTo>
                  <a:lnTo>
                    <a:pt x="0" y="388"/>
                  </a:lnTo>
                  <a:lnTo>
                    <a:pt x="0" y="388"/>
                  </a:lnTo>
                  <a:lnTo>
                    <a:pt x="0" y="431"/>
                  </a:lnTo>
                  <a:lnTo>
                    <a:pt x="22" y="495"/>
                  </a:lnTo>
                  <a:lnTo>
                    <a:pt x="43" y="538"/>
                  </a:lnTo>
                  <a:lnTo>
                    <a:pt x="108" y="560"/>
                  </a:lnTo>
                  <a:lnTo>
                    <a:pt x="538" y="753"/>
                  </a:lnTo>
                  <a:lnTo>
                    <a:pt x="538" y="753"/>
                  </a:lnTo>
                  <a:lnTo>
                    <a:pt x="602" y="753"/>
                  </a:lnTo>
                  <a:lnTo>
                    <a:pt x="602" y="753"/>
                  </a:lnTo>
                  <a:lnTo>
                    <a:pt x="667" y="753"/>
                  </a:lnTo>
                  <a:lnTo>
                    <a:pt x="731" y="710"/>
                  </a:lnTo>
                  <a:lnTo>
                    <a:pt x="774" y="667"/>
                  </a:lnTo>
                  <a:lnTo>
                    <a:pt x="796" y="603"/>
                  </a:lnTo>
                  <a:lnTo>
                    <a:pt x="860" y="280"/>
                  </a:lnTo>
                  <a:lnTo>
                    <a:pt x="860" y="280"/>
                  </a:lnTo>
                  <a:lnTo>
                    <a:pt x="43"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2"/>
            <p:cNvSpPr/>
            <p:nvPr/>
          </p:nvSpPr>
          <p:spPr>
            <a:xfrm>
              <a:off x="6654825" y="-842150"/>
              <a:ext cx="21500" cy="17225"/>
            </a:xfrm>
            <a:custGeom>
              <a:avLst/>
              <a:gdLst/>
              <a:ahLst/>
              <a:cxnLst/>
              <a:rect l="l" t="t" r="r" b="b"/>
              <a:pathLst>
                <a:path w="860" h="689" extrusionOk="0">
                  <a:moveTo>
                    <a:pt x="22" y="1"/>
                  </a:moveTo>
                  <a:lnTo>
                    <a:pt x="0" y="302"/>
                  </a:lnTo>
                  <a:lnTo>
                    <a:pt x="0" y="366"/>
                  </a:lnTo>
                  <a:lnTo>
                    <a:pt x="22" y="431"/>
                  </a:lnTo>
                  <a:lnTo>
                    <a:pt x="43" y="474"/>
                  </a:lnTo>
                  <a:lnTo>
                    <a:pt x="108" y="495"/>
                  </a:lnTo>
                  <a:lnTo>
                    <a:pt x="537" y="667"/>
                  </a:lnTo>
                  <a:lnTo>
                    <a:pt x="623" y="689"/>
                  </a:lnTo>
                  <a:lnTo>
                    <a:pt x="688" y="689"/>
                  </a:lnTo>
                  <a:lnTo>
                    <a:pt x="731" y="646"/>
                  </a:lnTo>
                  <a:lnTo>
                    <a:pt x="774" y="603"/>
                  </a:lnTo>
                  <a:lnTo>
                    <a:pt x="817" y="538"/>
                  </a:lnTo>
                  <a:lnTo>
                    <a:pt x="860" y="280"/>
                  </a:lnTo>
                  <a:lnTo>
                    <a:pt x="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2"/>
            <p:cNvSpPr/>
            <p:nvPr/>
          </p:nvSpPr>
          <p:spPr>
            <a:xfrm>
              <a:off x="6654825" y="-842150"/>
              <a:ext cx="21500" cy="17225"/>
            </a:xfrm>
            <a:custGeom>
              <a:avLst/>
              <a:gdLst/>
              <a:ahLst/>
              <a:cxnLst/>
              <a:rect l="l" t="t" r="r" b="b"/>
              <a:pathLst>
                <a:path w="860" h="689" fill="none" extrusionOk="0">
                  <a:moveTo>
                    <a:pt x="22" y="1"/>
                  </a:moveTo>
                  <a:lnTo>
                    <a:pt x="0" y="302"/>
                  </a:lnTo>
                  <a:lnTo>
                    <a:pt x="0" y="302"/>
                  </a:lnTo>
                  <a:lnTo>
                    <a:pt x="0" y="366"/>
                  </a:lnTo>
                  <a:lnTo>
                    <a:pt x="22" y="431"/>
                  </a:lnTo>
                  <a:lnTo>
                    <a:pt x="43" y="474"/>
                  </a:lnTo>
                  <a:lnTo>
                    <a:pt x="108" y="495"/>
                  </a:lnTo>
                  <a:lnTo>
                    <a:pt x="537" y="667"/>
                  </a:lnTo>
                  <a:lnTo>
                    <a:pt x="537" y="667"/>
                  </a:lnTo>
                  <a:lnTo>
                    <a:pt x="623" y="689"/>
                  </a:lnTo>
                  <a:lnTo>
                    <a:pt x="623" y="689"/>
                  </a:lnTo>
                  <a:lnTo>
                    <a:pt x="688" y="689"/>
                  </a:lnTo>
                  <a:lnTo>
                    <a:pt x="731" y="646"/>
                  </a:lnTo>
                  <a:lnTo>
                    <a:pt x="774" y="603"/>
                  </a:lnTo>
                  <a:lnTo>
                    <a:pt x="817" y="538"/>
                  </a:lnTo>
                  <a:lnTo>
                    <a:pt x="860" y="280"/>
                  </a:lnTo>
                  <a:lnTo>
                    <a:pt x="860" y="280"/>
                  </a:lnTo>
                  <a:lnTo>
                    <a:pt x="2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2"/>
            <p:cNvSpPr/>
            <p:nvPr/>
          </p:nvSpPr>
          <p:spPr>
            <a:xfrm>
              <a:off x="6683300" y="-832475"/>
              <a:ext cx="21525" cy="18850"/>
            </a:xfrm>
            <a:custGeom>
              <a:avLst/>
              <a:gdLst/>
              <a:ahLst/>
              <a:cxnLst/>
              <a:rect l="l" t="t" r="r" b="b"/>
              <a:pathLst>
                <a:path w="861" h="754" extrusionOk="0">
                  <a:moveTo>
                    <a:pt x="43" y="1"/>
                  </a:moveTo>
                  <a:lnTo>
                    <a:pt x="0" y="366"/>
                  </a:lnTo>
                  <a:lnTo>
                    <a:pt x="0" y="431"/>
                  </a:lnTo>
                  <a:lnTo>
                    <a:pt x="22" y="474"/>
                  </a:lnTo>
                  <a:lnTo>
                    <a:pt x="43" y="517"/>
                  </a:lnTo>
                  <a:lnTo>
                    <a:pt x="108" y="538"/>
                  </a:lnTo>
                  <a:lnTo>
                    <a:pt x="538" y="732"/>
                  </a:lnTo>
                  <a:lnTo>
                    <a:pt x="624" y="753"/>
                  </a:lnTo>
                  <a:lnTo>
                    <a:pt x="688" y="732"/>
                  </a:lnTo>
                  <a:lnTo>
                    <a:pt x="731" y="710"/>
                  </a:lnTo>
                  <a:lnTo>
                    <a:pt x="774" y="646"/>
                  </a:lnTo>
                  <a:lnTo>
                    <a:pt x="796" y="581"/>
                  </a:lnTo>
                  <a:lnTo>
                    <a:pt x="860" y="280"/>
                  </a:lnTo>
                  <a:lnTo>
                    <a:pt x="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2"/>
            <p:cNvSpPr/>
            <p:nvPr/>
          </p:nvSpPr>
          <p:spPr>
            <a:xfrm>
              <a:off x="6683300" y="-832475"/>
              <a:ext cx="21525" cy="18850"/>
            </a:xfrm>
            <a:custGeom>
              <a:avLst/>
              <a:gdLst/>
              <a:ahLst/>
              <a:cxnLst/>
              <a:rect l="l" t="t" r="r" b="b"/>
              <a:pathLst>
                <a:path w="861" h="754" fill="none" extrusionOk="0">
                  <a:moveTo>
                    <a:pt x="43" y="1"/>
                  </a:moveTo>
                  <a:lnTo>
                    <a:pt x="0" y="366"/>
                  </a:lnTo>
                  <a:lnTo>
                    <a:pt x="0" y="366"/>
                  </a:lnTo>
                  <a:lnTo>
                    <a:pt x="0" y="431"/>
                  </a:lnTo>
                  <a:lnTo>
                    <a:pt x="22" y="474"/>
                  </a:lnTo>
                  <a:lnTo>
                    <a:pt x="43" y="517"/>
                  </a:lnTo>
                  <a:lnTo>
                    <a:pt x="108" y="538"/>
                  </a:lnTo>
                  <a:lnTo>
                    <a:pt x="538" y="732"/>
                  </a:lnTo>
                  <a:lnTo>
                    <a:pt x="538" y="732"/>
                  </a:lnTo>
                  <a:lnTo>
                    <a:pt x="624" y="753"/>
                  </a:lnTo>
                  <a:lnTo>
                    <a:pt x="624" y="753"/>
                  </a:lnTo>
                  <a:lnTo>
                    <a:pt x="688" y="732"/>
                  </a:lnTo>
                  <a:lnTo>
                    <a:pt x="731" y="710"/>
                  </a:lnTo>
                  <a:lnTo>
                    <a:pt x="774" y="646"/>
                  </a:lnTo>
                  <a:lnTo>
                    <a:pt x="796" y="581"/>
                  </a:lnTo>
                  <a:lnTo>
                    <a:pt x="860" y="280"/>
                  </a:lnTo>
                  <a:lnTo>
                    <a:pt x="860" y="280"/>
                  </a:lnTo>
                  <a:lnTo>
                    <a:pt x="43"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2"/>
            <p:cNvSpPr/>
            <p:nvPr/>
          </p:nvSpPr>
          <p:spPr>
            <a:xfrm>
              <a:off x="6711775" y="-822800"/>
              <a:ext cx="21525" cy="19925"/>
            </a:xfrm>
            <a:custGeom>
              <a:avLst/>
              <a:gdLst/>
              <a:ahLst/>
              <a:cxnLst/>
              <a:rect l="l" t="t" r="r" b="b"/>
              <a:pathLst>
                <a:path w="861" h="797" extrusionOk="0">
                  <a:moveTo>
                    <a:pt x="44" y="1"/>
                  </a:moveTo>
                  <a:lnTo>
                    <a:pt x="1" y="409"/>
                  </a:lnTo>
                  <a:lnTo>
                    <a:pt x="1" y="474"/>
                  </a:lnTo>
                  <a:lnTo>
                    <a:pt x="22" y="517"/>
                  </a:lnTo>
                  <a:lnTo>
                    <a:pt x="44" y="560"/>
                  </a:lnTo>
                  <a:lnTo>
                    <a:pt x="108" y="603"/>
                  </a:lnTo>
                  <a:lnTo>
                    <a:pt x="538" y="775"/>
                  </a:lnTo>
                  <a:lnTo>
                    <a:pt x="603" y="796"/>
                  </a:lnTo>
                  <a:lnTo>
                    <a:pt x="689" y="775"/>
                  </a:lnTo>
                  <a:lnTo>
                    <a:pt x="732" y="753"/>
                  </a:lnTo>
                  <a:lnTo>
                    <a:pt x="775" y="710"/>
                  </a:lnTo>
                  <a:lnTo>
                    <a:pt x="796" y="646"/>
                  </a:lnTo>
                  <a:lnTo>
                    <a:pt x="861" y="280"/>
                  </a:lnTo>
                  <a:lnTo>
                    <a:pt x="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2"/>
            <p:cNvSpPr/>
            <p:nvPr/>
          </p:nvSpPr>
          <p:spPr>
            <a:xfrm>
              <a:off x="6711775" y="-822800"/>
              <a:ext cx="21525" cy="19925"/>
            </a:xfrm>
            <a:custGeom>
              <a:avLst/>
              <a:gdLst/>
              <a:ahLst/>
              <a:cxnLst/>
              <a:rect l="l" t="t" r="r" b="b"/>
              <a:pathLst>
                <a:path w="861" h="797" fill="none" extrusionOk="0">
                  <a:moveTo>
                    <a:pt x="44" y="1"/>
                  </a:moveTo>
                  <a:lnTo>
                    <a:pt x="1" y="409"/>
                  </a:lnTo>
                  <a:lnTo>
                    <a:pt x="1" y="409"/>
                  </a:lnTo>
                  <a:lnTo>
                    <a:pt x="1" y="474"/>
                  </a:lnTo>
                  <a:lnTo>
                    <a:pt x="22" y="517"/>
                  </a:lnTo>
                  <a:lnTo>
                    <a:pt x="44" y="560"/>
                  </a:lnTo>
                  <a:lnTo>
                    <a:pt x="108" y="603"/>
                  </a:lnTo>
                  <a:lnTo>
                    <a:pt x="538" y="775"/>
                  </a:lnTo>
                  <a:lnTo>
                    <a:pt x="538" y="775"/>
                  </a:lnTo>
                  <a:lnTo>
                    <a:pt x="603" y="796"/>
                  </a:lnTo>
                  <a:lnTo>
                    <a:pt x="603" y="796"/>
                  </a:lnTo>
                  <a:lnTo>
                    <a:pt x="689" y="775"/>
                  </a:lnTo>
                  <a:lnTo>
                    <a:pt x="732" y="753"/>
                  </a:lnTo>
                  <a:lnTo>
                    <a:pt x="775" y="710"/>
                  </a:lnTo>
                  <a:lnTo>
                    <a:pt x="796" y="646"/>
                  </a:lnTo>
                  <a:lnTo>
                    <a:pt x="861" y="280"/>
                  </a:lnTo>
                  <a:lnTo>
                    <a:pt x="861" y="280"/>
                  </a:lnTo>
                  <a:lnTo>
                    <a:pt x="44"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2"/>
            <p:cNvSpPr/>
            <p:nvPr/>
          </p:nvSpPr>
          <p:spPr>
            <a:xfrm>
              <a:off x="6740275" y="-813125"/>
              <a:ext cx="21500" cy="20975"/>
            </a:xfrm>
            <a:custGeom>
              <a:avLst/>
              <a:gdLst/>
              <a:ahLst/>
              <a:cxnLst/>
              <a:rect l="l" t="t" r="r" b="b"/>
              <a:pathLst>
                <a:path w="860" h="839" extrusionOk="0">
                  <a:moveTo>
                    <a:pt x="43" y="1"/>
                  </a:moveTo>
                  <a:lnTo>
                    <a:pt x="0" y="474"/>
                  </a:lnTo>
                  <a:lnTo>
                    <a:pt x="0" y="517"/>
                  </a:lnTo>
                  <a:lnTo>
                    <a:pt x="0" y="581"/>
                  </a:lnTo>
                  <a:lnTo>
                    <a:pt x="43" y="624"/>
                  </a:lnTo>
                  <a:lnTo>
                    <a:pt x="86" y="646"/>
                  </a:lnTo>
                  <a:lnTo>
                    <a:pt x="537" y="839"/>
                  </a:lnTo>
                  <a:lnTo>
                    <a:pt x="666" y="839"/>
                  </a:lnTo>
                  <a:lnTo>
                    <a:pt x="731" y="796"/>
                  </a:lnTo>
                  <a:lnTo>
                    <a:pt x="774" y="753"/>
                  </a:lnTo>
                  <a:lnTo>
                    <a:pt x="795" y="689"/>
                  </a:lnTo>
                  <a:lnTo>
                    <a:pt x="860" y="302"/>
                  </a:lnTo>
                  <a:lnTo>
                    <a:pt x="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2"/>
            <p:cNvSpPr/>
            <p:nvPr/>
          </p:nvSpPr>
          <p:spPr>
            <a:xfrm>
              <a:off x="6740275" y="-813125"/>
              <a:ext cx="21500" cy="20975"/>
            </a:xfrm>
            <a:custGeom>
              <a:avLst/>
              <a:gdLst/>
              <a:ahLst/>
              <a:cxnLst/>
              <a:rect l="l" t="t" r="r" b="b"/>
              <a:pathLst>
                <a:path w="860" h="839" fill="none" extrusionOk="0">
                  <a:moveTo>
                    <a:pt x="43" y="1"/>
                  </a:moveTo>
                  <a:lnTo>
                    <a:pt x="0" y="474"/>
                  </a:lnTo>
                  <a:lnTo>
                    <a:pt x="0" y="474"/>
                  </a:lnTo>
                  <a:lnTo>
                    <a:pt x="0" y="517"/>
                  </a:lnTo>
                  <a:lnTo>
                    <a:pt x="0" y="581"/>
                  </a:lnTo>
                  <a:lnTo>
                    <a:pt x="43" y="624"/>
                  </a:lnTo>
                  <a:lnTo>
                    <a:pt x="86" y="646"/>
                  </a:lnTo>
                  <a:lnTo>
                    <a:pt x="537" y="839"/>
                  </a:lnTo>
                  <a:lnTo>
                    <a:pt x="537" y="839"/>
                  </a:lnTo>
                  <a:lnTo>
                    <a:pt x="602" y="839"/>
                  </a:lnTo>
                  <a:lnTo>
                    <a:pt x="602" y="839"/>
                  </a:lnTo>
                  <a:lnTo>
                    <a:pt x="666" y="839"/>
                  </a:lnTo>
                  <a:lnTo>
                    <a:pt x="731" y="796"/>
                  </a:lnTo>
                  <a:lnTo>
                    <a:pt x="774" y="753"/>
                  </a:lnTo>
                  <a:lnTo>
                    <a:pt x="795" y="689"/>
                  </a:lnTo>
                  <a:lnTo>
                    <a:pt x="860" y="302"/>
                  </a:lnTo>
                  <a:lnTo>
                    <a:pt x="860" y="302"/>
                  </a:lnTo>
                  <a:lnTo>
                    <a:pt x="43"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2"/>
            <p:cNvSpPr/>
            <p:nvPr/>
          </p:nvSpPr>
          <p:spPr>
            <a:xfrm>
              <a:off x="6768200" y="-802900"/>
              <a:ext cx="22600" cy="22050"/>
            </a:xfrm>
            <a:custGeom>
              <a:avLst/>
              <a:gdLst/>
              <a:ahLst/>
              <a:cxnLst/>
              <a:rect l="l" t="t" r="r" b="b"/>
              <a:pathLst>
                <a:path w="904" h="882" extrusionOk="0">
                  <a:moveTo>
                    <a:pt x="65" y="0"/>
                  </a:moveTo>
                  <a:lnTo>
                    <a:pt x="1" y="494"/>
                  </a:lnTo>
                  <a:lnTo>
                    <a:pt x="1" y="559"/>
                  </a:lnTo>
                  <a:lnTo>
                    <a:pt x="22" y="602"/>
                  </a:lnTo>
                  <a:lnTo>
                    <a:pt x="65" y="645"/>
                  </a:lnTo>
                  <a:lnTo>
                    <a:pt x="108" y="688"/>
                  </a:lnTo>
                  <a:lnTo>
                    <a:pt x="560" y="860"/>
                  </a:lnTo>
                  <a:lnTo>
                    <a:pt x="624" y="881"/>
                  </a:lnTo>
                  <a:lnTo>
                    <a:pt x="689" y="860"/>
                  </a:lnTo>
                  <a:lnTo>
                    <a:pt x="753" y="838"/>
                  </a:lnTo>
                  <a:lnTo>
                    <a:pt x="796" y="774"/>
                  </a:lnTo>
                  <a:lnTo>
                    <a:pt x="818" y="731"/>
                  </a:lnTo>
                  <a:lnTo>
                    <a:pt x="904" y="280"/>
                  </a:lnTo>
                  <a:lnTo>
                    <a:pt x="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2"/>
            <p:cNvSpPr/>
            <p:nvPr/>
          </p:nvSpPr>
          <p:spPr>
            <a:xfrm>
              <a:off x="6768200" y="-802900"/>
              <a:ext cx="22600" cy="22050"/>
            </a:xfrm>
            <a:custGeom>
              <a:avLst/>
              <a:gdLst/>
              <a:ahLst/>
              <a:cxnLst/>
              <a:rect l="l" t="t" r="r" b="b"/>
              <a:pathLst>
                <a:path w="904" h="882" fill="none" extrusionOk="0">
                  <a:moveTo>
                    <a:pt x="65" y="0"/>
                  </a:moveTo>
                  <a:lnTo>
                    <a:pt x="1" y="494"/>
                  </a:lnTo>
                  <a:lnTo>
                    <a:pt x="1" y="494"/>
                  </a:lnTo>
                  <a:lnTo>
                    <a:pt x="1" y="559"/>
                  </a:lnTo>
                  <a:lnTo>
                    <a:pt x="22" y="602"/>
                  </a:lnTo>
                  <a:lnTo>
                    <a:pt x="65" y="645"/>
                  </a:lnTo>
                  <a:lnTo>
                    <a:pt x="108" y="688"/>
                  </a:lnTo>
                  <a:lnTo>
                    <a:pt x="560" y="860"/>
                  </a:lnTo>
                  <a:lnTo>
                    <a:pt x="560" y="860"/>
                  </a:lnTo>
                  <a:lnTo>
                    <a:pt x="624" y="881"/>
                  </a:lnTo>
                  <a:lnTo>
                    <a:pt x="624" y="881"/>
                  </a:lnTo>
                  <a:lnTo>
                    <a:pt x="689" y="860"/>
                  </a:lnTo>
                  <a:lnTo>
                    <a:pt x="753" y="838"/>
                  </a:lnTo>
                  <a:lnTo>
                    <a:pt x="796" y="774"/>
                  </a:lnTo>
                  <a:lnTo>
                    <a:pt x="818" y="731"/>
                  </a:lnTo>
                  <a:lnTo>
                    <a:pt x="904" y="280"/>
                  </a:lnTo>
                  <a:lnTo>
                    <a:pt x="904" y="280"/>
                  </a:lnTo>
                  <a:lnTo>
                    <a:pt x="65"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2"/>
            <p:cNvSpPr/>
            <p:nvPr/>
          </p:nvSpPr>
          <p:spPr>
            <a:xfrm>
              <a:off x="6796700" y="-793225"/>
              <a:ext cx="22600" cy="23125"/>
            </a:xfrm>
            <a:custGeom>
              <a:avLst/>
              <a:gdLst/>
              <a:ahLst/>
              <a:cxnLst/>
              <a:rect l="l" t="t" r="r" b="b"/>
              <a:pathLst>
                <a:path w="904" h="925" extrusionOk="0">
                  <a:moveTo>
                    <a:pt x="65" y="0"/>
                  </a:moveTo>
                  <a:lnTo>
                    <a:pt x="0" y="559"/>
                  </a:lnTo>
                  <a:lnTo>
                    <a:pt x="0" y="602"/>
                  </a:lnTo>
                  <a:lnTo>
                    <a:pt x="22" y="666"/>
                  </a:lnTo>
                  <a:lnTo>
                    <a:pt x="65" y="709"/>
                  </a:lnTo>
                  <a:lnTo>
                    <a:pt x="108" y="731"/>
                  </a:lnTo>
                  <a:lnTo>
                    <a:pt x="559" y="924"/>
                  </a:lnTo>
                  <a:lnTo>
                    <a:pt x="688" y="924"/>
                  </a:lnTo>
                  <a:lnTo>
                    <a:pt x="753" y="881"/>
                  </a:lnTo>
                  <a:lnTo>
                    <a:pt x="796" y="838"/>
                  </a:lnTo>
                  <a:lnTo>
                    <a:pt x="817" y="774"/>
                  </a:lnTo>
                  <a:lnTo>
                    <a:pt x="903" y="279"/>
                  </a:lnTo>
                  <a:lnTo>
                    <a:pt x="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2"/>
            <p:cNvSpPr/>
            <p:nvPr/>
          </p:nvSpPr>
          <p:spPr>
            <a:xfrm>
              <a:off x="6796700" y="-793225"/>
              <a:ext cx="22600" cy="23125"/>
            </a:xfrm>
            <a:custGeom>
              <a:avLst/>
              <a:gdLst/>
              <a:ahLst/>
              <a:cxnLst/>
              <a:rect l="l" t="t" r="r" b="b"/>
              <a:pathLst>
                <a:path w="904" h="925" fill="none" extrusionOk="0">
                  <a:moveTo>
                    <a:pt x="65" y="0"/>
                  </a:moveTo>
                  <a:lnTo>
                    <a:pt x="65" y="0"/>
                  </a:lnTo>
                  <a:lnTo>
                    <a:pt x="65" y="0"/>
                  </a:lnTo>
                  <a:lnTo>
                    <a:pt x="0" y="559"/>
                  </a:lnTo>
                  <a:lnTo>
                    <a:pt x="0" y="559"/>
                  </a:lnTo>
                  <a:lnTo>
                    <a:pt x="0" y="602"/>
                  </a:lnTo>
                  <a:lnTo>
                    <a:pt x="22" y="666"/>
                  </a:lnTo>
                  <a:lnTo>
                    <a:pt x="65" y="709"/>
                  </a:lnTo>
                  <a:lnTo>
                    <a:pt x="108" y="731"/>
                  </a:lnTo>
                  <a:lnTo>
                    <a:pt x="559" y="924"/>
                  </a:lnTo>
                  <a:lnTo>
                    <a:pt x="559" y="924"/>
                  </a:lnTo>
                  <a:lnTo>
                    <a:pt x="624" y="924"/>
                  </a:lnTo>
                  <a:lnTo>
                    <a:pt x="624" y="924"/>
                  </a:lnTo>
                  <a:lnTo>
                    <a:pt x="688" y="924"/>
                  </a:lnTo>
                  <a:lnTo>
                    <a:pt x="753" y="881"/>
                  </a:lnTo>
                  <a:lnTo>
                    <a:pt x="796" y="838"/>
                  </a:lnTo>
                  <a:lnTo>
                    <a:pt x="817" y="774"/>
                  </a:lnTo>
                  <a:lnTo>
                    <a:pt x="903" y="279"/>
                  </a:lnTo>
                  <a:lnTo>
                    <a:pt x="903" y="279"/>
                  </a:lnTo>
                  <a:lnTo>
                    <a:pt x="65"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2"/>
            <p:cNvSpPr/>
            <p:nvPr/>
          </p:nvSpPr>
          <p:spPr>
            <a:xfrm>
              <a:off x="6825175" y="-783575"/>
              <a:ext cx="22600" cy="24750"/>
            </a:xfrm>
            <a:custGeom>
              <a:avLst/>
              <a:gdLst/>
              <a:ahLst/>
              <a:cxnLst/>
              <a:rect l="l" t="t" r="r" b="b"/>
              <a:pathLst>
                <a:path w="904" h="990" extrusionOk="0">
                  <a:moveTo>
                    <a:pt x="87" y="1"/>
                  </a:moveTo>
                  <a:lnTo>
                    <a:pt x="65" y="65"/>
                  </a:lnTo>
                  <a:lnTo>
                    <a:pt x="1" y="603"/>
                  </a:lnTo>
                  <a:lnTo>
                    <a:pt x="1" y="667"/>
                  </a:lnTo>
                  <a:lnTo>
                    <a:pt x="22" y="710"/>
                  </a:lnTo>
                  <a:lnTo>
                    <a:pt x="65" y="753"/>
                  </a:lnTo>
                  <a:lnTo>
                    <a:pt x="108" y="796"/>
                  </a:lnTo>
                  <a:lnTo>
                    <a:pt x="559" y="968"/>
                  </a:lnTo>
                  <a:lnTo>
                    <a:pt x="624" y="990"/>
                  </a:lnTo>
                  <a:lnTo>
                    <a:pt x="688" y="968"/>
                  </a:lnTo>
                  <a:lnTo>
                    <a:pt x="753" y="947"/>
                  </a:lnTo>
                  <a:lnTo>
                    <a:pt x="796" y="882"/>
                  </a:lnTo>
                  <a:lnTo>
                    <a:pt x="817" y="818"/>
                  </a:lnTo>
                  <a:lnTo>
                    <a:pt x="903" y="302"/>
                  </a:lnTo>
                  <a:lnTo>
                    <a:pt x="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2"/>
            <p:cNvSpPr/>
            <p:nvPr/>
          </p:nvSpPr>
          <p:spPr>
            <a:xfrm>
              <a:off x="6825175" y="-783575"/>
              <a:ext cx="22600" cy="24750"/>
            </a:xfrm>
            <a:custGeom>
              <a:avLst/>
              <a:gdLst/>
              <a:ahLst/>
              <a:cxnLst/>
              <a:rect l="l" t="t" r="r" b="b"/>
              <a:pathLst>
                <a:path w="904" h="990" fill="none" extrusionOk="0">
                  <a:moveTo>
                    <a:pt x="87" y="1"/>
                  </a:moveTo>
                  <a:lnTo>
                    <a:pt x="87" y="1"/>
                  </a:lnTo>
                  <a:lnTo>
                    <a:pt x="65" y="65"/>
                  </a:lnTo>
                  <a:lnTo>
                    <a:pt x="1" y="603"/>
                  </a:lnTo>
                  <a:lnTo>
                    <a:pt x="1" y="603"/>
                  </a:lnTo>
                  <a:lnTo>
                    <a:pt x="1" y="667"/>
                  </a:lnTo>
                  <a:lnTo>
                    <a:pt x="22" y="710"/>
                  </a:lnTo>
                  <a:lnTo>
                    <a:pt x="65" y="753"/>
                  </a:lnTo>
                  <a:lnTo>
                    <a:pt x="108" y="796"/>
                  </a:lnTo>
                  <a:lnTo>
                    <a:pt x="559" y="968"/>
                  </a:lnTo>
                  <a:lnTo>
                    <a:pt x="559" y="968"/>
                  </a:lnTo>
                  <a:lnTo>
                    <a:pt x="624" y="990"/>
                  </a:lnTo>
                  <a:lnTo>
                    <a:pt x="624" y="990"/>
                  </a:lnTo>
                  <a:lnTo>
                    <a:pt x="688" y="968"/>
                  </a:lnTo>
                  <a:lnTo>
                    <a:pt x="753" y="947"/>
                  </a:lnTo>
                  <a:lnTo>
                    <a:pt x="796" y="882"/>
                  </a:lnTo>
                  <a:lnTo>
                    <a:pt x="817" y="818"/>
                  </a:lnTo>
                  <a:lnTo>
                    <a:pt x="903" y="302"/>
                  </a:lnTo>
                  <a:lnTo>
                    <a:pt x="903" y="302"/>
                  </a:lnTo>
                  <a:lnTo>
                    <a:pt x="87"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2"/>
            <p:cNvSpPr/>
            <p:nvPr/>
          </p:nvSpPr>
          <p:spPr>
            <a:xfrm>
              <a:off x="6853650" y="-773350"/>
              <a:ext cx="22600" cy="25275"/>
            </a:xfrm>
            <a:custGeom>
              <a:avLst/>
              <a:gdLst/>
              <a:ahLst/>
              <a:cxnLst/>
              <a:rect l="l" t="t" r="r" b="b"/>
              <a:pathLst>
                <a:path w="904" h="1011" extrusionOk="0">
                  <a:moveTo>
                    <a:pt x="108" y="0"/>
                  </a:moveTo>
                  <a:lnTo>
                    <a:pt x="65" y="86"/>
                  </a:lnTo>
                  <a:lnTo>
                    <a:pt x="1" y="624"/>
                  </a:lnTo>
                  <a:lnTo>
                    <a:pt x="1" y="688"/>
                  </a:lnTo>
                  <a:lnTo>
                    <a:pt x="22" y="753"/>
                  </a:lnTo>
                  <a:lnTo>
                    <a:pt x="65" y="796"/>
                  </a:lnTo>
                  <a:lnTo>
                    <a:pt x="108" y="817"/>
                  </a:lnTo>
                  <a:lnTo>
                    <a:pt x="560" y="989"/>
                  </a:lnTo>
                  <a:lnTo>
                    <a:pt x="624" y="1011"/>
                  </a:lnTo>
                  <a:lnTo>
                    <a:pt x="689" y="1011"/>
                  </a:lnTo>
                  <a:lnTo>
                    <a:pt x="753" y="968"/>
                  </a:lnTo>
                  <a:lnTo>
                    <a:pt x="796" y="925"/>
                  </a:lnTo>
                  <a:lnTo>
                    <a:pt x="818" y="860"/>
                  </a:lnTo>
                  <a:lnTo>
                    <a:pt x="904" y="301"/>
                  </a:lnTo>
                  <a:lnTo>
                    <a:pt x="904" y="280"/>
                  </a:lnTo>
                  <a:lnTo>
                    <a:pt x="1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2"/>
            <p:cNvSpPr/>
            <p:nvPr/>
          </p:nvSpPr>
          <p:spPr>
            <a:xfrm>
              <a:off x="6853650" y="-773350"/>
              <a:ext cx="22600" cy="25275"/>
            </a:xfrm>
            <a:custGeom>
              <a:avLst/>
              <a:gdLst/>
              <a:ahLst/>
              <a:cxnLst/>
              <a:rect l="l" t="t" r="r" b="b"/>
              <a:pathLst>
                <a:path w="904" h="1011" fill="none" extrusionOk="0">
                  <a:moveTo>
                    <a:pt x="108" y="0"/>
                  </a:moveTo>
                  <a:lnTo>
                    <a:pt x="108" y="0"/>
                  </a:lnTo>
                  <a:lnTo>
                    <a:pt x="65" y="86"/>
                  </a:lnTo>
                  <a:lnTo>
                    <a:pt x="1" y="624"/>
                  </a:lnTo>
                  <a:lnTo>
                    <a:pt x="1" y="624"/>
                  </a:lnTo>
                  <a:lnTo>
                    <a:pt x="1" y="688"/>
                  </a:lnTo>
                  <a:lnTo>
                    <a:pt x="22" y="753"/>
                  </a:lnTo>
                  <a:lnTo>
                    <a:pt x="65" y="796"/>
                  </a:lnTo>
                  <a:lnTo>
                    <a:pt x="108" y="817"/>
                  </a:lnTo>
                  <a:lnTo>
                    <a:pt x="560" y="989"/>
                  </a:lnTo>
                  <a:lnTo>
                    <a:pt x="560" y="989"/>
                  </a:lnTo>
                  <a:lnTo>
                    <a:pt x="624" y="1011"/>
                  </a:lnTo>
                  <a:lnTo>
                    <a:pt x="624" y="1011"/>
                  </a:lnTo>
                  <a:lnTo>
                    <a:pt x="689" y="1011"/>
                  </a:lnTo>
                  <a:lnTo>
                    <a:pt x="753" y="968"/>
                  </a:lnTo>
                  <a:lnTo>
                    <a:pt x="796" y="925"/>
                  </a:lnTo>
                  <a:lnTo>
                    <a:pt x="818" y="860"/>
                  </a:lnTo>
                  <a:lnTo>
                    <a:pt x="904" y="301"/>
                  </a:lnTo>
                  <a:lnTo>
                    <a:pt x="904" y="301"/>
                  </a:lnTo>
                  <a:lnTo>
                    <a:pt x="904" y="280"/>
                  </a:lnTo>
                  <a:lnTo>
                    <a:pt x="904" y="280"/>
                  </a:lnTo>
                  <a:lnTo>
                    <a:pt x="108"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2"/>
            <p:cNvSpPr/>
            <p:nvPr/>
          </p:nvSpPr>
          <p:spPr>
            <a:xfrm>
              <a:off x="6882150" y="-763150"/>
              <a:ext cx="22600" cy="26375"/>
            </a:xfrm>
            <a:custGeom>
              <a:avLst/>
              <a:gdLst/>
              <a:ahLst/>
              <a:cxnLst/>
              <a:rect l="l" t="t" r="r" b="b"/>
              <a:pathLst>
                <a:path w="904" h="1055" extrusionOk="0">
                  <a:moveTo>
                    <a:pt x="129" y="1"/>
                  </a:moveTo>
                  <a:lnTo>
                    <a:pt x="86" y="44"/>
                  </a:lnTo>
                  <a:lnTo>
                    <a:pt x="65" y="108"/>
                  </a:lnTo>
                  <a:lnTo>
                    <a:pt x="0" y="667"/>
                  </a:lnTo>
                  <a:lnTo>
                    <a:pt x="0" y="732"/>
                  </a:lnTo>
                  <a:lnTo>
                    <a:pt x="22" y="775"/>
                  </a:lnTo>
                  <a:lnTo>
                    <a:pt x="65" y="818"/>
                  </a:lnTo>
                  <a:lnTo>
                    <a:pt x="108" y="839"/>
                  </a:lnTo>
                  <a:lnTo>
                    <a:pt x="538" y="1033"/>
                  </a:lnTo>
                  <a:lnTo>
                    <a:pt x="624" y="1054"/>
                  </a:lnTo>
                  <a:lnTo>
                    <a:pt x="688" y="1033"/>
                  </a:lnTo>
                  <a:lnTo>
                    <a:pt x="753" y="1011"/>
                  </a:lnTo>
                  <a:lnTo>
                    <a:pt x="796" y="947"/>
                  </a:lnTo>
                  <a:lnTo>
                    <a:pt x="817" y="882"/>
                  </a:lnTo>
                  <a:lnTo>
                    <a:pt x="903" y="323"/>
                  </a:lnTo>
                  <a:lnTo>
                    <a:pt x="903" y="259"/>
                  </a:lnTo>
                  <a:lnTo>
                    <a:pt x="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2"/>
            <p:cNvSpPr/>
            <p:nvPr/>
          </p:nvSpPr>
          <p:spPr>
            <a:xfrm>
              <a:off x="6882150" y="-763150"/>
              <a:ext cx="22600" cy="26375"/>
            </a:xfrm>
            <a:custGeom>
              <a:avLst/>
              <a:gdLst/>
              <a:ahLst/>
              <a:cxnLst/>
              <a:rect l="l" t="t" r="r" b="b"/>
              <a:pathLst>
                <a:path w="904" h="1055" fill="none" extrusionOk="0">
                  <a:moveTo>
                    <a:pt x="129" y="1"/>
                  </a:moveTo>
                  <a:lnTo>
                    <a:pt x="129" y="1"/>
                  </a:lnTo>
                  <a:lnTo>
                    <a:pt x="86" y="44"/>
                  </a:lnTo>
                  <a:lnTo>
                    <a:pt x="65" y="108"/>
                  </a:lnTo>
                  <a:lnTo>
                    <a:pt x="0" y="667"/>
                  </a:lnTo>
                  <a:lnTo>
                    <a:pt x="0" y="667"/>
                  </a:lnTo>
                  <a:lnTo>
                    <a:pt x="0" y="732"/>
                  </a:lnTo>
                  <a:lnTo>
                    <a:pt x="22" y="775"/>
                  </a:lnTo>
                  <a:lnTo>
                    <a:pt x="65" y="818"/>
                  </a:lnTo>
                  <a:lnTo>
                    <a:pt x="108" y="839"/>
                  </a:lnTo>
                  <a:lnTo>
                    <a:pt x="538" y="1033"/>
                  </a:lnTo>
                  <a:lnTo>
                    <a:pt x="538" y="1033"/>
                  </a:lnTo>
                  <a:lnTo>
                    <a:pt x="624" y="1054"/>
                  </a:lnTo>
                  <a:lnTo>
                    <a:pt x="624" y="1054"/>
                  </a:lnTo>
                  <a:lnTo>
                    <a:pt x="688" y="1033"/>
                  </a:lnTo>
                  <a:lnTo>
                    <a:pt x="753" y="1011"/>
                  </a:lnTo>
                  <a:lnTo>
                    <a:pt x="796" y="947"/>
                  </a:lnTo>
                  <a:lnTo>
                    <a:pt x="817" y="882"/>
                  </a:lnTo>
                  <a:lnTo>
                    <a:pt x="903" y="323"/>
                  </a:lnTo>
                  <a:lnTo>
                    <a:pt x="903" y="323"/>
                  </a:lnTo>
                  <a:lnTo>
                    <a:pt x="903" y="259"/>
                  </a:lnTo>
                  <a:lnTo>
                    <a:pt x="903" y="259"/>
                  </a:lnTo>
                  <a:lnTo>
                    <a:pt x="129"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2"/>
            <p:cNvSpPr/>
            <p:nvPr/>
          </p:nvSpPr>
          <p:spPr>
            <a:xfrm>
              <a:off x="6910625" y="-752925"/>
              <a:ext cx="22600" cy="26900"/>
            </a:xfrm>
            <a:custGeom>
              <a:avLst/>
              <a:gdLst/>
              <a:ahLst/>
              <a:cxnLst/>
              <a:rect l="l" t="t" r="r" b="b"/>
              <a:pathLst>
                <a:path w="904" h="1076" extrusionOk="0">
                  <a:moveTo>
                    <a:pt x="194" y="0"/>
                  </a:moveTo>
                  <a:lnTo>
                    <a:pt x="129" y="22"/>
                  </a:lnTo>
                  <a:lnTo>
                    <a:pt x="108" y="65"/>
                  </a:lnTo>
                  <a:lnTo>
                    <a:pt x="65" y="108"/>
                  </a:lnTo>
                  <a:lnTo>
                    <a:pt x="65" y="151"/>
                  </a:lnTo>
                  <a:lnTo>
                    <a:pt x="0" y="688"/>
                  </a:lnTo>
                  <a:lnTo>
                    <a:pt x="0" y="753"/>
                  </a:lnTo>
                  <a:lnTo>
                    <a:pt x="22" y="796"/>
                  </a:lnTo>
                  <a:lnTo>
                    <a:pt x="65" y="839"/>
                  </a:lnTo>
                  <a:lnTo>
                    <a:pt x="108" y="882"/>
                  </a:lnTo>
                  <a:lnTo>
                    <a:pt x="538" y="1054"/>
                  </a:lnTo>
                  <a:lnTo>
                    <a:pt x="624" y="1075"/>
                  </a:lnTo>
                  <a:lnTo>
                    <a:pt x="688" y="1054"/>
                  </a:lnTo>
                  <a:lnTo>
                    <a:pt x="731" y="1032"/>
                  </a:lnTo>
                  <a:lnTo>
                    <a:pt x="796" y="989"/>
                  </a:lnTo>
                  <a:lnTo>
                    <a:pt x="817" y="925"/>
                  </a:lnTo>
                  <a:lnTo>
                    <a:pt x="903" y="344"/>
                  </a:lnTo>
                  <a:lnTo>
                    <a:pt x="903" y="301"/>
                  </a:lnTo>
                  <a:lnTo>
                    <a:pt x="882" y="237"/>
                  </a:lnTo>
                  <a:lnTo>
                    <a:pt x="1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2"/>
            <p:cNvSpPr/>
            <p:nvPr/>
          </p:nvSpPr>
          <p:spPr>
            <a:xfrm>
              <a:off x="6910625" y="-752925"/>
              <a:ext cx="22600" cy="26900"/>
            </a:xfrm>
            <a:custGeom>
              <a:avLst/>
              <a:gdLst/>
              <a:ahLst/>
              <a:cxnLst/>
              <a:rect l="l" t="t" r="r" b="b"/>
              <a:pathLst>
                <a:path w="904" h="1076" fill="none" extrusionOk="0">
                  <a:moveTo>
                    <a:pt x="194" y="0"/>
                  </a:moveTo>
                  <a:lnTo>
                    <a:pt x="194" y="0"/>
                  </a:lnTo>
                  <a:lnTo>
                    <a:pt x="129" y="22"/>
                  </a:lnTo>
                  <a:lnTo>
                    <a:pt x="108" y="65"/>
                  </a:lnTo>
                  <a:lnTo>
                    <a:pt x="65" y="108"/>
                  </a:lnTo>
                  <a:lnTo>
                    <a:pt x="65" y="151"/>
                  </a:lnTo>
                  <a:lnTo>
                    <a:pt x="0" y="688"/>
                  </a:lnTo>
                  <a:lnTo>
                    <a:pt x="0" y="688"/>
                  </a:lnTo>
                  <a:lnTo>
                    <a:pt x="0" y="753"/>
                  </a:lnTo>
                  <a:lnTo>
                    <a:pt x="22" y="796"/>
                  </a:lnTo>
                  <a:lnTo>
                    <a:pt x="65" y="839"/>
                  </a:lnTo>
                  <a:lnTo>
                    <a:pt x="108" y="882"/>
                  </a:lnTo>
                  <a:lnTo>
                    <a:pt x="538" y="1054"/>
                  </a:lnTo>
                  <a:lnTo>
                    <a:pt x="538" y="1054"/>
                  </a:lnTo>
                  <a:lnTo>
                    <a:pt x="624" y="1075"/>
                  </a:lnTo>
                  <a:lnTo>
                    <a:pt x="624" y="1075"/>
                  </a:lnTo>
                  <a:lnTo>
                    <a:pt x="688" y="1054"/>
                  </a:lnTo>
                  <a:lnTo>
                    <a:pt x="731" y="1032"/>
                  </a:lnTo>
                  <a:lnTo>
                    <a:pt x="796" y="989"/>
                  </a:lnTo>
                  <a:lnTo>
                    <a:pt x="817" y="925"/>
                  </a:lnTo>
                  <a:lnTo>
                    <a:pt x="903" y="344"/>
                  </a:lnTo>
                  <a:lnTo>
                    <a:pt x="903" y="344"/>
                  </a:lnTo>
                  <a:lnTo>
                    <a:pt x="903" y="301"/>
                  </a:lnTo>
                  <a:lnTo>
                    <a:pt x="882" y="237"/>
                  </a:lnTo>
                  <a:lnTo>
                    <a:pt x="882" y="237"/>
                  </a:lnTo>
                  <a:lnTo>
                    <a:pt x="194"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2"/>
            <p:cNvSpPr/>
            <p:nvPr/>
          </p:nvSpPr>
          <p:spPr>
            <a:xfrm>
              <a:off x="6939100" y="-742175"/>
              <a:ext cx="22600" cy="26900"/>
            </a:xfrm>
            <a:custGeom>
              <a:avLst/>
              <a:gdLst/>
              <a:ahLst/>
              <a:cxnLst/>
              <a:rect l="l" t="t" r="r" b="b"/>
              <a:pathLst>
                <a:path w="904" h="1076" extrusionOk="0">
                  <a:moveTo>
                    <a:pt x="173" y="0"/>
                  </a:moveTo>
                  <a:lnTo>
                    <a:pt x="130" y="43"/>
                  </a:lnTo>
                  <a:lnTo>
                    <a:pt x="87" y="86"/>
                  </a:lnTo>
                  <a:lnTo>
                    <a:pt x="65" y="151"/>
                  </a:lnTo>
                  <a:lnTo>
                    <a:pt x="1" y="710"/>
                  </a:lnTo>
                  <a:lnTo>
                    <a:pt x="1" y="753"/>
                  </a:lnTo>
                  <a:lnTo>
                    <a:pt x="22" y="817"/>
                  </a:lnTo>
                  <a:lnTo>
                    <a:pt x="44" y="860"/>
                  </a:lnTo>
                  <a:lnTo>
                    <a:pt x="108" y="882"/>
                  </a:lnTo>
                  <a:lnTo>
                    <a:pt x="538" y="1075"/>
                  </a:lnTo>
                  <a:lnTo>
                    <a:pt x="689" y="1075"/>
                  </a:lnTo>
                  <a:lnTo>
                    <a:pt x="732" y="1032"/>
                  </a:lnTo>
                  <a:lnTo>
                    <a:pt x="775" y="989"/>
                  </a:lnTo>
                  <a:lnTo>
                    <a:pt x="818" y="925"/>
                  </a:lnTo>
                  <a:lnTo>
                    <a:pt x="904" y="366"/>
                  </a:lnTo>
                  <a:lnTo>
                    <a:pt x="904" y="301"/>
                  </a:lnTo>
                  <a:lnTo>
                    <a:pt x="882" y="237"/>
                  </a:lnTo>
                  <a:lnTo>
                    <a:pt x="839" y="194"/>
                  </a:lnTo>
                  <a:lnTo>
                    <a:pt x="775" y="172"/>
                  </a:lnTo>
                  <a:lnTo>
                    <a:pt x="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2"/>
            <p:cNvSpPr/>
            <p:nvPr/>
          </p:nvSpPr>
          <p:spPr>
            <a:xfrm>
              <a:off x="6939100" y="-742175"/>
              <a:ext cx="22600" cy="26900"/>
            </a:xfrm>
            <a:custGeom>
              <a:avLst/>
              <a:gdLst/>
              <a:ahLst/>
              <a:cxnLst/>
              <a:rect l="l" t="t" r="r" b="b"/>
              <a:pathLst>
                <a:path w="904" h="1076" fill="none" extrusionOk="0">
                  <a:moveTo>
                    <a:pt x="259" y="0"/>
                  </a:moveTo>
                  <a:lnTo>
                    <a:pt x="259" y="0"/>
                  </a:lnTo>
                  <a:lnTo>
                    <a:pt x="173" y="0"/>
                  </a:lnTo>
                  <a:lnTo>
                    <a:pt x="130" y="43"/>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624" y="1075"/>
                  </a:lnTo>
                  <a:lnTo>
                    <a:pt x="689" y="1075"/>
                  </a:lnTo>
                  <a:lnTo>
                    <a:pt x="732" y="1032"/>
                  </a:lnTo>
                  <a:lnTo>
                    <a:pt x="775" y="989"/>
                  </a:lnTo>
                  <a:lnTo>
                    <a:pt x="818" y="925"/>
                  </a:lnTo>
                  <a:lnTo>
                    <a:pt x="904" y="366"/>
                  </a:lnTo>
                  <a:lnTo>
                    <a:pt x="904" y="366"/>
                  </a:lnTo>
                  <a:lnTo>
                    <a:pt x="904" y="301"/>
                  </a:lnTo>
                  <a:lnTo>
                    <a:pt x="882" y="237"/>
                  </a:lnTo>
                  <a:lnTo>
                    <a:pt x="839" y="194"/>
                  </a:lnTo>
                  <a:lnTo>
                    <a:pt x="775" y="172"/>
                  </a:lnTo>
                  <a:lnTo>
                    <a:pt x="302" y="0"/>
                  </a:lnTo>
                  <a:lnTo>
                    <a:pt x="302" y="0"/>
                  </a:lnTo>
                  <a:lnTo>
                    <a:pt x="259"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2"/>
            <p:cNvSpPr/>
            <p:nvPr/>
          </p:nvSpPr>
          <p:spPr>
            <a:xfrm>
              <a:off x="6967600" y="-731425"/>
              <a:ext cx="22575" cy="27425"/>
            </a:xfrm>
            <a:custGeom>
              <a:avLst/>
              <a:gdLst/>
              <a:ahLst/>
              <a:cxnLst/>
              <a:rect l="l" t="t" r="r" b="b"/>
              <a:pathLst>
                <a:path w="903" h="1097" extrusionOk="0">
                  <a:moveTo>
                    <a:pt x="237" y="0"/>
                  </a:moveTo>
                  <a:lnTo>
                    <a:pt x="172" y="22"/>
                  </a:lnTo>
                  <a:lnTo>
                    <a:pt x="129" y="43"/>
                  </a:lnTo>
                  <a:lnTo>
                    <a:pt x="86" y="108"/>
                  </a:lnTo>
                  <a:lnTo>
                    <a:pt x="43" y="172"/>
                  </a:lnTo>
                  <a:lnTo>
                    <a:pt x="0" y="710"/>
                  </a:lnTo>
                  <a:lnTo>
                    <a:pt x="0" y="774"/>
                  </a:lnTo>
                  <a:lnTo>
                    <a:pt x="22" y="817"/>
                  </a:lnTo>
                  <a:lnTo>
                    <a:pt x="43" y="860"/>
                  </a:lnTo>
                  <a:lnTo>
                    <a:pt x="108" y="903"/>
                  </a:lnTo>
                  <a:lnTo>
                    <a:pt x="538" y="1075"/>
                  </a:lnTo>
                  <a:lnTo>
                    <a:pt x="624" y="1096"/>
                  </a:lnTo>
                  <a:lnTo>
                    <a:pt x="688" y="1075"/>
                  </a:lnTo>
                  <a:lnTo>
                    <a:pt x="731" y="1053"/>
                  </a:lnTo>
                  <a:lnTo>
                    <a:pt x="774" y="1010"/>
                  </a:lnTo>
                  <a:lnTo>
                    <a:pt x="796" y="946"/>
                  </a:lnTo>
                  <a:lnTo>
                    <a:pt x="903" y="366"/>
                  </a:lnTo>
                  <a:lnTo>
                    <a:pt x="903" y="301"/>
                  </a:lnTo>
                  <a:lnTo>
                    <a:pt x="882" y="258"/>
                  </a:lnTo>
                  <a:lnTo>
                    <a:pt x="839" y="215"/>
                  </a:lnTo>
                  <a:lnTo>
                    <a:pt x="774" y="172"/>
                  </a:lnTo>
                  <a:lnTo>
                    <a:pt x="301" y="22"/>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2"/>
            <p:cNvSpPr/>
            <p:nvPr/>
          </p:nvSpPr>
          <p:spPr>
            <a:xfrm>
              <a:off x="6967600" y="-731425"/>
              <a:ext cx="22575" cy="27425"/>
            </a:xfrm>
            <a:custGeom>
              <a:avLst/>
              <a:gdLst/>
              <a:ahLst/>
              <a:cxnLst/>
              <a:rect l="l" t="t" r="r" b="b"/>
              <a:pathLst>
                <a:path w="903" h="1097" fill="none" extrusionOk="0">
                  <a:moveTo>
                    <a:pt x="237" y="0"/>
                  </a:moveTo>
                  <a:lnTo>
                    <a:pt x="237" y="0"/>
                  </a:lnTo>
                  <a:lnTo>
                    <a:pt x="172" y="22"/>
                  </a:lnTo>
                  <a:lnTo>
                    <a:pt x="129" y="43"/>
                  </a:lnTo>
                  <a:lnTo>
                    <a:pt x="86" y="108"/>
                  </a:lnTo>
                  <a:lnTo>
                    <a:pt x="43" y="172"/>
                  </a:lnTo>
                  <a:lnTo>
                    <a:pt x="0" y="710"/>
                  </a:lnTo>
                  <a:lnTo>
                    <a:pt x="0" y="710"/>
                  </a:lnTo>
                  <a:lnTo>
                    <a:pt x="0" y="774"/>
                  </a:lnTo>
                  <a:lnTo>
                    <a:pt x="22" y="817"/>
                  </a:lnTo>
                  <a:lnTo>
                    <a:pt x="43" y="860"/>
                  </a:lnTo>
                  <a:lnTo>
                    <a:pt x="108" y="903"/>
                  </a:lnTo>
                  <a:lnTo>
                    <a:pt x="538" y="1075"/>
                  </a:lnTo>
                  <a:lnTo>
                    <a:pt x="538" y="1075"/>
                  </a:lnTo>
                  <a:lnTo>
                    <a:pt x="624" y="1096"/>
                  </a:lnTo>
                  <a:lnTo>
                    <a:pt x="624" y="1096"/>
                  </a:lnTo>
                  <a:lnTo>
                    <a:pt x="688" y="1075"/>
                  </a:lnTo>
                  <a:lnTo>
                    <a:pt x="731" y="1053"/>
                  </a:lnTo>
                  <a:lnTo>
                    <a:pt x="774" y="1010"/>
                  </a:lnTo>
                  <a:lnTo>
                    <a:pt x="796" y="946"/>
                  </a:lnTo>
                  <a:lnTo>
                    <a:pt x="903" y="366"/>
                  </a:lnTo>
                  <a:lnTo>
                    <a:pt x="903" y="366"/>
                  </a:lnTo>
                  <a:lnTo>
                    <a:pt x="903" y="301"/>
                  </a:lnTo>
                  <a:lnTo>
                    <a:pt x="882" y="258"/>
                  </a:lnTo>
                  <a:lnTo>
                    <a:pt x="839" y="215"/>
                  </a:lnTo>
                  <a:lnTo>
                    <a:pt x="774" y="172"/>
                  </a:lnTo>
                  <a:lnTo>
                    <a:pt x="301" y="22"/>
                  </a:lnTo>
                  <a:lnTo>
                    <a:pt x="301" y="22"/>
                  </a:lnTo>
                  <a:lnTo>
                    <a:pt x="237"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2"/>
            <p:cNvSpPr/>
            <p:nvPr/>
          </p:nvSpPr>
          <p:spPr>
            <a:xfrm>
              <a:off x="6996075" y="-720150"/>
              <a:ext cx="22600" cy="26900"/>
            </a:xfrm>
            <a:custGeom>
              <a:avLst/>
              <a:gdLst/>
              <a:ahLst/>
              <a:cxnLst/>
              <a:rect l="l" t="t" r="r" b="b"/>
              <a:pathLst>
                <a:path w="904" h="1076" extrusionOk="0">
                  <a:moveTo>
                    <a:pt x="172" y="1"/>
                  </a:moveTo>
                  <a:lnTo>
                    <a:pt x="108" y="44"/>
                  </a:lnTo>
                  <a:lnTo>
                    <a:pt x="65" y="87"/>
                  </a:lnTo>
                  <a:lnTo>
                    <a:pt x="43" y="151"/>
                  </a:lnTo>
                  <a:lnTo>
                    <a:pt x="0" y="710"/>
                  </a:lnTo>
                  <a:lnTo>
                    <a:pt x="0" y="753"/>
                  </a:lnTo>
                  <a:lnTo>
                    <a:pt x="22" y="817"/>
                  </a:lnTo>
                  <a:lnTo>
                    <a:pt x="43" y="860"/>
                  </a:lnTo>
                  <a:lnTo>
                    <a:pt x="108" y="882"/>
                  </a:lnTo>
                  <a:lnTo>
                    <a:pt x="538" y="1075"/>
                  </a:lnTo>
                  <a:lnTo>
                    <a:pt x="667" y="1075"/>
                  </a:lnTo>
                  <a:lnTo>
                    <a:pt x="731" y="1032"/>
                  </a:lnTo>
                  <a:lnTo>
                    <a:pt x="774" y="989"/>
                  </a:lnTo>
                  <a:lnTo>
                    <a:pt x="796" y="925"/>
                  </a:lnTo>
                  <a:lnTo>
                    <a:pt x="903" y="366"/>
                  </a:lnTo>
                  <a:lnTo>
                    <a:pt x="903" y="302"/>
                  </a:lnTo>
                  <a:lnTo>
                    <a:pt x="882" y="237"/>
                  </a:lnTo>
                  <a:lnTo>
                    <a:pt x="839" y="194"/>
                  </a:lnTo>
                  <a:lnTo>
                    <a:pt x="774" y="173"/>
                  </a:lnTo>
                  <a:lnTo>
                    <a:pt x="3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2"/>
            <p:cNvSpPr/>
            <p:nvPr/>
          </p:nvSpPr>
          <p:spPr>
            <a:xfrm>
              <a:off x="6996075" y="-720150"/>
              <a:ext cx="22600" cy="26900"/>
            </a:xfrm>
            <a:custGeom>
              <a:avLst/>
              <a:gdLst/>
              <a:ahLst/>
              <a:cxnLst/>
              <a:rect l="l" t="t" r="r" b="b"/>
              <a:pathLst>
                <a:path w="904" h="1076" fill="none" extrusionOk="0">
                  <a:moveTo>
                    <a:pt x="237" y="1"/>
                  </a:moveTo>
                  <a:lnTo>
                    <a:pt x="237" y="1"/>
                  </a:lnTo>
                  <a:lnTo>
                    <a:pt x="172" y="1"/>
                  </a:lnTo>
                  <a:lnTo>
                    <a:pt x="108" y="44"/>
                  </a:lnTo>
                  <a:lnTo>
                    <a:pt x="65" y="87"/>
                  </a:lnTo>
                  <a:lnTo>
                    <a:pt x="43" y="151"/>
                  </a:lnTo>
                  <a:lnTo>
                    <a:pt x="0" y="710"/>
                  </a:lnTo>
                  <a:lnTo>
                    <a:pt x="0" y="710"/>
                  </a:lnTo>
                  <a:lnTo>
                    <a:pt x="0" y="753"/>
                  </a:lnTo>
                  <a:lnTo>
                    <a:pt x="22" y="817"/>
                  </a:lnTo>
                  <a:lnTo>
                    <a:pt x="43" y="860"/>
                  </a:lnTo>
                  <a:lnTo>
                    <a:pt x="108" y="882"/>
                  </a:lnTo>
                  <a:lnTo>
                    <a:pt x="538" y="1075"/>
                  </a:lnTo>
                  <a:lnTo>
                    <a:pt x="538" y="1075"/>
                  </a:lnTo>
                  <a:lnTo>
                    <a:pt x="602" y="1075"/>
                  </a:lnTo>
                  <a:lnTo>
                    <a:pt x="602" y="1075"/>
                  </a:lnTo>
                  <a:lnTo>
                    <a:pt x="667" y="1075"/>
                  </a:lnTo>
                  <a:lnTo>
                    <a:pt x="731" y="1032"/>
                  </a:lnTo>
                  <a:lnTo>
                    <a:pt x="774" y="989"/>
                  </a:lnTo>
                  <a:lnTo>
                    <a:pt x="796" y="925"/>
                  </a:lnTo>
                  <a:lnTo>
                    <a:pt x="903" y="366"/>
                  </a:lnTo>
                  <a:lnTo>
                    <a:pt x="903" y="366"/>
                  </a:lnTo>
                  <a:lnTo>
                    <a:pt x="903" y="302"/>
                  </a:lnTo>
                  <a:lnTo>
                    <a:pt x="882" y="237"/>
                  </a:lnTo>
                  <a:lnTo>
                    <a:pt x="839" y="194"/>
                  </a:lnTo>
                  <a:lnTo>
                    <a:pt x="774" y="173"/>
                  </a:lnTo>
                  <a:lnTo>
                    <a:pt x="301" y="1"/>
                  </a:lnTo>
                  <a:lnTo>
                    <a:pt x="301" y="1"/>
                  </a:lnTo>
                  <a:lnTo>
                    <a:pt x="237"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2"/>
            <p:cNvSpPr/>
            <p:nvPr/>
          </p:nvSpPr>
          <p:spPr>
            <a:xfrm>
              <a:off x="6603225" y="-860425"/>
              <a:ext cx="2175" cy="575"/>
            </a:xfrm>
            <a:custGeom>
              <a:avLst/>
              <a:gdLst/>
              <a:ahLst/>
              <a:cxnLst/>
              <a:rect l="l" t="t" r="r" b="b"/>
              <a:pathLst>
                <a:path w="87" h="23" extrusionOk="0">
                  <a:moveTo>
                    <a:pt x="0" y="1"/>
                  </a:moveTo>
                  <a:lnTo>
                    <a:pt x="0" y="1"/>
                  </a:lnTo>
                  <a:lnTo>
                    <a:pt x="0" y="1"/>
                  </a:lnTo>
                  <a:lnTo>
                    <a:pt x="86" y="22"/>
                  </a:lnTo>
                  <a:lnTo>
                    <a:pt x="86" y="2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2"/>
            <p:cNvSpPr/>
            <p:nvPr/>
          </p:nvSpPr>
          <p:spPr>
            <a:xfrm>
              <a:off x="6603225" y="-860425"/>
              <a:ext cx="2175" cy="575"/>
            </a:xfrm>
            <a:custGeom>
              <a:avLst/>
              <a:gdLst/>
              <a:ahLst/>
              <a:cxnLst/>
              <a:rect l="l" t="t" r="r" b="b"/>
              <a:pathLst>
                <a:path w="87" h="23" fill="none" extrusionOk="0">
                  <a:moveTo>
                    <a:pt x="0" y="1"/>
                  </a:moveTo>
                  <a:lnTo>
                    <a:pt x="0" y="1"/>
                  </a:lnTo>
                  <a:lnTo>
                    <a:pt x="0" y="1"/>
                  </a:lnTo>
                  <a:lnTo>
                    <a:pt x="86" y="22"/>
                  </a:lnTo>
                  <a:lnTo>
                    <a:pt x="86" y="22"/>
                  </a:lnTo>
                  <a:lnTo>
                    <a:pt x="0"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2"/>
            <p:cNvSpPr/>
            <p:nvPr/>
          </p:nvSpPr>
          <p:spPr>
            <a:xfrm>
              <a:off x="7394850" y="-613200"/>
              <a:ext cx="445000" cy="118250"/>
            </a:xfrm>
            <a:custGeom>
              <a:avLst/>
              <a:gdLst/>
              <a:ahLst/>
              <a:cxnLst/>
              <a:rect l="l" t="t" r="r" b="b"/>
              <a:pathLst>
                <a:path w="17800" h="4730" extrusionOk="0">
                  <a:moveTo>
                    <a:pt x="4643" y="0"/>
                  </a:moveTo>
                  <a:lnTo>
                    <a:pt x="0" y="2902"/>
                  </a:lnTo>
                  <a:lnTo>
                    <a:pt x="1053" y="3139"/>
                  </a:lnTo>
                  <a:lnTo>
                    <a:pt x="2214" y="3354"/>
                  </a:lnTo>
                  <a:lnTo>
                    <a:pt x="3461" y="3590"/>
                  </a:lnTo>
                  <a:lnTo>
                    <a:pt x="4794" y="3805"/>
                  </a:lnTo>
                  <a:lnTo>
                    <a:pt x="6213" y="4020"/>
                  </a:lnTo>
                  <a:lnTo>
                    <a:pt x="7696" y="4214"/>
                  </a:lnTo>
                  <a:lnTo>
                    <a:pt x="9287" y="4386"/>
                  </a:lnTo>
                  <a:lnTo>
                    <a:pt x="10920" y="4536"/>
                  </a:lnTo>
                  <a:lnTo>
                    <a:pt x="10963" y="4536"/>
                  </a:lnTo>
                  <a:lnTo>
                    <a:pt x="10985" y="4558"/>
                  </a:lnTo>
                  <a:lnTo>
                    <a:pt x="11221" y="4558"/>
                  </a:lnTo>
                  <a:lnTo>
                    <a:pt x="11221" y="4579"/>
                  </a:lnTo>
                  <a:lnTo>
                    <a:pt x="11350" y="4579"/>
                  </a:lnTo>
                  <a:lnTo>
                    <a:pt x="13220" y="4730"/>
                  </a:lnTo>
                  <a:lnTo>
                    <a:pt x="17799" y="1742"/>
                  </a:lnTo>
                  <a:lnTo>
                    <a:pt x="4643"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2"/>
            <p:cNvSpPr/>
            <p:nvPr/>
          </p:nvSpPr>
          <p:spPr>
            <a:xfrm>
              <a:off x="7394850" y="-613200"/>
              <a:ext cx="445000" cy="118250"/>
            </a:xfrm>
            <a:custGeom>
              <a:avLst/>
              <a:gdLst/>
              <a:ahLst/>
              <a:cxnLst/>
              <a:rect l="l" t="t" r="r" b="b"/>
              <a:pathLst>
                <a:path w="17800" h="4730" fill="none" extrusionOk="0">
                  <a:moveTo>
                    <a:pt x="4643" y="0"/>
                  </a:moveTo>
                  <a:lnTo>
                    <a:pt x="0" y="2902"/>
                  </a:lnTo>
                  <a:lnTo>
                    <a:pt x="0" y="2902"/>
                  </a:lnTo>
                  <a:lnTo>
                    <a:pt x="1053" y="3139"/>
                  </a:lnTo>
                  <a:lnTo>
                    <a:pt x="2214" y="3354"/>
                  </a:lnTo>
                  <a:lnTo>
                    <a:pt x="3461" y="3590"/>
                  </a:lnTo>
                  <a:lnTo>
                    <a:pt x="4794" y="3805"/>
                  </a:lnTo>
                  <a:lnTo>
                    <a:pt x="6213" y="4020"/>
                  </a:lnTo>
                  <a:lnTo>
                    <a:pt x="7696" y="4214"/>
                  </a:lnTo>
                  <a:lnTo>
                    <a:pt x="9287" y="4386"/>
                  </a:lnTo>
                  <a:lnTo>
                    <a:pt x="10920" y="4536"/>
                  </a:lnTo>
                  <a:lnTo>
                    <a:pt x="10920" y="4536"/>
                  </a:lnTo>
                  <a:lnTo>
                    <a:pt x="10920" y="4536"/>
                  </a:lnTo>
                  <a:lnTo>
                    <a:pt x="10920" y="4536"/>
                  </a:lnTo>
                  <a:lnTo>
                    <a:pt x="10963" y="4536"/>
                  </a:lnTo>
                  <a:lnTo>
                    <a:pt x="10963" y="4536"/>
                  </a:lnTo>
                  <a:lnTo>
                    <a:pt x="10963" y="4536"/>
                  </a:lnTo>
                  <a:lnTo>
                    <a:pt x="10963" y="4536"/>
                  </a:lnTo>
                  <a:lnTo>
                    <a:pt x="10985" y="4558"/>
                  </a:lnTo>
                  <a:lnTo>
                    <a:pt x="10985" y="4558"/>
                  </a:lnTo>
                  <a:lnTo>
                    <a:pt x="10985" y="4558"/>
                  </a:lnTo>
                  <a:lnTo>
                    <a:pt x="10985" y="4558"/>
                  </a:lnTo>
                  <a:lnTo>
                    <a:pt x="11006" y="4558"/>
                  </a:lnTo>
                  <a:lnTo>
                    <a:pt x="11006" y="4558"/>
                  </a:lnTo>
                  <a:lnTo>
                    <a:pt x="11006" y="4558"/>
                  </a:lnTo>
                  <a:lnTo>
                    <a:pt x="11006" y="4558"/>
                  </a:lnTo>
                  <a:lnTo>
                    <a:pt x="11028" y="4558"/>
                  </a:lnTo>
                  <a:lnTo>
                    <a:pt x="11028" y="4558"/>
                  </a:lnTo>
                  <a:lnTo>
                    <a:pt x="11049" y="4558"/>
                  </a:lnTo>
                  <a:lnTo>
                    <a:pt x="11049" y="4558"/>
                  </a:lnTo>
                  <a:lnTo>
                    <a:pt x="11071" y="4558"/>
                  </a:lnTo>
                  <a:lnTo>
                    <a:pt x="11071" y="4558"/>
                  </a:lnTo>
                  <a:lnTo>
                    <a:pt x="11071" y="4558"/>
                  </a:lnTo>
                  <a:lnTo>
                    <a:pt x="11071" y="4558"/>
                  </a:lnTo>
                  <a:lnTo>
                    <a:pt x="11092" y="4558"/>
                  </a:lnTo>
                  <a:lnTo>
                    <a:pt x="11092" y="4558"/>
                  </a:lnTo>
                  <a:lnTo>
                    <a:pt x="11092" y="4558"/>
                  </a:lnTo>
                  <a:lnTo>
                    <a:pt x="11092" y="4558"/>
                  </a:lnTo>
                  <a:lnTo>
                    <a:pt x="11114" y="4558"/>
                  </a:lnTo>
                  <a:lnTo>
                    <a:pt x="11114" y="4558"/>
                  </a:lnTo>
                  <a:lnTo>
                    <a:pt x="11135" y="4558"/>
                  </a:lnTo>
                  <a:lnTo>
                    <a:pt x="11135" y="4558"/>
                  </a:lnTo>
                  <a:lnTo>
                    <a:pt x="11135" y="4558"/>
                  </a:lnTo>
                  <a:lnTo>
                    <a:pt x="11135" y="4558"/>
                  </a:lnTo>
                  <a:lnTo>
                    <a:pt x="11157" y="4558"/>
                  </a:lnTo>
                  <a:lnTo>
                    <a:pt x="11157" y="4558"/>
                  </a:lnTo>
                  <a:lnTo>
                    <a:pt x="11178" y="4558"/>
                  </a:lnTo>
                  <a:lnTo>
                    <a:pt x="11178" y="4558"/>
                  </a:lnTo>
                  <a:lnTo>
                    <a:pt x="11178" y="4558"/>
                  </a:lnTo>
                  <a:lnTo>
                    <a:pt x="11178" y="4558"/>
                  </a:lnTo>
                  <a:lnTo>
                    <a:pt x="11200" y="4558"/>
                  </a:lnTo>
                  <a:lnTo>
                    <a:pt x="11200" y="4558"/>
                  </a:lnTo>
                  <a:lnTo>
                    <a:pt x="11221" y="4558"/>
                  </a:lnTo>
                  <a:lnTo>
                    <a:pt x="11221" y="4558"/>
                  </a:lnTo>
                  <a:lnTo>
                    <a:pt x="11221" y="4579"/>
                  </a:lnTo>
                  <a:lnTo>
                    <a:pt x="11221" y="4579"/>
                  </a:lnTo>
                  <a:lnTo>
                    <a:pt x="11264" y="4579"/>
                  </a:lnTo>
                  <a:lnTo>
                    <a:pt x="11264" y="4579"/>
                  </a:lnTo>
                  <a:lnTo>
                    <a:pt x="11350" y="4579"/>
                  </a:lnTo>
                  <a:lnTo>
                    <a:pt x="11350" y="4579"/>
                  </a:lnTo>
                  <a:lnTo>
                    <a:pt x="13220" y="4730"/>
                  </a:lnTo>
                  <a:lnTo>
                    <a:pt x="17799" y="1742"/>
                  </a:lnTo>
                  <a:lnTo>
                    <a:pt x="464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2"/>
            <p:cNvSpPr/>
            <p:nvPr/>
          </p:nvSpPr>
          <p:spPr>
            <a:xfrm>
              <a:off x="6045925" y="-987250"/>
              <a:ext cx="735750" cy="815300"/>
            </a:xfrm>
            <a:custGeom>
              <a:avLst/>
              <a:gdLst/>
              <a:ahLst/>
              <a:cxnLst/>
              <a:rect l="l" t="t" r="r" b="b"/>
              <a:pathLst>
                <a:path w="29430" h="32612" extrusionOk="0">
                  <a:moveTo>
                    <a:pt x="1785" y="1"/>
                  </a:moveTo>
                  <a:lnTo>
                    <a:pt x="1140" y="44"/>
                  </a:lnTo>
                  <a:lnTo>
                    <a:pt x="667" y="108"/>
                  </a:lnTo>
                  <a:lnTo>
                    <a:pt x="344" y="194"/>
                  </a:lnTo>
                  <a:lnTo>
                    <a:pt x="151" y="259"/>
                  </a:lnTo>
                  <a:lnTo>
                    <a:pt x="43" y="302"/>
                  </a:lnTo>
                  <a:lnTo>
                    <a:pt x="22" y="323"/>
                  </a:lnTo>
                  <a:lnTo>
                    <a:pt x="0" y="388"/>
                  </a:lnTo>
                  <a:lnTo>
                    <a:pt x="0" y="452"/>
                  </a:lnTo>
                  <a:lnTo>
                    <a:pt x="22" y="517"/>
                  </a:lnTo>
                  <a:lnTo>
                    <a:pt x="86" y="581"/>
                  </a:lnTo>
                  <a:lnTo>
                    <a:pt x="237" y="732"/>
                  </a:lnTo>
                  <a:lnTo>
                    <a:pt x="495" y="882"/>
                  </a:lnTo>
                  <a:lnTo>
                    <a:pt x="796" y="1033"/>
                  </a:lnTo>
                  <a:lnTo>
                    <a:pt x="1140" y="1205"/>
                  </a:lnTo>
                  <a:lnTo>
                    <a:pt x="1914" y="1527"/>
                  </a:lnTo>
                  <a:lnTo>
                    <a:pt x="2709" y="1828"/>
                  </a:lnTo>
                  <a:lnTo>
                    <a:pt x="3418" y="2086"/>
                  </a:lnTo>
                  <a:lnTo>
                    <a:pt x="4128" y="2322"/>
                  </a:lnTo>
                  <a:lnTo>
                    <a:pt x="9932" y="11007"/>
                  </a:lnTo>
                  <a:lnTo>
                    <a:pt x="17649" y="30698"/>
                  </a:lnTo>
                  <a:lnTo>
                    <a:pt x="17907" y="30913"/>
                  </a:lnTo>
                  <a:lnTo>
                    <a:pt x="18165" y="31128"/>
                  </a:lnTo>
                  <a:lnTo>
                    <a:pt x="18423" y="31321"/>
                  </a:lnTo>
                  <a:lnTo>
                    <a:pt x="18681" y="31493"/>
                  </a:lnTo>
                  <a:lnTo>
                    <a:pt x="19175" y="31794"/>
                  </a:lnTo>
                  <a:lnTo>
                    <a:pt x="19670" y="32052"/>
                  </a:lnTo>
                  <a:lnTo>
                    <a:pt x="20143" y="32246"/>
                  </a:lnTo>
                  <a:lnTo>
                    <a:pt x="20616" y="32375"/>
                  </a:lnTo>
                  <a:lnTo>
                    <a:pt x="21046" y="32482"/>
                  </a:lnTo>
                  <a:lnTo>
                    <a:pt x="21454" y="32547"/>
                  </a:lnTo>
                  <a:lnTo>
                    <a:pt x="21841" y="32590"/>
                  </a:lnTo>
                  <a:lnTo>
                    <a:pt x="22163" y="32611"/>
                  </a:lnTo>
                  <a:lnTo>
                    <a:pt x="22464" y="32611"/>
                  </a:lnTo>
                  <a:lnTo>
                    <a:pt x="22722" y="32590"/>
                  </a:lnTo>
                  <a:lnTo>
                    <a:pt x="23088" y="32547"/>
                  </a:lnTo>
                  <a:lnTo>
                    <a:pt x="23217" y="32504"/>
                  </a:lnTo>
                  <a:lnTo>
                    <a:pt x="23776" y="23690"/>
                  </a:lnTo>
                  <a:lnTo>
                    <a:pt x="24786" y="23690"/>
                  </a:lnTo>
                  <a:lnTo>
                    <a:pt x="26463" y="14167"/>
                  </a:lnTo>
                  <a:lnTo>
                    <a:pt x="29429" y="12060"/>
                  </a:lnTo>
                  <a:lnTo>
                    <a:pt x="29408" y="12039"/>
                  </a:lnTo>
                  <a:lnTo>
                    <a:pt x="29300" y="11931"/>
                  </a:lnTo>
                  <a:lnTo>
                    <a:pt x="29085" y="11759"/>
                  </a:lnTo>
                  <a:lnTo>
                    <a:pt x="28698" y="11480"/>
                  </a:lnTo>
                  <a:lnTo>
                    <a:pt x="28075" y="11093"/>
                  </a:lnTo>
                  <a:lnTo>
                    <a:pt x="27215" y="10577"/>
                  </a:lnTo>
                  <a:lnTo>
                    <a:pt x="26033" y="9889"/>
                  </a:lnTo>
                  <a:lnTo>
                    <a:pt x="24507" y="9051"/>
                  </a:lnTo>
                  <a:lnTo>
                    <a:pt x="22421" y="7954"/>
                  </a:lnTo>
                  <a:lnTo>
                    <a:pt x="19777" y="6622"/>
                  </a:lnTo>
                  <a:lnTo>
                    <a:pt x="18316" y="5891"/>
                  </a:lnTo>
                  <a:lnTo>
                    <a:pt x="16789" y="5160"/>
                  </a:lnTo>
                  <a:lnTo>
                    <a:pt x="15220" y="4408"/>
                  </a:lnTo>
                  <a:lnTo>
                    <a:pt x="13651" y="3677"/>
                  </a:lnTo>
                  <a:lnTo>
                    <a:pt x="12081" y="2989"/>
                  </a:lnTo>
                  <a:lnTo>
                    <a:pt x="10555" y="2322"/>
                  </a:lnTo>
                  <a:lnTo>
                    <a:pt x="9115" y="1720"/>
                  </a:lnTo>
                  <a:lnTo>
                    <a:pt x="7761" y="1183"/>
                  </a:lnTo>
                  <a:lnTo>
                    <a:pt x="6514" y="732"/>
                  </a:lnTo>
                  <a:lnTo>
                    <a:pt x="5933" y="538"/>
                  </a:lnTo>
                  <a:lnTo>
                    <a:pt x="5418" y="388"/>
                  </a:lnTo>
                  <a:lnTo>
                    <a:pt x="4923" y="259"/>
                  </a:lnTo>
                  <a:lnTo>
                    <a:pt x="4493" y="151"/>
                  </a:lnTo>
                  <a:lnTo>
                    <a:pt x="4106" y="87"/>
                  </a:lnTo>
                  <a:lnTo>
                    <a:pt x="3762" y="44"/>
                  </a:lnTo>
                  <a:lnTo>
                    <a:pt x="26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2"/>
            <p:cNvSpPr/>
            <p:nvPr/>
          </p:nvSpPr>
          <p:spPr>
            <a:xfrm>
              <a:off x="7752225" y="-585800"/>
              <a:ext cx="394475" cy="311725"/>
            </a:xfrm>
            <a:custGeom>
              <a:avLst/>
              <a:gdLst/>
              <a:ahLst/>
              <a:cxnLst/>
              <a:rect l="l" t="t" r="r" b="b"/>
              <a:pathLst>
                <a:path w="15779" h="12469" extrusionOk="0">
                  <a:moveTo>
                    <a:pt x="0" y="1"/>
                  </a:moveTo>
                  <a:lnTo>
                    <a:pt x="1097" y="968"/>
                  </a:lnTo>
                  <a:lnTo>
                    <a:pt x="5654" y="9631"/>
                  </a:lnTo>
                  <a:lnTo>
                    <a:pt x="11974" y="12469"/>
                  </a:lnTo>
                  <a:lnTo>
                    <a:pt x="15779" y="3612"/>
                  </a:lnTo>
                  <a:lnTo>
                    <a:pt x="29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2"/>
            <p:cNvSpPr/>
            <p:nvPr/>
          </p:nvSpPr>
          <p:spPr>
            <a:xfrm>
              <a:off x="6164700" y="-980800"/>
              <a:ext cx="616975" cy="778200"/>
            </a:xfrm>
            <a:custGeom>
              <a:avLst/>
              <a:gdLst/>
              <a:ahLst/>
              <a:cxnLst/>
              <a:rect l="l" t="t" r="r" b="b"/>
              <a:pathLst>
                <a:path w="24679" h="31128" extrusionOk="0">
                  <a:moveTo>
                    <a:pt x="172" y="1"/>
                  </a:moveTo>
                  <a:lnTo>
                    <a:pt x="65" y="44"/>
                  </a:lnTo>
                  <a:lnTo>
                    <a:pt x="43" y="65"/>
                  </a:lnTo>
                  <a:lnTo>
                    <a:pt x="0" y="130"/>
                  </a:lnTo>
                  <a:lnTo>
                    <a:pt x="0" y="194"/>
                  </a:lnTo>
                  <a:lnTo>
                    <a:pt x="43" y="259"/>
                  </a:lnTo>
                  <a:lnTo>
                    <a:pt x="86" y="323"/>
                  </a:lnTo>
                  <a:lnTo>
                    <a:pt x="258" y="474"/>
                  </a:lnTo>
                  <a:lnTo>
                    <a:pt x="495" y="624"/>
                  </a:lnTo>
                  <a:lnTo>
                    <a:pt x="795" y="775"/>
                  </a:lnTo>
                  <a:lnTo>
                    <a:pt x="1139" y="947"/>
                  </a:lnTo>
                  <a:lnTo>
                    <a:pt x="1913" y="1269"/>
                  </a:lnTo>
                  <a:lnTo>
                    <a:pt x="2709" y="1570"/>
                  </a:lnTo>
                  <a:lnTo>
                    <a:pt x="3418" y="1828"/>
                  </a:lnTo>
                  <a:lnTo>
                    <a:pt x="4127" y="2064"/>
                  </a:lnTo>
                  <a:lnTo>
                    <a:pt x="9953" y="10749"/>
                  </a:lnTo>
                  <a:lnTo>
                    <a:pt x="17649" y="30440"/>
                  </a:lnTo>
                  <a:lnTo>
                    <a:pt x="18100" y="30805"/>
                  </a:lnTo>
                  <a:lnTo>
                    <a:pt x="18530" y="31128"/>
                  </a:lnTo>
                  <a:lnTo>
                    <a:pt x="19025" y="23432"/>
                  </a:lnTo>
                  <a:lnTo>
                    <a:pt x="20035" y="23432"/>
                  </a:lnTo>
                  <a:lnTo>
                    <a:pt x="21712" y="13909"/>
                  </a:lnTo>
                  <a:lnTo>
                    <a:pt x="24678" y="11802"/>
                  </a:lnTo>
                  <a:lnTo>
                    <a:pt x="24657" y="11781"/>
                  </a:lnTo>
                  <a:lnTo>
                    <a:pt x="24549" y="11673"/>
                  </a:lnTo>
                  <a:lnTo>
                    <a:pt x="24334" y="11501"/>
                  </a:lnTo>
                  <a:lnTo>
                    <a:pt x="23947" y="11222"/>
                  </a:lnTo>
                  <a:lnTo>
                    <a:pt x="23324" y="10835"/>
                  </a:lnTo>
                  <a:lnTo>
                    <a:pt x="22464" y="10319"/>
                  </a:lnTo>
                  <a:lnTo>
                    <a:pt x="21282" y="9631"/>
                  </a:lnTo>
                  <a:lnTo>
                    <a:pt x="19756" y="8793"/>
                  </a:lnTo>
                  <a:lnTo>
                    <a:pt x="17885" y="7804"/>
                  </a:lnTo>
                  <a:lnTo>
                    <a:pt x="15564" y="6622"/>
                  </a:lnTo>
                  <a:lnTo>
                    <a:pt x="12898" y="5310"/>
                  </a:lnTo>
                  <a:lnTo>
                    <a:pt x="10082" y="3956"/>
                  </a:lnTo>
                  <a:lnTo>
                    <a:pt x="8642" y="3311"/>
                  </a:lnTo>
                  <a:lnTo>
                    <a:pt x="7223" y="2666"/>
                  </a:lnTo>
                  <a:lnTo>
                    <a:pt x="5847" y="2086"/>
                  </a:lnTo>
                  <a:lnTo>
                    <a:pt x="4536" y="1527"/>
                  </a:lnTo>
                  <a:lnTo>
                    <a:pt x="3289" y="1032"/>
                  </a:lnTo>
                  <a:lnTo>
                    <a:pt x="2128" y="603"/>
                  </a:lnTo>
                  <a:lnTo>
                    <a:pt x="1075" y="259"/>
                  </a:lnTo>
                  <a:lnTo>
                    <a:pt x="602" y="108"/>
                  </a:lnTo>
                  <a:lnTo>
                    <a:pt x="172"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2"/>
            <p:cNvSpPr/>
            <p:nvPr/>
          </p:nvSpPr>
          <p:spPr>
            <a:xfrm>
              <a:off x="6672000" y="-1371600"/>
              <a:ext cx="1656900" cy="461650"/>
            </a:xfrm>
            <a:custGeom>
              <a:avLst/>
              <a:gdLst/>
              <a:ahLst/>
              <a:cxnLst/>
              <a:rect l="l" t="t" r="r" b="b"/>
              <a:pathLst>
                <a:path w="66276" h="18466" extrusionOk="0">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20831" y="18186"/>
                  </a:lnTo>
                  <a:lnTo>
                    <a:pt x="7310" y="13801"/>
                  </a:lnTo>
                  <a:lnTo>
                    <a:pt x="15285" y="12382"/>
                  </a:lnTo>
                  <a:lnTo>
                    <a:pt x="21326" y="11329"/>
                  </a:lnTo>
                  <a:lnTo>
                    <a:pt x="25260" y="10641"/>
                  </a:lnTo>
                  <a:lnTo>
                    <a:pt x="26162" y="10469"/>
                  </a:lnTo>
                  <a:lnTo>
                    <a:pt x="27753" y="10146"/>
                  </a:lnTo>
                  <a:lnTo>
                    <a:pt x="32697" y="9093"/>
                  </a:lnTo>
                  <a:lnTo>
                    <a:pt x="39189" y="7674"/>
                  </a:lnTo>
                  <a:lnTo>
                    <a:pt x="46434" y="6105"/>
                  </a:lnTo>
                  <a:lnTo>
                    <a:pt x="59654" y="3182"/>
                  </a:lnTo>
                  <a:lnTo>
                    <a:pt x="65587" y="1892"/>
                  </a:lnTo>
                  <a:lnTo>
                    <a:pt x="65867" y="1870"/>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2"/>
            <p:cNvSpPr/>
            <p:nvPr/>
          </p:nvSpPr>
          <p:spPr>
            <a:xfrm>
              <a:off x="7603350" y="-837300"/>
              <a:ext cx="138675" cy="104275"/>
            </a:xfrm>
            <a:custGeom>
              <a:avLst/>
              <a:gdLst/>
              <a:ahLst/>
              <a:cxnLst/>
              <a:rect l="l" t="t" r="r" b="b"/>
              <a:pathLst>
                <a:path w="5547" h="4171" extrusionOk="0">
                  <a:moveTo>
                    <a:pt x="1" y="0"/>
                  </a:moveTo>
                  <a:lnTo>
                    <a:pt x="216" y="473"/>
                  </a:lnTo>
                  <a:lnTo>
                    <a:pt x="474" y="968"/>
                  </a:lnTo>
                  <a:lnTo>
                    <a:pt x="753" y="1441"/>
                  </a:lnTo>
                  <a:lnTo>
                    <a:pt x="1033" y="1892"/>
                  </a:lnTo>
                  <a:lnTo>
                    <a:pt x="1505" y="2601"/>
                  </a:lnTo>
                  <a:lnTo>
                    <a:pt x="1763" y="2924"/>
                  </a:lnTo>
                  <a:lnTo>
                    <a:pt x="2387" y="3289"/>
                  </a:lnTo>
                  <a:lnTo>
                    <a:pt x="3096" y="3676"/>
                  </a:lnTo>
                  <a:lnTo>
                    <a:pt x="3999" y="4171"/>
                  </a:lnTo>
                  <a:lnTo>
                    <a:pt x="5547" y="3203"/>
                  </a:lnTo>
                  <a:lnTo>
                    <a:pt x="4279" y="2601"/>
                  </a:lnTo>
                  <a:lnTo>
                    <a:pt x="3032" y="1999"/>
                  </a:lnTo>
                  <a:lnTo>
                    <a:pt x="1785" y="1355"/>
                  </a:lnTo>
                  <a:lnTo>
                    <a:pt x="560" y="710"/>
                  </a:lnTo>
                  <a:lnTo>
                    <a:pt x="1785" y="710"/>
                  </a:lnTo>
                  <a:lnTo>
                    <a:pt x="1"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2"/>
            <p:cNvSpPr/>
            <p:nvPr/>
          </p:nvSpPr>
          <p:spPr>
            <a:xfrm>
              <a:off x="7603350" y="-837300"/>
              <a:ext cx="138675" cy="104275"/>
            </a:xfrm>
            <a:custGeom>
              <a:avLst/>
              <a:gdLst/>
              <a:ahLst/>
              <a:cxnLst/>
              <a:rect l="l" t="t" r="r" b="b"/>
              <a:pathLst>
                <a:path w="5547" h="4171" fill="none" extrusionOk="0">
                  <a:moveTo>
                    <a:pt x="1" y="0"/>
                  </a:moveTo>
                  <a:lnTo>
                    <a:pt x="1" y="0"/>
                  </a:lnTo>
                  <a:lnTo>
                    <a:pt x="216" y="473"/>
                  </a:lnTo>
                  <a:lnTo>
                    <a:pt x="474" y="968"/>
                  </a:lnTo>
                  <a:lnTo>
                    <a:pt x="753" y="1441"/>
                  </a:lnTo>
                  <a:lnTo>
                    <a:pt x="1033" y="1892"/>
                  </a:lnTo>
                  <a:lnTo>
                    <a:pt x="1505" y="2601"/>
                  </a:lnTo>
                  <a:lnTo>
                    <a:pt x="1763" y="2924"/>
                  </a:lnTo>
                  <a:lnTo>
                    <a:pt x="1763" y="2924"/>
                  </a:lnTo>
                  <a:lnTo>
                    <a:pt x="2387" y="3289"/>
                  </a:lnTo>
                  <a:lnTo>
                    <a:pt x="3096" y="3676"/>
                  </a:lnTo>
                  <a:lnTo>
                    <a:pt x="3999" y="4171"/>
                  </a:lnTo>
                  <a:lnTo>
                    <a:pt x="5547" y="3203"/>
                  </a:lnTo>
                  <a:lnTo>
                    <a:pt x="5547" y="3203"/>
                  </a:lnTo>
                  <a:lnTo>
                    <a:pt x="4279" y="2601"/>
                  </a:lnTo>
                  <a:lnTo>
                    <a:pt x="3032" y="1999"/>
                  </a:lnTo>
                  <a:lnTo>
                    <a:pt x="1785" y="1355"/>
                  </a:lnTo>
                  <a:lnTo>
                    <a:pt x="560" y="710"/>
                  </a:lnTo>
                  <a:lnTo>
                    <a:pt x="1785" y="710"/>
                  </a:lnTo>
                  <a:lnTo>
                    <a:pt x="1785" y="7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2"/>
            <p:cNvSpPr/>
            <p:nvPr/>
          </p:nvSpPr>
          <p:spPr>
            <a:xfrm>
              <a:off x="7617325" y="-819575"/>
              <a:ext cx="147825" cy="62375"/>
            </a:xfrm>
            <a:custGeom>
              <a:avLst/>
              <a:gdLst/>
              <a:ahLst/>
              <a:cxnLst/>
              <a:rect l="l" t="t" r="r" b="b"/>
              <a:pathLst>
                <a:path w="5913" h="2495" extrusionOk="0">
                  <a:moveTo>
                    <a:pt x="1" y="1"/>
                  </a:moveTo>
                  <a:lnTo>
                    <a:pt x="1226" y="646"/>
                  </a:lnTo>
                  <a:lnTo>
                    <a:pt x="2473" y="1290"/>
                  </a:lnTo>
                  <a:lnTo>
                    <a:pt x="3720" y="1892"/>
                  </a:lnTo>
                  <a:lnTo>
                    <a:pt x="4988" y="2494"/>
                  </a:lnTo>
                  <a:lnTo>
                    <a:pt x="5912" y="1914"/>
                  </a:lnTo>
                  <a:lnTo>
                    <a:pt x="3548" y="925"/>
                  </a:lnTo>
                  <a:lnTo>
                    <a:pt x="1226"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2"/>
            <p:cNvSpPr/>
            <p:nvPr/>
          </p:nvSpPr>
          <p:spPr>
            <a:xfrm>
              <a:off x="8113375" y="-611600"/>
              <a:ext cx="47300" cy="22600"/>
            </a:xfrm>
            <a:custGeom>
              <a:avLst/>
              <a:gdLst/>
              <a:ahLst/>
              <a:cxnLst/>
              <a:rect l="l" t="t" r="r" b="b"/>
              <a:pathLst>
                <a:path w="1892" h="904" extrusionOk="0">
                  <a:moveTo>
                    <a:pt x="0" y="1"/>
                  </a:moveTo>
                  <a:lnTo>
                    <a:pt x="0" y="1"/>
                  </a:lnTo>
                  <a:lnTo>
                    <a:pt x="0" y="1"/>
                  </a:lnTo>
                  <a:lnTo>
                    <a:pt x="1892" y="904"/>
                  </a:lnTo>
                  <a:lnTo>
                    <a:pt x="1892" y="904"/>
                  </a:lnTo>
                  <a:lnTo>
                    <a:pt x="1892" y="904"/>
                  </a:lnTo>
                  <a:lnTo>
                    <a:pt x="1892" y="904"/>
                  </a:lnTo>
                  <a:lnTo>
                    <a:pt x="0" y="1"/>
                  </a:lnTo>
                  <a:close/>
                </a:path>
              </a:pathLst>
            </a:custGeom>
            <a:solidFill>
              <a:srgbClr val="96B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2"/>
            <p:cNvSpPr/>
            <p:nvPr/>
          </p:nvSpPr>
          <p:spPr>
            <a:xfrm>
              <a:off x="8113375" y="-611600"/>
              <a:ext cx="47300" cy="22600"/>
            </a:xfrm>
            <a:custGeom>
              <a:avLst/>
              <a:gdLst/>
              <a:ahLst/>
              <a:cxnLst/>
              <a:rect l="l" t="t" r="r" b="b"/>
              <a:pathLst>
                <a:path w="1892" h="904" fill="none" extrusionOk="0">
                  <a:moveTo>
                    <a:pt x="0" y="1"/>
                  </a:moveTo>
                  <a:lnTo>
                    <a:pt x="0" y="1"/>
                  </a:lnTo>
                  <a:lnTo>
                    <a:pt x="0" y="1"/>
                  </a:lnTo>
                  <a:lnTo>
                    <a:pt x="1892" y="904"/>
                  </a:lnTo>
                  <a:lnTo>
                    <a:pt x="1892" y="904"/>
                  </a:lnTo>
                  <a:lnTo>
                    <a:pt x="1892" y="904"/>
                  </a:lnTo>
                  <a:lnTo>
                    <a:pt x="1892" y="904"/>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2"/>
            <p:cNvSpPr/>
            <p:nvPr/>
          </p:nvSpPr>
          <p:spPr>
            <a:xfrm>
              <a:off x="7932250" y="-657275"/>
              <a:ext cx="228425" cy="68275"/>
            </a:xfrm>
            <a:custGeom>
              <a:avLst/>
              <a:gdLst/>
              <a:ahLst/>
              <a:cxnLst/>
              <a:rect l="l" t="t" r="r" b="b"/>
              <a:pathLst>
                <a:path w="9137" h="2731" extrusionOk="0">
                  <a:moveTo>
                    <a:pt x="1656" y="1"/>
                  </a:moveTo>
                  <a:lnTo>
                    <a:pt x="1" y="1097"/>
                  </a:lnTo>
                  <a:lnTo>
                    <a:pt x="732" y="1333"/>
                  </a:lnTo>
                  <a:lnTo>
                    <a:pt x="1462" y="1548"/>
                  </a:lnTo>
                  <a:lnTo>
                    <a:pt x="2150" y="1720"/>
                  </a:lnTo>
                  <a:lnTo>
                    <a:pt x="2817" y="1871"/>
                  </a:lnTo>
                  <a:lnTo>
                    <a:pt x="3806" y="2043"/>
                  </a:lnTo>
                  <a:lnTo>
                    <a:pt x="4730" y="2193"/>
                  </a:lnTo>
                  <a:lnTo>
                    <a:pt x="6428" y="2430"/>
                  </a:lnTo>
                  <a:lnTo>
                    <a:pt x="7890" y="2623"/>
                  </a:lnTo>
                  <a:lnTo>
                    <a:pt x="9137" y="2731"/>
                  </a:lnTo>
                  <a:lnTo>
                    <a:pt x="7245" y="1828"/>
                  </a:lnTo>
                  <a:lnTo>
                    <a:pt x="7095" y="2043"/>
                  </a:lnTo>
                  <a:lnTo>
                    <a:pt x="5590" y="1505"/>
                  </a:lnTo>
                  <a:lnTo>
                    <a:pt x="3870" y="861"/>
                  </a:lnTo>
                  <a:lnTo>
                    <a:pt x="1656"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2"/>
            <p:cNvSpPr/>
            <p:nvPr/>
          </p:nvSpPr>
          <p:spPr>
            <a:xfrm>
              <a:off x="7932250" y="-657275"/>
              <a:ext cx="228425" cy="68275"/>
            </a:xfrm>
            <a:custGeom>
              <a:avLst/>
              <a:gdLst/>
              <a:ahLst/>
              <a:cxnLst/>
              <a:rect l="l" t="t" r="r" b="b"/>
              <a:pathLst>
                <a:path w="9137" h="2731" fill="none" extrusionOk="0">
                  <a:moveTo>
                    <a:pt x="1656" y="1"/>
                  </a:moveTo>
                  <a:lnTo>
                    <a:pt x="1" y="1097"/>
                  </a:lnTo>
                  <a:lnTo>
                    <a:pt x="1" y="1097"/>
                  </a:lnTo>
                  <a:lnTo>
                    <a:pt x="732" y="1333"/>
                  </a:lnTo>
                  <a:lnTo>
                    <a:pt x="1462" y="1548"/>
                  </a:lnTo>
                  <a:lnTo>
                    <a:pt x="2150" y="1720"/>
                  </a:lnTo>
                  <a:lnTo>
                    <a:pt x="2817" y="1871"/>
                  </a:lnTo>
                  <a:lnTo>
                    <a:pt x="2817" y="1871"/>
                  </a:lnTo>
                  <a:lnTo>
                    <a:pt x="3806" y="2043"/>
                  </a:lnTo>
                  <a:lnTo>
                    <a:pt x="4730" y="2193"/>
                  </a:lnTo>
                  <a:lnTo>
                    <a:pt x="6428" y="2430"/>
                  </a:lnTo>
                  <a:lnTo>
                    <a:pt x="7890" y="2623"/>
                  </a:lnTo>
                  <a:lnTo>
                    <a:pt x="9137" y="2731"/>
                  </a:lnTo>
                  <a:lnTo>
                    <a:pt x="9137" y="2731"/>
                  </a:lnTo>
                  <a:lnTo>
                    <a:pt x="7245" y="1828"/>
                  </a:lnTo>
                  <a:lnTo>
                    <a:pt x="7095" y="2043"/>
                  </a:lnTo>
                  <a:lnTo>
                    <a:pt x="7095" y="2043"/>
                  </a:lnTo>
                  <a:lnTo>
                    <a:pt x="5590" y="1505"/>
                  </a:lnTo>
                  <a:lnTo>
                    <a:pt x="3870" y="861"/>
                  </a:lnTo>
                  <a:lnTo>
                    <a:pt x="16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2"/>
            <p:cNvSpPr/>
            <p:nvPr/>
          </p:nvSpPr>
          <p:spPr>
            <a:xfrm>
              <a:off x="7973625" y="-669625"/>
              <a:ext cx="139775" cy="63425"/>
            </a:xfrm>
            <a:custGeom>
              <a:avLst/>
              <a:gdLst/>
              <a:ahLst/>
              <a:cxnLst/>
              <a:rect l="l" t="t" r="r" b="b"/>
              <a:pathLst>
                <a:path w="5591" h="2537" extrusionOk="0">
                  <a:moveTo>
                    <a:pt x="753" y="0"/>
                  </a:moveTo>
                  <a:lnTo>
                    <a:pt x="1" y="495"/>
                  </a:lnTo>
                  <a:lnTo>
                    <a:pt x="2215" y="1355"/>
                  </a:lnTo>
                  <a:lnTo>
                    <a:pt x="3935" y="1999"/>
                  </a:lnTo>
                  <a:lnTo>
                    <a:pt x="5440" y="2537"/>
                  </a:lnTo>
                  <a:lnTo>
                    <a:pt x="5590" y="2322"/>
                  </a:lnTo>
                  <a:lnTo>
                    <a:pt x="3290" y="1204"/>
                  </a:lnTo>
                  <a:lnTo>
                    <a:pt x="753"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2"/>
            <p:cNvSpPr/>
            <p:nvPr/>
          </p:nvSpPr>
          <p:spPr>
            <a:xfrm>
              <a:off x="7703325" y="-771750"/>
              <a:ext cx="289150" cy="141925"/>
            </a:xfrm>
            <a:custGeom>
              <a:avLst/>
              <a:gdLst/>
              <a:ahLst/>
              <a:cxnLst/>
              <a:rect l="l" t="t" r="r" b="b"/>
              <a:pathLst>
                <a:path w="11566" h="5677" extrusionOk="0">
                  <a:moveTo>
                    <a:pt x="2472" y="1"/>
                  </a:moveTo>
                  <a:lnTo>
                    <a:pt x="1548" y="581"/>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9394" y="3075"/>
                  </a:lnTo>
                  <a:lnTo>
                    <a:pt x="7137" y="2065"/>
                  </a:lnTo>
                  <a:lnTo>
                    <a:pt x="4815" y="1033"/>
                  </a:lnTo>
                  <a:lnTo>
                    <a:pt x="2472"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2"/>
            <p:cNvSpPr/>
            <p:nvPr/>
          </p:nvSpPr>
          <p:spPr>
            <a:xfrm>
              <a:off x="7703325" y="-771750"/>
              <a:ext cx="289150" cy="141925"/>
            </a:xfrm>
            <a:custGeom>
              <a:avLst/>
              <a:gdLst/>
              <a:ahLst/>
              <a:cxnLst/>
              <a:rect l="l" t="t" r="r" b="b"/>
              <a:pathLst>
                <a:path w="11566" h="5677" fill="none" extrusionOk="0">
                  <a:moveTo>
                    <a:pt x="2472" y="1"/>
                  </a:moveTo>
                  <a:lnTo>
                    <a:pt x="1548" y="581"/>
                  </a:lnTo>
                  <a:lnTo>
                    <a:pt x="0" y="1549"/>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11565" y="4085"/>
                  </a:lnTo>
                  <a:lnTo>
                    <a:pt x="9394" y="3075"/>
                  </a:lnTo>
                  <a:lnTo>
                    <a:pt x="7137" y="2065"/>
                  </a:lnTo>
                  <a:lnTo>
                    <a:pt x="4815" y="1033"/>
                  </a:lnTo>
                  <a:lnTo>
                    <a:pt x="24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תמונה 5">
            <a:extLst>
              <a:ext uri="{FF2B5EF4-FFF2-40B4-BE49-F238E27FC236}">
                <a16:creationId xmlns:a16="http://schemas.microsoft.com/office/drawing/2014/main" id="{7B818301-C247-1391-6F38-3DB1C5BEF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610" y="2565114"/>
            <a:ext cx="6684780" cy="2453471"/>
          </a:xfrm>
          <a:prstGeom prst="rect">
            <a:avLst/>
          </a:prstGeom>
        </p:spPr>
      </p:pic>
      <p:sp>
        <p:nvSpPr>
          <p:cNvPr id="7" name="תיבת טקסט 6">
            <a:extLst>
              <a:ext uri="{FF2B5EF4-FFF2-40B4-BE49-F238E27FC236}">
                <a16:creationId xmlns:a16="http://schemas.microsoft.com/office/drawing/2014/main" id="{E48D745E-4394-DDD4-5FEB-BC563464B817}"/>
              </a:ext>
            </a:extLst>
          </p:cNvPr>
          <p:cNvSpPr txBox="1"/>
          <p:nvPr/>
        </p:nvSpPr>
        <p:spPr>
          <a:xfrm>
            <a:off x="1197196" y="1137998"/>
            <a:ext cx="7069879" cy="1323439"/>
          </a:xfrm>
          <a:prstGeom prst="rect">
            <a:avLst/>
          </a:prstGeom>
          <a:solidFill>
            <a:schemeClr val="bg1"/>
          </a:solidFill>
        </p:spPr>
        <p:txBody>
          <a:bodyPr wrap="square" rtlCol="1">
            <a:spAutoFit/>
          </a:bodyPr>
          <a:lstStyle/>
          <a:p>
            <a:pPr marL="285750" indent="-285750">
              <a:buFont typeface="Arial" panose="020B0604020202020204" pitchFamily="34" charset="0"/>
              <a:buChar char="•"/>
            </a:pPr>
            <a:r>
              <a:rPr lang="en-US" sz="1000" b="1" dirty="0">
                <a:latin typeface="M PLUS 1p" panose="020B0604020202020204" charset="-128"/>
                <a:ea typeface="M PLUS 1p" panose="020B0604020202020204" charset="-128"/>
                <a:cs typeface="M PLUS 1p" panose="020B0604020202020204" charset="-128"/>
              </a:rPr>
              <a:t>High Delays in Summer Months: </a:t>
            </a:r>
            <a:r>
              <a:rPr lang="en-US" sz="1000" dirty="0">
                <a:latin typeface="M PLUS 1p" panose="020B0604020202020204" charset="-128"/>
                <a:ea typeface="M PLUS 1p" panose="020B0604020202020204" charset="-128"/>
                <a:cs typeface="M PLUS 1p" panose="020B0604020202020204" charset="-128"/>
              </a:rPr>
              <a:t>Mondays and Wednesdays, with significant delays reaching over 2500 flights. This suggests higher air traffic an</a:t>
            </a:r>
            <a:br>
              <a:rPr lang="en-US" sz="1000" dirty="0">
                <a:latin typeface="M PLUS 1p" panose="020B0604020202020204" charset="-128"/>
                <a:ea typeface="M PLUS 1p" panose="020B0604020202020204" charset="-128"/>
                <a:cs typeface="M PLUS 1p" panose="020B0604020202020204" charset="-128"/>
              </a:rPr>
            </a:br>
            <a:r>
              <a:rPr lang="en-US" sz="1000" dirty="0">
                <a:latin typeface="M PLUS 1p" panose="020B0604020202020204" charset="-128"/>
                <a:ea typeface="M PLUS 1p" panose="020B0604020202020204" charset="-128"/>
                <a:cs typeface="M PLUS 1p" panose="020B0604020202020204" charset="-128"/>
              </a:rPr>
              <a:t>July experiences the highest delays, especially on d potential operational challenges during peak travel periods in the summer.</a:t>
            </a:r>
          </a:p>
          <a:p>
            <a:pPr marL="285750" indent="-285750" algn="l" rtl="0">
              <a:buFont typeface="Arial" panose="020B0604020202020204" pitchFamily="34" charset="0"/>
              <a:buChar char="•"/>
            </a:pPr>
            <a:r>
              <a:rPr lang="en-US" sz="1000" b="1" dirty="0">
                <a:latin typeface="M PLUS 1p" panose="020B0604020202020204" charset="-128"/>
                <a:ea typeface="M PLUS 1p" panose="020B0604020202020204" charset="-128"/>
                <a:cs typeface="M PLUS 1p" panose="020B0604020202020204" charset="-128"/>
              </a:rPr>
              <a:t>Consistently High Delays on Fridays and Sundays:</a:t>
            </a:r>
            <a:br>
              <a:rPr lang="en-US" sz="1000" dirty="0">
                <a:latin typeface="M PLUS 1p" panose="020B0604020202020204" charset="-128"/>
                <a:ea typeface="M PLUS 1p" panose="020B0604020202020204" charset="-128"/>
                <a:cs typeface="M PLUS 1p" panose="020B0604020202020204" charset="-128"/>
              </a:rPr>
            </a:br>
            <a:r>
              <a:rPr lang="en-US" sz="1000" dirty="0">
                <a:latin typeface="M PLUS 1p" panose="020B0604020202020204" charset="-128"/>
                <a:ea typeface="M PLUS 1p" panose="020B0604020202020204" charset="-128"/>
                <a:cs typeface="M PLUS 1p" panose="020B0604020202020204" charset="-128"/>
              </a:rPr>
              <a:t>Fridays and Sundays show consistently high delay numbers across various months, indicating that these days might experience traffic surges or operational inefficiencies. This pattern is particularly evident in </a:t>
            </a:r>
            <a:r>
              <a:rPr lang="en-US" sz="1000" b="1" dirty="0">
                <a:latin typeface="M PLUS 1p" panose="020B0604020202020204" charset="-128"/>
                <a:ea typeface="M PLUS 1p" panose="020B0604020202020204" charset="-128"/>
                <a:cs typeface="M PLUS 1p" panose="020B0604020202020204" charset="-128"/>
              </a:rPr>
              <a:t>August</a:t>
            </a:r>
            <a:r>
              <a:rPr lang="en-US" sz="1000" dirty="0">
                <a:latin typeface="M PLUS 1p" panose="020B0604020202020204" charset="-128"/>
                <a:ea typeface="M PLUS 1p" panose="020B0604020202020204" charset="-128"/>
                <a:cs typeface="M PLUS 1p" panose="020B0604020202020204" charset="-128"/>
              </a:rPr>
              <a:t> and </a:t>
            </a:r>
            <a:r>
              <a:rPr lang="en-US" sz="1000" b="1" dirty="0">
                <a:latin typeface="M PLUS 1p" panose="020B0604020202020204" charset="-128"/>
                <a:ea typeface="M PLUS 1p" panose="020B0604020202020204" charset="-128"/>
                <a:cs typeface="M PLUS 1p" panose="020B0604020202020204" charset="-128"/>
              </a:rPr>
              <a:t>December</a:t>
            </a:r>
            <a:r>
              <a:rPr lang="en-US" sz="1000" dirty="0">
                <a:latin typeface="M PLUS 1p" panose="020B0604020202020204" charset="-128"/>
                <a:ea typeface="M PLUS 1p" panose="020B0604020202020204" charset="-128"/>
                <a:cs typeface="M PLUS 1p" panose="020B0604020202020204" charset="-128"/>
              </a:rPr>
              <a:t>, which also correlate with higher holiday-related travel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10"/>
        <p:cNvGrpSpPr/>
        <p:nvPr/>
      </p:nvGrpSpPr>
      <p:grpSpPr>
        <a:xfrm>
          <a:off x="0" y="0"/>
          <a:ext cx="0" cy="0"/>
          <a:chOff x="0" y="0"/>
          <a:chExt cx="0" cy="0"/>
        </a:xfrm>
      </p:grpSpPr>
      <p:sp>
        <p:nvSpPr>
          <p:cNvPr id="6411" name="Google Shape;6411;p56"/>
          <p:cNvSpPr txBox="1">
            <a:spLocks noGrp="1"/>
          </p:cNvSpPr>
          <p:nvPr>
            <p:ph type="title"/>
          </p:nvPr>
        </p:nvSpPr>
        <p:spPr>
          <a:xfrm>
            <a:off x="2027891" y="444776"/>
            <a:ext cx="4375714" cy="54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Delays By Time Of Day</a:t>
            </a:r>
            <a:endParaRPr dirty="0"/>
          </a:p>
        </p:txBody>
      </p:sp>
      <p:grpSp>
        <p:nvGrpSpPr>
          <p:cNvPr id="6413" name="Google Shape;6413;p56"/>
          <p:cNvGrpSpPr/>
          <p:nvPr/>
        </p:nvGrpSpPr>
        <p:grpSpPr>
          <a:xfrm>
            <a:off x="4972185" y="1323602"/>
            <a:ext cx="3432984" cy="2496295"/>
            <a:chOff x="331763" y="414153"/>
            <a:chExt cx="6903246" cy="5019697"/>
          </a:xfrm>
        </p:grpSpPr>
        <p:sp>
          <p:nvSpPr>
            <p:cNvPr id="6414" name="Google Shape;6414;p56"/>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6"/>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56"/>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56"/>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18" name="Google Shape;6418;p56"/>
          <p:cNvPicPr preferRelativeResize="0"/>
          <p:nvPr/>
        </p:nvPicPr>
        <p:blipFill rotWithShape="1">
          <a:blip r:embed="rId3">
            <a:alphaModFix/>
          </a:blip>
          <a:srcRect l="3891" r="3882"/>
          <a:stretch/>
        </p:blipFill>
        <p:spPr>
          <a:xfrm>
            <a:off x="5064083" y="1415829"/>
            <a:ext cx="3249110" cy="1981718"/>
          </a:xfrm>
          <a:prstGeom prst="rect">
            <a:avLst/>
          </a:prstGeom>
          <a:noFill/>
          <a:ln>
            <a:noFill/>
          </a:ln>
        </p:spPr>
      </p:pic>
      <p:sp>
        <p:nvSpPr>
          <p:cNvPr id="6419" name="Google Shape;6419;p56"/>
          <p:cNvSpPr/>
          <p:nvPr/>
        </p:nvSpPr>
        <p:spPr>
          <a:xfrm>
            <a:off x="5571288" y="3819900"/>
            <a:ext cx="2234700" cy="1344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0" name="Google Shape;6420;p56"/>
          <p:cNvGrpSpPr/>
          <p:nvPr/>
        </p:nvGrpSpPr>
        <p:grpSpPr>
          <a:xfrm>
            <a:off x="4231782" y="1506195"/>
            <a:ext cx="965604" cy="239081"/>
            <a:chOff x="4036326" y="-955475"/>
            <a:chExt cx="1775987" cy="439811"/>
          </a:xfrm>
        </p:grpSpPr>
        <p:sp>
          <p:nvSpPr>
            <p:cNvPr id="6421" name="Google Shape;6421;p56"/>
            <p:cNvSpPr/>
            <p:nvPr/>
          </p:nvSpPr>
          <p:spPr>
            <a:xfrm>
              <a:off x="4203186" y="-955475"/>
              <a:ext cx="1609127" cy="439811"/>
            </a:xfrm>
            <a:custGeom>
              <a:avLst/>
              <a:gdLst/>
              <a:ahLst/>
              <a:cxnLst/>
              <a:rect l="l" t="t" r="r" b="b"/>
              <a:pathLst>
                <a:path w="34644" h="9469" extrusionOk="0">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6"/>
            <p:cNvSpPr/>
            <p:nvPr/>
          </p:nvSpPr>
          <p:spPr>
            <a:xfrm>
              <a:off x="4036326" y="-783902"/>
              <a:ext cx="1609127" cy="268234"/>
            </a:xfrm>
            <a:custGeom>
              <a:avLst/>
              <a:gdLst/>
              <a:ahLst/>
              <a:cxnLst/>
              <a:rect l="l" t="t" r="r" b="b"/>
              <a:pathLst>
                <a:path w="34644" h="5775" extrusionOk="0">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6"/>
          <p:cNvGrpSpPr/>
          <p:nvPr/>
        </p:nvGrpSpPr>
        <p:grpSpPr>
          <a:xfrm flipH="1">
            <a:off x="218869" y="1247703"/>
            <a:ext cx="1143167" cy="451268"/>
            <a:chOff x="5454775" y="-1447800"/>
            <a:chExt cx="3232025" cy="1275850"/>
          </a:xfrm>
        </p:grpSpPr>
        <p:sp>
          <p:nvSpPr>
            <p:cNvPr id="6424" name="Google Shape;6424;p56"/>
            <p:cNvSpPr/>
            <p:nvPr/>
          </p:nvSpPr>
          <p:spPr>
            <a:xfrm>
              <a:off x="6602150" y="-685750"/>
              <a:ext cx="252600" cy="513800"/>
            </a:xfrm>
            <a:custGeom>
              <a:avLst/>
              <a:gdLst/>
              <a:ahLst/>
              <a:cxnLst/>
              <a:rect l="l" t="t" r="r" b="b"/>
              <a:pathLst>
                <a:path w="10104" h="20552" extrusionOk="0">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6"/>
            <p:cNvSpPr/>
            <p:nvPr/>
          </p:nvSpPr>
          <p:spPr>
            <a:xfrm>
              <a:off x="6602150" y="-685750"/>
              <a:ext cx="252600" cy="513800"/>
            </a:xfrm>
            <a:custGeom>
              <a:avLst/>
              <a:gdLst/>
              <a:ahLst/>
              <a:cxnLst/>
              <a:rect l="l" t="t" r="r" b="b"/>
              <a:pathLst>
                <a:path w="10104" h="20552" extrusionOk="0">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56"/>
            <p:cNvSpPr/>
            <p:nvPr/>
          </p:nvSpPr>
          <p:spPr>
            <a:xfrm>
              <a:off x="7163750" y="-1223175"/>
              <a:ext cx="698675" cy="294000"/>
            </a:xfrm>
            <a:custGeom>
              <a:avLst/>
              <a:gdLst/>
              <a:ahLst/>
              <a:cxnLst/>
              <a:rect l="l" t="t" r="r" b="b"/>
              <a:pathLst>
                <a:path w="27947" h="11760" extrusionOk="0">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56"/>
            <p:cNvSpPr/>
            <p:nvPr/>
          </p:nvSpPr>
          <p:spPr>
            <a:xfrm>
              <a:off x="7163750" y="-1223175"/>
              <a:ext cx="698675" cy="294000"/>
            </a:xfrm>
            <a:custGeom>
              <a:avLst/>
              <a:gdLst/>
              <a:ahLst/>
              <a:cxnLst/>
              <a:rect l="l" t="t" r="r" b="b"/>
              <a:pathLst>
                <a:path w="27947" h="11760" extrusionOk="0">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6"/>
            <p:cNvSpPr/>
            <p:nvPr/>
          </p:nvSpPr>
          <p:spPr>
            <a:xfrm>
              <a:off x="7169125" y="-1359675"/>
              <a:ext cx="489075" cy="148350"/>
            </a:xfrm>
            <a:custGeom>
              <a:avLst/>
              <a:gdLst/>
              <a:ahLst/>
              <a:cxnLst/>
              <a:rect l="l" t="t" r="r" b="b"/>
              <a:pathLst>
                <a:path w="19563" h="5934" extrusionOk="0">
                  <a:moveTo>
                    <a:pt x="2279" y="0"/>
                  </a:moveTo>
                  <a:lnTo>
                    <a:pt x="1978" y="151"/>
                  </a:lnTo>
                  <a:lnTo>
                    <a:pt x="1699" y="323"/>
                  </a:lnTo>
                  <a:lnTo>
                    <a:pt x="1441" y="495"/>
                  </a:lnTo>
                  <a:lnTo>
                    <a:pt x="1226" y="688"/>
                  </a:lnTo>
                  <a:lnTo>
                    <a:pt x="1032" y="903"/>
                  </a:lnTo>
                  <a:lnTo>
                    <a:pt x="839" y="1118"/>
                  </a:lnTo>
                  <a:lnTo>
                    <a:pt x="688" y="1333"/>
                  </a:lnTo>
                  <a:lnTo>
                    <a:pt x="538" y="1570"/>
                  </a:lnTo>
                  <a:lnTo>
                    <a:pt x="430" y="1806"/>
                  </a:lnTo>
                  <a:lnTo>
                    <a:pt x="323" y="2043"/>
                  </a:lnTo>
                  <a:lnTo>
                    <a:pt x="237" y="2301"/>
                  </a:lnTo>
                  <a:lnTo>
                    <a:pt x="172" y="2537"/>
                  </a:lnTo>
                  <a:lnTo>
                    <a:pt x="108" y="2795"/>
                  </a:lnTo>
                  <a:lnTo>
                    <a:pt x="65" y="3053"/>
                  </a:lnTo>
                  <a:lnTo>
                    <a:pt x="22" y="3547"/>
                  </a:lnTo>
                  <a:lnTo>
                    <a:pt x="0" y="4020"/>
                  </a:lnTo>
                  <a:lnTo>
                    <a:pt x="22" y="4450"/>
                  </a:lnTo>
                  <a:lnTo>
                    <a:pt x="65" y="4859"/>
                  </a:lnTo>
                  <a:lnTo>
                    <a:pt x="108" y="5224"/>
                  </a:lnTo>
                  <a:lnTo>
                    <a:pt x="215" y="5740"/>
                  </a:lnTo>
                  <a:lnTo>
                    <a:pt x="258" y="5934"/>
                  </a:lnTo>
                  <a:lnTo>
                    <a:pt x="19562" y="3547"/>
                  </a:lnTo>
                  <a:lnTo>
                    <a:pt x="2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56"/>
            <p:cNvSpPr/>
            <p:nvPr/>
          </p:nvSpPr>
          <p:spPr>
            <a:xfrm>
              <a:off x="6634925" y="-1230150"/>
              <a:ext cx="489075" cy="148350"/>
            </a:xfrm>
            <a:custGeom>
              <a:avLst/>
              <a:gdLst/>
              <a:ahLst/>
              <a:cxnLst/>
              <a:rect l="l" t="t" r="r" b="b"/>
              <a:pathLst>
                <a:path w="19563" h="5934" extrusionOk="0">
                  <a:moveTo>
                    <a:pt x="2279" y="0"/>
                  </a:moveTo>
                  <a:lnTo>
                    <a:pt x="1978" y="151"/>
                  </a:lnTo>
                  <a:lnTo>
                    <a:pt x="1699" y="323"/>
                  </a:lnTo>
                  <a:lnTo>
                    <a:pt x="1462" y="495"/>
                  </a:lnTo>
                  <a:lnTo>
                    <a:pt x="1226" y="688"/>
                  </a:lnTo>
                  <a:lnTo>
                    <a:pt x="1033" y="903"/>
                  </a:lnTo>
                  <a:lnTo>
                    <a:pt x="839" y="1118"/>
                  </a:lnTo>
                  <a:lnTo>
                    <a:pt x="689" y="1333"/>
                  </a:lnTo>
                  <a:lnTo>
                    <a:pt x="560" y="1569"/>
                  </a:lnTo>
                  <a:lnTo>
                    <a:pt x="431" y="1806"/>
                  </a:lnTo>
                  <a:lnTo>
                    <a:pt x="323" y="2064"/>
                  </a:lnTo>
                  <a:lnTo>
                    <a:pt x="237" y="2300"/>
                  </a:lnTo>
                  <a:lnTo>
                    <a:pt x="173" y="2558"/>
                  </a:lnTo>
                  <a:lnTo>
                    <a:pt x="108" y="2795"/>
                  </a:lnTo>
                  <a:lnTo>
                    <a:pt x="65" y="3053"/>
                  </a:lnTo>
                  <a:lnTo>
                    <a:pt x="22" y="3547"/>
                  </a:lnTo>
                  <a:lnTo>
                    <a:pt x="1" y="4020"/>
                  </a:lnTo>
                  <a:lnTo>
                    <a:pt x="22" y="4471"/>
                  </a:lnTo>
                  <a:lnTo>
                    <a:pt x="65" y="4858"/>
                  </a:lnTo>
                  <a:lnTo>
                    <a:pt x="108" y="5224"/>
                  </a:lnTo>
                  <a:lnTo>
                    <a:pt x="216" y="5740"/>
                  </a:lnTo>
                  <a:lnTo>
                    <a:pt x="259" y="5933"/>
                  </a:lnTo>
                  <a:lnTo>
                    <a:pt x="19563" y="3547"/>
                  </a:lnTo>
                  <a:lnTo>
                    <a:pt x="2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56"/>
            <p:cNvSpPr/>
            <p:nvPr/>
          </p:nvSpPr>
          <p:spPr>
            <a:xfrm>
              <a:off x="7169125" y="-1317750"/>
              <a:ext cx="489075" cy="106425"/>
            </a:xfrm>
            <a:custGeom>
              <a:avLst/>
              <a:gdLst/>
              <a:ahLst/>
              <a:cxnLst/>
              <a:rect l="l" t="t" r="r" b="b"/>
              <a:pathLst>
                <a:path w="19563" h="4257" extrusionOk="0">
                  <a:moveTo>
                    <a:pt x="10426" y="0"/>
                  </a:moveTo>
                  <a:lnTo>
                    <a:pt x="4708" y="1226"/>
                  </a:lnTo>
                  <a:lnTo>
                    <a:pt x="0" y="2236"/>
                  </a:lnTo>
                  <a:lnTo>
                    <a:pt x="0" y="2644"/>
                  </a:lnTo>
                  <a:lnTo>
                    <a:pt x="43" y="3031"/>
                  </a:lnTo>
                  <a:lnTo>
                    <a:pt x="86" y="3375"/>
                  </a:lnTo>
                  <a:lnTo>
                    <a:pt x="129" y="3676"/>
                  </a:lnTo>
                  <a:lnTo>
                    <a:pt x="215" y="4106"/>
                  </a:lnTo>
                  <a:lnTo>
                    <a:pt x="258" y="4257"/>
                  </a:lnTo>
                  <a:lnTo>
                    <a:pt x="19562" y="1870"/>
                  </a:lnTo>
                  <a:lnTo>
                    <a:pt x="10426"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6"/>
            <p:cNvSpPr/>
            <p:nvPr/>
          </p:nvSpPr>
          <p:spPr>
            <a:xfrm>
              <a:off x="6637075" y="-1200600"/>
              <a:ext cx="486925" cy="98375"/>
            </a:xfrm>
            <a:custGeom>
              <a:avLst/>
              <a:gdLst/>
              <a:ahLst/>
              <a:cxnLst/>
              <a:rect l="l" t="t" r="r" b="b"/>
              <a:pathLst>
                <a:path w="19477" h="3935" extrusionOk="0">
                  <a:moveTo>
                    <a:pt x="7954" y="0"/>
                  </a:moveTo>
                  <a:lnTo>
                    <a:pt x="87" y="1398"/>
                  </a:lnTo>
                  <a:lnTo>
                    <a:pt x="1" y="1742"/>
                  </a:lnTo>
                  <a:lnTo>
                    <a:pt x="6772" y="3934"/>
                  </a:lnTo>
                  <a:lnTo>
                    <a:pt x="19477" y="2365"/>
                  </a:lnTo>
                  <a:lnTo>
                    <a:pt x="7954"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6"/>
            <p:cNvSpPr/>
            <p:nvPr/>
          </p:nvSpPr>
          <p:spPr>
            <a:xfrm>
              <a:off x="6059900" y="-765300"/>
              <a:ext cx="419750" cy="224125"/>
            </a:xfrm>
            <a:custGeom>
              <a:avLst/>
              <a:gdLst/>
              <a:ahLst/>
              <a:cxnLst/>
              <a:rect l="l" t="t" r="r" b="b"/>
              <a:pathLst>
                <a:path w="16790" h="8965" extrusionOk="0">
                  <a:moveTo>
                    <a:pt x="3633" y="1"/>
                  </a:moveTo>
                  <a:lnTo>
                    <a:pt x="3375" y="22"/>
                  </a:lnTo>
                  <a:lnTo>
                    <a:pt x="3117" y="44"/>
                  </a:lnTo>
                  <a:lnTo>
                    <a:pt x="2881" y="108"/>
                  </a:lnTo>
                  <a:lnTo>
                    <a:pt x="2644" y="194"/>
                  </a:lnTo>
                  <a:lnTo>
                    <a:pt x="2429" y="280"/>
                  </a:lnTo>
                  <a:lnTo>
                    <a:pt x="2021" y="517"/>
                  </a:lnTo>
                  <a:lnTo>
                    <a:pt x="1806" y="667"/>
                  </a:lnTo>
                  <a:lnTo>
                    <a:pt x="1591" y="818"/>
                  </a:lnTo>
                  <a:lnTo>
                    <a:pt x="1376" y="1011"/>
                  </a:lnTo>
                  <a:lnTo>
                    <a:pt x="1183" y="1226"/>
                  </a:lnTo>
                  <a:lnTo>
                    <a:pt x="968" y="1441"/>
                  </a:lnTo>
                  <a:lnTo>
                    <a:pt x="796" y="1699"/>
                  </a:lnTo>
                  <a:lnTo>
                    <a:pt x="602" y="1957"/>
                  </a:lnTo>
                  <a:lnTo>
                    <a:pt x="452" y="2258"/>
                  </a:lnTo>
                  <a:lnTo>
                    <a:pt x="323" y="2602"/>
                  </a:lnTo>
                  <a:lnTo>
                    <a:pt x="194" y="2946"/>
                  </a:lnTo>
                  <a:lnTo>
                    <a:pt x="108" y="3333"/>
                  </a:lnTo>
                  <a:lnTo>
                    <a:pt x="43" y="3741"/>
                  </a:lnTo>
                  <a:lnTo>
                    <a:pt x="0" y="4171"/>
                  </a:lnTo>
                  <a:lnTo>
                    <a:pt x="0" y="4644"/>
                  </a:lnTo>
                  <a:lnTo>
                    <a:pt x="22" y="4859"/>
                  </a:lnTo>
                  <a:lnTo>
                    <a:pt x="86" y="5053"/>
                  </a:lnTo>
                  <a:lnTo>
                    <a:pt x="194" y="5246"/>
                  </a:lnTo>
                  <a:lnTo>
                    <a:pt x="344" y="5440"/>
                  </a:lnTo>
                  <a:lnTo>
                    <a:pt x="516" y="5611"/>
                  </a:lnTo>
                  <a:lnTo>
                    <a:pt x="710" y="5740"/>
                  </a:lnTo>
                  <a:lnTo>
                    <a:pt x="968" y="5869"/>
                  </a:lnTo>
                  <a:lnTo>
                    <a:pt x="1226" y="5977"/>
                  </a:lnTo>
                  <a:lnTo>
                    <a:pt x="2171" y="6299"/>
                  </a:lnTo>
                  <a:lnTo>
                    <a:pt x="3397" y="6665"/>
                  </a:lnTo>
                  <a:lnTo>
                    <a:pt x="4837" y="7052"/>
                  </a:lnTo>
                  <a:lnTo>
                    <a:pt x="6514" y="7482"/>
                  </a:lnTo>
                  <a:lnTo>
                    <a:pt x="7417" y="7697"/>
                  </a:lnTo>
                  <a:lnTo>
                    <a:pt x="8362" y="7912"/>
                  </a:lnTo>
                  <a:lnTo>
                    <a:pt x="9373" y="8105"/>
                  </a:lnTo>
                  <a:lnTo>
                    <a:pt x="10405" y="8299"/>
                  </a:lnTo>
                  <a:lnTo>
                    <a:pt x="11501" y="8492"/>
                  </a:lnTo>
                  <a:lnTo>
                    <a:pt x="12619" y="8664"/>
                  </a:lnTo>
                  <a:lnTo>
                    <a:pt x="13758" y="8814"/>
                  </a:lnTo>
                  <a:lnTo>
                    <a:pt x="14962" y="8965"/>
                  </a:lnTo>
                  <a:lnTo>
                    <a:pt x="16789" y="2946"/>
                  </a:lnTo>
                  <a:lnTo>
                    <a:pt x="4386" y="87"/>
                  </a:lnTo>
                  <a:lnTo>
                    <a:pt x="4149" y="22"/>
                  </a:lnTo>
                  <a:lnTo>
                    <a:pt x="38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6"/>
            <p:cNvSpPr/>
            <p:nvPr/>
          </p:nvSpPr>
          <p:spPr>
            <a:xfrm>
              <a:off x="6124925" y="-528300"/>
              <a:ext cx="420275" cy="223600"/>
            </a:xfrm>
            <a:custGeom>
              <a:avLst/>
              <a:gdLst/>
              <a:ahLst/>
              <a:cxnLst/>
              <a:rect l="l" t="t" r="r" b="b"/>
              <a:pathLst>
                <a:path w="16811" h="8944" extrusionOk="0">
                  <a:moveTo>
                    <a:pt x="3375" y="1"/>
                  </a:moveTo>
                  <a:lnTo>
                    <a:pt x="3139" y="44"/>
                  </a:lnTo>
                  <a:lnTo>
                    <a:pt x="2881" y="108"/>
                  </a:lnTo>
                  <a:lnTo>
                    <a:pt x="2666" y="173"/>
                  </a:lnTo>
                  <a:lnTo>
                    <a:pt x="2429" y="280"/>
                  </a:lnTo>
                  <a:lnTo>
                    <a:pt x="2021" y="517"/>
                  </a:lnTo>
                  <a:lnTo>
                    <a:pt x="1806" y="646"/>
                  </a:lnTo>
                  <a:lnTo>
                    <a:pt x="1591" y="818"/>
                  </a:lnTo>
                  <a:lnTo>
                    <a:pt x="1398" y="1011"/>
                  </a:lnTo>
                  <a:lnTo>
                    <a:pt x="1183" y="1205"/>
                  </a:lnTo>
                  <a:lnTo>
                    <a:pt x="989" y="1441"/>
                  </a:lnTo>
                  <a:lnTo>
                    <a:pt x="796" y="1678"/>
                  </a:lnTo>
                  <a:lnTo>
                    <a:pt x="624" y="1957"/>
                  </a:lnTo>
                  <a:lnTo>
                    <a:pt x="473" y="2258"/>
                  </a:lnTo>
                  <a:lnTo>
                    <a:pt x="323" y="2580"/>
                  </a:lnTo>
                  <a:lnTo>
                    <a:pt x="215" y="2946"/>
                  </a:lnTo>
                  <a:lnTo>
                    <a:pt x="108" y="3311"/>
                  </a:lnTo>
                  <a:lnTo>
                    <a:pt x="43" y="3720"/>
                  </a:lnTo>
                  <a:lnTo>
                    <a:pt x="0" y="4171"/>
                  </a:lnTo>
                  <a:lnTo>
                    <a:pt x="0" y="4644"/>
                  </a:lnTo>
                  <a:lnTo>
                    <a:pt x="22" y="4859"/>
                  </a:lnTo>
                  <a:lnTo>
                    <a:pt x="108" y="5053"/>
                  </a:lnTo>
                  <a:lnTo>
                    <a:pt x="194" y="5246"/>
                  </a:lnTo>
                  <a:lnTo>
                    <a:pt x="344" y="5418"/>
                  </a:lnTo>
                  <a:lnTo>
                    <a:pt x="516" y="5590"/>
                  </a:lnTo>
                  <a:lnTo>
                    <a:pt x="731" y="5741"/>
                  </a:lnTo>
                  <a:lnTo>
                    <a:pt x="968" y="5869"/>
                  </a:lnTo>
                  <a:lnTo>
                    <a:pt x="1226" y="5977"/>
                  </a:lnTo>
                  <a:lnTo>
                    <a:pt x="2193" y="6278"/>
                  </a:lnTo>
                  <a:lnTo>
                    <a:pt x="3397" y="6643"/>
                  </a:lnTo>
                  <a:lnTo>
                    <a:pt x="4859" y="7052"/>
                  </a:lnTo>
                  <a:lnTo>
                    <a:pt x="6514" y="7482"/>
                  </a:lnTo>
                  <a:lnTo>
                    <a:pt x="7438" y="7675"/>
                  </a:lnTo>
                  <a:lnTo>
                    <a:pt x="8384" y="7890"/>
                  </a:lnTo>
                  <a:lnTo>
                    <a:pt x="9373" y="8105"/>
                  </a:lnTo>
                  <a:lnTo>
                    <a:pt x="10426" y="8299"/>
                  </a:lnTo>
                  <a:lnTo>
                    <a:pt x="11501" y="8471"/>
                  </a:lnTo>
                  <a:lnTo>
                    <a:pt x="12619" y="8643"/>
                  </a:lnTo>
                  <a:lnTo>
                    <a:pt x="13780" y="8815"/>
                  </a:lnTo>
                  <a:lnTo>
                    <a:pt x="14962" y="8944"/>
                  </a:lnTo>
                  <a:lnTo>
                    <a:pt x="16811" y="2946"/>
                  </a:lnTo>
                  <a:lnTo>
                    <a:pt x="4407" y="65"/>
                  </a:lnTo>
                  <a:lnTo>
                    <a:pt x="4149" y="22"/>
                  </a:lnTo>
                  <a:lnTo>
                    <a:pt x="38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6"/>
            <p:cNvSpPr/>
            <p:nvPr/>
          </p:nvSpPr>
          <p:spPr>
            <a:xfrm>
              <a:off x="6188875" y="-758850"/>
              <a:ext cx="290775" cy="217675"/>
            </a:xfrm>
            <a:custGeom>
              <a:avLst/>
              <a:gdLst/>
              <a:ahLst/>
              <a:cxnLst/>
              <a:rect l="l" t="t" r="r" b="b"/>
              <a:pathLst>
                <a:path w="11631" h="8707" extrusionOk="0">
                  <a:moveTo>
                    <a:pt x="0" y="1"/>
                  </a:moveTo>
                  <a:lnTo>
                    <a:pt x="1247" y="1871"/>
                  </a:lnTo>
                  <a:lnTo>
                    <a:pt x="3526" y="7718"/>
                  </a:lnTo>
                  <a:lnTo>
                    <a:pt x="4988" y="7998"/>
                  </a:lnTo>
                  <a:lnTo>
                    <a:pt x="6514" y="8256"/>
                  </a:lnTo>
                  <a:lnTo>
                    <a:pt x="8126" y="8492"/>
                  </a:lnTo>
                  <a:lnTo>
                    <a:pt x="9803" y="8707"/>
                  </a:lnTo>
                  <a:lnTo>
                    <a:pt x="11630" y="2688"/>
                  </a:lnTo>
                  <a:lnTo>
                    <a:pt x="0"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56"/>
            <p:cNvSpPr/>
            <p:nvPr/>
          </p:nvSpPr>
          <p:spPr>
            <a:xfrm>
              <a:off x="6298500" y="-511625"/>
              <a:ext cx="246700" cy="206925"/>
            </a:xfrm>
            <a:custGeom>
              <a:avLst/>
              <a:gdLst/>
              <a:ahLst/>
              <a:cxnLst/>
              <a:rect l="l" t="t" r="r" b="b"/>
              <a:pathLst>
                <a:path w="9868" h="8277" extrusionOk="0">
                  <a:moveTo>
                    <a:pt x="1" y="0"/>
                  </a:moveTo>
                  <a:lnTo>
                    <a:pt x="2946" y="7524"/>
                  </a:lnTo>
                  <a:lnTo>
                    <a:pt x="4150" y="7739"/>
                  </a:lnTo>
                  <a:lnTo>
                    <a:pt x="5396" y="7933"/>
                  </a:lnTo>
                  <a:lnTo>
                    <a:pt x="6686" y="8126"/>
                  </a:lnTo>
                  <a:lnTo>
                    <a:pt x="8019" y="8277"/>
                  </a:lnTo>
                  <a:lnTo>
                    <a:pt x="9868" y="2279"/>
                  </a:lnTo>
                  <a:lnTo>
                    <a:pt x="1"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56"/>
            <p:cNvSpPr/>
            <p:nvPr/>
          </p:nvSpPr>
          <p:spPr>
            <a:xfrm>
              <a:off x="7983850" y="-790550"/>
              <a:ext cx="702950" cy="257450"/>
            </a:xfrm>
            <a:custGeom>
              <a:avLst/>
              <a:gdLst/>
              <a:ahLst/>
              <a:cxnLst/>
              <a:rect l="l" t="t" r="r" b="b"/>
              <a:pathLst>
                <a:path w="28118" h="10298" extrusionOk="0">
                  <a:moveTo>
                    <a:pt x="19132" y="0"/>
                  </a:move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lnTo>
                    <a:pt x="28118" y="1054"/>
                  </a:lnTo>
                  <a:lnTo>
                    <a:pt x="27194" y="860"/>
                  </a:lnTo>
                  <a:lnTo>
                    <a:pt x="26162" y="688"/>
                  </a:lnTo>
                  <a:lnTo>
                    <a:pt x="24851" y="473"/>
                  </a:lnTo>
                  <a:lnTo>
                    <a:pt x="23346" y="258"/>
                  </a:lnTo>
                  <a:lnTo>
                    <a:pt x="22529" y="172"/>
                  </a:lnTo>
                  <a:lnTo>
                    <a:pt x="21691" y="108"/>
                  </a:lnTo>
                  <a:lnTo>
                    <a:pt x="20852" y="43"/>
                  </a:lnTo>
                  <a:lnTo>
                    <a:pt x="19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6"/>
            <p:cNvSpPr/>
            <p:nvPr/>
          </p:nvSpPr>
          <p:spPr>
            <a:xfrm>
              <a:off x="7983850" y="-790550"/>
              <a:ext cx="702950" cy="257450"/>
            </a:xfrm>
            <a:custGeom>
              <a:avLst/>
              <a:gdLst/>
              <a:ahLst/>
              <a:cxnLst/>
              <a:rect l="l" t="t" r="r" b="b"/>
              <a:pathLst>
                <a:path w="28118" h="10298" fill="none" extrusionOk="0">
                  <a:moveTo>
                    <a:pt x="7997" y="10297"/>
                  </a:moveTo>
                  <a:lnTo>
                    <a:pt x="28118" y="1054"/>
                  </a:lnTo>
                  <a:lnTo>
                    <a:pt x="28118" y="1054"/>
                  </a:lnTo>
                  <a:lnTo>
                    <a:pt x="27194" y="860"/>
                  </a:lnTo>
                  <a:lnTo>
                    <a:pt x="26162" y="688"/>
                  </a:lnTo>
                  <a:lnTo>
                    <a:pt x="24851" y="473"/>
                  </a:lnTo>
                  <a:lnTo>
                    <a:pt x="23346" y="258"/>
                  </a:lnTo>
                  <a:lnTo>
                    <a:pt x="22529" y="172"/>
                  </a:lnTo>
                  <a:lnTo>
                    <a:pt x="21691" y="108"/>
                  </a:lnTo>
                  <a:lnTo>
                    <a:pt x="20852" y="43"/>
                  </a:lnTo>
                  <a:lnTo>
                    <a:pt x="19992" y="0"/>
                  </a:lnTo>
                  <a:lnTo>
                    <a:pt x="19132" y="0"/>
                  </a:lnTo>
                  <a:lnTo>
                    <a:pt x="18316" y="22"/>
                  </a:ln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6"/>
            <p:cNvSpPr/>
            <p:nvPr/>
          </p:nvSpPr>
          <p:spPr>
            <a:xfrm>
              <a:off x="5454775" y="-1404825"/>
              <a:ext cx="2837025" cy="933525"/>
            </a:xfrm>
            <a:custGeom>
              <a:avLst/>
              <a:gdLst/>
              <a:ahLst/>
              <a:cxnLst/>
              <a:rect l="l" t="t" r="r" b="b"/>
              <a:pathLst>
                <a:path w="113481" h="37341" extrusionOk="0">
                  <a:moveTo>
                    <a:pt x="10942" y="1"/>
                  </a:move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6638" y="14962"/>
                  </a:lnTo>
                  <a:lnTo>
                    <a:pt x="21045" y="16489"/>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2404" y="44"/>
                  </a:lnTo>
                  <a:lnTo>
                    <a:pt x="116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6"/>
            <p:cNvSpPr/>
            <p:nvPr/>
          </p:nvSpPr>
          <p:spPr>
            <a:xfrm>
              <a:off x="5454775" y="-1404825"/>
              <a:ext cx="2837025" cy="933525"/>
            </a:xfrm>
            <a:custGeom>
              <a:avLst/>
              <a:gdLst/>
              <a:ahLst/>
              <a:cxnLst/>
              <a:rect l="l" t="t" r="r" b="b"/>
              <a:pathLst>
                <a:path w="113481" h="37341" fill="none" extrusionOk="0">
                  <a:moveTo>
                    <a:pt x="3719" y="2451"/>
                  </a:move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2468" y="13565"/>
                  </a:lnTo>
                  <a:lnTo>
                    <a:pt x="16638" y="14962"/>
                  </a:lnTo>
                  <a:lnTo>
                    <a:pt x="21045" y="16489"/>
                  </a:lnTo>
                  <a:lnTo>
                    <a:pt x="25968" y="18208"/>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3177" y="87"/>
                  </a:lnTo>
                  <a:lnTo>
                    <a:pt x="12404" y="44"/>
                  </a:lnTo>
                  <a:lnTo>
                    <a:pt x="11651" y="1"/>
                  </a:lnTo>
                  <a:lnTo>
                    <a:pt x="10942" y="1"/>
                  </a:ln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56"/>
            <p:cNvSpPr/>
            <p:nvPr/>
          </p:nvSpPr>
          <p:spPr>
            <a:xfrm>
              <a:off x="7617325" y="-1163525"/>
              <a:ext cx="835175" cy="557325"/>
            </a:xfrm>
            <a:custGeom>
              <a:avLst/>
              <a:gdLst/>
              <a:ahLst/>
              <a:cxnLst/>
              <a:rect l="l" t="t" r="r" b="b"/>
              <a:pathLst>
                <a:path w="33407" h="22293" extrusionOk="0">
                  <a:moveTo>
                    <a:pt x="25646" y="1"/>
                  </a:moveTo>
                  <a:lnTo>
                    <a:pt x="3548" y="13759"/>
                  </a:lnTo>
                  <a:lnTo>
                    <a:pt x="1" y="13759"/>
                  </a:lnTo>
                  <a:lnTo>
                    <a:pt x="1699" y="14640"/>
                  </a:lnTo>
                  <a:lnTo>
                    <a:pt x="3440" y="15521"/>
                  </a:lnTo>
                  <a:lnTo>
                    <a:pt x="5181" y="16360"/>
                  </a:lnTo>
                  <a:lnTo>
                    <a:pt x="6901" y="17155"/>
                  </a:lnTo>
                  <a:lnTo>
                    <a:pt x="8578" y="17886"/>
                  </a:lnTo>
                  <a:lnTo>
                    <a:pt x="10212" y="18595"/>
                  </a:lnTo>
                  <a:lnTo>
                    <a:pt x="11759" y="19262"/>
                  </a:lnTo>
                  <a:lnTo>
                    <a:pt x="13243" y="19864"/>
                  </a:lnTo>
                  <a:lnTo>
                    <a:pt x="15844" y="20874"/>
                  </a:lnTo>
                  <a:lnTo>
                    <a:pt x="17886" y="21648"/>
                  </a:lnTo>
                  <a:lnTo>
                    <a:pt x="19219" y="22121"/>
                  </a:lnTo>
                  <a:lnTo>
                    <a:pt x="19692" y="22293"/>
                  </a:lnTo>
                  <a:lnTo>
                    <a:pt x="33406" y="2000"/>
                  </a:lnTo>
                  <a:lnTo>
                    <a:pt x="256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56"/>
            <p:cNvSpPr/>
            <p:nvPr/>
          </p:nvSpPr>
          <p:spPr>
            <a:xfrm>
              <a:off x="6672000" y="-1447800"/>
              <a:ext cx="1656900" cy="461650"/>
            </a:xfrm>
            <a:custGeom>
              <a:avLst/>
              <a:gdLst/>
              <a:ahLst/>
              <a:cxnLst/>
              <a:rect l="l" t="t" r="r" b="b"/>
              <a:pathLst>
                <a:path w="66276" h="18466" extrusionOk="0">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56"/>
            <p:cNvSpPr/>
            <p:nvPr/>
          </p:nvSpPr>
          <p:spPr>
            <a:xfrm>
              <a:off x="5536975" y="-1344100"/>
              <a:ext cx="50550" cy="59700"/>
            </a:xfrm>
            <a:custGeom>
              <a:avLst/>
              <a:gdLst/>
              <a:ahLst/>
              <a:cxnLst/>
              <a:rect l="l" t="t" r="r" b="b"/>
              <a:pathLst>
                <a:path w="2022" h="2388" extrusionOk="0">
                  <a:moveTo>
                    <a:pt x="882" y="1"/>
                  </a:moveTo>
                  <a:lnTo>
                    <a:pt x="796" y="108"/>
                  </a:lnTo>
                  <a:lnTo>
                    <a:pt x="710" y="216"/>
                  </a:lnTo>
                  <a:lnTo>
                    <a:pt x="646" y="280"/>
                  </a:lnTo>
                  <a:lnTo>
                    <a:pt x="302" y="495"/>
                  </a:lnTo>
                  <a:lnTo>
                    <a:pt x="1" y="667"/>
                  </a:lnTo>
                  <a:lnTo>
                    <a:pt x="65" y="839"/>
                  </a:lnTo>
                  <a:lnTo>
                    <a:pt x="130" y="1033"/>
                  </a:lnTo>
                  <a:lnTo>
                    <a:pt x="259" y="1248"/>
                  </a:lnTo>
                  <a:lnTo>
                    <a:pt x="431" y="1527"/>
                  </a:lnTo>
                  <a:lnTo>
                    <a:pt x="646" y="1807"/>
                  </a:lnTo>
                  <a:lnTo>
                    <a:pt x="796" y="1957"/>
                  </a:lnTo>
                  <a:lnTo>
                    <a:pt x="947" y="2086"/>
                  </a:lnTo>
                  <a:lnTo>
                    <a:pt x="1119" y="2237"/>
                  </a:lnTo>
                  <a:lnTo>
                    <a:pt x="1312" y="2387"/>
                  </a:lnTo>
                  <a:lnTo>
                    <a:pt x="2022" y="1506"/>
                  </a:lnTo>
                  <a:lnTo>
                    <a:pt x="1871" y="1334"/>
                  </a:lnTo>
                  <a:lnTo>
                    <a:pt x="1527" y="925"/>
                  </a:lnTo>
                  <a:lnTo>
                    <a:pt x="1334" y="689"/>
                  </a:lnTo>
                  <a:lnTo>
                    <a:pt x="1140" y="431"/>
                  </a:lnTo>
                  <a:lnTo>
                    <a:pt x="990" y="194"/>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6"/>
            <p:cNvSpPr/>
            <p:nvPr/>
          </p:nvSpPr>
          <p:spPr>
            <a:xfrm>
              <a:off x="5628875" y="-1247350"/>
              <a:ext cx="51625" cy="93000"/>
            </a:xfrm>
            <a:custGeom>
              <a:avLst/>
              <a:gdLst/>
              <a:ahLst/>
              <a:cxnLst/>
              <a:rect l="l" t="t" r="r" b="b"/>
              <a:pathLst>
                <a:path w="2065" h="3720" extrusionOk="0">
                  <a:moveTo>
                    <a:pt x="732" y="0"/>
                  </a:moveTo>
                  <a:lnTo>
                    <a:pt x="646" y="22"/>
                  </a:lnTo>
                  <a:lnTo>
                    <a:pt x="560" y="65"/>
                  </a:lnTo>
                  <a:lnTo>
                    <a:pt x="495" y="108"/>
                  </a:lnTo>
                  <a:lnTo>
                    <a:pt x="452" y="172"/>
                  </a:lnTo>
                  <a:lnTo>
                    <a:pt x="409" y="237"/>
                  </a:lnTo>
                  <a:lnTo>
                    <a:pt x="388" y="323"/>
                  </a:lnTo>
                  <a:lnTo>
                    <a:pt x="1" y="2881"/>
                  </a:lnTo>
                  <a:lnTo>
                    <a:pt x="1" y="3010"/>
                  </a:lnTo>
                  <a:lnTo>
                    <a:pt x="44" y="3117"/>
                  </a:lnTo>
                  <a:lnTo>
                    <a:pt x="108" y="3225"/>
                  </a:lnTo>
                  <a:lnTo>
                    <a:pt x="194" y="3289"/>
                  </a:lnTo>
                  <a:lnTo>
                    <a:pt x="1076" y="3698"/>
                  </a:lnTo>
                  <a:lnTo>
                    <a:pt x="1162" y="3719"/>
                  </a:lnTo>
                  <a:lnTo>
                    <a:pt x="1334" y="3719"/>
                  </a:lnTo>
                  <a:lnTo>
                    <a:pt x="1398" y="3698"/>
                  </a:lnTo>
                  <a:lnTo>
                    <a:pt x="1484" y="3633"/>
                  </a:lnTo>
                  <a:lnTo>
                    <a:pt x="1527" y="3590"/>
                  </a:lnTo>
                  <a:lnTo>
                    <a:pt x="1570" y="3504"/>
                  </a:lnTo>
                  <a:lnTo>
                    <a:pt x="1592" y="3418"/>
                  </a:lnTo>
                  <a:lnTo>
                    <a:pt x="2065" y="817"/>
                  </a:lnTo>
                  <a:lnTo>
                    <a:pt x="2065" y="688"/>
                  </a:lnTo>
                  <a:lnTo>
                    <a:pt x="2022" y="581"/>
                  </a:lnTo>
                  <a:lnTo>
                    <a:pt x="1936" y="473"/>
                  </a:lnTo>
                  <a:lnTo>
                    <a:pt x="1828" y="409"/>
                  </a:lnTo>
                  <a:lnTo>
                    <a:pt x="882" y="43"/>
                  </a:lnTo>
                  <a:lnTo>
                    <a:pt x="818" y="22"/>
                  </a:lnTo>
                  <a:lnTo>
                    <a:pt x="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6"/>
            <p:cNvSpPr/>
            <p:nvPr/>
          </p:nvSpPr>
          <p:spPr>
            <a:xfrm>
              <a:off x="5628875" y="-1247350"/>
              <a:ext cx="51625" cy="93000"/>
            </a:xfrm>
            <a:custGeom>
              <a:avLst/>
              <a:gdLst/>
              <a:ahLst/>
              <a:cxnLst/>
              <a:rect l="l" t="t" r="r" b="b"/>
              <a:pathLst>
                <a:path w="2065" h="3720" fill="none" extrusionOk="0">
                  <a:moveTo>
                    <a:pt x="1828" y="409"/>
                  </a:moveTo>
                  <a:lnTo>
                    <a:pt x="882" y="43"/>
                  </a:lnTo>
                  <a:lnTo>
                    <a:pt x="882" y="43"/>
                  </a:lnTo>
                  <a:lnTo>
                    <a:pt x="818" y="22"/>
                  </a:lnTo>
                  <a:lnTo>
                    <a:pt x="732" y="0"/>
                  </a:lnTo>
                  <a:lnTo>
                    <a:pt x="646" y="22"/>
                  </a:lnTo>
                  <a:lnTo>
                    <a:pt x="560" y="65"/>
                  </a:lnTo>
                  <a:lnTo>
                    <a:pt x="495" y="108"/>
                  </a:lnTo>
                  <a:lnTo>
                    <a:pt x="452" y="172"/>
                  </a:lnTo>
                  <a:lnTo>
                    <a:pt x="409" y="237"/>
                  </a:lnTo>
                  <a:lnTo>
                    <a:pt x="388" y="323"/>
                  </a:lnTo>
                  <a:lnTo>
                    <a:pt x="1" y="2881"/>
                  </a:lnTo>
                  <a:lnTo>
                    <a:pt x="1" y="2881"/>
                  </a:lnTo>
                  <a:lnTo>
                    <a:pt x="1" y="3010"/>
                  </a:lnTo>
                  <a:lnTo>
                    <a:pt x="44" y="3117"/>
                  </a:lnTo>
                  <a:lnTo>
                    <a:pt x="108" y="3225"/>
                  </a:lnTo>
                  <a:lnTo>
                    <a:pt x="194" y="3289"/>
                  </a:lnTo>
                  <a:lnTo>
                    <a:pt x="1076" y="3698"/>
                  </a:lnTo>
                  <a:lnTo>
                    <a:pt x="1076" y="3698"/>
                  </a:lnTo>
                  <a:lnTo>
                    <a:pt x="1162" y="3719"/>
                  </a:lnTo>
                  <a:lnTo>
                    <a:pt x="1248" y="3719"/>
                  </a:lnTo>
                  <a:lnTo>
                    <a:pt x="1334" y="3719"/>
                  </a:lnTo>
                  <a:lnTo>
                    <a:pt x="1398" y="3698"/>
                  </a:lnTo>
                  <a:lnTo>
                    <a:pt x="1484" y="3633"/>
                  </a:lnTo>
                  <a:lnTo>
                    <a:pt x="1527" y="3590"/>
                  </a:lnTo>
                  <a:lnTo>
                    <a:pt x="1570" y="3504"/>
                  </a:lnTo>
                  <a:lnTo>
                    <a:pt x="1592" y="3418"/>
                  </a:lnTo>
                  <a:lnTo>
                    <a:pt x="2065" y="817"/>
                  </a:lnTo>
                  <a:lnTo>
                    <a:pt x="2065" y="817"/>
                  </a:lnTo>
                  <a:lnTo>
                    <a:pt x="2065" y="688"/>
                  </a:lnTo>
                  <a:lnTo>
                    <a:pt x="2022" y="581"/>
                  </a:lnTo>
                  <a:lnTo>
                    <a:pt x="1936" y="473"/>
                  </a:lnTo>
                  <a:lnTo>
                    <a:pt x="1828" y="409"/>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6"/>
            <p:cNvSpPr/>
            <p:nvPr/>
          </p:nvSpPr>
          <p:spPr>
            <a:xfrm>
              <a:off x="5701975" y="-1192550"/>
              <a:ext cx="23125" cy="27450"/>
            </a:xfrm>
            <a:custGeom>
              <a:avLst/>
              <a:gdLst/>
              <a:ahLst/>
              <a:cxnLst/>
              <a:rect l="l" t="t" r="r" b="b"/>
              <a:pathLst>
                <a:path w="925" h="1098" extrusionOk="0">
                  <a:moveTo>
                    <a:pt x="237" y="1"/>
                  </a:moveTo>
                  <a:lnTo>
                    <a:pt x="151" y="22"/>
                  </a:lnTo>
                  <a:lnTo>
                    <a:pt x="108" y="87"/>
                  </a:lnTo>
                  <a:lnTo>
                    <a:pt x="65" y="151"/>
                  </a:lnTo>
                  <a:lnTo>
                    <a:pt x="0" y="710"/>
                  </a:lnTo>
                  <a:lnTo>
                    <a:pt x="0" y="775"/>
                  </a:lnTo>
                  <a:lnTo>
                    <a:pt x="22" y="818"/>
                  </a:lnTo>
                  <a:lnTo>
                    <a:pt x="65" y="861"/>
                  </a:lnTo>
                  <a:lnTo>
                    <a:pt x="108" y="882"/>
                  </a:lnTo>
                  <a:lnTo>
                    <a:pt x="559" y="1076"/>
                  </a:lnTo>
                  <a:lnTo>
                    <a:pt x="645" y="1097"/>
                  </a:lnTo>
                  <a:lnTo>
                    <a:pt x="731" y="1054"/>
                  </a:lnTo>
                  <a:lnTo>
                    <a:pt x="796" y="1011"/>
                  </a:lnTo>
                  <a:lnTo>
                    <a:pt x="817" y="925"/>
                  </a:lnTo>
                  <a:lnTo>
                    <a:pt x="925" y="366"/>
                  </a:lnTo>
                  <a:lnTo>
                    <a:pt x="903" y="302"/>
                  </a:lnTo>
                  <a:lnTo>
                    <a:pt x="903" y="259"/>
                  </a:lnTo>
                  <a:lnTo>
                    <a:pt x="860" y="194"/>
                  </a:lnTo>
                  <a:lnTo>
                    <a:pt x="796" y="173"/>
                  </a:lnTo>
                  <a:lnTo>
                    <a:pt x="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56"/>
            <p:cNvSpPr/>
            <p:nvPr/>
          </p:nvSpPr>
          <p:spPr>
            <a:xfrm>
              <a:off x="5701975" y="-1192550"/>
              <a:ext cx="23125" cy="27450"/>
            </a:xfrm>
            <a:custGeom>
              <a:avLst/>
              <a:gdLst/>
              <a:ahLst/>
              <a:cxnLst/>
              <a:rect l="l" t="t" r="r" b="b"/>
              <a:pathLst>
                <a:path w="925" h="1098" fill="none" extrusionOk="0">
                  <a:moveTo>
                    <a:pt x="796" y="173"/>
                  </a:moveTo>
                  <a:lnTo>
                    <a:pt x="323" y="1"/>
                  </a:lnTo>
                  <a:lnTo>
                    <a:pt x="323" y="1"/>
                  </a:lnTo>
                  <a:lnTo>
                    <a:pt x="237" y="1"/>
                  </a:lnTo>
                  <a:lnTo>
                    <a:pt x="151" y="22"/>
                  </a:lnTo>
                  <a:lnTo>
                    <a:pt x="108" y="87"/>
                  </a:lnTo>
                  <a:lnTo>
                    <a:pt x="65" y="151"/>
                  </a:lnTo>
                  <a:lnTo>
                    <a:pt x="0" y="710"/>
                  </a:lnTo>
                  <a:lnTo>
                    <a:pt x="0" y="710"/>
                  </a:lnTo>
                  <a:lnTo>
                    <a:pt x="0" y="775"/>
                  </a:lnTo>
                  <a:lnTo>
                    <a:pt x="22" y="818"/>
                  </a:lnTo>
                  <a:lnTo>
                    <a:pt x="65" y="861"/>
                  </a:lnTo>
                  <a:lnTo>
                    <a:pt x="108" y="882"/>
                  </a:lnTo>
                  <a:lnTo>
                    <a:pt x="559" y="1076"/>
                  </a:lnTo>
                  <a:lnTo>
                    <a:pt x="559" y="1076"/>
                  </a:lnTo>
                  <a:lnTo>
                    <a:pt x="645" y="1097"/>
                  </a:lnTo>
                  <a:lnTo>
                    <a:pt x="731" y="1054"/>
                  </a:lnTo>
                  <a:lnTo>
                    <a:pt x="796" y="1011"/>
                  </a:lnTo>
                  <a:lnTo>
                    <a:pt x="817" y="925"/>
                  </a:lnTo>
                  <a:lnTo>
                    <a:pt x="925" y="366"/>
                  </a:lnTo>
                  <a:lnTo>
                    <a:pt x="925" y="366"/>
                  </a:lnTo>
                  <a:lnTo>
                    <a:pt x="903" y="302"/>
                  </a:lnTo>
                  <a:lnTo>
                    <a:pt x="903" y="259"/>
                  </a:lnTo>
                  <a:lnTo>
                    <a:pt x="860" y="194"/>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56"/>
            <p:cNvSpPr/>
            <p:nvPr/>
          </p:nvSpPr>
          <p:spPr>
            <a:xfrm>
              <a:off x="5730450" y="-1181800"/>
              <a:ext cx="22600" cy="27450"/>
            </a:xfrm>
            <a:custGeom>
              <a:avLst/>
              <a:gdLst/>
              <a:ahLst/>
              <a:cxnLst/>
              <a:rect l="l" t="t" r="r" b="b"/>
              <a:pathLst>
                <a:path w="904" h="1098" extrusionOk="0">
                  <a:moveTo>
                    <a:pt x="237" y="1"/>
                  </a:moveTo>
                  <a:lnTo>
                    <a:pt x="151" y="44"/>
                  </a:lnTo>
                  <a:lnTo>
                    <a:pt x="108" y="87"/>
                  </a:lnTo>
                  <a:lnTo>
                    <a:pt x="65" y="173"/>
                  </a:lnTo>
                  <a:lnTo>
                    <a:pt x="1" y="710"/>
                  </a:lnTo>
                  <a:lnTo>
                    <a:pt x="1" y="775"/>
                  </a:lnTo>
                  <a:lnTo>
                    <a:pt x="22" y="818"/>
                  </a:lnTo>
                  <a:lnTo>
                    <a:pt x="65" y="861"/>
                  </a:lnTo>
                  <a:lnTo>
                    <a:pt x="108" y="904"/>
                  </a:lnTo>
                  <a:lnTo>
                    <a:pt x="560" y="1076"/>
                  </a:lnTo>
                  <a:lnTo>
                    <a:pt x="646" y="1097"/>
                  </a:lnTo>
                  <a:lnTo>
                    <a:pt x="732" y="1076"/>
                  </a:lnTo>
                  <a:lnTo>
                    <a:pt x="775" y="1011"/>
                  </a:lnTo>
                  <a:lnTo>
                    <a:pt x="818" y="947"/>
                  </a:lnTo>
                  <a:lnTo>
                    <a:pt x="904" y="366"/>
                  </a:lnTo>
                  <a:lnTo>
                    <a:pt x="904" y="323"/>
                  </a:lnTo>
                  <a:lnTo>
                    <a:pt x="882" y="259"/>
                  </a:lnTo>
                  <a:lnTo>
                    <a:pt x="861" y="216"/>
                  </a:lnTo>
                  <a:lnTo>
                    <a:pt x="796" y="173"/>
                  </a:lnTo>
                  <a:lnTo>
                    <a:pt x="323" y="22"/>
                  </a:lnTo>
                  <a:lnTo>
                    <a:pt x="2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6"/>
            <p:cNvSpPr/>
            <p:nvPr/>
          </p:nvSpPr>
          <p:spPr>
            <a:xfrm>
              <a:off x="5730450" y="-1181800"/>
              <a:ext cx="22600" cy="27450"/>
            </a:xfrm>
            <a:custGeom>
              <a:avLst/>
              <a:gdLst/>
              <a:ahLst/>
              <a:cxnLst/>
              <a:rect l="l" t="t" r="r" b="b"/>
              <a:pathLst>
                <a:path w="904" h="1098" fill="none" extrusionOk="0">
                  <a:moveTo>
                    <a:pt x="796" y="173"/>
                  </a:moveTo>
                  <a:lnTo>
                    <a:pt x="323" y="22"/>
                  </a:lnTo>
                  <a:lnTo>
                    <a:pt x="323" y="22"/>
                  </a:lnTo>
                  <a:lnTo>
                    <a:pt x="237" y="1"/>
                  </a:lnTo>
                  <a:lnTo>
                    <a:pt x="151"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75" y="1011"/>
                  </a:lnTo>
                  <a:lnTo>
                    <a:pt x="818" y="947"/>
                  </a:lnTo>
                  <a:lnTo>
                    <a:pt x="904" y="366"/>
                  </a:lnTo>
                  <a:lnTo>
                    <a:pt x="904" y="366"/>
                  </a:lnTo>
                  <a:lnTo>
                    <a:pt x="904" y="323"/>
                  </a:lnTo>
                  <a:lnTo>
                    <a:pt x="882" y="259"/>
                  </a:lnTo>
                  <a:lnTo>
                    <a:pt x="861" y="216"/>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6"/>
            <p:cNvSpPr/>
            <p:nvPr/>
          </p:nvSpPr>
          <p:spPr>
            <a:xfrm>
              <a:off x="5758950" y="-1170500"/>
              <a:ext cx="22575" cy="26900"/>
            </a:xfrm>
            <a:custGeom>
              <a:avLst/>
              <a:gdLst/>
              <a:ahLst/>
              <a:cxnLst/>
              <a:rect l="l" t="t" r="r" b="b"/>
              <a:pathLst>
                <a:path w="903" h="1076" extrusionOk="0">
                  <a:moveTo>
                    <a:pt x="237" y="0"/>
                  </a:moveTo>
                  <a:lnTo>
                    <a:pt x="151" y="22"/>
                  </a:lnTo>
                  <a:lnTo>
                    <a:pt x="86" y="86"/>
                  </a:lnTo>
                  <a:lnTo>
                    <a:pt x="65" y="151"/>
                  </a:lnTo>
                  <a:lnTo>
                    <a:pt x="0" y="710"/>
                  </a:lnTo>
                  <a:lnTo>
                    <a:pt x="0" y="753"/>
                  </a:lnTo>
                  <a:lnTo>
                    <a:pt x="22" y="817"/>
                  </a:lnTo>
                  <a:lnTo>
                    <a:pt x="65" y="860"/>
                  </a:lnTo>
                  <a:lnTo>
                    <a:pt x="108" y="882"/>
                  </a:lnTo>
                  <a:lnTo>
                    <a:pt x="559" y="1075"/>
                  </a:lnTo>
                  <a:lnTo>
                    <a:pt x="645" y="1075"/>
                  </a:lnTo>
                  <a:lnTo>
                    <a:pt x="710" y="1054"/>
                  </a:lnTo>
                  <a:lnTo>
                    <a:pt x="774" y="1011"/>
                  </a:lnTo>
                  <a:lnTo>
                    <a:pt x="817" y="925"/>
                  </a:lnTo>
                  <a:lnTo>
                    <a:pt x="903" y="366"/>
                  </a:lnTo>
                  <a:lnTo>
                    <a:pt x="903" y="301"/>
                  </a:lnTo>
                  <a:lnTo>
                    <a:pt x="881" y="237"/>
                  </a:lnTo>
                  <a:lnTo>
                    <a:pt x="838" y="194"/>
                  </a:lnTo>
                  <a:lnTo>
                    <a:pt x="795" y="172"/>
                  </a:lnTo>
                  <a:lnTo>
                    <a:pt x="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56"/>
            <p:cNvSpPr/>
            <p:nvPr/>
          </p:nvSpPr>
          <p:spPr>
            <a:xfrm>
              <a:off x="5758950" y="-1170500"/>
              <a:ext cx="22575" cy="26900"/>
            </a:xfrm>
            <a:custGeom>
              <a:avLst/>
              <a:gdLst/>
              <a:ahLst/>
              <a:cxnLst/>
              <a:rect l="l" t="t" r="r" b="b"/>
              <a:pathLst>
                <a:path w="903" h="1076" fill="none" extrusionOk="0">
                  <a:moveTo>
                    <a:pt x="795" y="172"/>
                  </a:moveTo>
                  <a:lnTo>
                    <a:pt x="323" y="0"/>
                  </a:lnTo>
                  <a:lnTo>
                    <a:pt x="323" y="0"/>
                  </a:lnTo>
                  <a:lnTo>
                    <a:pt x="237" y="0"/>
                  </a:lnTo>
                  <a:lnTo>
                    <a:pt x="151" y="22"/>
                  </a:lnTo>
                  <a:lnTo>
                    <a:pt x="86" y="86"/>
                  </a:lnTo>
                  <a:lnTo>
                    <a:pt x="65" y="151"/>
                  </a:lnTo>
                  <a:lnTo>
                    <a:pt x="0" y="710"/>
                  </a:lnTo>
                  <a:lnTo>
                    <a:pt x="0" y="710"/>
                  </a:lnTo>
                  <a:lnTo>
                    <a:pt x="0" y="753"/>
                  </a:lnTo>
                  <a:lnTo>
                    <a:pt x="22" y="817"/>
                  </a:lnTo>
                  <a:lnTo>
                    <a:pt x="65" y="860"/>
                  </a:lnTo>
                  <a:lnTo>
                    <a:pt x="108" y="882"/>
                  </a:lnTo>
                  <a:lnTo>
                    <a:pt x="559" y="1075"/>
                  </a:lnTo>
                  <a:lnTo>
                    <a:pt x="559" y="1075"/>
                  </a:lnTo>
                  <a:lnTo>
                    <a:pt x="645" y="1075"/>
                  </a:lnTo>
                  <a:lnTo>
                    <a:pt x="710" y="1054"/>
                  </a:lnTo>
                  <a:lnTo>
                    <a:pt x="774" y="1011"/>
                  </a:lnTo>
                  <a:lnTo>
                    <a:pt x="817" y="925"/>
                  </a:lnTo>
                  <a:lnTo>
                    <a:pt x="903" y="366"/>
                  </a:lnTo>
                  <a:lnTo>
                    <a:pt x="903" y="366"/>
                  </a:lnTo>
                  <a:lnTo>
                    <a:pt x="903" y="301"/>
                  </a:lnTo>
                  <a:lnTo>
                    <a:pt x="881" y="237"/>
                  </a:lnTo>
                  <a:lnTo>
                    <a:pt x="838" y="194"/>
                  </a:lnTo>
                  <a:lnTo>
                    <a:pt x="795"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56"/>
            <p:cNvSpPr/>
            <p:nvPr/>
          </p:nvSpPr>
          <p:spPr>
            <a:xfrm>
              <a:off x="5787425" y="-1159750"/>
              <a:ext cx="22600" cy="27425"/>
            </a:xfrm>
            <a:custGeom>
              <a:avLst/>
              <a:gdLst/>
              <a:ahLst/>
              <a:cxnLst/>
              <a:rect l="l" t="t" r="r" b="b"/>
              <a:pathLst>
                <a:path w="904" h="1097" extrusionOk="0">
                  <a:moveTo>
                    <a:pt x="237" y="0"/>
                  </a:moveTo>
                  <a:lnTo>
                    <a:pt x="151" y="43"/>
                  </a:lnTo>
                  <a:lnTo>
                    <a:pt x="86" y="86"/>
                  </a:lnTo>
                  <a:lnTo>
                    <a:pt x="65" y="172"/>
                  </a:lnTo>
                  <a:lnTo>
                    <a:pt x="0" y="710"/>
                  </a:lnTo>
                  <a:lnTo>
                    <a:pt x="0" y="774"/>
                  </a:lnTo>
                  <a:lnTo>
                    <a:pt x="22" y="817"/>
                  </a:lnTo>
                  <a:lnTo>
                    <a:pt x="65" y="860"/>
                  </a:lnTo>
                  <a:lnTo>
                    <a:pt x="108" y="903"/>
                  </a:lnTo>
                  <a:lnTo>
                    <a:pt x="559" y="1075"/>
                  </a:lnTo>
                  <a:lnTo>
                    <a:pt x="645" y="1097"/>
                  </a:lnTo>
                  <a:lnTo>
                    <a:pt x="710" y="1075"/>
                  </a:lnTo>
                  <a:lnTo>
                    <a:pt x="774" y="1011"/>
                  </a:lnTo>
                  <a:lnTo>
                    <a:pt x="817" y="946"/>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6"/>
            <p:cNvSpPr/>
            <p:nvPr/>
          </p:nvSpPr>
          <p:spPr>
            <a:xfrm>
              <a:off x="5787425" y="-1159750"/>
              <a:ext cx="22600" cy="27425"/>
            </a:xfrm>
            <a:custGeom>
              <a:avLst/>
              <a:gdLst/>
              <a:ahLst/>
              <a:cxnLst/>
              <a:rect l="l" t="t" r="r" b="b"/>
              <a:pathLst>
                <a:path w="904" h="1097" fill="none" extrusionOk="0">
                  <a:moveTo>
                    <a:pt x="796" y="172"/>
                  </a:moveTo>
                  <a:lnTo>
                    <a:pt x="323" y="22"/>
                  </a:lnTo>
                  <a:lnTo>
                    <a:pt x="323" y="22"/>
                  </a:lnTo>
                  <a:lnTo>
                    <a:pt x="237" y="0"/>
                  </a:lnTo>
                  <a:lnTo>
                    <a:pt x="151" y="43"/>
                  </a:lnTo>
                  <a:lnTo>
                    <a:pt x="86" y="86"/>
                  </a:lnTo>
                  <a:lnTo>
                    <a:pt x="65" y="172"/>
                  </a:lnTo>
                  <a:lnTo>
                    <a:pt x="0" y="710"/>
                  </a:lnTo>
                  <a:lnTo>
                    <a:pt x="0" y="710"/>
                  </a:lnTo>
                  <a:lnTo>
                    <a:pt x="0" y="774"/>
                  </a:lnTo>
                  <a:lnTo>
                    <a:pt x="22" y="817"/>
                  </a:lnTo>
                  <a:lnTo>
                    <a:pt x="65" y="860"/>
                  </a:lnTo>
                  <a:lnTo>
                    <a:pt x="108" y="903"/>
                  </a:lnTo>
                  <a:lnTo>
                    <a:pt x="559" y="1075"/>
                  </a:lnTo>
                  <a:lnTo>
                    <a:pt x="559" y="1075"/>
                  </a:lnTo>
                  <a:lnTo>
                    <a:pt x="645" y="1097"/>
                  </a:lnTo>
                  <a:lnTo>
                    <a:pt x="710" y="1075"/>
                  </a:lnTo>
                  <a:lnTo>
                    <a:pt x="774" y="1011"/>
                  </a:lnTo>
                  <a:lnTo>
                    <a:pt x="817" y="946"/>
                  </a:lnTo>
                  <a:lnTo>
                    <a:pt x="903" y="366"/>
                  </a:lnTo>
                  <a:lnTo>
                    <a:pt x="903" y="366"/>
                  </a:lnTo>
                  <a:lnTo>
                    <a:pt x="903" y="301"/>
                  </a:lnTo>
                  <a:lnTo>
                    <a:pt x="882" y="258"/>
                  </a:lnTo>
                  <a:lnTo>
                    <a:pt x="839" y="215"/>
                  </a:lnTo>
                  <a:lnTo>
                    <a:pt x="796"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6"/>
            <p:cNvSpPr/>
            <p:nvPr/>
          </p:nvSpPr>
          <p:spPr>
            <a:xfrm>
              <a:off x="5815900" y="-1148475"/>
              <a:ext cx="22600" cy="26900"/>
            </a:xfrm>
            <a:custGeom>
              <a:avLst/>
              <a:gdLst/>
              <a:ahLst/>
              <a:cxnLst/>
              <a:rect l="l" t="t" r="r" b="b"/>
              <a:pathLst>
                <a:path w="904" h="1076" extrusionOk="0">
                  <a:moveTo>
                    <a:pt x="237" y="1"/>
                  </a:moveTo>
                  <a:lnTo>
                    <a:pt x="151" y="22"/>
                  </a:lnTo>
                  <a:lnTo>
                    <a:pt x="87" y="87"/>
                  </a:lnTo>
                  <a:lnTo>
                    <a:pt x="65" y="151"/>
                  </a:lnTo>
                  <a:lnTo>
                    <a:pt x="1" y="710"/>
                  </a:lnTo>
                  <a:lnTo>
                    <a:pt x="1" y="753"/>
                  </a:lnTo>
                  <a:lnTo>
                    <a:pt x="22" y="818"/>
                  </a:lnTo>
                  <a:lnTo>
                    <a:pt x="65" y="861"/>
                  </a:lnTo>
                  <a:lnTo>
                    <a:pt x="108" y="882"/>
                  </a:lnTo>
                  <a:lnTo>
                    <a:pt x="538" y="1076"/>
                  </a:lnTo>
                  <a:lnTo>
                    <a:pt x="624" y="1076"/>
                  </a:lnTo>
                  <a:lnTo>
                    <a:pt x="710" y="1054"/>
                  </a:lnTo>
                  <a:lnTo>
                    <a:pt x="775" y="1011"/>
                  </a:lnTo>
                  <a:lnTo>
                    <a:pt x="818" y="925"/>
                  </a:lnTo>
                  <a:lnTo>
                    <a:pt x="904" y="366"/>
                  </a:lnTo>
                  <a:lnTo>
                    <a:pt x="904" y="302"/>
                  </a:lnTo>
                  <a:lnTo>
                    <a:pt x="882" y="237"/>
                  </a:lnTo>
                  <a:lnTo>
                    <a:pt x="839" y="194"/>
                  </a:lnTo>
                  <a:lnTo>
                    <a:pt x="796" y="173"/>
                  </a:lnTo>
                  <a:lnTo>
                    <a:pt x="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56"/>
            <p:cNvSpPr/>
            <p:nvPr/>
          </p:nvSpPr>
          <p:spPr>
            <a:xfrm>
              <a:off x="5815900" y="-1148475"/>
              <a:ext cx="22600" cy="26900"/>
            </a:xfrm>
            <a:custGeom>
              <a:avLst/>
              <a:gdLst/>
              <a:ahLst/>
              <a:cxnLst/>
              <a:rect l="l" t="t" r="r" b="b"/>
              <a:pathLst>
                <a:path w="904" h="1076" fill="none" extrusionOk="0">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38" y="1076"/>
                  </a:lnTo>
                  <a:lnTo>
                    <a:pt x="538" y="1076"/>
                  </a:lnTo>
                  <a:lnTo>
                    <a:pt x="624" y="1076"/>
                  </a:lnTo>
                  <a:lnTo>
                    <a:pt x="710" y="1054"/>
                  </a:lnTo>
                  <a:lnTo>
                    <a:pt x="775" y="1011"/>
                  </a:lnTo>
                  <a:lnTo>
                    <a:pt x="818" y="925"/>
                  </a:lnTo>
                  <a:lnTo>
                    <a:pt x="904" y="366"/>
                  </a:lnTo>
                  <a:lnTo>
                    <a:pt x="904" y="366"/>
                  </a:lnTo>
                  <a:lnTo>
                    <a:pt x="904" y="302"/>
                  </a:lnTo>
                  <a:lnTo>
                    <a:pt x="882" y="237"/>
                  </a:lnTo>
                  <a:lnTo>
                    <a:pt x="839" y="194"/>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56"/>
            <p:cNvSpPr/>
            <p:nvPr/>
          </p:nvSpPr>
          <p:spPr>
            <a:xfrm>
              <a:off x="5844400" y="-1137725"/>
              <a:ext cx="22575" cy="27425"/>
            </a:xfrm>
            <a:custGeom>
              <a:avLst/>
              <a:gdLst/>
              <a:ahLst/>
              <a:cxnLst/>
              <a:rect l="l" t="t" r="r" b="b"/>
              <a:pathLst>
                <a:path w="903" h="1097" extrusionOk="0">
                  <a:moveTo>
                    <a:pt x="237" y="1"/>
                  </a:moveTo>
                  <a:lnTo>
                    <a:pt x="151" y="22"/>
                  </a:lnTo>
                  <a:lnTo>
                    <a:pt x="86" y="87"/>
                  </a:lnTo>
                  <a:lnTo>
                    <a:pt x="65" y="173"/>
                  </a:lnTo>
                  <a:lnTo>
                    <a:pt x="0" y="710"/>
                  </a:lnTo>
                  <a:lnTo>
                    <a:pt x="0" y="774"/>
                  </a:lnTo>
                  <a:lnTo>
                    <a:pt x="22" y="817"/>
                  </a:lnTo>
                  <a:lnTo>
                    <a:pt x="43" y="860"/>
                  </a:lnTo>
                  <a:lnTo>
                    <a:pt x="108" y="903"/>
                  </a:lnTo>
                  <a:lnTo>
                    <a:pt x="538" y="1075"/>
                  </a:lnTo>
                  <a:lnTo>
                    <a:pt x="623" y="1097"/>
                  </a:lnTo>
                  <a:lnTo>
                    <a:pt x="709" y="1075"/>
                  </a:lnTo>
                  <a:lnTo>
                    <a:pt x="774" y="1011"/>
                  </a:lnTo>
                  <a:lnTo>
                    <a:pt x="817" y="925"/>
                  </a:lnTo>
                  <a:lnTo>
                    <a:pt x="903" y="366"/>
                  </a:lnTo>
                  <a:lnTo>
                    <a:pt x="903" y="302"/>
                  </a:lnTo>
                  <a:lnTo>
                    <a:pt x="881" y="259"/>
                  </a:lnTo>
                  <a:lnTo>
                    <a:pt x="838" y="216"/>
                  </a:lnTo>
                  <a:lnTo>
                    <a:pt x="795" y="173"/>
                  </a:lnTo>
                  <a:lnTo>
                    <a:pt x="301" y="22"/>
                  </a:lnTo>
                  <a:lnTo>
                    <a:pt x="2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6"/>
            <p:cNvSpPr/>
            <p:nvPr/>
          </p:nvSpPr>
          <p:spPr>
            <a:xfrm>
              <a:off x="5844400" y="-1137725"/>
              <a:ext cx="22575" cy="27425"/>
            </a:xfrm>
            <a:custGeom>
              <a:avLst/>
              <a:gdLst/>
              <a:ahLst/>
              <a:cxnLst/>
              <a:rect l="l" t="t" r="r" b="b"/>
              <a:pathLst>
                <a:path w="903" h="1097" fill="none" extrusionOk="0">
                  <a:moveTo>
                    <a:pt x="795" y="173"/>
                  </a:moveTo>
                  <a:lnTo>
                    <a:pt x="301" y="22"/>
                  </a:lnTo>
                  <a:lnTo>
                    <a:pt x="301" y="22"/>
                  </a:lnTo>
                  <a:lnTo>
                    <a:pt x="237" y="1"/>
                  </a:lnTo>
                  <a:lnTo>
                    <a:pt x="151" y="22"/>
                  </a:lnTo>
                  <a:lnTo>
                    <a:pt x="86" y="87"/>
                  </a:lnTo>
                  <a:lnTo>
                    <a:pt x="65" y="173"/>
                  </a:lnTo>
                  <a:lnTo>
                    <a:pt x="0" y="710"/>
                  </a:lnTo>
                  <a:lnTo>
                    <a:pt x="0" y="710"/>
                  </a:lnTo>
                  <a:lnTo>
                    <a:pt x="0" y="774"/>
                  </a:lnTo>
                  <a:lnTo>
                    <a:pt x="22" y="817"/>
                  </a:lnTo>
                  <a:lnTo>
                    <a:pt x="43" y="860"/>
                  </a:lnTo>
                  <a:lnTo>
                    <a:pt x="108" y="903"/>
                  </a:lnTo>
                  <a:lnTo>
                    <a:pt x="538" y="1075"/>
                  </a:lnTo>
                  <a:lnTo>
                    <a:pt x="538" y="1075"/>
                  </a:lnTo>
                  <a:lnTo>
                    <a:pt x="623" y="1097"/>
                  </a:lnTo>
                  <a:lnTo>
                    <a:pt x="709" y="1075"/>
                  </a:lnTo>
                  <a:lnTo>
                    <a:pt x="774" y="1011"/>
                  </a:lnTo>
                  <a:lnTo>
                    <a:pt x="817" y="925"/>
                  </a:lnTo>
                  <a:lnTo>
                    <a:pt x="903" y="366"/>
                  </a:lnTo>
                  <a:lnTo>
                    <a:pt x="903" y="366"/>
                  </a:lnTo>
                  <a:lnTo>
                    <a:pt x="903" y="302"/>
                  </a:lnTo>
                  <a:lnTo>
                    <a:pt x="881" y="259"/>
                  </a:lnTo>
                  <a:lnTo>
                    <a:pt x="838" y="216"/>
                  </a:lnTo>
                  <a:lnTo>
                    <a:pt x="795"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6"/>
            <p:cNvSpPr/>
            <p:nvPr/>
          </p:nvSpPr>
          <p:spPr>
            <a:xfrm>
              <a:off x="5872875" y="-1126425"/>
              <a:ext cx="22600" cy="26875"/>
            </a:xfrm>
            <a:custGeom>
              <a:avLst/>
              <a:gdLst/>
              <a:ahLst/>
              <a:cxnLst/>
              <a:rect l="l" t="t" r="r" b="b"/>
              <a:pathLst>
                <a:path w="904" h="1075" extrusionOk="0">
                  <a:moveTo>
                    <a:pt x="215" y="0"/>
                  </a:moveTo>
                  <a:lnTo>
                    <a:pt x="151" y="22"/>
                  </a:lnTo>
                  <a:lnTo>
                    <a:pt x="86" y="65"/>
                  </a:lnTo>
                  <a:lnTo>
                    <a:pt x="65" y="151"/>
                  </a:lnTo>
                  <a:lnTo>
                    <a:pt x="0" y="688"/>
                  </a:lnTo>
                  <a:lnTo>
                    <a:pt x="0" y="752"/>
                  </a:lnTo>
                  <a:lnTo>
                    <a:pt x="22" y="817"/>
                  </a:lnTo>
                  <a:lnTo>
                    <a:pt x="43" y="860"/>
                  </a:lnTo>
                  <a:lnTo>
                    <a:pt x="108" y="881"/>
                  </a:lnTo>
                  <a:lnTo>
                    <a:pt x="538" y="1053"/>
                  </a:lnTo>
                  <a:lnTo>
                    <a:pt x="624" y="1075"/>
                  </a:lnTo>
                  <a:lnTo>
                    <a:pt x="710" y="1053"/>
                  </a:lnTo>
                  <a:lnTo>
                    <a:pt x="774" y="989"/>
                  </a:lnTo>
                  <a:lnTo>
                    <a:pt x="796" y="924"/>
                  </a:lnTo>
                  <a:lnTo>
                    <a:pt x="903" y="365"/>
                  </a:lnTo>
                  <a:lnTo>
                    <a:pt x="903" y="301"/>
                  </a:lnTo>
                  <a:lnTo>
                    <a:pt x="882" y="237"/>
                  </a:lnTo>
                  <a:lnTo>
                    <a:pt x="839" y="194"/>
                  </a:lnTo>
                  <a:lnTo>
                    <a:pt x="774" y="172"/>
                  </a:lnTo>
                  <a:lnTo>
                    <a:pt x="3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6"/>
            <p:cNvSpPr/>
            <p:nvPr/>
          </p:nvSpPr>
          <p:spPr>
            <a:xfrm>
              <a:off x="5872875" y="-1126425"/>
              <a:ext cx="22600" cy="26875"/>
            </a:xfrm>
            <a:custGeom>
              <a:avLst/>
              <a:gdLst/>
              <a:ahLst/>
              <a:cxnLst/>
              <a:rect l="l" t="t" r="r" b="b"/>
              <a:pathLst>
                <a:path w="904" h="1075" fill="none" extrusionOk="0">
                  <a:moveTo>
                    <a:pt x="774" y="172"/>
                  </a:moveTo>
                  <a:lnTo>
                    <a:pt x="301" y="0"/>
                  </a:lnTo>
                  <a:lnTo>
                    <a:pt x="301" y="0"/>
                  </a:lnTo>
                  <a:lnTo>
                    <a:pt x="215" y="0"/>
                  </a:lnTo>
                  <a:lnTo>
                    <a:pt x="151" y="22"/>
                  </a:lnTo>
                  <a:lnTo>
                    <a:pt x="86" y="65"/>
                  </a:lnTo>
                  <a:lnTo>
                    <a:pt x="65" y="151"/>
                  </a:lnTo>
                  <a:lnTo>
                    <a:pt x="0" y="688"/>
                  </a:lnTo>
                  <a:lnTo>
                    <a:pt x="0" y="688"/>
                  </a:lnTo>
                  <a:lnTo>
                    <a:pt x="0" y="752"/>
                  </a:lnTo>
                  <a:lnTo>
                    <a:pt x="22" y="817"/>
                  </a:lnTo>
                  <a:lnTo>
                    <a:pt x="43" y="860"/>
                  </a:lnTo>
                  <a:lnTo>
                    <a:pt x="108" y="881"/>
                  </a:lnTo>
                  <a:lnTo>
                    <a:pt x="538" y="1053"/>
                  </a:lnTo>
                  <a:lnTo>
                    <a:pt x="538" y="1053"/>
                  </a:lnTo>
                  <a:lnTo>
                    <a:pt x="624" y="1075"/>
                  </a:lnTo>
                  <a:lnTo>
                    <a:pt x="710" y="1053"/>
                  </a:lnTo>
                  <a:lnTo>
                    <a:pt x="774" y="989"/>
                  </a:lnTo>
                  <a:lnTo>
                    <a:pt x="796" y="924"/>
                  </a:lnTo>
                  <a:lnTo>
                    <a:pt x="903" y="365"/>
                  </a:lnTo>
                  <a:lnTo>
                    <a:pt x="903" y="365"/>
                  </a:lnTo>
                  <a:lnTo>
                    <a:pt x="903" y="301"/>
                  </a:lnTo>
                  <a:lnTo>
                    <a:pt x="882" y="237"/>
                  </a:lnTo>
                  <a:lnTo>
                    <a:pt x="839" y="194"/>
                  </a:lnTo>
                  <a:lnTo>
                    <a:pt x="774"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6"/>
            <p:cNvSpPr/>
            <p:nvPr/>
          </p:nvSpPr>
          <p:spPr>
            <a:xfrm>
              <a:off x="5901350" y="-1115700"/>
              <a:ext cx="22600" cy="27450"/>
            </a:xfrm>
            <a:custGeom>
              <a:avLst/>
              <a:gdLst/>
              <a:ahLst/>
              <a:cxnLst/>
              <a:rect l="l" t="t" r="r" b="b"/>
              <a:pathLst>
                <a:path w="904" h="1098" extrusionOk="0">
                  <a:moveTo>
                    <a:pt x="216" y="1"/>
                  </a:moveTo>
                  <a:lnTo>
                    <a:pt x="151" y="22"/>
                  </a:lnTo>
                  <a:lnTo>
                    <a:pt x="87" y="87"/>
                  </a:lnTo>
                  <a:lnTo>
                    <a:pt x="44" y="151"/>
                  </a:lnTo>
                  <a:lnTo>
                    <a:pt x="1" y="710"/>
                  </a:lnTo>
                  <a:lnTo>
                    <a:pt x="1" y="775"/>
                  </a:lnTo>
                  <a:lnTo>
                    <a:pt x="22" y="818"/>
                  </a:lnTo>
                  <a:lnTo>
                    <a:pt x="44" y="861"/>
                  </a:lnTo>
                  <a:lnTo>
                    <a:pt x="108" y="882"/>
                  </a:lnTo>
                  <a:lnTo>
                    <a:pt x="538" y="1076"/>
                  </a:lnTo>
                  <a:lnTo>
                    <a:pt x="624" y="1097"/>
                  </a:lnTo>
                  <a:lnTo>
                    <a:pt x="710" y="1054"/>
                  </a:lnTo>
                  <a:lnTo>
                    <a:pt x="775" y="1011"/>
                  </a:lnTo>
                  <a:lnTo>
                    <a:pt x="796" y="925"/>
                  </a:lnTo>
                  <a:lnTo>
                    <a:pt x="904" y="366"/>
                  </a:lnTo>
                  <a:lnTo>
                    <a:pt x="904" y="302"/>
                  </a:lnTo>
                  <a:lnTo>
                    <a:pt x="882" y="259"/>
                  </a:lnTo>
                  <a:lnTo>
                    <a:pt x="839" y="194"/>
                  </a:lnTo>
                  <a:lnTo>
                    <a:pt x="775" y="173"/>
                  </a:lnTo>
                  <a:lnTo>
                    <a:pt x="3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6"/>
            <p:cNvSpPr/>
            <p:nvPr/>
          </p:nvSpPr>
          <p:spPr>
            <a:xfrm>
              <a:off x="5901350" y="-1115700"/>
              <a:ext cx="22600" cy="27450"/>
            </a:xfrm>
            <a:custGeom>
              <a:avLst/>
              <a:gdLst/>
              <a:ahLst/>
              <a:cxnLst/>
              <a:rect l="l" t="t" r="r" b="b"/>
              <a:pathLst>
                <a:path w="904" h="1098" fill="none" extrusionOk="0">
                  <a:moveTo>
                    <a:pt x="775" y="173"/>
                  </a:moveTo>
                  <a:lnTo>
                    <a:pt x="302" y="1"/>
                  </a:lnTo>
                  <a:lnTo>
                    <a:pt x="302" y="1"/>
                  </a:lnTo>
                  <a:lnTo>
                    <a:pt x="216" y="1"/>
                  </a:lnTo>
                  <a:lnTo>
                    <a:pt x="151" y="22"/>
                  </a:lnTo>
                  <a:lnTo>
                    <a:pt x="87" y="87"/>
                  </a:lnTo>
                  <a:lnTo>
                    <a:pt x="44"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796" y="925"/>
                  </a:lnTo>
                  <a:lnTo>
                    <a:pt x="904" y="366"/>
                  </a:lnTo>
                  <a:lnTo>
                    <a:pt x="904" y="366"/>
                  </a:lnTo>
                  <a:lnTo>
                    <a:pt x="904" y="302"/>
                  </a:lnTo>
                  <a:lnTo>
                    <a:pt x="882" y="259"/>
                  </a:lnTo>
                  <a:lnTo>
                    <a:pt x="839" y="194"/>
                  </a:lnTo>
                  <a:lnTo>
                    <a:pt x="775"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6"/>
            <p:cNvSpPr/>
            <p:nvPr/>
          </p:nvSpPr>
          <p:spPr>
            <a:xfrm>
              <a:off x="5929850" y="-1104950"/>
              <a:ext cx="22575" cy="27450"/>
            </a:xfrm>
            <a:custGeom>
              <a:avLst/>
              <a:gdLst/>
              <a:ahLst/>
              <a:cxnLst/>
              <a:rect l="l" t="t" r="r" b="b"/>
              <a:pathLst>
                <a:path w="903" h="1098" extrusionOk="0">
                  <a:moveTo>
                    <a:pt x="215" y="1"/>
                  </a:moveTo>
                  <a:lnTo>
                    <a:pt x="151" y="44"/>
                  </a:lnTo>
                  <a:lnTo>
                    <a:pt x="86" y="87"/>
                  </a:lnTo>
                  <a:lnTo>
                    <a:pt x="43" y="173"/>
                  </a:lnTo>
                  <a:lnTo>
                    <a:pt x="0" y="710"/>
                  </a:lnTo>
                  <a:lnTo>
                    <a:pt x="0" y="775"/>
                  </a:lnTo>
                  <a:lnTo>
                    <a:pt x="0" y="818"/>
                  </a:lnTo>
                  <a:lnTo>
                    <a:pt x="43" y="861"/>
                  </a:lnTo>
                  <a:lnTo>
                    <a:pt x="86" y="904"/>
                  </a:lnTo>
                  <a:lnTo>
                    <a:pt x="537" y="1076"/>
                  </a:lnTo>
                  <a:lnTo>
                    <a:pt x="623" y="1097"/>
                  </a:lnTo>
                  <a:lnTo>
                    <a:pt x="709" y="1076"/>
                  </a:lnTo>
                  <a:lnTo>
                    <a:pt x="774" y="1011"/>
                  </a:lnTo>
                  <a:lnTo>
                    <a:pt x="795" y="947"/>
                  </a:lnTo>
                  <a:lnTo>
                    <a:pt x="903" y="366"/>
                  </a:lnTo>
                  <a:lnTo>
                    <a:pt x="903" y="323"/>
                  </a:lnTo>
                  <a:lnTo>
                    <a:pt x="881" y="259"/>
                  </a:lnTo>
                  <a:lnTo>
                    <a:pt x="838" y="216"/>
                  </a:lnTo>
                  <a:lnTo>
                    <a:pt x="774" y="173"/>
                  </a:lnTo>
                  <a:lnTo>
                    <a:pt x="301" y="22"/>
                  </a:lnTo>
                  <a:lnTo>
                    <a:pt x="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6"/>
            <p:cNvSpPr/>
            <p:nvPr/>
          </p:nvSpPr>
          <p:spPr>
            <a:xfrm>
              <a:off x="5929850" y="-1104950"/>
              <a:ext cx="22575" cy="27450"/>
            </a:xfrm>
            <a:custGeom>
              <a:avLst/>
              <a:gdLst/>
              <a:ahLst/>
              <a:cxnLst/>
              <a:rect l="l" t="t" r="r" b="b"/>
              <a:pathLst>
                <a:path w="903" h="1098" fill="none" extrusionOk="0">
                  <a:moveTo>
                    <a:pt x="774" y="173"/>
                  </a:moveTo>
                  <a:lnTo>
                    <a:pt x="301" y="22"/>
                  </a:lnTo>
                  <a:lnTo>
                    <a:pt x="301" y="22"/>
                  </a:lnTo>
                  <a:lnTo>
                    <a:pt x="215" y="1"/>
                  </a:lnTo>
                  <a:lnTo>
                    <a:pt x="151" y="44"/>
                  </a:lnTo>
                  <a:lnTo>
                    <a:pt x="86" y="87"/>
                  </a:lnTo>
                  <a:lnTo>
                    <a:pt x="43" y="173"/>
                  </a:lnTo>
                  <a:lnTo>
                    <a:pt x="0" y="710"/>
                  </a:lnTo>
                  <a:lnTo>
                    <a:pt x="0" y="710"/>
                  </a:lnTo>
                  <a:lnTo>
                    <a:pt x="0" y="775"/>
                  </a:lnTo>
                  <a:lnTo>
                    <a:pt x="0" y="818"/>
                  </a:lnTo>
                  <a:lnTo>
                    <a:pt x="43" y="861"/>
                  </a:lnTo>
                  <a:lnTo>
                    <a:pt x="86" y="904"/>
                  </a:lnTo>
                  <a:lnTo>
                    <a:pt x="537" y="1076"/>
                  </a:lnTo>
                  <a:lnTo>
                    <a:pt x="537" y="1076"/>
                  </a:lnTo>
                  <a:lnTo>
                    <a:pt x="623" y="1097"/>
                  </a:lnTo>
                  <a:lnTo>
                    <a:pt x="709" y="1076"/>
                  </a:lnTo>
                  <a:lnTo>
                    <a:pt x="774" y="1011"/>
                  </a:lnTo>
                  <a:lnTo>
                    <a:pt x="795" y="947"/>
                  </a:lnTo>
                  <a:lnTo>
                    <a:pt x="903" y="366"/>
                  </a:lnTo>
                  <a:lnTo>
                    <a:pt x="903" y="366"/>
                  </a:lnTo>
                  <a:lnTo>
                    <a:pt x="903" y="323"/>
                  </a:lnTo>
                  <a:lnTo>
                    <a:pt x="881" y="259"/>
                  </a:lnTo>
                  <a:lnTo>
                    <a:pt x="838" y="216"/>
                  </a:lnTo>
                  <a:lnTo>
                    <a:pt x="774"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6"/>
            <p:cNvSpPr/>
            <p:nvPr/>
          </p:nvSpPr>
          <p:spPr>
            <a:xfrm>
              <a:off x="5957775" y="-1093650"/>
              <a:ext cx="23150" cy="26900"/>
            </a:xfrm>
            <a:custGeom>
              <a:avLst/>
              <a:gdLst/>
              <a:ahLst/>
              <a:cxnLst/>
              <a:rect l="l" t="t" r="r" b="b"/>
              <a:pathLst>
                <a:path w="926" h="1076" extrusionOk="0">
                  <a:moveTo>
                    <a:pt x="237" y="0"/>
                  </a:moveTo>
                  <a:lnTo>
                    <a:pt x="173" y="22"/>
                  </a:lnTo>
                  <a:lnTo>
                    <a:pt x="108" y="86"/>
                  </a:lnTo>
                  <a:lnTo>
                    <a:pt x="65" y="151"/>
                  </a:lnTo>
                  <a:lnTo>
                    <a:pt x="1" y="710"/>
                  </a:lnTo>
                  <a:lnTo>
                    <a:pt x="1" y="753"/>
                  </a:lnTo>
                  <a:lnTo>
                    <a:pt x="22" y="817"/>
                  </a:lnTo>
                  <a:lnTo>
                    <a:pt x="65" y="860"/>
                  </a:lnTo>
                  <a:lnTo>
                    <a:pt x="108" y="882"/>
                  </a:lnTo>
                  <a:lnTo>
                    <a:pt x="560" y="1075"/>
                  </a:lnTo>
                  <a:lnTo>
                    <a:pt x="646" y="1075"/>
                  </a:lnTo>
                  <a:lnTo>
                    <a:pt x="732" y="1054"/>
                  </a:lnTo>
                  <a:lnTo>
                    <a:pt x="796" y="1011"/>
                  </a:lnTo>
                  <a:lnTo>
                    <a:pt x="818" y="925"/>
                  </a:lnTo>
                  <a:lnTo>
                    <a:pt x="925" y="366"/>
                  </a:lnTo>
                  <a:lnTo>
                    <a:pt x="925" y="301"/>
                  </a:lnTo>
                  <a:lnTo>
                    <a:pt x="904" y="237"/>
                  </a:lnTo>
                  <a:lnTo>
                    <a:pt x="861" y="194"/>
                  </a:lnTo>
                  <a:lnTo>
                    <a:pt x="796" y="172"/>
                  </a:lnTo>
                  <a:lnTo>
                    <a:pt x="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56"/>
            <p:cNvSpPr/>
            <p:nvPr/>
          </p:nvSpPr>
          <p:spPr>
            <a:xfrm>
              <a:off x="5957775" y="-1093650"/>
              <a:ext cx="23150" cy="26900"/>
            </a:xfrm>
            <a:custGeom>
              <a:avLst/>
              <a:gdLst/>
              <a:ahLst/>
              <a:cxnLst/>
              <a:rect l="l" t="t" r="r" b="b"/>
              <a:pathLst>
                <a:path w="926" h="1076" fill="none" extrusionOk="0">
                  <a:moveTo>
                    <a:pt x="796" y="172"/>
                  </a:moveTo>
                  <a:lnTo>
                    <a:pt x="323" y="0"/>
                  </a:lnTo>
                  <a:lnTo>
                    <a:pt x="323" y="0"/>
                  </a:lnTo>
                  <a:lnTo>
                    <a:pt x="237" y="0"/>
                  </a:lnTo>
                  <a:lnTo>
                    <a:pt x="173" y="22"/>
                  </a:lnTo>
                  <a:lnTo>
                    <a:pt x="108" y="86"/>
                  </a:lnTo>
                  <a:lnTo>
                    <a:pt x="65" y="151"/>
                  </a:lnTo>
                  <a:lnTo>
                    <a:pt x="1" y="710"/>
                  </a:lnTo>
                  <a:lnTo>
                    <a:pt x="1" y="710"/>
                  </a:lnTo>
                  <a:lnTo>
                    <a:pt x="1" y="753"/>
                  </a:lnTo>
                  <a:lnTo>
                    <a:pt x="22" y="817"/>
                  </a:lnTo>
                  <a:lnTo>
                    <a:pt x="65" y="860"/>
                  </a:lnTo>
                  <a:lnTo>
                    <a:pt x="108" y="882"/>
                  </a:lnTo>
                  <a:lnTo>
                    <a:pt x="560" y="1075"/>
                  </a:lnTo>
                  <a:lnTo>
                    <a:pt x="560" y="1075"/>
                  </a:lnTo>
                  <a:lnTo>
                    <a:pt x="646" y="1075"/>
                  </a:lnTo>
                  <a:lnTo>
                    <a:pt x="732" y="1054"/>
                  </a:lnTo>
                  <a:lnTo>
                    <a:pt x="796" y="1011"/>
                  </a:lnTo>
                  <a:lnTo>
                    <a:pt x="818" y="925"/>
                  </a:lnTo>
                  <a:lnTo>
                    <a:pt x="925" y="366"/>
                  </a:lnTo>
                  <a:lnTo>
                    <a:pt x="925" y="366"/>
                  </a:lnTo>
                  <a:lnTo>
                    <a:pt x="925" y="301"/>
                  </a:lnTo>
                  <a:lnTo>
                    <a:pt x="904" y="237"/>
                  </a:lnTo>
                  <a:lnTo>
                    <a:pt x="861" y="194"/>
                  </a:lnTo>
                  <a:lnTo>
                    <a:pt x="796"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56"/>
            <p:cNvSpPr/>
            <p:nvPr/>
          </p:nvSpPr>
          <p:spPr>
            <a:xfrm>
              <a:off x="5986275" y="-1082900"/>
              <a:ext cx="22600" cy="27425"/>
            </a:xfrm>
            <a:custGeom>
              <a:avLst/>
              <a:gdLst/>
              <a:ahLst/>
              <a:cxnLst/>
              <a:rect l="l" t="t" r="r" b="b"/>
              <a:pathLst>
                <a:path w="904" h="1097" extrusionOk="0">
                  <a:moveTo>
                    <a:pt x="237" y="0"/>
                  </a:moveTo>
                  <a:lnTo>
                    <a:pt x="151" y="43"/>
                  </a:lnTo>
                  <a:lnTo>
                    <a:pt x="108" y="86"/>
                  </a:lnTo>
                  <a:lnTo>
                    <a:pt x="65" y="172"/>
                  </a:lnTo>
                  <a:lnTo>
                    <a:pt x="0" y="710"/>
                  </a:lnTo>
                  <a:lnTo>
                    <a:pt x="0" y="774"/>
                  </a:lnTo>
                  <a:lnTo>
                    <a:pt x="22" y="817"/>
                  </a:lnTo>
                  <a:lnTo>
                    <a:pt x="65" y="860"/>
                  </a:lnTo>
                  <a:lnTo>
                    <a:pt x="108" y="903"/>
                  </a:lnTo>
                  <a:lnTo>
                    <a:pt x="559" y="1075"/>
                  </a:lnTo>
                  <a:lnTo>
                    <a:pt x="645" y="1097"/>
                  </a:lnTo>
                  <a:lnTo>
                    <a:pt x="731" y="1075"/>
                  </a:lnTo>
                  <a:lnTo>
                    <a:pt x="774" y="1011"/>
                  </a:lnTo>
                  <a:lnTo>
                    <a:pt x="817" y="946"/>
                  </a:lnTo>
                  <a:lnTo>
                    <a:pt x="903" y="366"/>
                  </a:lnTo>
                  <a:lnTo>
                    <a:pt x="903" y="301"/>
                  </a:lnTo>
                  <a:lnTo>
                    <a:pt x="882" y="258"/>
                  </a:lnTo>
                  <a:lnTo>
                    <a:pt x="860" y="215"/>
                  </a:lnTo>
                  <a:lnTo>
                    <a:pt x="796" y="172"/>
                  </a:lnTo>
                  <a:lnTo>
                    <a:pt x="323" y="22"/>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56"/>
            <p:cNvSpPr/>
            <p:nvPr/>
          </p:nvSpPr>
          <p:spPr>
            <a:xfrm>
              <a:off x="5986275" y="-1082900"/>
              <a:ext cx="22600" cy="27425"/>
            </a:xfrm>
            <a:custGeom>
              <a:avLst/>
              <a:gdLst/>
              <a:ahLst/>
              <a:cxnLst/>
              <a:rect l="l" t="t" r="r" b="b"/>
              <a:pathLst>
                <a:path w="904" h="1097" fill="none" extrusionOk="0">
                  <a:moveTo>
                    <a:pt x="796" y="172"/>
                  </a:moveTo>
                  <a:lnTo>
                    <a:pt x="323" y="22"/>
                  </a:lnTo>
                  <a:lnTo>
                    <a:pt x="323" y="22"/>
                  </a:lnTo>
                  <a:lnTo>
                    <a:pt x="237" y="0"/>
                  </a:lnTo>
                  <a:lnTo>
                    <a:pt x="151" y="43"/>
                  </a:lnTo>
                  <a:lnTo>
                    <a:pt x="108" y="86"/>
                  </a:lnTo>
                  <a:lnTo>
                    <a:pt x="65" y="172"/>
                  </a:lnTo>
                  <a:lnTo>
                    <a:pt x="0" y="710"/>
                  </a:lnTo>
                  <a:lnTo>
                    <a:pt x="0" y="710"/>
                  </a:lnTo>
                  <a:lnTo>
                    <a:pt x="0" y="774"/>
                  </a:lnTo>
                  <a:lnTo>
                    <a:pt x="22" y="817"/>
                  </a:lnTo>
                  <a:lnTo>
                    <a:pt x="65" y="860"/>
                  </a:lnTo>
                  <a:lnTo>
                    <a:pt x="108" y="903"/>
                  </a:lnTo>
                  <a:lnTo>
                    <a:pt x="559" y="1075"/>
                  </a:lnTo>
                  <a:lnTo>
                    <a:pt x="559" y="1075"/>
                  </a:lnTo>
                  <a:lnTo>
                    <a:pt x="645" y="1097"/>
                  </a:lnTo>
                  <a:lnTo>
                    <a:pt x="731" y="1075"/>
                  </a:lnTo>
                  <a:lnTo>
                    <a:pt x="774" y="1011"/>
                  </a:lnTo>
                  <a:lnTo>
                    <a:pt x="817" y="946"/>
                  </a:lnTo>
                  <a:lnTo>
                    <a:pt x="903" y="366"/>
                  </a:lnTo>
                  <a:lnTo>
                    <a:pt x="903" y="366"/>
                  </a:lnTo>
                  <a:lnTo>
                    <a:pt x="903" y="301"/>
                  </a:lnTo>
                  <a:lnTo>
                    <a:pt x="882" y="258"/>
                  </a:lnTo>
                  <a:lnTo>
                    <a:pt x="860" y="215"/>
                  </a:lnTo>
                  <a:lnTo>
                    <a:pt x="796"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6"/>
            <p:cNvSpPr/>
            <p:nvPr/>
          </p:nvSpPr>
          <p:spPr>
            <a:xfrm>
              <a:off x="6014750" y="-1071625"/>
              <a:ext cx="22600" cy="26900"/>
            </a:xfrm>
            <a:custGeom>
              <a:avLst/>
              <a:gdLst/>
              <a:ahLst/>
              <a:cxnLst/>
              <a:rect l="l" t="t" r="r" b="b"/>
              <a:pathLst>
                <a:path w="904" h="1076" extrusionOk="0">
                  <a:moveTo>
                    <a:pt x="237" y="1"/>
                  </a:moveTo>
                  <a:lnTo>
                    <a:pt x="151" y="22"/>
                  </a:lnTo>
                  <a:lnTo>
                    <a:pt x="87" y="87"/>
                  </a:lnTo>
                  <a:lnTo>
                    <a:pt x="65" y="151"/>
                  </a:lnTo>
                  <a:lnTo>
                    <a:pt x="1" y="710"/>
                  </a:lnTo>
                  <a:lnTo>
                    <a:pt x="1" y="753"/>
                  </a:lnTo>
                  <a:lnTo>
                    <a:pt x="22" y="818"/>
                  </a:lnTo>
                  <a:lnTo>
                    <a:pt x="65" y="861"/>
                  </a:lnTo>
                  <a:lnTo>
                    <a:pt x="108" y="882"/>
                  </a:lnTo>
                  <a:lnTo>
                    <a:pt x="559" y="1076"/>
                  </a:lnTo>
                  <a:lnTo>
                    <a:pt x="645" y="1076"/>
                  </a:lnTo>
                  <a:lnTo>
                    <a:pt x="710" y="1054"/>
                  </a:lnTo>
                  <a:lnTo>
                    <a:pt x="774" y="1011"/>
                  </a:lnTo>
                  <a:lnTo>
                    <a:pt x="817" y="925"/>
                  </a:lnTo>
                  <a:lnTo>
                    <a:pt x="903" y="366"/>
                  </a:lnTo>
                  <a:lnTo>
                    <a:pt x="903" y="302"/>
                  </a:lnTo>
                  <a:lnTo>
                    <a:pt x="882" y="237"/>
                  </a:lnTo>
                  <a:lnTo>
                    <a:pt x="839" y="194"/>
                  </a:lnTo>
                  <a:lnTo>
                    <a:pt x="796" y="173"/>
                  </a:lnTo>
                  <a:lnTo>
                    <a:pt x="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6"/>
            <p:cNvSpPr/>
            <p:nvPr/>
          </p:nvSpPr>
          <p:spPr>
            <a:xfrm>
              <a:off x="6014750" y="-1071625"/>
              <a:ext cx="22600" cy="26900"/>
            </a:xfrm>
            <a:custGeom>
              <a:avLst/>
              <a:gdLst/>
              <a:ahLst/>
              <a:cxnLst/>
              <a:rect l="l" t="t" r="r" b="b"/>
              <a:pathLst>
                <a:path w="904" h="1076" fill="none" extrusionOk="0">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59" y="1076"/>
                  </a:lnTo>
                  <a:lnTo>
                    <a:pt x="559" y="1076"/>
                  </a:lnTo>
                  <a:lnTo>
                    <a:pt x="645" y="1076"/>
                  </a:lnTo>
                  <a:lnTo>
                    <a:pt x="710" y="1054"/>
                  </a:lnTo>
                  <a:lnTo>
                    <a:pt x="774" y="1011"/>
                  </a:lnTo>
                  <a:lnTo>
                    <a:pt x="817" y="925"/>
                  </a:lnTo>
                  <a:lnTo>
                    <a:pt x="903" y="366"/>
                  </a:lnTo>
                  <a:lnTo>
                    <a:pt x="903" y="366"/>
                  </a:lnTo>
                  <a:lnTo>
                    <a:pt x="903" y="302"/>
                  </a:lnTo>
                  <a:lnTo>
                    <a:pt x="882" y="237"/>
                  </a:lnTo>
                  <a:lnTo>
                    <a:pt x="839" y="194"/>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56"/>
            <p:cNvSpPr/>
            <p:nvPr/>
          </p:nvSpPr>
          <p:spPr>
            <a:xfrm>
              <a:off x="6043225" y="-1060875"/>
              <a:ext cx="22600" cy="27425"/>
            </a:xfrm>
            <a:custGeom>
              <a:avLst/>
              <a:gdLst/>
              <a:ahLst/>
              <a:cxnLst/>
              <a:rect l="l" t="t" r="r" b="b"/>
              <a:pathLst>
                <a:path w="904" h="1097" extrusionOk="0">
                  <a:moveTo>
                    <a:pt x="237" y="1"/>
                  </a:moveTo>
                  <a:lnTo>
                    <a:pt x="151" y="22"/>
                  </a:lnTo>
                  <a:lnTo>
                    <a:pt x="87" y="87"/>
                  </a:lnTo>
                  <a:lnTo>
                    <a:pt x="65" y="173"/>
                  </a:lnTo>
                  <a:lnTo>
                    <a:pt x="1" y="710"/>
                  </a:lnTo>
                  <a:lnTo>
                    <a:pt x="1" y="775"/>
                  </a:lnTo>
                  <a:lnTo>
                    <a:pt x="22" y="818"/>
                  </a:lnTo>
                  <a:lnTo>
                    <a:pt x="65" y="861"/>
                  </a:lnTo>
                  <a:lnTo>
                    <a:pt x="108" y="903"/>
                  </a:lnTo>
                  <a:lnTo>
                    <a:pt x="560" y="1075"/>
                  </a:lnTo>
                  <a:lnTo>
                    <a:pt x="646" y="1097"/>
                  </a:lnTo>
                  <a:lnTo>
                    <a:pt x="710" y="1075"/>
                  </a:lnTo>
                  <a:lnTo>
                    <a:pt x="775" y="1011"/>
                  </a:lnTo>
                  <a:lnTo>
                    <a:pt x="818" y="925"/>
                  </a:lnTo>
                  <a:lnTo>
                    <a:pt x="904" y="366"/>
                  </a:lnTo>
                  <a:lnTo>
                    <a:pt x="904" y="302"/>
                  </a:lnTo>
                  <a:lnTo>
                    <a:pt x="882" y="259"/>
                  </a:lnTo>
                  <a:lnTo>
                    <a:pt x="839" y="216"/>
                  </a:lnTo>
                  <a:lnTo>
                    <a:pt x="796" y="173"/>
                  </a:lnTo>
                  <a:lnTo>
                    <a:pt x="323" y="22"/>
                  </a:lnTo>
                  <a:lnTo>
                    <a:pt x="2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56"/>
            <p:cNvSpPr/>
            <p:nvPr/>
          </p:nvSpPr>
          <p:spPr>
            <a:xfrm>
              <a:off x="6043225" y="-1060875"/>
              <a:ext cx="22600" cy="27425"/>
            </a:xfrm>
            <a:custGeom>
              <a:avLst/>
              <a:gdLst/>
              <a:ahLst/>
              <a:cxnLst/>
              <a:rect l="l" t="t" r="r" b="b"/>
              <a:pathLst>
                <a:path w="904" h="1097" fill="none" extrusionOk="0">
                  <a:moveTo>
                    <a:pt x="796" y="173"/>
                  </a:moveTo>
                  <a:lnTo>
                    <a:pt x="323" y="22"/>
                  </a:lnTo>
                  <a:lnTo>
                    <a:pt x="323" y="22"/>
                  </a:lnTo>
                  <a:lnTo>
                    <a:pt x="237" y="1"/>
                  </a:lnTo>
                  <a:lnTo>
                    <a:pt x="151" y="22"/>
                  </a:lnTo>
                  <a:lnTo>
                    <a:pt x="87" y="87"/>
                  </a:lnTo>
                  <a:lnTo>
                    <a:pt x="65" y="173"/>
                  </a:lnTo>
                  <a:lnTo>
                    <a:pt x="1" y="710"/>
                  </a:lnTo>
                  <a:lnTo>
                    <a:pt x="1" y="710"/>
                  </a:lnTo>
                  <a:lnTo>
                    <a:pt x="1" y="775"/>
                  </a:lnTo>
                  <a:lnTo>
                    <a:pt x="22" y="818"/>
                  </a:lnTo>
                  <a:lnTo>
                    <a:pt x="65" y="861"/>
                  </a:lnTo>
                  <a:lnTo>
                    <a:pt x="108" y="903"/>
                  </a:lnTo>
                  <a:lnTo>
                    <a:pt x="560" y="1075"/>
                  </a:lnTo>
                  <a:lnTo>
                    <a:pt x="560" y="1075"/>
                  </a:lnTo>
                  <a:lnTo>
                    <a:pt x="646" y="1097"/>
                  </a:lnTo>
                  <a:lnTo>
                    <a:pt x="710" y="1075"/>
                  </a:lnTo>
                  <a:lnTo>
                    <a:pt x="775" y="1011"/>
                  </a:lnTo>
                  <a:lnTo>
                    <a:pt x="818" y="925"/>
                  </a:lnTo>
                  <a:lnTo>
                    <a:pt x="904" y="366"/>
                  </a:lnTo>
                  <a:lnTo>
                    <a:pt x="904" y="366"/>
                  </a:lnTo>
                  <a:lnTo>
                    <a:pt x="904" y="302"/>
                  </a:lnTo>
                  <a:lnTo>
                    <a:pt x="882" y="259"/>
                  </a:lnTo>
                  <a:lnTo>
                    <a:pt x="839" y="216"/>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6"/>
            <p:cNvSpPr/>
            <p:nvPr/>
          </p:nvSpPr>
          <p:spPr>
            <a:xfrm>
              <a:off x="6169000" y="-1031850"/>
              <a:ext cx="22575" cy="26900"/>
            </a:xfrm>
            <a:custGeom>
              <a:avLst/>
              <a:gdLst/>
              <a:ahLst/>
              <a:cxnLst/>
              <a:rect l="l" t="t" r="r" b="b"/>
              <a:pathLst>
                <a:path w="903" h="1076" extrusionOk="0">
                  <a:moveTo>
                    <a:pt x="237" y="0"/>
                  </a:moveTo>
                  <a:lnTo>
                    <a:pt x="151" y="22"/>
                  </a:lnTo>
                  <a:lnTo>
                    <a:pt x="86" y="86"/>
                  </a:lnTo>
                  <a:lnTo>
                    <a:pt x="65" y="151"/>
                  </a:lnTo>
                  <a:lnTo>
                    <a:pt x="0" y="688"/>
                  </a:lnTo>
                  <a:lnTo>
                    <a:pt x="0" y="753"/>
                  </a:lnTo>
                  <a:lnTo>
                    <a:pt x="22" y="817"/>
                  </a:lnTo>
                  <a:lnTo>
                    <a:pt x="43" y="860"/>
                  </a:lnTo>
                  <a:lnTo>
                    <a:pt x="108" y="882"/>
                  </a:lnTo>
                  <a:lnTo>
                    <a:pt x="538" y="1075"/>
                  </a:lnTo>
                  <a:lnTo>
                    <a:pt x="623" y="1075"/>
                  </a:lnTo>
                  <a:lnTo>
                    <a:pt x="709" y="1054"/>
                  </a:lnTo>
                  <a:lnTo>
                    <a:pt x="774" y="1011"/>
                  </a:lnTo>
                  <a:lnTo>
                    <a:pt x="817" y="925"/>
                  </a:lnTo>
                  <a:lnTo>
                    <a:pt x="903" y="366"/>
                  </a:lnTo>
                  <a:lnTo>
                    <a:pt x="903" y="301"/>
                  </a:lnTo>
                  <a:lnTo>
                    <a:pt x="881" y="237"/>
                  </a:lnTo>
                  <a:lnTo>
                    <a:pt x="838" y="194"/>
                  </a:lnTo>
                  <a:lnTo>
                    <a:pt x="795" y="172"/>
                  </a:lnTo>
                  <a:lnTo>
                    <a:pt x="3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56"/>
            <p:cNvSpPr/>
            <p:nvPr/>
          </p:nvSpPr>
          <p:spPr>
            <a:xfrm>
              <a:off x="6169000" y="-1031850"/>
              <a:ext cx="22575" cy="26900"/>
            </a:xfrm>
            <a:custGeom>
              <a:avLst/>
              <a:gdLst/>
              <a:ahLst/>
              <a:cxnLst/>
              <a:rect l="l" t="t" r="r" b="b"/>
              <a:pathLst>
                <a:path w="903" h="1076" fill="none" extrusionOk="0">
                  <a:moveTo>
                    <a:pt x="795" y="172"/>
                  </a:moveTo>
                  <a:lnTo>
                    <a:pt x="301" y="0"/>
                  </a:lnTo>
                  <a:lnTo>
                    <a:pt x="301" y="0"/>
                  </a:lnTo>
                  <a:lnTo>
                    <a:pt x="237" y="0"/>
                  </a:lnTo>
                  <a:lnTo>
                    <a:pt x="151" y="22"/>
                  </a:lnTo>
                  <a:lnTo>
                    <a:pt x="86" y="86"/>
                  </a:lnTo>
                  <a:lnTo>
                    <a:pt x="65" y="151"/>
                  </a:lnTo>
                  <a:lnTo>
                    <a:pt x="0" y="688"/>
                  </a:lnTo>
                  <a:lnTo>
                    <a:pt x="0" y="688"/>
                  </a:lnTo>
                  <a:lnTo>
                    <a:pt x="0" y="753"/>
                  </a:lnTo>
                  <a:lnTo>
                    <a:pt x="22" y="817"/>
                  </a:lnTo>
                  <a:lnTo>
                    <a:pt x="43" y="860"/>
                  </a:lnTo>
                  <a:lnTo>
                    <a:pt x="108" y="882"/>
                  </a:lnTo>
                  <a:lnTo>
                    <a:pt x="538" y="1075"/>
                  </a:lnTo>
                  <a:lnTo>
                    <a:pt x="538" y="1075"/>
                  </a:lnTo>
                  <a:lnTo>
                    <a:pt x="623" y="1075"/>
                  </a:lnTo>
                  <a:lnTo>
                    <a:pt x="709" y="1054"/>
                  </a:lnTo>
                  <a:lnTo>
                    <a:pt x="774" y="1011"/>
                  </a:lnTo>
                  <a:lnTo>
                    <a:pt x="817" y="925"/>
                  </a:lnTo>
                  <a:lnTo>
                    <a:pt x="903" y="366"/>
                  </a:lnTo>
                  <a:lnTo>
                    <a:pt x="903" y="366"/>
                  </a:lnTo>
                  <a:lnTo>
                    <a:pt x="903" y="301"/>
                  </a:lnTo>
                  <a:lnTo>
                    <a:pt x="881" y="237"/>
                  </a:lnTo>
                  <a:lnTo>
                    <a:pt x="838" y="194"/>
                  </a:lnTo>
                  <a:lnTo>
                    <a:pt x="795"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56"/>
            <p:cNvSpPr/>
            <p:nvPr/>
          </p:nvSpPr>
          <p:spPr>
            <a:xfrm>
              <a:off x="6197475" y="-1021100"/>
              <a:ext cx="22600" cy="27425"/>
            </a:xfrm>
            <a:custGeom>
              <a:avLst/>
              <a:gdLst/>
              <a:ahLst/>
              <a:cxnLst/>
              <a:rect l="l" t="t" r="r" b="b"/>
              <a:pathLst>
                <a:path w="904" h="1097" extrusionOk="0">
                  <a:moveTo>
                    <a:pt x="215" y="0"/>
                  </a:moveTo>
                  <a:lnTo>
                    <a:pt x="151" y="22"/>
                  </a:lnTo>
                  <a:lnTo>
                    <a:pt x="86" y="86"/>
                  </a:lnTo>
                  <a:lnTo>
                    <a:pt x="65" y="172"/>
                  </a:lnTo>
                  <a:lnTo>
                    <a:pt x="0" y="710"/>
                  </a:lnTo>
                  <a:lnTo>
                    <a:pt x="0" y="774"/>
                  </a:lnTo>
                  <a:lnTo>
                    <a:pt x="22" y="817"/>
                  </a:lnTo>
                  <a:lnTo>
                    <a:pt x="43" y="860"/>
                  </a:lnTo>
                  <a:lnTo>
                    <a:pt x="108" y="903"/>
                  </a:lnTo>
                  <a:lnTo>
                    <a:pt x="538" y="1075"/>
                  </a:lnTo>
                  <a:lnTo>
                    <a:pt x="624" y="1097"/>
                  </a:lnTo>
                  <a:lnTo>
                    <a:pt x="710" y="1075"/>
                  </a:lnTo>
                  <a:lnTo>
                    <a:pt x="774" y="1011"/>
                  </a:lnTo>
                  <a:lnTo>
                    <a:pt x="796" y="925"/>
                  </a:lnTo>
                  <a:lnTo>
                    <a:pt x="903" y="366"/>
                  </a:lnTo>
                  <a:lnTo>
                    <a:pt x="903" y="301"/>
                  </a:lnTo>
                  <a:lnTo>
                    <a:pt x="882" y="258"/>
                  </a:lnTo>
                  <a:lnTo>
                    <a:pt x="839" y="215"/>
                  </a:lnTo>
                  <a:lnTo>
                    <a:pt x="774" y="172"/>
                  </a:lnTo>
                  <a:lnTo>
                    <a:pt x="301" y="22"/>
                  </a:lnTo>
                  <a:lnTo>
                    <a:pt x="2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6"/>
            <p:cNvSpPr/>
            <p:nvPr/>
          </p:nvSpPr>
          <p:spPr>
            <a:xfrm>
              <a:off x="6197475" y="-1021100"/>
              <a:ext cx="22600" cy="27425"/>
            </a:xfrm>
            <a:custGeom>
              <a:avLst/>
              <a:gdLst/>
              <a:ahLst/>
              <a:cxnLst/>
              <a:rect l="l" t="t" r="r" b="b"/>
              <a:pathLst>
                <a:path w="904" h="1097" fill="none" extrusionOk="0">
                  <a:moveTo>
                    <a:pt x="774" y="172"/>
                  </a:moveTo>
                  <a:lnTo>
                    <a:pt x="301" y="22"/>
                  </a:lnTo>
                  <a:lnTo>
                    <a:pt x="301" y="22"/>
                  </a:lnTo>
                  <a:lnTo>
                    <a:pt x="215" y="0"/>
                  </a:lnTo>
                  <a:lnTo>
                    <a:pt x="151" y="22"/>
                  </a:lnTo>
                  <a:lnTo>
                    <a:pt x="86" y="86"/>
                  </a:lnTo>
                  <a:lnTo>
                    <a:pt x="65" y="172"/>
                  </a:lnTo>
                  <a:lnTo>
                    <a:pt x="0" y="710"/>
                  </a:lnTo>
                  <a:lnTo>
                    <a:pt x="0" y="710"/>
                  </a:lnTo>
                  <a:lnTo>
                    <a:pt x="0" y="774"/>
                  </a:lnTo>
                  <a:lnTo>
                    <a:pt x="22" y="817"/>
                  </a:lnTo>
                  <a:lnTo>
                    <a:pt x="43" y="860"/>
                  </a:lnTo>
                  <a:lnTo>
                    <a:pt x="108" y="903"/>
                  </a:lnTo>
                  <a:lnTo>
                    <a:pt x="538" y="1075"/>
                  </a:lnTo>
                  <a:lnTo>
                    <a:pt x="538" y="1075"/>
                  </a:lnTo>
                  <a:lnTo>
                    <a:pt x="624" y="1097"/>
                  </a:lnTo>
                  <a:lnTo>
                    <a:pt x="710" y="1075"/>
                  </a:lnTo>
                  <a:lnTo>
                    <a:pt x="774" y="1011"/>
                  </a:lnTo>
                  <a:lnTo>
                    <a:pt x="796" y="925"/>
                  </a:lnTo>
                  <a:lnTo>
                    <a:pt x="903" y="366"/>
                  </a:lnTo>
                  <a:lnTo>
                    <a:pt x="903" y="366"/>
                  </a:lnTo>
                  <a:lnTo>
                    <a:pt x="903" y="301"/>
                  </a:lnTo>
                  <a:lnTo>
                    <a:pt x="882" y="258"/>
                  </a:lnTo>
                  <a:lnTo>
                    <a:pt x="839" y="215"/>
                  </a:lnTo>
                  <a:lnTo>
                    <a:pt x="774"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56"/>
            <p:cNvSpPr/>
            <p:nvPr/>
          </p:nvSpPr>
          <p:spPr>
            <a:xfrm>
              <a:off x="6225950" y="-1009825"/>
              <a:ext cx="22600" cy="26900"/>
            </a:xfrm>
            <a:custGeom>
              <a:avLst/>
              <a:gdLst/>
              <a:ahLst/>
              <a:cxnLst/>
              <a:rect l="l" t="t" r="r" b="b"/>
              <a:pathLst>
                <a:path w="904" h="1076" extrusionOk="0">
                  <a:moveTo>
                    <a:pt x="216" y="1"/>
                  </a:moveTo>
                  <a:lnTo>
                    <a:pt x="151" y="22"/>
                  </a:lnTo>
                  <a:lnTo>
                    <a:pt x="87" y="65"/>
                  </a:lnTo>
                  <a:lnTo>
                    <a:pt x="44" y="151"/>
                  </a:lnTo>
                  <a:lnTo>
                    <a:pt x="1" y="689"/>
                  </a:lnTo>
                  <a:lnTo>
                    <a:pt x="1" y="753"/>
                  </a:lnTo>
                  <a:lnTo>
                    <a:pt x="22" y="818"/>
                  </a:lnTo>
                  <a:lnTo>
                    <a:pt x="44" y="861"/>
                  </a:lnTo>
                  <a:lnTo>
                    <a:pt x="108" y="882"/>
                  </a:lnTo>
                  <a:lnTo>
                    <a:pt x="538" y="1054"/>
                  </a:lnTo>
                  <a:lnTo>
                    <a:pt x="624" y="1076"/>
                  </a:lnTo>
                  <a:lnTo>
                    <a:pt x="710" y="1054"/>
                  </a:lnTo>
                  <a:lnTo>
                    <a:pt x="775" y="990"/>
                  </a:lnTo>
                  <a:lnTo>
                    <a:pt x="796" y="925"/>
                  </a:lnTo>
                  <a:lnTo>
                    <a:pt x="904" y="366"/>
                  </a:lnTo>
                  <a:lnTo>
                    <a:pt x="904" y="302"/>
                  </a:lnTo>
                  <a:lnTo>
                    <a:pt x="882" y="237"/>
                  </a:lnTo>
                  <a:lnTo>
                    <a:pt x="839" y="194"/>
                  </a:lnTo>
                  <a:lnTo>
                    <a:pt x="775" y="173"/>
                  </a:lnTo>
                  <a:lnTo>
                    <a:pt x="3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56"/>
            <p:cNvSpPr/>
            <p:nvPr/>
          </p:nvSpPr>
          <p:spPr>
            <a:xfrm>
              <a:off x="6225950" y="-1009825"/>
              <a:ext cx="22600" cy="26900"/>
            </a:xfrm>
            <a:custGeom>
              <a:avLst/>
              <a:gdLst/>
              <a:ahLst/>
              <a:cxnLst/>
              <a:rect l="l" t="t" r="r" b="b"/>
              <a:pathLst>
                <a:path w="904" h="1076" fill="none" extrusionOk="0">
                  <a:moveTo>
                    <a:pt x="775" y="173"/>
                  </a:moveTo>
                  <a:lnTo>
                    <a:pt x="302" y="1"/>
                  </a:lnTo>
                  <a:lnTo>
                    <a:pt x="302" y="1"/>
                  </a:lnTo>
                  <a:lnTo>
                    <a:pt x="216" y="1"/>
                  </a:lnTo>
                  <a:lnTo>
                    <a:pt x="151" y="22"/>
                  </a:lnTo>
                  <a:lnTo>
                    <a:pt x="87" y="65"/>
                  </a:lnTo>
                  <a:lnTo>
                    <a:pt x="44" y="151"/>
                  </a:lnTo>
                  <a:lnTo>
                    <a:pt x="1" y="689"/>
                  </a:lnTo>
                  <a:lnTo>
                    <a:pt x="1" y="689"/>
                  </a:lnTo>
                  <a:lnTo>
                    <a:pt x="1" y="753"/>
                  </a:lnTo>
                  <a:lnTo>
                    <a:pt x="22" y="818"/>
                  </a:lnTo>
                  <a:lnTo>
                    <a:pt x="44" y="861"/>
                  </a:lnTo>
                  <a:lnTo>
                    <a:pt x="108" y="882"/>
                  </a:lnTo>
                  <a:lnTo>
                    <a:pt x="538" y="1054"/>
                  </a:lnTo>
                  <a:lnTo>
                    <a:pt x="538" y="1054"/>
                  </a:lnTo>
                  <a:lnTo>
                    <a:pt x="624" y="1076"/>
                  </a:lnTo>
                  <a:lnTo>
                    <a:pt x="710" y="1054"/>
                  </a:lnTo>
                  <a:lnTo>
                    <a:pt x="775" y="990"/>
                  </a:lnTo>
                  <a:lnTo>
                    <a:pt x="796" y="925"/>
                  </a:lnTo>
                  <a:lnTo>
                    <a:pt x="904" y="366"/>
                  </a:lnTo>
                  <a:lnTo>
                    <a:pt x="904" y="366"/>
                  </a:lnTo>
                  <a:lnTo>
                    <a:pt x="904" y="302"/>
                  </a:lnTo>
                  <a:lnTo>
                    <a:pt x="882" y="237"/>
                  </a:lnTo>
                  <a:lnTo>
                    <a:pt x="839" y="194"/>
                  </a:lnTo>
                  <a:lnTo>
                    <a:pt x="775"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56"/>
            <p:cNvSpPr/>
            <p:nvPr/>
          </p:nvSpPr>
          <p:spPr>
            <a:xfrm>
              <a:off x="6254450" y="-999075"/>
              <a:ext cx="22575" cy="26900"/>
            </a:xfrm>
            <a:custGeom>
              <a:avLst/>
              <a:gdLst/>
              <a:ahLst/>
              <a:cxnLst/>
              <a:rect l="l" t="t" r="r" b="b"/>
              <a:pathLst>
                <a:path w="903" h="1076" extrusionOk="0">
                  <a:moveTo>
                    <a:pt x="215" y="1"/>
                  </a:moveTo>
                  <a:lnTo>
                    <a:pt x="151" y="22"/>
                  </a:lnTo>
                  <a:lnTo>
                    <a:pt x="86" y="87"/>
                  </a:lnTo>
                  <a:lnTo>
                    <a:pt x="43" y="151"/>
                  </a:lnTo>
                  <a:lnTo>
                    <a:pt x="0" y="710"/>
                  </a:lnTo>
                  <a:lnTo>
                    <a:pt x="0" y="753"/>
                  </a:lnTo>
                  <a:lnTo>
                    <a:pt x="0" y="818"/>
                  </a:lnTo>
                  <a:lnTo>
                    <a:pt x="43" y="861"/>
                  </a:lnTo>
                  <a:lnTo>
                    <a:pt x="86" y="882"/>
                  </a:lnTo>
                  <a:lnTo>
                    <a:pt x="537" y="1076"/>
                  </a:lnTo>
                  <a:lnTo>
                    <a:pt x="623" y="1076"/>
                  </a:lnTo>
                  <a:lnTo>
                    <a:pt x="709" y="1054"/>
                  </a:lnTo>
                  <a:lnTo>
                    <a:pt x="774" y="1011"/>
                  </a:lnTo>
                  <a:lnTo>
                    <a:pt x="795" y="925"/>
                  </a:lnTo>
                  <a:lnTo>
                    <a:pt x="903" y="366"/>
                  </a:lnTo>
                  <a:lnTo>
                    <a:pt x="903" y="302"/>
                  </a:lnTo>
                  <a:lnTo>
                    <a:pt x="881" y="259"/>
                  </a:lnTo>
                  <a:lnTo>
                    <a:pt x="838" y="194"/>
                  </a:lnTo>
                  <a:lnTo>
                    <a:pt x="774" y="173"/>
                  </a:lnTo>
                  <a:lnTo>
                    <a:pt x="3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6"/>
            <p:cNvSpPr/>
            <p:nvPr/>
          </p:nvSpPr>
          <p:spPr>
            <a:xfrm>
              <a:off x="6254450" y="-999075"/>
              <a:ext cx="22575" cy="26900"/>
            </a:xfrm>
            <a:custGeom>
              <a:avLst/>
              <a:gdLst/>
              <a:ahLst/>
              <a:cxnLst/>
              <a:rect l="l" t="t" r="r" b="b"/>
              <a:pathLst>
                <a:path w="903" h="1076" fill="none" extrusionOk="0">
                  <a:moveTo>
                    <a:pt x="774" y="173"/>
                  </a:moveTo>
                  <a:lnTo>
                    <a:pt x="301" y="1"/>
                  </a:lnTo>
                  <a:lnTo>
                    <a:pt x="301" y="1"/>
                  </a:lnTo>
                  <a:lnTo>
                    <a:pt x="215" y="1"/>
                  </a:lnTo>
                  <a:lnTo>
                    <a:pt x="151" y="22"/>
                  </a:lnTo>
                  <a:lnTo>
                    <a:pt x="86" y="87"/>
                  </a:lnTo>
                  <a:lnTo>
                    <a:pt x="43" y="151"/>
                  </a:lnTo>
                  <a:lnTo>
                    <a:pt x="0" y="710"/>
                  </a:lnTo>
                  <a:lnTo>
                    <a:pt x="0" y="710"/>
                  </a:lnTo>
                  <a:lnTo>
                    <a:pt x="0" y="753"/>
                  </a:lnTo>
                  <a:lnTo>
                    <a:pt x="0" y="818"/>
                  </a:lnTo>
                  <a:lnTo>
                    <a:pt x="43" y="861"/>
                  </a:lnTo>
                  <a:lnTo>
                    <a:pt x="86" y="882"/>
                  </a:lnTo>
                  <a:lnTo>
                    <a:pt x="537" y="1076"/>
                  </a:lnTo>
                  <a:lnTo>
                    <a:pt x="537" y="1076"/>
                  </a:lnTo>
                  <a:lnTo>
                    <a:pt x="623" y="1076"/>
                  </a:lnTo>
                  <a:lnTo>
                    <a:pt x="709" y="1054"/>
                  </a:lnTo>
                  <a:lnTo>
                    <a:pt x="774" y="1011"/>
                  </a:lnTo>
                  <a:lnTo>
                    <a:pt x="795" y="925"/>
                  </a:lnTo>
                  <a:lnTo>
                    <a:pt x="903" y="366"/>
                  </a:lnTo>
                  <a:lnTo>
                    <a:pt x="903" y="366"/>
                  </a:lnTo>
                  <a:lnTo>
                    <a:pt x="903" y="302"/>
                  </a:lnTo>
                  <a:lnTo>
                    <a:pt x="881" y="259"/>
                  </a:lnTo>
                  <a:lnTo>
                    <a:pt x="838" y="194"/>
                  </a:lnTo>
                  <a:lnTo>
                    <a:pt x="774"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56"/>
            <p:cNvSpPr/>
            <p:nvPr/>
          </p:nvSpPr>
          <p:spPr>
            <a:xfrm>
              <a:off x="6282375" y="-988325"/>
              <a:ext cx="23150" cy="27450"/>
            </a:xfrm>
            <a:custGeom>
              <a:avLst/>
              <a:gdLst/>
              <a:ahLst/>
              <a:cxnLst/>
              <a:rect l="l" t="t" r="r" b="b"/>
              <a:pathLst>
                <a:path w="926" h="1098" extrusionOk="0">
                  <a:moveTo>
                    <a:pt x="237" y="1"/>
                  </a:moveTo>
                  <a:lnTo>
                    <a:pt x="173" y="44"/>
                  </a:lnTo>
                  <a:lnTo>
                    <a:pt x="108" y="87"/>
                  </a:lnTo>
                  <a:lnTo>
                    <a:pt x="65" y="173"/>
                  </a:lnTo>
                  <a:lnTo>
                    <a:pt x="1" y="710"/>
                  </a:lnTo>
                  <a:lnTo>
                    <a:pt x="1" y="775"/>
                  </a:lnTo>
                  <a:lnTo>
                    <a:pt x="22" y="818"/>
                  </a:lnTo>
                  <a:lnTo>
                    <a:pt x="65" y="861"/>
                  </a:lnTo>
                  <a:lnTo>
                    <a:pt x="108" y="904"/>
                  </a:lnTo>
                  <a:lnTo>
                    <a:pt x="560" y="1076"/>
                  </a:lnTo>
                  <a:lnTo>
                    <a:pt x="646" y="1097"/>
                  </a:lnTo>
                  <a:lnTo>
                    <a:pt x="732" y="1076"/>
                  </a:lnTo>
                  <a:lnTo>
                    <a:pt x="796" y="1011"/>
                  </a:lnTo>
                  <a:lnTo>
                    <a:pt x="818" y="947"/>
                  </a:lnTo>
                  <a:lnTo>
                    <a:pt x="925" y="366"/>
                  </a:lnTo>
                  <a:lnTo>
                    <a:pt x="925" y="323"/>
                  </a:lnTo>
                  <a:lnTo>
                    <a:pt x="904" y="259"/>
                  </a:lnTo>
                  <a:lnTo>
                    <a:pt x="861" y="216"/>
                  </a:lnTo>
                  <a:lnTo>
                    <a:pt x="796" y="173"/>
                  </a:lnTo>
                  <a:lnTo>
                    <a:pt x="323" y="22"/>
                  </a:lnTo>
                  <a:lnTo>
                    <a:pt x="2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56"/>
            <p:cNvSpPr/>
            <p:nvPr/>
          </p:nvSpPr>
          <p:spPr>
            <a:xfrm>
              <a:off x="6282375" y="-988325"/>
              <a:ext cx="23150" cy="27450"/>
            </a:xfrm>
            <a:custGeom>
              <a:avLst/>
              <a:gdLst/>
              <a:ahLst/>
              <a:cxnLst/>
              <a:rect l="l" t="t" r="r" b="b"/>
              <a:pathLst>
                <a:path w="926" h="1098" fill="none" extrusionOk="0">
                  <a:moveTo>
                    <a:pt x="796" y="173"/>
                  </a:moveTo>
                  <a:lnTo>
                    <a:pt x="323" y="22"/>
                  </a:lnTo>
                  <a:lnTo>
                    <a:pt x="323" y="22"/>
                  </a:lnTo>
                  <a:lnTo>
                    <a:pt x="237" y="1"/>
                  </a:lnTo>
                  <a:lnTo>
                    <a:pt x="173"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96" y="1011"/>
                  </a:lnTo>
                  <a:lnTo>
                    <a:pt x="818" y="947"/>
                  </a:lnTo>
                  <a:lnTo>
                    <a:pt x="925" y="366"/>
                  </a:lnTo>
                  <a:lnTo>
                    <a:pt x="925" y="366"/>
                  </a:lnTo>
                  <a:lnTo>
                    <a:pt x="925" y="323"/>
                  </a:lnTo>
                  <a:lnTo>
                    <a:pt x="904" y="259"/>
                  </a:lnTo>
                  <a:lnTo>
                    <a:pt x="861" y="216"/>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6"/>
            <p:cNvSpPr/>
            <p:nvPr/>
          </p:nvSpPr>
          <p:spPr>
            <a:xfrm>
              <a:off x="6310875" y="-977025"/>
              <a:ext cx="22600" cy="26875"/>
            </a:xfrm>
            <a:custGeom>
              <a:avLst/>
              <a:gdLst/>
              <a:ahLst/>
              <a:cxnLst/>
              <a:rect l="l" t="t" r="r" b="b"/>
              <a:pathLst>
                <a:path w="904" h="1075" extrusionOk="0">
                  <a:moveTo>
                    <a:pt x="237" y="0"/>
                  </a:moveTo>
                  <a:lnTo>
                    <a:pt x="151" y="22"/>
                  </a:lnTo>
                  <a:lnTo>
                    <a:pt x="108" y="86"/>
                  </a:lnTo>
                  <a:lnTo>
                    <a:pt x="65" y="151"/>
                  </a:lnTo>
                  <a:lnTo>
                    <a:pt x="0" y="710"/>
                  </a:lnTo>
                  <a:lnTo>
                    <a:pt x="0" y="753"/>
                  </a:lnTo>
                  <a:lnTo>
                    <a:pt x="22" y="817"/>
                  </a:lnTo>
                  <a:lnTo>
                    <a:pt x="65" y="860"/>
                  </a:lnTo>
                  <a:lnTo>
                    <a:pt x="108" y="881"/>
                  </a:lnTo>
                  <a:lnTo>
                    <a:pt x="559" y="1075"/>
                  </a:lnTo>
                  <a:lnTo>
                    <a:pt x="645" y="1075"/>
                  </a:lnTo>
                  <a:lnTo>
                    <a:pt x="731" y="1053"/>
                  </a:lnTo>
                  <a:lnTo>
                    <a:pt x="774" y="1010"/>
                  </a:lnTo>
                  <a:lnTo>
                    <a:pt x="817" y="924"/>
                  </a:lnTo>
                  <a:lnTo>
                    <a:pt x="903" y="366"/>
                  </a:lnTo>
                  <a:lnTo>
                    <a:pt x="903" y="301"/>
                  </a:lnTo>
                  <a:lnTo>
                    <a:pt x="882" y="237"/>
                  </a:lnTo>
                  <a:lnTo>
                    <a:pt x="860" y="194"/>
                  </a:lnTo>
                  <a:lnTo>
                    <a:pt x="796" y="172"/>
                  </a:lnTo>
                  <a:lnTo>
                    <a:pt x="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56"/>
            <p:cNvSpPr/>
            <p:nvPr/>
          </p:nvSpPr>
          <p:spPr>
            <a:xfrm>
              <a:off x="6310875" y="-977025"/>
              <a:ext cx="22600" cy="26875"/>
            </a:xfrm>
            <a:custGeom>
              <a:avLst/>
              <a:gdLst/>
              <a:ahLst/>
              <a:cxnLst/>
              <a:rect l="l" t="t" r="r" b="b"/>
              <a:pathLst>
                <a:path w="904" h="1075" fill="none" extrusionOk="0">
                  <a:moveTo>
                    <a:pt x="796" y="172"/>
                  </a:moveTo>
                  <a:lnTo>
                    <a:pt x="323" y="0"/>
                  </a:lnTo>
                  <a:lnTo>
                    <a:pt x="323" y="0"/>
                  </a:lnTo>
                  <a:lnTo>
                    <a:pt x="237" y="0"/>
                  </a:lnTo>
                  <a:lnTo>
                    <a:pt x="151" y="22"/>
                  </a:lnTo>
                  <a:lnTo>
                    <a:pt x="108" y="86"/>
                  </a:lnTo>
                  <a:lnTo>
                    <a:pt x="65" y="151"/>
                  </a:lnTo>
                  <a:lnTo>
                    <a:pt x="0" y="710"/>
                  </a:lnTo>
                  <a:lnTo>
                    <a:pt x="0" y="710"/>
                  </a:lnTo>
                  <a:lnTo>
                    <a:pt x="0" y="753"/>
                  </a:lnTo>
                  <a:lnTo>
                    <a:pt x="22" y="817"/>
                  </a:lnTo>
                  <a:lnTo>
                    <a:pt x="65" y="860"/>
                  </a:lnTo>
                  <a:lnTo>
                    <a:pt x="108" y="881"/>
                  </a:lnTo>
                  <a:lnTo>
                    <a:pt x="559" y="1075"/>
                  </a:lnTo>
                  <a:lnTo>
                    <a:pt x="559" y="1075"/>
                  </a:lnTo>
                  <a:lnTo>
                    <a:pt x="645" y="1075"/>
                  </a:lnTo>
                  <a:lnTo>
                    <a:pt x="731" y="1053"/>
                  </a:lnTo>
                  <a:lnTo>
                    <a:pt x="774" y="1010"/>
                  </a:lnTo>
                  <a:lnTo>
                    <a:pt x="817" y="924"/>
                  </a:lnTo>
                  <a:lnTo>
                    <a:pt x="903" y="366"/>
                  </a:lnTo>
                  <a:lnTo>
                    <a:pt x="903" y="366"/>
                  </a:lnTo>
                  <a:lnTo>
                    <a:pt x="903" y="301"/>
                  </a:lnTo>
                  <a:lnTo>
                    <a:pt x="882" y="237"/>
                  </a:lnTo>
                  <a:lnTo>
                    <a:pt x="860" y="194"/>
                  </a:lnTo>
                  <a:lnTo>
                    <a:pt x="796"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56"/>
            <p:cNvSpPr/>
            <p:nvPr/>
          </p:nvSpPr>
          <p:spPr>
            <a:xfrm>
              <a:off x="6339350" y="-966275"/>
              <a:ext cx="22600" cy="27425"/>
            </a:xfrm>
            <a:custGeom>
              <a:avLst/>
              <a:gdLst/>
              <a:ahLst/>
              <a:cxnLst/>
              <a:rect l="l" t="t" r="r" b="b"/>
              <a:pathLst>
                <a:path w="904" h="1097" extrusionOk="0">
                  <a:moveTo>
                    <a:pt x="237" y="0"/>
                  </a:moveTo>
                  <a:lnTo>
                    <a:pt x="151" y="43"/>
                  </a:lnTo>
                  <a:lnTo>
                    <a:pt x="87" y="86"/>
                  </a:lnTo>
                  <a:lnTo>
                    <a:pt x="65" y="172"/>
                  </a:lnTo>
                  <a:lnTo>
                    <a:pt x="1" y="709"/>
                  </a:lnTo>
                  <a:lnTo>
                    <a:pt x="1" y="774"/>
                  </a:lnTo>
                  <a:lnTo>
                    <a:pt x="22" y="817"/>
                  </a:lnTo>
                  <a:lnTo>
                    <a:pt x="65" y="860"/>
                  </a:lnTo>
                  <a:lnTo>
                    <a:pt x="108" y="903"/>
                  </a:lnTo>
                  <a:lnTo>
                    <a:pt x="559" y="1075"/>
                  </a:lnTo>
                  <a:lnTo>
                    <a:pt x="645" y="1096"/>
                  </a:lnTo>
                  <a:lnTo>
                    <a:pt x="710" y="1075"/>
                  </a:lnTo>
                  <a:lnTo>
                    <a:pt x="774" y="1010"/>
                  </a:lnTo>
                  <a:lnTo>
                    <a:pt x="817" y="924"/>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6"/>
            <p:cNvSpPr/>
            <p:nvPr/>
          </p:nvSpPr>
          <p:spPr>
            <a:xfrm>
              <a:off x="6339350" y="-966275"/>
              <a:ext cx="22600" cy="27425"/>
            </a:xfrm>
            <a:custGeom>
              <a:avLst/>
              <a:gdLst/>
              <a:ahLst/>
              <a:cxnLst/>
              <a:rect l="l" t="t" r="r" b="b"/>
              <a:pathLst>
                <a:path w="904" h="1097" fill="none" extrusionOk="0">
                  <a:moveTo>
                    <a:pt x="796" y="172"/>
                  </a:moveTo>
                  <a:lnTo>
                    <a:pt x="323" y="22"/>
                  </a:lnTo>
                  <a:lnTo>
                    <a:pt x="323" y="22"/>
                  </a:lnTo>
                  <a:lnTo>
                    <a:pt x="237" y="0"/>
                  </a:lnTo>
                  <a:lnTo>
                    <a:pt x="151" y="43"/>
                  </a:lnTo>
                  <a:lnTo>
                    <a:pt x="87" y="86"/>
                  </a:lnTo>
                  <a:lnTo>
                    <a:pt x="65" y="172"/>
                  </a:lnTo>
                  <a:lnTo>
                    <a:pt x="1" y="709"/>
                  </a:lnTo>
                  <a:lnTo>
                    <a:pt x="1" y="709"/>
                  </a:lnTo>
                  <a:lnTo>
                    <a:pt x="1" y="774"/>
                  </a:lnTo>
                  <a:lnTo>
                    <a:pt x="22" y="817"/>
                  </a:lnTo>
                  <a:lnTo>
                    <a:pt x="65" y="860"/>
                  </a:lnTo>
                  <a:lnTo>
                    <a:pt x="108" y="903"/>
                  </a:lnTo>
                  <a:lnTo>
                    <a:pt x="559" y="1075"/>
                  </a:lnTo>
                  <a:lnTo>
                    <a:pt x="559" y="1075"/>
                  </a:lnTo>
                  <a:lnTo>
                    <a:pt x="645" y="1096"/>
                  </a:lnTo>
                  <a:lnTo>
                    <a:pt x="710" y="1075"/>
                  </a:lnTo>
                  <a:lnTo>
                    <a:pt x="774" y="1010"/>
                  </a:lnTo>
                  <a:lnTo>
                    <a:pt x="817" y="924"/>
                  </a:lnTo>
                  <a:lnTo>
                    <a:pt x="903" y="366"/>
                  </a:lnTo>
                  <a:lnTo>
                    <a:pt x="903" y="366"/>
                  </a:lnTo>
                  <a:lnTo>
                    <a:pt x="903" y="301"/>
                  </a:lnTo>
                  <a:lnTo>
                    <a:pt x="882" y="258"/>
                  </a:lnTo>
                  <a:lnTo>
                    <a:pt x="839" y="215"/>
                  </a:lnTo>
                  <a:lnTo>
                    <a:pt x="796"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56"/>
            <p:cNvSpPr/>
            <p:nvPr/>
          </p:nvSpPr>
          <p:spPr>
            <a:xfrm>
              <a:off x="6367825" y="-955000"/>
              <a:ext cx="22600" cy="26900"/>
            </a:xfrm>
            <a:custGeom>
              <a:avLst/>
              <a:gdLst/>
              <a:ahLst/>
              <a:cxnLst/>
              <a:rect l="l" t="t" r="r" b="b"/>
              <a:pathLst>
                <a:path w="904" h="1076" extrusionOk="0">
                  <a:moveTo>
                    <a:pt x="237" y="0"/>
                  </a:moveTo>
                  <a:lnTo>
                    <a:pt x="151" y="22"/>
                  </a:lnTo>
                  <a:lnTo>
                    <a:pt x="87" y="86"/>
                  </a:lnTo>
                  <a:lnTo>
                    <a:pt x="65" y="151"/>
                  </a:lnTo>
                  <a:lnTo>
                    <a:pt x="1" y="710"/>
                  </a:lnTo>
                  <a:lnTo>
                    <a:pt x="1" y="753"/>
                  </a:lnTo>
                  <a:lnTo>
                    <a:pt x="22" y="817"/>
                  </a:lnTo>
                  <a:lnTo>
                    <a:pt x="65" y="860"/>
                  </a:lnTo>
                  <a:lnTo>
                    <a:pt x="108" y="882"/>
                  </a:lnTo>
                  <a:lnTo>
                    <a:pt x="560" y="1075"/>
                  </a:lnTo>
                  <a:lnTo>
                    <a:pt x="646" y="1075"/>
                  </a:lnTo>
                  <a:lnTo>
                    <a:pt x="710" y="1054"/>
                  </a:lnTo>
                  <a:lnTo>
                    <a:pt x="775" y="1011"/>
                  </a:lnTo>
                  <a:lnTo>
                    <a:pt x="818" y="925"/>
                  </a:lnTo>
                  <a:lnTo>
                    <a:pt x="904" y="366"/>
                  </a:lnTo>
                  <a:lnTo>
                    <a:pt x="904" y="301"/>
                  </a:lnTo>
                  <a:lnTo>
                    <a:pt x="882" y="237"/>
                  </a:lnTo>
                  <a:lnTo>
                    <a:pt x="839" y="194"/>
                  </a:lnTo>
                  <a:lnTo>
                    <a:pt x="796" y="172"/>
                  </a:lnTo>
                  <a:lnTo>
                    <a:pt x="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56"/>
            <p:cNvSpPr/>
            <p:nvPr/>
          </p:nvSpPr>
          <p:spPr>
            <a:xfrm>
              <a:off x="6367825" y="-955000"/>
              <a:ext cx="22600" cy="26900"/>
            </a:xfrm>
            <a:custGeom>
              <a:avLst/>
              <a:gdLst/>
              <a:ahLst/>
              <a:cxnLst/>
              <a:rect l="l" t="t" r="r" b="b"/>
              <a:pathLst>
                <a:path w="904" h="1076" fill="none" extrusionOk="0">
                  <a:moveTo>
                    <a:pt x="796" y="172"/>
                  </a:moveTo>
                  <a:lnTo>
                    <a:pt x="323" y="0"/>
                  </a:lnTo>
                  <a:lnTo>
                    <a:pt x="323" y="0"/>
                  </a:lnTo>
                  <a:lnTo>
                    <a:pt x="237" y="0"/>
                  </a:lnTo>
                  <a:lnTo>
                    <a:pt x="151" y="22"/>
                  </a:lnTo>
                  <a:lnTo>
                    <a:pt x="87" y="86"/>
                  </a:lnTo>
                  <a:lnTo>
                    <a:pt x="65" y="151"/>
                  </a:lnTo>
                  <a:lnTo>
                    <a:pt x="1" y="710"/>
                  </a:lnTo>
                  <a:lnTo>
                    <a:pt x="1" y="710"/>
                  </a:lnTo>
                  <a:lnTo>
                    <a:pt x="1" y="753"/>
                  </a:lnTo>
                  <a:lnTo>
                    <a:pt x="22" y="817"/>
                  </a:lnTo>
                  <a:lnTo>
                    <a:pt x="65" y="860"/>
                  </a:lnTo>
                  <a:lnTo>
                    <a:pt x="108" y="882"/>
                  </a:lnTo>
                  <a:lnTo>
                    <a:pt x="560" y="1075"/>
                  </a:lnTo>
                  <a:lnTo>
                    <a:pt x="560" y="1075"/>
                  </a:lnTo>
                  <a:lnTo>
                    <a:pt x="646" y="1075"/>
                  </a:lnTo>
                  <a:lnTo>
                    <a:pt x="710" y="1054"/>
                  </a:lnTo>
                  <a:lnTo>
                    <a:pt x="775" y="1011"/>
                  </a:lnTo>
                  <a:lnTo>
                    <a:pt x="818" y="925"/>
                  </a:lnTo>
                  <a:lnTo>
                    <a:pt x="904" y="366"/>
                  </a:lnTo>
                  <a:lnTo>
                    <a:pt x="904" y="366"/>
                  </a:lnTo>
                  <a:lnTo>
                    <a:pt x="904" y="301"/>
                  </a:lnTo>
                  <a:lnTo>
                    <a:pt x="882" y="237"/>
                  </a:lnTo>
                  <a:lnTo>
                    <a:pt x="839" y="194"/>
                  </a:lnTo>
                  <a:lnTo>
                    <a:pt x="796"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6"/>
            <p:cNvSpPr/>
            <p:nvPr/>
          </p:nvSpPr>
          <p:spPr>
            <a:xfrm>
              <a:off x="6396325" y="-944250"/>
              <a:ext cx="22600" cy="27425"/>
            </a:xfrm>
            <a:custGeom>
              <a:avLst/>
              <a:gdLst/>
              <a:ahLst/>
              <a:cxnLst/>
              <a:rect l="l" t="t" r="r" b="b"/>
              <a:pathLst>
                <a:path w="904" h="1097" extrusionOk="0">
                  <a:moveTo>
                    <a:pt x="237" y="0"/>
                  </a:moveTo>
                  <a:lnTo>
                    <a:pt x="151" y="22"/>
                  </a:lnTo>
                  <a:lnTo>
                    <a:pt x="86" y="86"/>
                  </a:lnTo>
                  <a:lnTo>
                    <a:pt x="65" y="172"/>
                  </a:lnTo>
                  <a:lnTo>
                    <a:pt x="0" y="710"/>
                  </a:lnTo>
                  <a:lnTo>
                    <a:pt x="0" y="774"/>
                  </a:lnTo>
                  <a:lnTo>
                    <a:pt x="22" y="817"/>
                  </a:lnTo>
                  <a:lnTo>
                    <a:pt x="65" y="860"/>
                  </a:lnTo>
                  <a:lnTo>
                    <a:pt x="108" y="903"/>
                  </a:lnTo>
                  <a:lnTo>
                    <a:pt x="559" y="1075"/>
                  </a:lnTo>
                  <a:lnTo>
                    <a:pt x="624"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56"/>
            <p:cNvSpPr/>
            <p:nvPr/>
          </p:nvSpPr>
          <p:spPr>
            <a:xfrm>
              <a:off x="6396325" y="-944250"/>
              <a:ext cx="22600" cy="27425"/>
            </a:xfrm>
            <a:custGeom>
              <a:avLst/>
              <a:gdLst/>
              <a:ahLst/>
              <a:cxnLst/>
              <a:rect l="l" t="t" r="r" b="b"/>
              <a:pathLst>
                <a:path w="904" h="1097" fill="none" extrusionOk="0">
                  <a:moveTo>
                    <a:pt x="796" y="172"/>
                  </a:moveTo>
                  <a:lnTo>
                    <a:pt x="323" y="22"/>
                  </a:lnTo>
                  <a:lnTo>
                    <a:pt x="323" y="22"/>
                  </a:lnTo>
                  <a:lnTo>
                    <a:pt x="237" y="0"/>
                  </a:lnTo>
                  <a:lnTo>
                    <a:pt x="151" y="22"/>
                  </a:lnTo>
                  <a:lnTo>
                    <a:pt x="86" y="86"/>
                  </a:lnTo>
                  <a:lnTo>
                    <a:pt x="65" y="172"/>
                  </a:lnTo>
                  <a:lnTo>
                    <a:pt x="0" y="710"/>
                  </a:lnTo>
                  <a:lnTo>
                    <a:pt x="0" y="710"/>
                  </a:lnTo>
                  <a:lnTo>
                    <a:pt x="0" y="774"/>
                  </a:lnTo>
                  <a:lnTo>
                    <a:pt x="22" y="817"/>
                  </a:lnTo>
                  <a:lnTo>
                    <a:pt x="65" y="860"/>
                  </a:lnTo>
                  <a:lnTo>
                    <a:pt x="108" y="903"/>
                  </a:lnTo>
                  <a:lnTo>
                    <a:pt x="559" y="1075"/>
                  </a:lnTo>
                  <a:lnTo>
                    <a:pt x="559" y="1075"/>
                  </a:lnTo>
                  <a:lnTo>
                    <a:pt x="624"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56"/>
            <p:cNvSpPr/>
            <p:nvPr/>
          </p:nvSpPr>
          <p:spPr>
            <a:xfrm>
              <a:off x="6424800" y="-932975"/>
              <a:ext cx="22600" cy="26900"/>
            </a:xfrm>
            <a:custGeom>
              <a:avLst/>
              <a:gdLst/>
              <a:ahLst/>
              <a:cxnLst/>
              <a:rect l="l" t="t" r="r" b="b"/>
              <a:pathLst>
                <a:path w="904" h="1076" extrusionOk="0">
                  <a:moveTo>
                    <a:pt x="237" y="1"/>
                  </a:moveTo>
                  <a:lnTo>
                    <a:pt x="151" y="22"/>
                  </a:lnTo>
                  <a:lnTo>
                    <a:pt x="86" y="65"/>
                  </a:lnTo>
                  <a:lnTo>
                    <a:pt x="65" y="151"/>
                  </a:lnTo>
                  <a:lnTo>
                    <a:pt x="1" y="689"/>
                  </a:lnTo>
                  <a:lnTo>
                    <a:pt x="1" y="753"/>
                  </a:lnTo>
                  <a:lnTo>
                    <a:pt x="22" y="818"/>
                  </a:lnTo>
                  <a:lnTo>
                    <a:pt x="65" y="861"/>
                  </a:lnTo>
                  <a:lnTo>
                    <a:pt x="108" y="882"/>
                  </a:lnTo>
                  <a:lnTo>
                    <a:pt x="538" y="1054"/>
                  </a:lnTo>
                  <a:lnTo>
                    <a:pt x="624" y="1076"/>
                  </a:lnTo>
                  <a:lnTo>
                    <a:pt x="710" y="1054"/>
                  </a:lnTo>
                  <a:lnTo>
                    <a:pt x="774" y="990"/>
                  </a:lnTo>
                  <a:lnTo>
                    <a:pt x="817" y="925"/>
                  </a:lnTo>
                  <a:lnTo>
                    <a:pt x="903" y="366"/>
                  </a:lnTo>
                  <a:lnTo>
                    <a:pt x="903" y="302"/>
                  </a:lnTo>
                  <a:lnTo>
                    <a:pt x="882" y="237"/>
                  </a:lnTo>
                  <a:lnTo>
                    <a:pt x="839" y="194"/>
                  </a:lnTo>
                  <a:lnTo>
                    <a:pt x="796" y="173"/>
                  </a:lnTo>
                  <a:lnTo>
                    <a:pt x="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6"/>
            <p:cNvSpPr/>
            <p:nvPr/>
          </p:nvSpPr>
          <p:spPr>
            <a:xfrm>
              <a:off x="6424800" y="-932975"/>
              <a:ext cx="22600" cy="26900"/>
            </a:xfrm>
            <a:custGeom>
              <a:avLst/>
              <a:gdLst/>
              <a:ahLst/>
              <a:cxnLst/>
              <a:rect l="l" t="t" r="r" b="b"/>
              <a:pathLst>
                <a:path w="904" h="1076" fill="none" extrusionOk="0">
                  <a:moveTo>
                    <a:pt x="796" y="173"/>
                  </a:moveTo>
                  <a:lnTo>
                    <a:pt x="323" y="1"/>
                  </a:lnTo>
                  <a:lnTo>
                    <a:pt x="323" y="1"/>
                  </a:lnTo>
                  <a:lnTo>
                    <a:pt x="237" y="1"/>
                  </a:lnTo>
                  <a:lnTo>
                    <a:pt x="151" y="22"/>
                  </a:lnTo>
                  <a:lnTo>
                    <a:pt x="86" y="65"/>
                  </a:lnTo>
                  <a:lnTo>
                    <a:pt x="65" y="151"/>
                  </a:lnTo>
                  <a:lnTo>
                    <a:pt x="1" y="689"/>
                  </a:lnTo>
                  <a:lnTo>
                    <a:pt x="1" y="689"/>
                  </a:lnTo>
                  <a:lnTo>
                    <a:pt x="1" y="753"/>
                  </a:lnTo>
                  <a:lnTo>
                    <a:pt x="22" y="818"/>
                  </a:lnTo>
                  <a:lnTo>
                    <a:pt x="65" y="861"/>
                  </a:lnTo>
                  <a:lnTo>
                    <a:pt x="108" y="882"/>
                  </a:lnTo>
                  <a:lnTo>
                    <a:pt x="538" y="1054"/>
                  </a:lnTo>
                  <a:lnTo>
                    <a:pt x="538" y="1054"/>
                  </a:lnTo>
                  <a:lnTo>
                    <a:pt x="624" y="1076"/>
                  </a:lnTo>
                  <a:lnTo>
                    <a:pt x="710" y="1054"/>
                  </a:lnTo>
                  <a:lnTo>
                    <a:pt x="774" y="990"/>
                  </a:lnTo>
                  <a:lnTo>
                    <a:pt x="817" y="925"/>
                  </a:lnTo>
                  <a:lnTo>
                    <a:pt x="903" y="366"/>
                  </a:lnTo>
                  <a:lnTo>
                    <a:pt x="903" y="366"/>
                  </a:lnTo>
                  <a:lnTo>
                    <a:pt x="903" y="302"/>
                  </a:lnTo>
                  <a:lnTo>
                    <a:pt x="882" y="237"/>
                  </a:lnTo>
                  <a:lnTo>
                    <a:pt x="839" y="194"/>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6"/>
            <p:cNvSpPr/>
            <p:nvPr/>
          </p:nvSpPr>
          <p:spPr>
            <a:xfrm>
              <a:off x="6453275" y="-922225"/>
              <a:ext cx="22600" cy="27450"/>
            </a:xfrm>
            <a:custGeom>
              <a:avLst/>
              <a:gdLst/>
              <a:ahLst/>
              <a:cxnLst/>
              <a:rect l="l" t="t" r="r" b="b"/>
              <a:pathLst>
                <a:path w="904" h="1098" extrusionOk="0">
                  <a:moveTo>
                    <a:pt x="216" y="1"/>
                  </a:moveTo>
                  <a:lnTo>
                    <a:pt x="151" y="22"/>
                  </a:lnTo>
                  <a:lnTo>
                    <a:pt x="87" y="87"/>
                  </a:lnTo>
                  <a:lnTo>
                    <a:pt x="65" y="151"/>
                  </a:lnTo>
                  <a:lnTo>
                    <a:pt x="1" y="710"/>
                  </a:lnTo>
                  <a:lnTo>
                    <a:pt x="1" y="775"/>
                  </a:lnTo>
                  <a:lnTo>
                    <a:pt x="22" y="818"/>
                  </a:lnTo>
                  <a:lnTo>
                    <a:pt x="44" y="861"/>
                  </a:lnTo>
                  <a:lnTo>
                    <a:pt x="108" y="882"/>
                  </a:lnTo>
                  <a:lnTo>
                    <a:pt x="538" y="1076"/>
                  </a:lnTo>
                  <a:lnTo>
                    <a:pt x="624" y="1097"/>
                  </a:lnTo>
                  <a:lnTo>
                    <a:pt x="710" y="1054"/>
                  </a:lnTo>
                  <a:lnTo>
                    <a:pt x="775" y="1011"/>
                  </a:lnTo>
                  <a:lnTo>
                    <a:pt x="818" y="925"/>
                  </a:lnTo>
                  <a:lnTo>
                    <a:pt x="904" y="366"/>
                  </a:lnTo>
                  <a:lnTo>
                    <a:pt x="904" y="302"/>
                  </a:lnTo>
                  <a:lnTo>
                    <a:pt x="882" y="259"/>
                  </a:lnTo>
                  <a:lnTo>
                    <a:pt x="839" y="194"/>
                  </a:lnTo>
                  <a:lnTo>
                    <a:pt x="796" y="173"/>
                  </a:lnTo>
                  <a:lnTo>
                    <a:pt x="3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6"/>
            <p:cNvSpPr/>
            <p:nvPr/>
          </p:nvSpPr>
          <p:spPr>
            <a:xfrm>
              <a:off x="6453275" y="-922225"/>
              <a:ext cx="22600" cy="27450"/>
            </a:xfrm>
            <a:custGeom>
              <a:avLst/>
              <a:gdLst/>
              <a:ahLst/>
              <a:cxnLst/>
              <a:rect l="l" t="t" r="r" b="b"/>
              <a:pathLst>
                <a:path w="904" h="1098" fill="none" extrusionOk="0">
                  <a:moveTo>
                    <a:pt x="796" y="173"/>
                  </a:moveTo>
                  <a:lnTo>
                    <a:pt x="302" y="1"/>
                  </a:lnTo>
                  <a:lnTo>
                    <a:pt x="302" y="1"/>
                  </a:lnTo>
                  <a:lnTo>
                    <a:pt x="216" y="1"/>
                  </a:lnTo>
                  <a:lnTo>
                    <a:pt x="151" y="22"/>
                  </a:lnTo>
                  <a:lnTo>
                    <a:pt x="87" y="87"/>
                  </a:lnTo>
                  <a:lnTo>
                    <a:pt x="65"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818" y="925"/>
                  </a:lnTo>
                  <a:lnTo>
                    <a:pt x="904" y="366"/>
                  </a:lnTo>
                  <a:lnTo>
                    <a:pt x="904" y="366"/>
                  </a:lnTo>
                  <a:lnTo>
                    <a:pt x="904" y="302"/>
                  </a:lnTo>
                  <a:lnTo>
                    <a:pt x="882" y="259"/>
                  </a:lnTo>
                  <a:lnTo>
                    <a:pt x="839" y="194"/>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56"/>
            <p:cNvSpPr/>
            <p:nvPr/>
          </p:nvSpPr>
          <p:spPr>
            <a:xfrm>
              <a:off x="6481775" y="-911475"/>
              <a:ext cx="22600" cy="27450"/>
            </a:xfrm>
            <a:custGeom>
              <a:avLst/>
              <a:gdLst/>
              <a:ahLst/>
              <a:cxnLst/>
              <a:rect l="l" t="t" r="r" b="b"/>
              <a:pathLst>
                <a:path w="904" h="1098" extrusionOk="0">
                  <a:moveTo>
                    <a:pt x="215" y="1"/>
                  </a:moveTo>
                  <a:lnTo>
                    <a:pt x="151" y="44"/>
                  </a:lnTo>
                  <a:lnTo>
                    <a:pt x="86" y="87"/>
                  </a:lnTo>
                  <a:lnTo>
                    <a:pt x="65" y="173"/>
                  </a:lnTo>
                  <a:lnTo>
                    <a:pt x="0" y="710"/>
                  </a:lnTo>
                  <a:lnTo>
                    <a:pt x="0" y="775"/>
                  </a:lnTo>
                  <a:lnTo>
                    <a:pt x="22" y="818"/>
                  </a:lnTo>
                  <a:lnTo>
                    <a:pt x="43" y="861"/>
                  </a:lnTo>
                  <a:lnTo>
                    <a:pt x="108" y="904"/>
                  </a:lnTo>
                  <a:lnTo>
                    <a:pt x="538" y="1076"/>
                  </a:lnTo>
                  <a:lnTo>
                    <a:pt x="624" y="1097"/>
                  </a:lnTo>
                  <a:lnTo>
                    <a:pt x="710" y="1076"/>
                  </a:lnTo>
                  <a:lnTo>
                    <a:pt x="774" y="1011"/>
                  </a:lnTo>
                  <a:lnTo>
                    <a:pt x="796" y="947"/>
                  </a:lnTo>
                  <a:lnTo>
                    <a:pt x="903" y="366"/>
                  </a:lnTo>
                  <a:lnTo>
                    <a:pt x="903" y="323"/>
                  </a:lnTo>
                  <a:lnTo>
                    <a:pt x="882" y="259"/>
                  </a:lnTo>
                  <a:lnTo>
                    <a:pt x="839" y="216"/>
                  </a:lnTo>
                  <a:lnTo>
                    <a:pt x="774" y="173"/>
                  </a:lnTo>
                  <a:lnTo>
                    <a:pt x="301" y="22"/>
                  </a:lnTo>
                  <a:lnTo>
                    <a:pt x="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56"/>
            <p:cNvSpPr/>
            <p:nvPr/>
          </p:nvSpPr>
          <p:spPr>
            <a:xfrm>
              <a:off x="6481775" y="-911475"/>
              <a:ext cx="22600" cy="27450"/>
            </a:xfrm>
            <a:custGeom>
              <a:avLst/>
              <a:gdLst/>
              <a:ahLst/>
              <a:cxnLst/>
              <a:rect l="l" t="t" r="r" b="b"/>
              <a:pathLst>
                <a:path w="904" h="1098" fill="none" extrusionOk="0">
                  <a:moveTo>
                    <a:pt x="774" y="173"/>
                  </a:moveTo>
                  <a:lnTo>
                    <a:pt x="301" y="22"/>
                  </a:lnTo>
                  <a:lnTo>
                    <a:pt x="301" y="22"/>
                  </a:lnTo>
                  <a:lnTo>
                    <a:pt x="215" y="1"/>
                  </a:lnTo>
                  <a:lnTo>
                    <a:pt x="151" y="44"/>
                  </a:lnTo>
                  <a:lnTo>
                    <a:pt x="86" y="87"/>
                  </a:lnTo>
                  <a:lnTo>
                    <a:pt x="65" y="173"/>
                  </a:lnTo>
                  <a:lnTo>
                    <a:pt x="0" y="710"/>
                  </a:lnTo>
                  <a:lnTo>
                    <a:pt x="0" y="710"/>
                  </a:lnTo>
                  <a:lnTo>
                    <a:pt x="0" y="775"/>
                  </a:lnTo>
                  <a:lnTo>
                    <a:pt x="22" y="818"/>
                  </a:lnTo>
                  <a:lnTo>
                    <a:pt x="43" y="861"/>
                  </a:lnTo>
                  <a:lnTo>
                    <a:pt x="108" y="904"/>
                  </a:lnTo>
                  <a:lnTo>
                    <a:pt x="538" y="1076"/>
                  </a:lnTo>
                  <a:lnTo>
                    <a:pt x="538" y="1076"/>
                  </a:lnTo>
                  <a:lnTo>
                    <a:pt x="624" y="1097"/>
                  </a:lnTo>
                  <a:lnTo>
                    <a:pt x="710" y="1076"/>
                  </a:lnTo>
                  <a:lnTo>
                    <a:pt x="774" y="1011"/>
                  </a:lnTo>
                  <a:lnTo>
                    <a:pt x="796" y="947"/>
                  </a:lnTo>
                  <a:lnTo>
                    <a:pt x="903" y="366"/>
                  </a:lnTo>
                  <a:lnTo>
                    <a:pt x="903" y="366"/>
                  </a:lnTo>
                  <a:lnTo>
                    <a:pt x="903" y="323"/>
                  </a:lnTo>
                  <a:lnTo>
                    <a:pt x="882" y="259"/>
                  </a:lnTo>
                  <a:lnTo>
                    <a:pt x="839" y="216"/>
                  </a:lnTo>
                  <a:lnTo>
                    <a:pt x="774"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6"/>
            <p:cNvSpPr/>
            <p:nvPr/>
          </p:nvSpPr>
          <p:spPr>
            <a:xfrm>
              <a:off x="6510250" y="-900175"/>
              <a:ext cx="22600" cy="26875"/>
            </a:xfrm>
            <a:custGeom>
              <a:avLst/>
              <a:gdLst/>
              <a:ahLst/>
              <a:cxnLst/>
              <a:rect l="l" t="t" r="r" b="b"/>
              <a:pathLst>
                <a:path w="904" h="1075" extrusionOk="0">
                  <a:moveTo>
                    <a:pt x="215" y="0"/>
                  </a:moveTo>
                  <a:lnTo>
                    <a:pt x="151" y="22"/>
                  </a:lnTo>
                  <a:lnTo>
                    <a:pt x="86" y="86"/>
                  </a:lnTo>
                  <a:lnTo>
                    <a:pt x="43" y="151"/>
                  </a:lnTo>
                  <a:lnTo>
                    <a:pt x="0" y="710"/>
                  </a:lnTo>
                  <a:lnTo>
                    <a:pt x="0" y="753"/>
                  </a:lnTo>
                  <a:lnTo>
                    <a:pt x="22" y="817"/>
                  </a:lnTo>
                  <a:lnTo>
                    <a:pt x="43" y="860"/>
                  </a:lnTo>
                  <a:lnTo>
                    <a:pt x="108" y="882"/>
                  </a:lnTo>
                  <a:lnTo>
                    <a:pt x="538" y="1075"/>
                  </a:lnTo>
                  <a:lnTo>
                    <a:pt x="624" y="1075"/>
                  </a:lnTo>
                  <a:lnTo>
                    <a:pt x="710" y="1053"/>
                  </a:lnTo>
                  <a:lnTo>
                    <a:pt x="774" y="1011"/>
                  </a:lnTo>
                  <a:lnTo>
                    <a:pt x="796" y="925"/>
                  </a:lnTo>
                  <a:lnTo>
                    <a:pt x="903" y="366"/>
                  </a:lnTo>
                  <a:lnTo>
                    <a:pt x="903" y="301"/>
                  </a:lnTo>
                  <a:lnTo>
                    <a:pt x="882" y="237"/>
                  </a:lnTo>
                  <a:lnTo>
                    <a:pt x="839" y="194"/>
                  </a:lnTo>
                  <a:lnTo>
                    <a:pt x="774" y="172"/>
                  </a:lnTo>
                  <a:lnTo>
                    <a:pt x="3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56"/>
            <p:cNvSpPr/>
            <p:nvPr/>
          </p:nvSpPr>
          <p:spPr>
            <a:xfrm>
              <a:off x="6510250" y="-900175"/>
              <a:ext cx="22600" cy="26875"/>
            </a:xfrm>
            <a:custGeom>
              <a:avLst/>
              <a:gdLst/>
              <a:ahLst/>
              <a:cxnLst/>
              <a:rect l="l" t="t" r="r" b="b"/>
              <a:pathLst>
                <a:path w="904" h="1075" fill="none" extrusionOk="0">
                  <a:moveTo>
                    <a:pt x="774" y="172"/>
                  </a:moveTo>
                  <a:lnTo>
                    <a:pt x="301" y="0"/>
                  </a:lnTo>
                  <a:lnTo>
                    <a:pt x="301" y="0"/>
                  </a:lnTo>
                  <a:lnTo>
                    <a:pt x="215" y="0"/>
                  </a:lnTo>
                  <a:lnTo>
                    <a:pt x="151" y="22"/>
                  </a:lnTo>
                  <a:lnTo>
                    <a:pt x="86" y="86"/>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3"/>
                  </a:lnTo>
                  <a:lnTo>
                    <a:pt x="774" y="1011"/>
                  </a:lnTo>
                  <a:lnTo>
                    <a:pt x="796" y="925"/>
                  </a:lnTo>
                  <a:lnTo>
                    <a:pt x="903" y="366"/>
                  </a:lnTo>
                  <a:lnTo>
                    <a:pt x="903" y="366"/>
                  </a:lnTo>
                  <a:lnTo>
                    <a:pt x="903" y="301"/>
                  </a:lnTo>
                  <a:lnTo>
                    <a:pt x="882" y="237"/>
                  </a:lnTo>
                  <a:lnTo>
                    <a:pt x="839" y="194"/>
                  </a:lnTo>
                  <a:lnTo>
                    <a:pt x="774"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56"/>
            <p:cNvSpPr/>
            <p:nvPr/>
          </p:nvSpPr>
          <p:spPr>
            <a:xfrm>
              <a:off x="6654825" y="-851825"/>
              <a:ext cx="22575" cy="26900"/>
            </a:xfrm>
            <a:custGeom>
              <a:avLst/>
              <a:gdLst/>
              <a:ahLst/>
              <a:cxnLst/>
              <a:rect l="l" t="t" r="r" b="b"/>
              <a:pathLst>
                <a:path w="903" h="1076" extrusionOk="0">
                  <a:moveTo>
                    <a:pt x="237" y="1"/>
                  </a:moveTo>
                  <a:lnTo>
                    <a:pt x="151" y="22"/>
                  </a:lnTo>
                  <a:lnTo>
                    <a:pt x="86" y="65"/>
                  </a:lnTo>
                  <a:lnTo>
                    <a:pt x="65" y="151"/>
                  </a:lnTo>
                  <a:lnTo>
                    <a:pt x="0" y="689"/>
                  </a:lnTo>
                  <a:lnTo>
                    <a:pt x="0" y="753"/>
                  </a:lnTo>
                  <a:lnTo>
                    <a:pt x="22" y="818"/>
                  </a:lnTo>
                  <a:lnTo>
                    <a:pt x="43" y="861"/>
                  </a:lnTo>
                  <a:lnTo>
                    <a:pt x="108" y="882"/>
                  </a:lnTo>
                  <a:lnTo>
                    <a:pt x="537" y="1054"/>
                  </a:lnTo>
                  <a:lnTo>
                    <a:pt x="623" y="1076"/>
                  </a:lnTo>
                  <a:lnTo>
                    <a:pt x="709" y="1054"/>
                  </a:lnTo>
                  <a:lnTo>
                    <a:pt x="774" y="990"/>
                  </a:lnTo>
                  <a:lnTo>
                    <a:pt x="817" y="925"/>
                  </a:lnTo>
                  <a:lnTo>
                    <a:pt x="903" y="366"/>
                  </a:lnTo>
                  <a:lnTo>
                    <a:pt x="903" y="302"/>
                  </a:lnTo>
                  <a:lnTo>
                    <a:pt x="881" y="237"/>
                  </a:lnTo>
                  <a:lnTo>
                    <a:pt x="838" y="194"/>
                  </a:lnTo>
                  <a:lnTo>
                    <a:pt x="795" y="173"/>
                  </a:lnTo>
                  <a:lnTo>
                    <a:pt x="3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6"/>
            <p:cNvSpPr/>
            <p:nvPr/>
          </p:nvSpPr>
          <p:spPr>
            <a:xfrm>
              <a:off x="6654825" y="-851825"/>
              <a:ext cx="22575" cy="26900"/>
            </a:xfrm>
            <a:custGeom>
              <a:avLst/>
              <a:gdLst/>
              <a:ahLst/>
              <a:cxnLst/>
              <a:rect l="l" t="t" r="r" b="b"/>
              <a:pathLst>
                <a:path w="903" h="1076" fill="none" extrusionOk="0">
                  <a:moveTo>
                    <a:pt x="795" y="173"/>
                  </a:moveTo>
                  <a:lnTo>
                    <a:pt x="301" y="1"/>
                  </a:lnTo>
                  <a:lnTo>
                    <a:pt x="301" y="1"/>
                  </a:lnTo>
                  <a:lnTo>
                    <a:pt x="237" y="1"/>
                  </a:lnTo>
                  <a:lnTo>
                    <a:pt x="151" y="22"/>
                  </a:lnTo>
                  <a:lnTo>
                    <a:pt x="86" y="65"/>
                  </a:lnTo>
                  <a:lnTo>
                    <a:pt x="65" y="151"/>
                  </a:lnTo>
                  <a:lnTo>
                    <a:pt x="0" y="689"/>
                  </a:lnTo>
                  <a:lnTo>
                    <a:pt x="0" y="689"/>
                  </a:lnTo>
                  <a:lnTo>
                    <a:pt x="0" y="753"/>
                  </a:lnTo>
                  <a:lnTo>
                    <a:pt x="22" y="818"/>
                  </a:lnTo>
                  <a:lnTo>
                    <a:pt x="43" y="861"/>
                  </a:lnTo>
                  <a:lnTo>
                    <a:pt x="108" y="882"/>
                  </a:lnTo>
                  <a:lnTo>
                    <a:pt x="537" y="1054"/>
                  </a:lnTo>
                  <a:lnTo>
                    <a:pt x="537" y="1054"/>
                  </a:lnTo>
                  <a:lnTo>
                    <a:pt x="623" y="1076"/>
                  </a:lnTo>
                  <a:lnTo>
                    <a:pt x="709" y="1054"/>
                  </a:lnTo>
                  <a:lnTo>
                    <a:pt x="774" y="990"/>
                  </a:lnTo>
                  <a:lnTo>
                    <a:pt x="817" y="925"/>
                  </a:lnTo>
                  <a:lnTo>
                    <a:pt x="903" y="366"/>
                  </a:lnTo>
                  <a:lnTo>
                    <a:pt x="903" y="366"/>
                  </a:lnTo>
                  <a:lnTo>
                    <a:pt x="903" y="302"/>
                  </a:lnTo>
                  <a:lnTo>
                    <a:pt x="881" y="237"/>
                  </a:lnTo>
                  <a:lnTo>
                    <a:pt x="838" y="194"/>
                  </a:lnTo>
                  <a:lnTo>
                    <a:pt x="795"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56"/>
            <p:cNvSpPr/>
            <p:nvPr/>
          </p:nvSpPr>
          <p:spPr>
            <a:xfrm>
              <a:off x="6683300" y="-841075"/>
              <a:ext cx="22600" cy="27450"/>
            </a:xfrm>
            <a:custGeom>
              <a:avLst/>
              <a:gdLst/>
              <a:ahLst/>
              <a:cxnLst/>
              <a:rect l="l" t="t" r="r" b="b"/>
              <a:pathLst>
                <a:path w="904" h="1098" extrusionOk="0">
                  <a:moveTo>
                    <a:pt x="215" y="1"/>
                  </a:moveTo>
                  <a:lnTo>
                    <a:pt x="151" y="22"/>
                  </a:lnTo>
                  <a:lnTo>
                    <a:pt x="86" y="87"/>
                  </a:lnTo>
                  <a:lnTo>
                    <a:pt x="65" y="151"/>
                  </a:lnTo>
                  <a:lnTo>
                    <a:pt x="0" y="710"/>
                  </a:lnTo>
                  <a:lnTo>
                    <a:pt x="0" y="775"/>
                  </a:lnTo>
                  <a:lnTo>
                    <a:pt x="22" y="818"/>
                  </a:lnTo>
                  <a:lnTo>
                    <a:pt x="43" y="861"/>
                  </a:lnTo>
                  <a:lnTo>
                    <a:pt x="108" y="882"/>
                  </a:lnTo>
                  <a:lnTo>
                    <a:pt x="538" y="1076"/>
                  </a:lnTo>
                  <a:lnTo>
                    <a:pt x="624" y="1097"/>
                  </a:lnTo>
                  <a:lnTo>
                    <a:pt x="710" y="1054"/>
                  </a:lnTo>
                  <a:lnTo>
                    <a:pt x="774" y="1011"/>
                  </a:lnTo>
                  <a:lnTo>
                    <a:pt x="796" y="925"/>
                  </a:lnTo>
                  <a:lnTo>
                    <a:pt x="903" y="366"/>
                  </a:lnTo>
                  <a:lnTo>
                    <a:pt x="903" y="302"/>
                  </a:lnTo>
                  <a:lnTo>
                    <a:pt x="882" y="259"/>
                  </a:lnTo>
                  <a:lnTo>
                    <a:pt x="839" y="194"/>
                  </a:lnTo>
                  <a:lnTo>
                    <a:pt x="774" y="173"/>
                  </a:lnTo>
                  <a:lnTo>
                    <a:pt x="3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56"/>
            <p:cNvSpPr/>
            <p:nvPr/>
          </p:nvSpPr>
          <p:spPr>
            <a:xfrm>
              <a:off x="6683300" y="-841075"/>
              <a:ext cx="22600" cy="27450"/>
            </a:xfrm>
            <a:custGeom>
              <a:avLst/>
              <a:gdLst/>
              <a:ahLst/>
              <a:cxnLst/>
              <a:rect l="l" t="t" r="r" b="b"/>
              <a:pathLst>
                <a:path w="904" h="1098" fill="none" extrusionOk="0">
                  <a:moveTo>
                    <a:pt x="774" y="173"/>
                  </a:moveTo>
                  <a:lnTo>
                    <a:pt x="301" y="1"/>
                  </a:lnTo>
                  <a:lnTo>
                    <a:pt x="301" y="1"/>
                  </a:lnTo>
                  <a:lnTo>
                    <a:pt x="215" y="1"/>
                  </a:lnTo>
                  <a:lnTo>
                    <a:pt x="151" y="22"/>
                  </a:lnTo>
                  <a:lnTo>
                    <a:pt x="86" y="87"/>
                  </a:lnTo>
                  <a:lnTo>
                    <a:pt x="65" y="151"/>
                  </a:lnTo>
                  <a:lnTo>
                    <a:pt x="0" y="710"/>
                  </a:lnTo>
                  <a:lnTo>
                    <a:pt x="0" y="710"/>
                  </a:lnTo>
                  <a:lnTo>
                    <a:pt x="0" y="775"/>
                  </a:lnTo>
                  <a:lnTo>
                    <a:pt x="22" y="818"/>
                  </a:lnTo>
                  <a:lnTo>
                    <a:pt x="43" y="861"/>
                  </a:lnTo>
                  <a:lnTo>
                    <a:pt x="108" y="882"/>
                  </a:lnTo>
                  <a:lnTo>
                    <a:pt x="538" y="1076"/>
                  </a:lnTo>
                  <a:lnTo>
                    <a:pt x="538" y="1076"/>
                  </a:lnTo>
                  <a:lnTo>
                    <a:pt x="624" y="1097"/>
                  </a:lnTo>
                  <a:lnTo>
                    <a:pt x="710" y="1054"/>
                  </a:lnTo>
                  <a:lnTo>
                    <a:pt x="774" y="1011"/>
                  </a:lnTo>
                  <a:lnTo>
                    <a:pt x="796" y="925"/>
                  </a:lnTo>
                  <a:lnTo>
                    <a:pt x="903" y="366"/>
                  </a:lnTo>
                  <a:lnTo>
                    <a:pt x="903" y="366"/>
                  </a:lnTo>
                  <a:lnTo>
                    <a:pt x="903" y="302"/>
                  </a:lnTo>
                  <a:lnTo>
                    <a:pt x="882" y="259"/>
                  </a:lnTo>
                  <a:lnTo>
                    <a:pt x="839" y="194"/>
                  </a:lnTo>
                  <a:lnTo>
                    <a:pt x="774"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6"/>
            <p:cNvSpPr/>
            <p:nvPr/>
          </p:nvSpPr>
          <p:spPr>
            <a:xfrm>
              <a:off x="6711775" y="-830325"/>
              <a:ext cx="22600" cy="27450"/>
            </a:xfrm>
            <a:custGeom>
              <a:avLst/>
              <a:gdLst/>
              <a:ahLst/>
              <a:cxnLst/>
              <a:rect l="l" t="t" r="r" b="b"/>
              <a:pathLst>
                <a:path w="904" h="1098" extrusionOk="0">
                  <a:moveTo>
                    <a:pt x="216" y="1"/>
                  </a:moveTo>
                  <a:lnTo>
                    <a:pt x="151" y="44"/>
                  </a:lnTo>
                  <a:lnTo>
                    <a:pt x="87" y="87"/>
                  </a:lnTo>
                  <a:lnTo>
                    <a:pt x="44" y="173"/>
                  </a:lnTo>
                  <a:lnTo>
                    <a:pt x="1" y="710"/>
                  </a:lnTo>
                  <a:lnTo>
                    <a:pt x="1" y="775"/>
                  </a:lnTo>
                  <a:lnTo>
                    <a:pt x="22" y="818"/>
                  </a:lnTo>
                  <a:lnTo>
                    <a:pt x="44" y="861"/>
                  </a:lnTo>
                  <a:lnTo>
                    <a:pt x="108" y="904"/>
                  </a:lnTo>
                  <a:lnTo>
                    <a:pt x="538" y="1076"/>
                  </a:lnTo>
                  <a:lnTo>
                    <a:pt x="624" y="1097"/>
                  </a:lnTo>
                  <a:lnTo>
                    <a:pt x="710" y="1076"/>
                  </a:lnTo>
                  <a:lnTo>
                    <a:pt x="775" y="1011"/>
                  </a:lnTo>
                  <a:lnTo>
                    <a:pt x="796" y="947"/>
                  </a:lnTo>
                  <a:lnTo>
                    <a:pt x="904" y="366"/>
                  </a:lnTo>
                  <a:lnTo>
                    <a:pt x="904" y="323"/>
                  </a:lnTo>
                  <a:lnTo>
                    <a:pt x="882" y="259"/>
                  </a:lnTo>
                  <a:lnTo>
                    <a:pt x="839" y="216"/>
                  </a:lnTo>
                  <a:lnTo>
                    <a:pt x="775" y="173"/>
                  </a:lnTo>
                  <a:lnTo>
                    <a:pt x="302" y="22"/>
                  </a:lnTo>
                  <a:lnTo>
                    <a:pt x="2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6"/>
            <p:cNvSpPr/>
            <p:nvPr/>
          </p:nvSpPr>
          <p:spPr>
            <a:xfrm>
              <a:off x="6711775" y="-830325"/>
              <a:ext cx="22600" cy="27450"/>
            </a:xfrm>
            <a:custGeom>
              <a:avLst/>
              <a:gdLst/>
              <a:ahLst/>
              <a:cxnLst/>
              <a:rect l="l" t="t" r="r" b="b"/>
              <a:pathLst>
                <a:path w="904" h="1098" fill="none" extrusionOk="0">
                  <a:moveTo>
                    <a:pt x="775" y="173"/>
                  </a:moveTo>
                  <a:lnTo>
                    <a:pt x="302" y="22"/>
                  </a:lnTo>
                  <a:lnTo>
                    <a:pt x="302" y="22"/>
                  </a:lnTo>
                  <a:lnTo>
                    <a:pt x="216" y="1"/>
                  </a:lnTo>
                  <a:lnTo>
                    <a:pt x="151" y="44"/>
                  </a:lnTo>
                  <a:lnTo>
                    <a:pt x="87" y="87"/>
                  </a:lnTo>
                  <a:lnTo>
                    <a:pt x="44" y="173"/>
                  </a:lnTo>
                  <a:lnTo>
                    <a:pt x="1" y="710"/>
                  </a:lnTo>
                  <a:lnTo>
                    <a:pt x="1" y="710"/>
                  </a:lnTo>
                  <a:lnTo>
                    <a:pt x="1" y="775"/>
                  </a:lnTo>
                  <a:lnTo>
                    <a:pt x="22" y="818"/>
                  </a:lnTo>
                  <a:lnTo>
                    <a:pt x="44" y="861"/>
                  </a:lnTo>
                  <a:lnTo>
                    <a:pt x="108" y="904"/>
                  </a:lnTo>
                  <a:lnTo>
                    <a:pt x="538" y="1076"/>
                  </a:lnTo>
                  <a:lnTo>
                    <a:pt x="538" y="1076"/>
                  </a:lnTo>
                  <a:lnTo>
                    <a:pt x="624" y="1097"/>
                  </a:lnTo>
                  <a:lnTo>
                    <a:pt x="710" y="1076"/>
                  </a:lnTo>
                  <a:lnTo>
                    <a:pt x="775" y="1011"/>
                  </a:lnTo>
                  <a:lnTo>
                    <a:pt x="796" y="947"/>
                  </a:lnTo>
                  <a:lnTo>
                    <a:pt x="904" y="366"/>
                  </a:lnTo>
                  <a:lnTo>
                    <a:pt x="904" y="366"/>
                  </a:lnTo>
                  <a:lnTo>
                    <a:pt x="904" y="323"/>
                  </a:lnTo>
                  <a:lnTo>
                    <a:pt x="882" y="259"/>
                  </a:lnTo>
                  <a:lnTo>
                    <a:pt x="839" y="216"/>
                  </a:lnTo>
                  <a:lnTo>
                    <a:pt x="775"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6"/>
            <p:cNvSpPr/>
            <p:nvPr/>
          </p:nvSpPr>
          <p:spPr>
            <a:xfrm>
              <a:off x="6740275" y="-819025"/>
              <a:ext cx="22575" cy="26875"/>
            </a:xfrm>
            <a:custGeom>
              <a:avLst/>
              <a:gdLst/>
              <a:ahLst/>
              <a:cxnLst/>
              <a:rect l="l" t="t" r="r" b="b"/>
              <a:pathLst>
                <a:path w="903" h="1075" extrusionOk="0">
                  <a:moveTo>
                    <a:pt x="215" y="0"/>
                  </a:moveTo>
                  <a:lnTo>
                    <a:pt x="151" y="22"/>
                  </a:lnTo>
                  <a:lnTo>
                    <a:pt x="86" y="86"/>
                  </a:lnTo>
                  <a:lnTo>
                    <a:pt x="43" y="151"/>
                  </a:lnTo>
                  <a:lnTo>
                    <a:pt x="0" y="710"/>
                  </a:lnTo>
                  <a:lnTo>
                    <a:pt x="0" y="753"/>
                  </a:lnTo>
                  <a:lnTo>
                    <a:pt x="0" y="817"/>
                  </a:lnTo>
                  <a:lnTo>
                    <a:pt x="43" y="860"/>
                  </a:lnTo>
                  <a:lnTo>
                    <a:pt x="86" y="882"/>
                  </a:lnTo>
                  <a:lnTo>
                    <a:pt x="537" y="1075"/>
                  </a:lnTo>
                  <a:lnTo>
                    <a:pt x="623" y="1075"/>
                  </a:lnTo>
                  <a:lnTo>
                    <a:pt x="709" y="1054"/>
                  </a:lnTo>
                  <a:lnTo>
                    <a:pt x="774" y="1011"/>
                  </a:lnTo>
                  <a:lnTo>
                    <a:pt x="795" y="925"/>
                  </a:lnTo>
                  <a:lnTo>
                    <a:pt x="903" y="366"/>
                  </a:lnTo>
                  <a:lnTo>
                    <a:pt x="903" y="301"/>
                  </a:lnTo>
                  <a:lnTo>
                    <a:pt x="881" y="237"/>
                  </a:lnTo>
                  <a:lnTo>
                    <a:pt x="838" y="194"/>
                  </a:lnTo>
                  <a:lnTo>
                    <a:pt x="774" y="172"/>
                  </a:lnTo>
                  <a:lnTo>
                    <a:pt x="3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6"/>
            <p:cNvSpPr/>
            <p:nvPr/>
          </p:nvSpPr>
          <p:spPr>
            <a:xfrm>
              <a:off x="6740275" y="-819025"/>
              <a:ext cx="22575" cy="26875"/>
            </a:xfrm>
            <a:custGeom>
              <a:avLst/>
              <a:gdLst/>
              <a:ahLst/>
              <a:cxnLst/>
              <a:rect l="l" t="t" r="r" b="b"/>
              <a:pathLst>
                <a:path w="903" h="1075" fill="none" extrusionOk="0">
                  <a:moveTo>
                    <a:pt x="774" y="172"/>
                  </a:moveTo>
                  <a:lnTo>
                    <a:pt x="301" y="0"/>
                  </a:lnTo>
                  <a:lnTo>
                    <a:pt x="301" y="0"/>
                  </a:lnTo>
                  <a:lnTo>
                    <a:pt x="215" y="0"/>
                  </a:lnTo>
                  <a:lnTo>
                    <a:pt x="151" y="22"/>
                  </a:lnTo>
                  <a:lnTo>
                    <a:pt x="86" y="86"/>
                  </a:lnTo>
                  <a:lnTo>
                    <a:pt x="43" y="151"/>
                  </a:lnTo>
                  <a:lnTo>
                    <a:pt x="0" y="710"/>
                  </a:lnTo>
                  <a:lnTo>
                    <a:pt x="0" y="710"/>
                  </a:lnTo>
                  <a:lnTo>
                    <a:pt x="0" y="753"/>
                  </a:lnTo>
                  <a:lnTo>
                    <a:pt x="0" y="817"/>
                  </a:lnTo>
                  <a:lnTo>
                    <a:pt x="43" y="860"/>
                  </a:lnTo>
                  <a:lnTo>
                    <a:pt x="86" y="882"/>
                  </a:lnTo>
                  <a:lnTo>
                    <a:pt x="537" y="1075"/>
                  </a:lnTo>
                  <a:lnTo>
                    <a:pt x="537" y="1075"/>
                  </a:lnTo>
                  <a:lnTo>
                    <a:pt x="623" y="1075"/>
                  </a:lnTo>
                  <a:lnTo>
                    <a:pt x="709" y="1054"/>
                  </a:lnTo>
                  <a:lnTo>
                    <a:pt x="774" y="1011"/>
                  </a:lnTo>
                  <a:lnTo>
                    <a:pt x="795" y="925"/>
                  </a:lnTo>
                  <a:lnTo>
                    <a:pt x="903" y="366"/>
                  </a:lnTo>
                  <a:lnTo>
                    <a:pt x="903" y="366"/>
                  </a:lnTo>
                  <a:lnTo>
                    <a:pt x="903" y="301"/>
                  </a:lnTo>
                  <a:lnTo>
                    <a:pt x="881" y="237"/>
                  </a:lnTo>
                  <a:lnTo>
                    <a:pt x="838" y="194"/>
                  </a:lnTo>
                  <a:lnTo>
                    <a:pt x="774"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56"/>
            <p:cNvSpPr/>
            <p:nvPr/>
          </p:nvSpPr>
          <p:spPr>
            <a:xfrm>
              <a:off x="6768200" y="-808275"/>
              <a:ext cx="23150" cy="27425"/>
            </a:xfrm>
            <a:custGeom>
              <a:avLst/>
              <a:gdLst/>
              <a:ahLst/>
              <a:cxnLst/>
              <a:rect l="l" t="t" r="r" b="b"/>
              <a:pathLst>
                <a:path w="926" h="1097" extrusionOk="0">
                  <a:moveTo>
                    <a:pt x="237" y="0"/>
                  </a:moveTo>
                  <a:lnTo>
                    <a:pt x="151" y="43"/>
                  </a:lnTo>
                  <a:lnTo>
                    <a:pt x="108" y="86"/>
                  </a:lnTo>
                  <a:lnTo>
                    <a:pt x="65" y="172"/>
                  </a:lnTo>
                  <a:lnTo>
                    <a:pt x="1" y="709"/>
                  </a:lnTo>
                  <a:lnTo>
                    <a:pt x="1" y="774"/>
                  </a:lnTo>
                  <a:lnTo>
                    <a:pt x="22" y="817"/>
                  </a:lnTo>
                  <a:lnTo>
                    <a:pt x="65" y="860"/>
                  </a:lnTo>
                  <a:lnTo>
                    <a:pt x="108" y="903"/>
                  </a:lnTo>
                  <a:lnTo>
                    <a:pt x="560" y="1075"/>
                  </a:lnTo>
                  <a:lnTo>
                    <a:pt x="646" y="1096"/>
                  </a:lnTo>
                  <a:lnTo>
                    <a:pt x="732" y="1075"/>
                  </a:lnTo>
                  <a:lnTo>
                    <a:pt x="796" y="1010"/>
                  </a:lnTo>
                  <a:lnTo>
                    <a:pt x="818" y="946"/>
                  </a:lnTo>
                  <a:lnTo>
                    <a:pt x="925" y="366"/>
                  </a:lnTo>
                  <a:lnTo>
                    <a:pt x="925" y="301"/>
                  </a:lnTo>
                  <a:lnTo>
                    <a:pt x="904" y="258"/>
                  </a:lnTo>
                  <a:lnTo>
                    <a:pt x="861" y="215"/>
                  </a:lnTo>
                  <a:lnTo>
                    <a:pt x="796" y="172"/>
                  </a:lnTo>
                  <a:lnTo>
                    <a:pt x="323" y="22"/>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56"/>
            <p:cNvSpPr/>
            <p:nvPr/>
          </p:nvSpPr>
          <p:spPr>
            <a:xfrm>
              <a:off x="6768200" y="-808275"/>
              <a:ext cx="23150" cy="27425"/>
            </a:xfrm>
            <a:custGeom>
              <a:avLst/>
              <a:gdLst/>
              <a:ahLst/>
              <a:cxnLst/>
              <a:rect l="l" t="t" r="r" b="b"/>
              <a:pathLst>
                <a:path w="926" h="1097" fill="none" extrusionOk="0">
                  <a:moveTo>
                    <a:pt x="796" y="172"/>
                  </a:moveTo>
                  <a:lnTo>
                    <a:pt x="323" y="22"/>
                  </a:lnTo>
                  <a:lnTo>
                    <a:pt x="323" y="22"/>
                  </a:lnTo>
                  <a:lnTo>
                    <a:pt x="237" y="0"/>
                  </a:lnTo>
                  <a:lnTo>
                    <a:pt x="151" y="43"/>
                  </a:lnTo>
                  <a:lnTo>
                    <a:pt x="108" y="86"/>
                  </a:lnTo>
                  <a:lnTo>
                    <a:pt x="65" y="172"/>
                  </a:lnTo>
                  <a:lnTo>
                    <a:pt x="1" y="709"/>
                  </a:lnTo>
                  <a:lnTo>
                    <a:pt x="1" y="709"/>
                  </a:lnTo>
                  <a:lnTo>
                    <a:pt x="1" y="774"/>
                  </a:lnTo>
                  <a:lnTo>
                    <a:pt x="22" y="817"/>
                  </a:lnTo>
                  <a:lnTo>
                    <a:pt x="65" y="860"/>
                  </a:lnTo>
                  <a:lnTo>
                    <a:pt x="108" y="903"/>
                  </a:lnTo>
                  <a:lnTo>
                    <a:pt x="560" y="1075"/>
                  </a:lnTo>
                  <a:lnTo>
                    <a:pt x="560" y="1075"/>
                  </a:lnTo>
                  <a:lnTo>
                    <a:pt x="646" y="1096"/>
                  </a:lnTo>
                  <a:lnTo>
                    <a:pt x="732" y="1075"/>
                  </a:lnTo>
                  <a:lnTo>
                    <a:pt x="796" y="1010"/>
                  </a:lnTo>
                  <a:lnTo>
                    <a:pt x="818" y="946"/>
                  </a:lnTo>
                  <a:lnTo>
                    <a:pt x="925" y="366"/>
                  </a:lnTo>
                  <a:lnTo>
                    <a:pt x="925" y="366"/>
                  </a:lnTo>
                  <a:lnTo>
                    <a:pt x="925" y="301"/>
                  </a:lnTo>
                  <a:lnTo>
                    <a:pt x="904" y="258"/>
                  </a:lnTo>
                  <a:lnTo>
                    <a:pt x="861" y="215"/>
                  </a:lnTo>
                  <a:lnTo>
                    <a:pt x="796"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6"/>
            <p:cNvSpPr/>
            <p:nvPr/>
          </p:nvSpPr>
          <p:spPr>
            <a:xfrm>
              <a:off x="6796700" y="-797000"/>
              <a:ext cx="22600" cy="26900"/>
            </a:xfrm>
            <a:custGeom>
              <a:avLst/>
              <a:gdLst/>
              <a:ahLst/>
              <a:cxnLst/>
              <a:rect l="l" t="t" r="r" b="b"/>
              <a:pathLst>
                <a:path w="904" h="1076" extrusionOk="0">
                  <a:moveTo>
                    <a:pt x="237" y="1"/>
                  </a:moveTo>
                  <a:lnTo>
                    <a:pt x="151" y="22"/>
                  </a:lnTo>
                  <a:lnTo>
                    <a:pt x="108" y="87"/>
                  </a:lnTo>
                  <a:lnTo>
                    <a:pt x="65" y="151"/>
                  </a:lnTo>
                  <a:lnTo>
                    <a:pt x="0" y="710"/>
                  </a:lnTo>
                  <a:lnTo>
                    <a:pt x="0" y="753"/>
                  </a:lnTo>
                  <a:lnTo>
                    <a:pt x="22" y="817"/>
                  </a:lnTo>
                  <a:lnTo>
                    <a:pt x="65" y="860"/>
                  </a:lnTo>
                  <a:lnTo>
                    <a:pt x="108" y="882"/>
                  </a:lnTo>
                  <a:lnTo>
                    <a:pt x="559" y="1075"/>
                  </a:lnTo>
                  <a:lnTo>
                    <a:pt x="645" y="1075"/>
                  </a:lnTo>
                  <a:lnTo>
                    <a:pt x="731" y="1054"/>
                  </a:lnTo>
                  <a:lnTo>
                    <a:pt x="774" y="1011"/>
                  </a:lnTo>
                  <a:lnTo>
                    <a:pt x="817" y="925"/>
                  </a:lnTo>
                  <a:lnTo>
                    <a:pt x="903" y="366"/>
                  </a:lnTo>
                  <a:lnTo>
                    <a:pt x="903" y="301"/>
                  </a:lnTo>
                  <a:lnTo>
                    <a:pt x="882" y="237"/>
                  </a:lnTo>
                  <a:lnTo>
                    <a:pt x="860" y="194"/>
                  </a:lnTo>
                  <a:lnTo>
                    <a:pt x="796" y="173"/>
                  </a:lnTo>
                  <a:lnTo>
                    <a:pt x="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6"/>
            <p:cNvSpPr/>
            <p:nvPr/>
          </p:nvSpPr>
          <p:spPr>
            <a:xfrm>
              <a:off x="6796700" y="-797000"/>
              <a:ext cx="22600" cy="26900"/>
            </a:xfrm>
            <a:custGeom>
              <a:avLst/>
              <a:gdLst/>
              <a:ahLst/>
              <a:cxnLst/>
              <a:rect l="l" t="t" r="r" b="b"/>
              <a:pathLst>
                <a:path w="904" h="1076" fill="none" extrusionOk="0">
                  <a:moveTo>
                    <a:pt x="796" y="173"/>
                  </a:moveTo>
                  <a:lnTo>
                    <a:pt x="323" y="1"/>
                  </a:lnTo>
                  <a:lnTo>
                    <a:pt x="323" y="1"/>
                  </a:lnTo>
                  <a:lnTo>
                    <a:pt x="237" y="1"/>
                  </a:lnTo>
                  <a:lnTo>
                    <a:pt x="151" y="22"/>
                  </a:lnTo>
                  <a:lnTo>
                    <a:pt x="108" y="87"/>
                  </a:lnTo>
                  <a:lnTo>
                    <a:pt x="65" y="151"/>
                  </a:lnTo>
                  <a:lnTo>
                    <a:pt x="0" y="710"/>
                  </a:lnTo>
                  <a:lnTo>
                    <a:pt x="0" y="710"/>
                  </a:lnTo>
                  <a:lnTo>
                    <a:pt x="0" y="753"/>
                  </a:lnTo>
                  <a:lnTo>
                    <a:pt x="22" y="817"/>
                  </a:lnTo>
                  <a:lnTo>
                    <a:pt x="65" y="860"/>
                  </a:lnTo>
                  <a:lnTo>
                    <a:pt x="108" y="882"/>
                  </a:lnTo>
                  <a:lnTo>
                    <a:pt x="559" y="1075"/>
                  </a:lnTo>
                  <a:lnTo>
                    <a:pt x="559" y="1075"/>
                  </a:lnTo>
                  <a:lnTo>
                    <a:pt x="645" y="1075"/>
                  </a:lnTo>
                  <a:lnTo>
                    <a:pt x="731" y="1054"/>
                  </a:lnTo>
                  <a:lnTo>
                    <a:pt x="774" y="1011"/>
                  </a:lnTo>
                  <a:lnTo>
                    <a:pt x="817" y="925"/>
                  </a:lnTo>
                  <a:lnTo>
                    <a:pt x="903" y="366"/>
                  </a:lnTo>
                  <a:lnTo>
                    <a:pt x="903" y="366"/>
                  </a:lnTo>
                  <a:lnTo>
                    <a:pt x="903" y="301"/>
                  </a:lnTo>
                  <a:lnTo>
                    <a:pt x="882" y="237"/>
                  </a:lnTo>
                  <a:lnTo>
                    <a:pt x="860" y="194"/>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6"/>
            <p:cNvSpPr/>
            <p:nvPr/>
          </p:nvSpPr>
          <p:spPr>
            <a:xfrm>
              <a:off x="6825175" y="-786250"/>
              <a:ext cx="22600" cy="27425"/>
            </a:xfrm>
            <a:custGeom>
              <a:avLst/>
              <a:gdLst/>
              <a:ahLst/>
              <a:cxnLst/>
              <a:rect l="l" t="t" r="r" b="b"/>
              <a:pathLst>
                <a:path w="904" h="1097" extrusionOk="0">
                  <a:moveTo>
                    <a:pt x="237" y="0"/>
                  </a:moveTo>
                  <a:lnTo>
                    <a:pt x="151" y="22"/>
                  </a:lnTo>
                  <a:lnTo>
                    <a:pt x="87" y="86"/>
                  </a:lnTo>
                  <a:lnTo>
                    <a:pt x="65" y="172"/>
                  </a:lnTo>
                  <a:lnTo>
                    <a:pt x="1" y="710"/>
                  </a:lnTo>
                  <a:lnTo>
                    <a:pt x="1" y="774"/>
                  </a:lnTo>
                  <a:lnTo>
                    <a:pt x="22" y="817"/>
                  </a:lnTo>
                  <a:lnTo>
                    <a:pt x="65" y="860"/>
                  </a:lnTo>
                  <a:lnTo>
                    <a:pt x="108" y="903"/>
                  </a:lnTo>
                  <a:lnTo>
                    <a:pt x="559" y="1075"/>
                  </a:lnTo>
                  <a:lnTo>
                    <a:pt x="645"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6"/>
            <p:cNvSpPr/>
            <p:nvPr/>
          </p:nvSpPr>
          <p:spPr>
            <a:xfrm>
              <a:off x="6825175" y="-786250"/>
              <a:ext cx="22600" cy="27425"/>
            </a:xfrm>
            <a:custGeom>
              <a:avLst/>
              <a:gdLst/>
              <a:ahLst/>
              <a:cxnLst/>
              <a:rect l="l" t="t" r="r" b="b"/>
              <a:pathLst>
                <a:path w="904" h="1097" fill="none" extrusionOk="0">
                  <a:moveTo>
                    <a:pt x="796" y="172"/>
                  </a:moveTo>
                  <a:lnTo>
                    <a:pt x="323" y="22"/>
                  </a:lnTo>
                  <a:lnTo>
                    <a:pt x="323" y="22"/>
                  </a:lnTo>
                  <a:lnTo>
                    <a:pt x="237" y="0"/>
                  </a:lnTo>
                  <a:lnTo>
                    <a:pt x="151" y="22"/>
                  </a:lnTo>
                  <a:lnTo>
                    <a:pt x="87" y="86"/>
                  </a:lnTo>
                  <a:lnTo>
                    <a:pt x="65" y="172"/>
                  </a:lnTo>
                  <a:lnTo>
                    <a:pt x="1" y="710"/>
                  </a:lnTo>
                  <a:lnTo>
                    <a:pt x="1" y="710"/>
                  </a:lnTo>
                  <a:lnTo>
                    <a:pt x="1" y="774"/>
                  </a:lnTo>
                  <a:lnTo>
                    <a:pt x="22" y="817"/>
                  </a:lnTo>
                  <a:lnTo>
                    <a:pt x="65" y="860"/>
                  </a:lnTo>
                  <a:lnTo>
                    <a:pt x="108" y="903"/>
                  </a:lnTo>
                  <a:lnTo>
                    <a:pt x="559" y="1075"/>
                  </a:lnTo>
                  <a:lnTo>
                    <a:pt x="559" y="1075"/>
                  </a:lnTo>
                  <a:lnTo>
                    <a:pt x="645"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6"/>
            <p:cNvSpPr/>
            <p:nvPr/>
          </p:nvSpPr>
          <p:spPr>
            <a:xfrm>
              <a:off x="6853650" y="-774975"/>
              <a:ext cx="22600" cy="26900"/>
            </a:xfrm>
            <a:custGeom>
              <a:avLst/>
              <a:gdLst/>
              <a:ahLst/>
              <a:cxnLst/>
              <a:rect l="l" t="t" r="r" b="b"/>
              <a:pathLst>
                <a:path w="904" h="1076" extrusionOk="0">
                  <a:moveTo>
                    <a:pt x="237" y="1"/>
                  </a:moveTo>
                  <a:lnTo>
                    <a:pt x="151" y="22"/>
                  </a:lnTo>
                  <a:lnTo>
                    <a:pt x="87" y="65"/>
                  </a:lnTo>
                  <a:lnTo>
                    <a:pt x="65" y="151"/>
                  </a:lnTo>
                  <a:lnTo>
                    <a:pt x="1" y="689"/>
                  </a:lnTo>
                  <a:lnTo>
                    <a:pt x="1" y="753"/>
                  </a:lnTo>
                  <a:lnTo>
                    <a:pt x="22" y="818"/>
                  </a:lnTo>
                  <a:lnTo>
                    <a:pt x="65" y="861"/>
                  </a:lnTo>
                  <a:lnTo>
                    <a:pt x="108" y="882"/>
                  </a:lnTo>
                  <a:lnTo>
                    <a:pt x="560" y="1054"/>
                  </a:lnTo>
                  <a:lnTo>
                    <a:pt x="646" y="1076"/>
                  </a:lnTo>
                  <a:lnTo>
                    <a:pt x="710" y="1054"/>
                  </a:lnTo>
                  <a:lnTo>
                    <a:pt x="775" y="990"/>
                  </a:lnTo>
                  <a:lnTo>
                    <a:pt x="818" y="925"/>
                  </a:lnTo>
                  <a:lnTo>
                    <a:pt x="904" y="366"/>
                  </a:lnTo>
                  <a:lnTo>
                    <a:pt x="904" y="302"/>
                  </a:lnTo>
                  <a:lnTo>
                    <a:pt x="882" y="237"/>
                  </a:lnTo>
                  <a:lnTo>
                    <a:pt x="839" y="194"/>
                  </a:lnTo>
                  <a:lnTo>
                    <a:pt x="796" y="173"/>
                  </a:lnTo>
                  <a:lnTo>
                    <a:pt x="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6"/>
            <p:cNvSpPr/>
            <p:nvPr/>
          </p:nvSpPr>
          <p:spPr>
            <a:xfrm>
              <a:off x="6853650" y="-774975"/>
              <a:ext cx="22600" cy="26900"/>
            </a:xfrm>
            <a:custGeom>
              <a:avLst/>
              <a:gdLst/>
              <a:ahLst/>
              <a:cxnLst/>
              <a:rect l="l" t="t" r="r" b="b"/>
              <a:pathLst>
                <a:path w="904" h="1076" fill="none" extrusionOk="0">
                  <a:moveTo>
                    <a:pt x="796" y="173"/>
                  </a:moveTo>
                  <a:lnTo>
                    <a:pt x="323" y="1"/>
                  </a:lnTo>
                  <a:lnTo>
                    <a:pt x="323" y="1"/>
                  </a:lnTo>
                  <a:lnTo>
                    <a:pt x="237" y="1"/>
                  </a:lnTo>
                  <a:lnTo>
                    <a:pt x="151" y="22"/>
                  </a:lnTo>
                  <a:lnTo>
                    <a:pt x="87" y="65"/>
                  </a:lnTo>
                  <a:lnTo>
                    <a:pt x="65" y="151"/>
                  </a:lnTo>
                  <a:lnTo>
                    <a:pt x="1" y="689"/>
                  </a:lnTo>
                  <a:lnTo>
                    <a:pt x="1" y="689"/>
                  </a:lnTo>
                  <a:lnTo>
                    <a:pt x="1" y="753"/>
                  </a:lnTo>
                  <a:lnTo>
                    <a:pt x="22" y="818"/>
                  </a:lnTo>
                  <a:lnTo>
                    <a:pt x="65" y="861"/>
                  </a:lnTo>
                  <a:lnTo>
                    <a:pt x="108" y="882"/>
                  </a:lnTo>
                  <a:lnTo>
                    <a:pt x="560" y="1054"/>
                  </a:lnTo>
                  <a:lnTo>
                    <a:pt x="560" y="1054"/>
                  </a:lnTo>
                  <a:lnTo>
                    <a:pt x="646" y="1076"/>
                  </a:lnTo>
                  <a:lnTo>
                    <a:pt x="710" y="1054"/>
                  </a:lnTo>
                  <a:lnTo>
                    <a:pt x="775" y="990"/>
                  </a:lnTo>
                  <a:lnTo>
                    <a:pt x="818" y="925"/>
                  </a:lnTo>
                  <a:lnTo>
                    <a:pt x="904" y="366"/>
                  </a:lnTo>
                  <a:lnTo>
                    <a:pt x="904" y="366"/>
                  </a:lnTo>
                  <a:lnTo>
                    <a:pt x="904" y="302"/>
                  </a:lnTo>
                  <a:lnTo>
                    <a:pt x="882" y="237"/>
                  </a:lnTo>
                  <a:lnTo>
                    <a:pt x="839" y="194"/>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6"/>
            <p:cNvSpPr/>
            <p:nvPr/>
          </p:nvSpPr>
          <p:spPr>
            <a:xfrm>
              <a:off x="6882150" y="-764225"/>
              <a:ext cx="22600" cy="27450"/>
            </a:xfrm>
            <a:custGeom>
              <a:avLst/>
              <a:gdLst/>
              <a:ahLst/>
              <a:cxnLst/>
              <a:rect l="l" t="t" r="r" b="b"/>
              <a:pathLst>
                <a:path w="904" h="1098" extrusionOk="0">
                  <a:moveTo>
                    <a:pt x="237" y="1"/>
                  </a:moveTo>
                  <a:lnTo>
                    <a:pt x="151" y="22"/>
                  </a:lnTo>
                  <a:lnTo>
                    <a:pt x="86" y="87"/>
                  </a:lnTo>
                  <a:lnTo>
                    <a:pt x="65" y="151"/>
                  </a:lnTo>
                  <a:lnTo>
                    <a:pt x="0" y="710"/>
                  </a:lnTo>
                  <a:lnTo>
                    <a:pt x="0" y="775"/>
                  </a:lnTo>
                  <a:lnTo>
                    <a:pt x="22" y="818"/>
                  </a:lnTo>
                  <a:lnTo>
                    <a:pt x="65" y="861"/>
                  </a:lnTo>
                  <a:lnTo>
                    <a:pt x="108" y="882"/>
                  </a:lnTo>
                  <a:lnTo>
                    <a:pt x="538" y="1076"/>
                  </a:lnTo>
                  <a:lnTo>
                    <a:pt x="624" y="1097"/>
                  </a:lnTo>
                  <a:lnTo>
                    <a:pt x="710" y="1054"/>
                  </a:lnTo>
                  <a:lnTo>
                    <a:pt x="774" y="1011"/>
                  </a:lnTo>
                  <a:lnTo>
                    <a:pt x="817" y="925"/>
                  </a:lnTo>
                  <a:lnTo>
                    <a:pt x="903" y="366"/>
                  </a:lnTo>
                  <a:lnTo>
                    <a:pt x="903" y="302"/>
                  </a:lnTo>
                  <a:lnTo>
                    <a:pt x="882" y="259"/>
                  </a:lnTo>
                  <a:lnTo>
                    <a:pt x="839" y="194"/>
                  </a:lnTo>
                  <a:lnTo>
                    <a:pt x="796" y="173"/>
                  </a:lnTo>
                  <a:lnTo>
                    <a:pt x="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56"/>
            <p:cNvSpPr/>
            <p:nvPr/>
          </p:nvSpPr>
          <p:spPr>
            <a:xfrm>
              <a:off x="6882150" y="-764225"/>
              <a:ext cx="22600" cy="27450"/>
            </a:xfrm>
            <a:custGeom>
              <a:avLst/>
              <a:gdLst/>
              <a:ahLst/>
              <a:cxnLst/>
              <a:rect l="l" t="t" r="r" b="b"/>
              <a:pathLst>
                <a:path w="904" h="1098" fill="none" extrusionOk="0">
                  <a:moveTo>
                    <a:pt x="796" y="173"/>
                  </a:moveTo>
                  <a:lnTo>
                    <a:pt x="323" y="1"/>
                  </a:lnTo>
                  <a:lnTo>
                    <a:pt x="323" y="1"/>
                  </a:lnTo>
                  <a:lnTo>
                    <a:pt x="237" y="1"/>
                  </a:lnTo>
                  <a:lnTo>
                    <a:pt x="151" y="22"/>
                  </a:lnTo>
                  <a:lnTo>
                    <a:pt x="86" y="87"/>
                  </a:lnTo>
                  <a:lnTo>
                    <a:pt x="65" y="151"/>
                  </a:lnTo>
                  <a:lnTo>
                    <a:pt x="0" y="710"/>
                  </a:lnTo>
                  <a:lnTo>
                    <a:pt x="0" y="710"/>
                  </a:lnTo>
                  <a:lnTo>
                    <a:pt x="0" y="775"/>
                  </a:lnTo>
                  <a:lnTo>
                    <a:pt x="22" y="818"/>
                  </a:lnTo>
                  <a:lnTo>
                    <a:pt x="65" y="861"/>
                  </a:lnTo>
                  <a:lnTo>
                    <a:pt x="108" y="882"/>
                  </a:lnTo>
                  <a:lnTo>
                    <a:pt x="538" y="1076"/>
                  </a:lnTo>
                  <a:lnTo>
                    <a:pt x="538" y="1076"/>
                  </a:lnTo>
                  <a:lnTo>
                    <a:pt x="624" y="1097"/>
                  </a:lnTo>
                  <a:lnTo>
                    <a:pt x="710" y="1054"/>
                  </a:lnTo>
                  <a:lnTo>
                    <a:pt x="774" y="1011"/>
                  </a:lnTo>
                  <a:lnTo>
                    <a:pt x="817" y="925"/>
                  </a:lnTo>
                  <a:lnTo>
                    <a:pt x="903" y="366"/>
                  </a:lnTo>
                  <a:lnTo>
                    <a:pt x="903" y="366"/>
                  </a:lnTo>
                  <a:lnTo>
                    <a:pt x="903" y="302"/>
                  </a:lnTo>
                  <a:lnTo>
                    <a:pt x="882" y="259"/>
                  </a:lnTo>
                  <a:lnTo>
                    <a:pt x="839" y="194"/>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56"/>
            <p:cNvSpPr/>
            <p:nvPr/>
          </p:nvSpPr>
          <p:spPr>
            <a:xfrm>
              <a:off x="6910625" y="-753475"/>
              <a:ext cx="22600" cy="27450"/>
            </a:xfrm>
            <a:custGeom>
              <a:avLst/>
              <a:gdLst/>
              <a:ahLst/>
              <a:cxnLst/>
              <a:rect l="l" t="t" r="r" b="b"/>
              <a:pathLst>
                <a:path w="904" h="1098" extrusionOk="0">
                  <a:moveTo>
                    <a:pt x="237" y="1"/>
                  </a:moveTo>
                  <a:lnTo>
                    <a:pt x="151" y="44"/>
                  </a:lnTo>
                  <a:lnTo>
                    <a:pt x="86" y="87"/>
                  </a:lnTo>
                  <a:lnTo>
                    <a:pt x="65" y="173"/>
                  </a:lnTo>
                  <a:lnTo>
                    <a:pt x="0" y="710"/>
                  </a:lnTo>
                  <a:lnTo>
                    <a:pt x="0" y="775"/>
                  </a:lnTo>
                  <a:lnTo>
                    <a:pt x="22" y="818"/>
                  </a:lnTo>
                  <a:lnTo>
                    <a:pt x="65" y="861"/>
                  </a:lnTo>
                  <a:lnTo>
                    <a:pt x="108" y="904"/>
                  </a:lnTo>
                  <a:lnTo>
                    <a:pt x="538" y="1076"/>
                  </a:lnTo>
                  <a:lnTo>
                    <a:pt x="624" y="1097"/>
                  </a:lnTo>
                  <a:lnTo>
                    <a:pt x="710" y="1076"/>
                  </a:lnTo>
                  <a:lnTo>
                    <a:pt x="774" y="1011"/>
                  </a:lnTo>
                  <a:lnTo>
                    <a:pt x="817" y="947"/>
                  </a:lnTo>
                  <a:lnTo>
                    <a:pt x="903" y="366"/>
                  </a:lnTo>
                  <a:lnTo>
                    <a:pt x="903" y="323"/>
                  </a:lnTo>
                  <a:lnTo>
                    <a:pt x="882" y="259"/>
                  </a:lnTo>
                  <a:lnTo>
                    <a:pt x="839" y="216"/>
                  </a:lnTo>
                  <a:lnTo>
                    <a:pt x="796" y="173"/>
                  </a:lnTo>
                  <a:lnTo>
                    <a:pt x="323" y="22"/>
                  </a:lnTo>
                  <a:lnTo>
                    <a:pt x="2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6"/>
            <p:cNvSpPr/>
            <p:nvPr/>
          </p:nvSpPr>
          <p:spPr>
            <a:xfrm>
              <a:off x="6910625" y="-753475"/>
              <a:ext cx="22600" cy="27450"/>
            </a:xfrm>
            <a:custGeom>
              <a:avLst/>
              <a:gdLst/>
              <a:ahLst/>
              <a:cxnLst/>
              <a:rect l="l" t="t" r="r" b="b"/>
              <a:pathLst>
                <a:path w="904" h="1098" fill="none" extrusionOk="0">
                  <a:moveTo>
                    <a:pt x="796" y="173"/>
                  </a:moveTo>
                  <a:lnTo>
                    <a:pt x="323" y="22"/>
                  </a:lnTo>
                  <a:lnTo>
                    <a:pt x="323" y="22"/>
                  </a:lnTo>
                  <a:lnTo>
                    <a:pt x="237" y="1"/>
                  </a:lnTo>
                  <a:lnTo>
                    <a:pt x="151" y="44"/>
                  </a:lnTo>
                  <a:lnTo>
                    <a:pt x="86" y="87"/>
                  </a:lnTo>
                  <a:lnTo>
                    <a:pt x="65" y="173"/>
                  </a:lnTo>
                  <a:lnTo>
                    <a:pt x="0" y="710"/>
                  </a:lnTo>
                  <a:lnTo>
                    <a:pt x="0" y="710"/>
                  </a:lnTo>
                  <a:lnTo>
                    <a:pt x="0" y="775"/>
                  </a:lnTo>
                  <a:lnTo>
                    <a:pt x="22" y="818"/>
                  </a:lnTo>
                  <a:lnTo>
                    <a:pt x="65" y="861"/>
                  </a:lnTo>
                  <a:lnTo>
                    <a:pt x="108" y="904"/>
                  </a:lnTo>
                  <a:lnTo>
                    <a:pt x="538" y="1076"/>
                  </a:lnTo>
                  <a:lnTo>
                    <a:pt x="538" y="1076"/>
                  </a:lnTo>
                  <a:lnTo>
                    <a:pt x="624" y="1097"/>
                  </a:lnTo>
                  <a:lnTo>
                    <a:pt x="710" y="1076"/>
                  </a:lnTo>
                  <a:lnTo>
                    <a:pt x="774" y="1011"/>
                  </a:lnTo>
                  <a:lnTo>
                    <a:pt x="817" y="947"/>
                  </a:lnTo>
                  <a:lnTo>
                    <a:pt x="903" y="366"/>
                  </a:lnTo>
                  <a:lnTo>
                    <a:pt x="903" y="366"/>
                  </a:lnTo>
                  <a:lnTo>
                    <a:pt x="903" y="323"/>
                  </a:lnTo>
                  <a:lnTo>
                    <a:pt x="882" y="259"/>
                  </a:lnTo>
                  <a:lnTo>
                    <a:pt x="839" y="216"/>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6"/>
            <p:cNvSpPr/>
            <p:nvPr/>
          </p:nvSpPr>
          <p:spPr>
            <a:xfrm>
              <a:off x="6939100" y="-742175"/>
              <a:ext cx="22600" cy="26900"/>
            </a:xfrm>
            <a:custGeom>
              <a:avLst/>
              <a:gdLst/>
              <a:ahLst/>
              <a:cxnLst/>
              <a:rect l="l" t="t" r="r" b="b"/>
              <a:pathLst>
                <a:path w="904" h="1076" extrusionOk="0">
                  <a:moveTo>
                    <a:pt x="216" y="0"/>
                  </a:moveTo>
                  <a:lnTo>
                    <a:pt x="151" y="22"/>
                  </a:lnTo>
                  <a:lnTo>
                    <a:pt x="87" y="86"/>
                  </a:lnTo>
                  <a:lnTo>
                    <a:pt x="65" y="151"/>
                  </a:lnTo>
                  <a:lnTo>
                    <a:pt x="1" y="710"/>
                  </a:lnTo>
                  <a:lnTo>
                    <a:pt x="1" y="753"/>
                  </a:lnTo>
                  <a:lnTo>
                    <a:pt x="22" y="817"/>
                  </a:lnTo>
                  <a:lnTo>
                    <a:pt x="44" y="860"/>
                  </a:lnTo>
                  <a:lnTo>
                    <a:pt x="108" y="882"/>
                  </a:lnTo>
                  <a:lnTo>
                    <a:pt x="538" y="1075"/>
                  </a:lnTo>
                  <a:lnTo>
                    <a:pt x="624" y="1075"/>
                  </a:lnTo>
                  <a:lnTo>
                    <a:pt x="710" y="1054"/>
                  </a:lnTo>
                  <a:lnTo>
                    <a:pt x="775" y="1011"/>
                  </a:lnTo>
                  <a:lnTo>
                    <a:pt x="818" y="925"/>
                  </a:lnTo>
                  <a:lnTo>
                    <a:pt x="904" y="366"/>
                  </a:lnTo>
                  <a:lnTo>
                    <a:pt x="904" y="301"/>
                  </a:lnTo>
                  <a:lnTo>
                    <a:pt x="882" y="237"/>
                  </a:lnTo>
                  <a:lnTo>
                    <a:pt x="839" y="194"/>
                  </a:lnTo>
                  <a:lnTo>
                    <a:pt x="775" y="172"/>
                  </a:lnTo>
                  <a:lnTo>
                    <a:pt x="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56"/>
            <p:cNvSpPr/>
            <p:nvPr/>
          </p:nvSpPr>
          <p:spPr>
            <a:xfrm>
              <a:off x="6939100" y="-742175"/>
              <a:ext cx="22600" cy="26900"/>
            </a:xfrm>
            <a:custGeom>
              <a:avLst/>
              <a:gdLst/>
              <a:ahLst/>
              <a:cxnLst/>
              <a:rect l="l" t="t" r="r" b="b"/>
              <a:pathLst>
                <a:path w="904" h="1076" fill="none" extrusionOk="0">
                  <a:moveTo>
                    <a:pt x="775" y="172"/>
                  </a:moveTo>
                  <a:lnTo>
                    <a:pt x="302" y="0"/>
                  </a:lnTo>
                  <a:lnTo>
                    <a:pt x="302" y="0"/>
                  </a:lnTo>
                  <a:lnTo>
                    <a:pt x="216" y="0"/>
                  </a:lnTo>
                  <a:lnTo>
                    <a:pt x="151" y="22"/>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710" y="1054"/>
                  </a:lnTo>
                  <a:lnTo>
                    <a:pt x="775" y="1011"/>
                  </a:lnTo>
                  <a:lnTo>
                    <a:pt x="818" y="925"/>
                  </a:lnTo>
                  <a:lnTo>
                    <a:pt x="904" y="366"/>
                  </a:lnTo>
                  <a:lnTo>
                    <a:pt x="904" y="366"/>
                  </a:lnTo>
                  <a:lnTo>
                    <a:pt x="904" y="301"/>
                  </a:lnTo>
                  <a:lnTo>
                    <a:pt x="882" y="237"/>
                  </a:lnTo>
                  <a:lnTo>
                    <a:pt x="839" y="194"/>
                  </a:lnTo>
                  <a:lnTo>
                    <a:pt x="775"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56"/>
            <p:cNvSpPr/>
            <p:nvPr/>
          </p:nvSpPr>
          <p:spPr>
            <a:xfrm>
              <a:off x="6967600" y="-731425"/>
              <a:ext cx="22575" cy="27425"/>
            </a:xfrm>
            <a:custGeom>
              <a:avLst/>
              <a:gdLst/>
              <a:ahLst/>
              <a:cxnLst/>
              <a:rect l="l" t="t" r="r" b="b"/>
              <a:pathLst>
                <a:path w="903" h="1097" extrusionOk="0">
                  <a:moveTo>
                    <a:pt x="215" y="0"/>
                  </a:moveTo>
                  <a:lnTo>
                    <a:pt x="151" y="43"/>
                  </a:lnTo>
                  <a:lnTo>
                    <a:pt x="86" y="86"/>
                  </a:lnTo>
                  <a:lnTo>
                    <a:pt x="43" y="172"/>
                  </a:lnTo>
                  <a:lnTo>
                    <a:pt x="0" y="710"/>
                  </a:lnTo>
                  <a:lnTo>
                    <a:pt x="0" y="774"/>
                  </a:lnTo>
                  <a:lnTo>
                    <a:pt x="22" y="817"/>
                  </a:lnTo>
                  <a:lnTo>
                    <a:pt x="43" y="860"/>
                  </a:lnTo>
                  <a:lnTo>
                    <a:pt x="108" y="903"/>
                  </a:lnTo>
                  <a:lnTo>
                    <a:pt x="538" y="1075"/>
                  </a:lnTo>
                  <a:lnTo>
                    <a:pt x="624" y="1096"/>
                  </a:lnTo>
                  <a:lnTo>
                    <a:pt x="710" y="1075"/>
                  </a:lnTo>
                  <a:lnTo>
                    <a:pt x="774" y="1010"/>
                  </a:lnTo>
                  <a:lnTo>
                    <a:pt x="796" y="946"/>
                  </a:lnTo>
                  <a:lnTo>
                    <a:pt x="903" y="366"/>
                  </a:lnTo>
                  <a:lnTo>
                    <a:pt x="903" y="301"/>
                  </a:lnTo>
                  <a:lnTo>
                    <a:pt x="882" y="258"/>
                  </a:lnTo>
                  <a:lnTo>
                    <a:pt x="839" y="215"/>
                  </a:lnTo>
                  <a:lnTo>
                    <a:pt x="774" y="172"/>
                  </a:lnTo>
                  <a:lnTo>
                    <a:pt x="301" y="22"/>
                  </a:lnTo>
                  <a:lnTo>
                    <a:pt x="2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6"/>
            <p:cNvSpPr/>
            <p:nvPr/>
          </p:nvSpPr>
          <p:spPr>
            <a:xfrm>
              <a:off x="6967600" y="-731425"/>
              <a:ext cx="22575" cy="27425"/>
            </a:xfrm>
            <a:custGeom>
              <a:avLst/>
              <a:gdLst/>
              <a:ahLst/>
              <a:cxnLst/>
              <a:rect l="l" t="t" r="r" b="b"/>
              <a:pathLst>
                <a:path w="903" h="1097" fill="none" extrusionOk="0">
                  <a:moveTo>
                    <a:pt x="774" y="172"/>
                  </a:moveTo>
                  <a:lnTo>
                    <a:pt x="301" y="22"/>
                  </a:lnTo>
                  <a:lnTo>
                    <a:pt x="301" y="22"/>
                  </a:lnTo>
                  <a:lnTo>
                    <a:pt x="215" y="0"/>
                  </a:lnTo>
                  <a:lnTo>
                    <a:pt x="151" y="43"/>
                  </a:lnTo>
                  <a:lnTo>
                    <a:pt x="86" y="86"/>
                  </a:lnTo>
                  <a:lnTo>
                    <a:pt x="43" y="172"/>
                  </a:lnTo>
                  <a:lnTo>
                    <a:pt x="0" y="710"/>
                  </a:lnTo>
                  <a:lnTo>
                    <a:pt x="0" y="710"/>
                  </a:lnTo>
                  <a:lnTo>
                    <a:pt x="0" y="774"/>
                  </a:lnTo>
                  <a:lnTo>
                    <a:pt x="22" y="817"/>
                  </a:lnTo>
                  <a:lnTo>
                    <a:pt x="43" y="860"/>
                  </a:lnTo>
                  <a:lnTo>
                    <a:pt x="108" y="903"/>
                  </a:lnTo>
                  <a:lnTo>
                    <a:pt x="538" y="1075"/>
                  </a:lnTo>
                  <a:lnTo>
                    <a:pt x="538" y="1075"/>
                  </a:lnTo>
                  <a:lnTo>
                    <a:pt x="624" y="1096"/>
                  </a:lnTo>
                  <a:lnTo>
                    <a:pt x="710" y="1075"/>
                  </a:lnTo>
                  <a:lnTo>
                    <a:pt x="774" y="1010"/>
                  </a:lnTo>
                  <a:lnTo>
                    <a:pt x="796" y="946"/>
                  </a:lnTo>
                  <a:lnTo>
                    <a:pt x="903" y="366"/>
                  </a:lnTo>
                  <a:lnTo>
                    <a:pt x="903" y="366"/>
                  </a:lnTo>
                  <a:lnTo>
                    <a:pt x="903" y="301"/>
                  </a:lnTo>
                  <a:lnTo>
                    <a:pt x="882" y="258"/>
                  </a:lnTo>
                  <a:lnTo>
                    <a:pt x="839" y="215"/>
                  </a:lnTo>
                  <a:lnTo>
                    <a:pt x="774"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6"/>
            <p:cNvSpPr/>
            <p:nvPr/>
          </p:nvSpPr>
          <p:spPr>
            <a:xfrm>
              <a:off x="6996075" y="-720150"/>
              <a:ext cx="22600" cy="26900"/>
            </a:xfrm>
            <a:custGeom>
              <a:avLst/>
              <a:gdLst/>
              <a:ahLst/>
              <a:cxnLst/>
              <a:rect l="l" t="t" r="r" b="b"/>
              <a:pathLst>
                <a:path w="904" h="1076" extrusionOk="0">
                  <a:moveTo>
                    <a:pt x="215" y="1"/>
                  </a:moveTo>
                  <a:lnTo>
                    <a:pt x="151" y="22"/>
                  </a:lnTo>
                  <a:lnTo>
                    <a:pt x="86" y="87"/>
                  </a:lnTo>
                  <a:lnTo>
                    <a:pt x="43" y="151"/>
                  </a:lnTo>
                  <a:lnTo>
                    <a:pt x="0" y="710"/>
                  </a:lnTo>
                  <a:lnTo>
                    <a:pt x="0" y="753"/>
                  </a:lnTo>
                  <a:lnTo>
                    <a:pt x="22" y="817"/>
                  </a:lnTo>
                  <a:lnTo>
                    <a:pt x="43" y="860"/>
                  </a:lnTo>
                  <a:lnTo>
                    <a:pt x="108" y="882"/>
                  </a:lnTo>
                  <a:lnTo>
                    <a:pt x="538" y="1075"/>
                  </a:lnTo>
                  <a:lnTo>
                    <a:pt x="624" y="1075"/>
                  </a:lnTo>
                  <a:lnTo>
                    <a:pt x="710" y="1054"/>
                  </a:lnTo>
                  <a:lnTo>
                    <a:pt x="774" y="1011"/>
                  </a:lnTo>
                  <a:lnTo>
                    <a:pt x="796" y="925"/>
                  </a:lnTo>
                  <a:lnTo>
                    <a:pt x="903" y="366"/>
                  </a:lnTo>
                  <a:lnTo>
                    <a:pt x="903" y="302"/>
                  </a:lnTo>
                  <a:lnTo>
                    <a:pt x="882" y="237"/>
                  </a:lnTo>
                  <a:lnTo>
                    <a:pt x="839" y="194"/>
                  </a:lnTo>
                  <a:lnTo>
                    <a:pt x="774" y="173"/>
                  </a:lnTo>
                  <a:lnTo>
                    <a:pt x="3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6"/>
            <p:cNvSpPr/>
            <p:nvPr/>
          </p:nvSpPr>
          <p:spPr>
            <a:xfrm>
              <a:off x="6996075" y="-720150"/>
              <a:ext cx="22600" cy="26900"/>
            </a:xfrm>
            <a:custGeom>
              <a:avLst/>
              <a:gdLst/>
              <a:ahLst/>
              <a:cxnLst/>
              <a:rect l="l" t="t" r="r" b="b"/>
              <a:pathLst>
                <a:path w="904" h="1076" fill="none" extrusionOk="0">
                  <a:moveTo>
                    <a:pt x="774" y="173"/>
                  </a:moveTo>
                  <a:lnTo>
                    <a:pt x="301" y="1"/>
                  </a:lnTo>
                  <a:lnTo>
                    <a:pt x="301" y="1"/>
                  </a:lnTo>
                  <a:lnTo>
                    <a:pt x="215" y="1"/>
                  </a:lnTo>
                  <a:lnTo>
                    <a:pt x="151" y="22"/>
                  </a:lnTo>
                  <a:lnTo>
                    <a:pt x="86" y="87"/>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4"/>
                  </a:lnTo>
                  <a:lnTo>
                    <a:pt x="774" y="1011"/>
                  </a:lnTo>
                  <a:lnTo>
                    <a:pt x="796" y="925"/>
                  </a:lnTo>
                  <a:lnTo>
                    <a:pt x="903" y="366"/>
                  </a:lnTo>
                  <a:lnTo>
                    <a:pt x="903" y="366"/>
                  </a:lnTo>
                  <a:lnTo>
                    <a:pt x="903" y="302"/>
                  </a:lnTo>
                  <a:lnTo>
                    <a:pt x="882" y="237"/>
                  </a:lnTo>
                  <a:lnTo>
                    <a:pt x="839" y="194"/>
                  </a:lnTo>
                  <a:lnTo>
                    <a:pt x="774"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56"/>
            <p:cNvSpPr/>
            <p:nvPr/>
          </p:nvSpPr>
          <p:spPr>
            <a:xfrm>
              <a:off x="6103425" y="-1128050"/>
              <a:ext cx="51075" cy="93000"/>
            </a:xfrm>
            <a:custGeom>
              <a:avLst/>
              <a:gdLst/>
              <a:ahLst/>
              <a:cxnLst/>
              <a:rect l="l" t="t" r="r" b="b"/>
              <a:pathLst>
                <a:path w="2043" h="3720" extrusionOk="0">
                  <a:moveTo>
                    <a:pt x="645" y="1"/>
                  </a:moveTo>
                  <a:lnTo>
                    <a:pt x="559" y="44"/>
                  </a:lnTo>
                  <a:lnTo>
                    <a:pt x="495" y="87"/>
                  </a:lnTo>
                  <a:lnTo>
                    <a:pt x="452" y="151"/>
                  </a:lnTo>
                  <a:lnTo>
                    <a:pt x="409" y="216"/>
                  </a:lnTo>
                  <a:lnTo>
                    <a:pt x="387" y="302"/>
                  </a:lnTo>
                  <a:lnTo>
                    <a:pt x="0" y="2881"/>
                  </a:lnTo>
                  <a:lnTo>
                    <a:pt x="0" y="2989"/>
                  </a:lnTo>
                  <a:lnTo>
                    <a:pt x="22" y="3096"/>
                  </a:lnTo>
                  <a:lnTo>
                    <a:pt x="108" y="3204"/>
                  </a:lnTo>
                  <a:lnTo>
                    <a:pt x="194" y="3268"/>
                  </a:lnTo>
                  <a:lnTo>
                    <a:pt x="1075" y="3676"/>
                  </a:lnTo>
                  <a:lnTo>
                    <a:pt x="1161" y="3698"/>
                  </a:lnTo>
                  <a:lnTo>
                    <a:pt x="1247" y="3719"/>
                  </a:lnTo>
                  <a:lnTo>
                    <a:pt x="1333" y="3698"/>
                  </a:lnTo>
                  <a:lnTo>
                    <a:pt x="1398" y="3676"/>
                  </a:lnTo>
                  <a:lnTo>
                    <a:pt x="1462" y="3633"/>
                  </a:lnTo>
                  <a:lnTo>
                    <a:pt x="1527" y="3569"/>
                  </a:lnTo>
                  <a:lnTo>
                    <a:pt x="1570" y="3483"/>
                  </a:lnTo>
                  <a:lnTo>
                    <a:pt x="1591" y="3397"/>
                  </a:lnTo>
                  <a:lnTo>
                    <a:pt x="2043" y="796"/>
                  </a:lnTo>
                  <a:lnTo>
                    <a:pt x="2043" y="667"/>
                  </a:lnTo>
                  <a:lnTo>
                    <a:pt x="2021" y="559"/>
                  </a:lnTo>
                  <a:lnTo>
                    <a:pt x="1935" y="473"/>
                  </a:lnTo>
                  <a:lnTo>
                    <a:pt x="1828" y="387"/>
                  </a:lnTo>
                  <a:lnTo>
                    <a:pt x="882" y="22"/>
                  </a:lnTo>
                  <a:lnTo>
                    <a:pt x="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56"/>
            <p:cNvSpPr/>
            <p:nvPr/>
          </p:nvSpPr>
          <p:spPr>
            <a:xfrm>
              <a:off x="6576350" y="-952325"/>
              <a:ext cx="51625" cy="93000"/>
            </a:xfrm>
            <a:custGeom>
              <a:avLst/>
              <a:gdLst/>
              <a:ahLst/>
              <a:cxnLst/>
              <a:rect l="l" t="t" r="r" b="b"/>
              <a:pathLst>
                <a:path w="2065" h="3720" extrusionOk="0">
                  <a:moveTo>
                    <a:pt x="645" y="1"/>
                  </a:moveTo>
                  <a:lnTo>
                    <a:pt x="559" y="44"/>
                  </a:lnTo>
                  <a:lnTo>
                    <a:pt x="495" y="87"/>
                  </a:lnTo>
                  <a:lnTo>
                    <a:pt x="452" y="151"/>
                  </a:lnTo>
                  <a:lnTo>
                    <a:pt x="409" y="216"/>
                  </a:lnTo>
                  <a:lnTo>
                    <a:pt x="388" y="302"/>
                  </a:lnTo>
                  <a:lnTo>
                    <a:pt x="1" y="2882"/>
                  </a:lnTo>
                  <a:lnTo>
                    <a:pt x="1" y="2989"/>
                  </a:lnTo>
                  <a:lnTo>
                    <a:pt x="44" y="3097"/>
                  </a:lnTo>
                  <a:lnTo>
                    <a:pt x="108" y="3204"/>
                  </a:lnTo>
                  <a:lnTo>
                    <a:pt x="216" y="3268"/>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667"/>
                  </a:lnTo>
                  <a:lnTo>
                    <a:pt x="2021" y="560"/>
                  </a:lnTo>
                  <a:lnTo>
                    <a:pt x="1935" y="452"/>
                  </a:lnTo>
                  <a:lnTo>
                    <a:pt x="1828" y="388"/>
                  </a:lnTo>
                  <a:lnTo>
                    <a:pt x="882" y="22"/>
                  </a:lnTo>
                  <a:lnTo>
                    <a:pt x="8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6"/>
            <p:cNvSpPr/>
            <p:nvPr/>
          </p:nvSpPr>
          <p:spPr>
            <a:xfrm>
              <a:off x="6576350" y="-952325"/>
              <a:ext cx="51625" cy="93000"/>
            </a:xfrm>
            <a:custGeom>
              <a:avLst/>
              <a:gdLst/>
              <a:ahLst/>
              <a:cxnLst/>
              <a:rect l="l" t="t" r="r" b="b"/>
              <a:pathLst>
                <a:path w="2065" h="3720" fill="none" extrusionOk="0">
                  <a:moveTo>
                    <a:pt x="1828" y="388"/>
                  </a:moveTo>
                  <a:lnTo>
                    <a:pt x="882" y="22"/>
                  </a:lnTo>
                  <a:lnTo>
                    <a:pt x="882" y="22"/>
                  </a:lnTo>
                  <a:lnTo>
                    <a:pt x="817" y="1"/>
                  </a:lnTo>
                  <a:lnTo>
                    <a:pt x="731" y="1"/>
                  </a:lnTo>
                  <a:lnTo>
                    <a:pt x="645" y="1"/>
                  </a:lnTo>
                  <a:lnTo>
                    <a:pt x="559" y="44"/>
                  </a:lnTo>
                  <a:lnTo>
                    <a:pt x="495" y="87"/>
                  </a:lnTo>
                  <a:lnTo>
                    <a:pt x="452" y="151"/>
                  </a:lnTo>
                  <a:lnTo>
                    <a:pt x="409" y="216"/>
                  </a:lnTo>
                  <a:lnTo>
                    <a:pt x="388" y="302"/>
                  </a:lnTo>
                  <a:lnTo>
                    <a:pt x="1" y="2882"/>
                  </a:lnTo>
                  <a:lnTo>
                    <a:pt x="1" y="2882"/>
                  </a:lnTo>
                  <a:lnTo>
                    <a:pt x="1" y="2989"/>
                  </a:lnTo>
                  <a:lnTo>
                    <a:pt x="44" y="3097"/>
                  </a:lnTo>
                  <a:lnTo>
                    <a:pt x="108" y="3204"/>
                  </a:lnTo>
                  <a:lnTo>
                    <a:pt x="216" y="3268"/>
                  </a:lnTo>
                  <a:lnTo>
                    <a:pt x="1075" y="3677"/>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796"/>
                  </a:lnTo>
                  <a:lnTo>
                    <a:pt x="2064" y="667"/>
                  </a:lnTo>
                  <a:lnTo>
                    <a:pt x="2021" y="560"/>
                  </a:lnTo>
                  <a:lnTo>
                    <a:pt x="1935" y="452"/>
                  </a:lnTo>
                  <a:lnTo>
                    <a:pt x="1828" y="388"/>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56"/>
            <p:cNvSpPr/>
            <p:nvPr/>
          </p:nvSpPr>
          <p:spPr>
            <a:xfrm>
              <a:off x="7394850" y="-1138800"/>
              <a:ext cx="1057650" cy="643850"/>
            </a:xfrm>
            <a:custGeom>
              <a:avLst/>
              <a:gdLst/>
              <a:ahLst/>
              <a:cxnLst/>
              <a:rect l="l" t="t" r="r" b="b"/>
              <a:pathLst>
                <a:path w="42306" h="25754" fill="none" extrusionOk="0">
                  <a:moveTo>
                    <a:pt x="42305" y="1011"/>
                  </a:moveTo>
                  <a:lnTo>
                    <a:pt x="38350" y="1"/>
                  </a:lnTo>
                  <a:lnTo>
                    <a:pt x="14811" y="14683"/>
                  </a:lnTo>
                  <a:lnTo>
                    <a:pt x="13887" y="15263"/>
                  </a:lnTo>
                  <a:lnTo>
                    <a:pt x="0" y="23926"/>
                  </a:lnTo>
                  <a:lnTo>
                    <a:pt x="0" y="23926"/>
                  </a:lnTo>
                  <a:lnTo>
                    <a:pt x="1096" y="24163"/>
                  </a:lnTo>
                  <a:lnTo>
                    <a:pt x="2279" y="24399"/>
                  </a:lnTo>
                  <a:lnTo>
                    <a:pt x="3547" y="24614"/>
                  </a:lnTo>
                  <a:lnTo>
                    <a:pt x="4923" y="24851"/>
                  </a:lnTo>
                  <a:lnTo>
                    <a:pt x="6385" y="25066"/>
                  </a:lnTo>
                  <a:lnTo>
                    <a:pt x="7932" y="25259"/>
                  </a:lnTo>
                  <a:lnTo>
                    <a:pt x="9545" y="25431"/>
                  </a:lnTo>
                  <a:lnTo>
                    <a:pt x="11264" y="25603"/>
                  </a:lnTo>
                  <a:lnTo>
                    <a:pt x="11264" y="25603"/>
                  </a:lnTo>
                  <a:lnTo>
                    <a:pt x="13220" y="25754"/>
                  </a:lnTo>
                  <a:lnTo>
                    <a:pt x="35341" y="11329"/>
                  </a:lnTo>
                  <a:lnTo>
                    <a:pt x="42305" y="10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56"/>
            <p:cNvSpPr/>
            <p:nvPr/>
          </p:nvSpPr>
          <p:spPr>
            <a:xfrm>
              <a:off x="5455300" y="-1260800"/>
              <a:ext cx="550" cy="3800"/>
            </a:xfrm>
            <a:custGeom>
              <a:avLst/>
              <a:gdLst/>
              <a:ahLst/>
              <a:cxnLst/>
              <a:rect l="l" t="t" r="r" b="b"/>
              <a:pathLst>
                <a:path w="22" h="152" extrusionOk="0">
                  <a:moveTo>
                    <a:pt x="1" y="151"/>
                  </a:moveTo>
                  <a:lnTo>
                    <a:pt x="1" y="151"/>
                  </a:lnTo>
                  <a:lnTo>
                    <a:pt x="1" y="151"/>
                  </a:lnTo>
                  <a:lnTo>
                    <a:pt x="1" y="151"/>
                  </a:lnTo>
                  <a:lnTo>
                    <a:pt x="1" y="151"/>
                  </a:lnTo>
                  <a:close/>
                  <a:moveTo>
                    <a:pt x="1" y="130"/>
                  </a:moveTo>
                  <a:lnTo>
                    <a:pt x="1" y="130"/>
                  </a:lnTo>
                  <a:lnTo>
                    <a:pt x="1" y="130"/>
                  </a:lnTo>
                  <a:lnTo>
                    <a:pt x="1" y="130"/>
                  </a:lnTo>
                  <a:lnTo>
                    <a:pt x="1" y="130"/>
                  </a:lnTo>
                  <a:close/>
                  <a:moveTo>
                    <a:pt x="1" y="130"/>
                  </a:moveTo>
                  <a:lnTo>
                    <a:pt x="1" y="130"/>
                  </a:lnTo>
                  <a:lnTo>
                    <a:pt x="1" y="130"/>
                  </a:lnTo>
                  <a:lnTo>
                    <a:pt x="1" y="130"/>
                  </a:lnTo>
                  <a:lnTo>
                    <a:pt x="1" y="130"/>
                  </a:lnTo>
                  <a:close/>
                  <a:moveTo>
                    <a:pt x="1" y="108"/>
                  </a:moveTo>
                  <a:lnTo>
                    <a:pt x="1" y="108"/>
                  </a:lnTo>
                  <a:lnTo>
                    <a:pt x="1" y="108"/>
                  </a:lnTo>
                  <a:lnTo>
                    <a:pt x="1" y="108"/>
                  </a:lnTo>
                  <a:lnTo>
                    <a:pt x="1" y="108"/>
                  </a:lnTo>
                  <a:close/>
                  <a:moveTo>
                    <a:pt x="1" y="87"/>
                  </a:moveTo>
                  <a:lnTo>
                    <a:pt x="1" y="87"/>
                  </a:lnTo>
                  <a:lnTo>
                    <a:pt x="1" y="108"/>
                  </a:lnTo>
                  <a:lnTo>
                    <a:pt x="1" y="108"/>
                  </a:lnTo>
                  <a:lnTo>
                    <a:pt x="1" y="87"/>
                  </a:lnTo>
                  <a:close/>
                  <a:moveTo>
                    <a:pt x="1" y="87"/>
                  </a:moveTo>
                  <a:lnTo>
                    <a:pt x="1" y="87"/>
                  </a:lnTo>
                  <a:lnTo>
                    <a:pt x="1" y="87"/>
                  </a:lnTo>
                  <a:lnTo>
                    <a:pt x="1" y="87"/>
                  </a:lnTo>
                  <a:lnTo>
                    <a:pt x="1" y="87"/>
                  </a:lnTo>
                  <a:close/>
                  <a:moveTo>
                    <a:pt x="1" y="65"/>
                  </a:moveTo>
                  <a:lnTo>
                    <a:pt x="1" y="65"/>
                  </a:lnTo>
                  <a:lnTo>
                    <a:pt x="1" y="65"/>
                  </a:lnTo>
                  <a:lnTo>
                    <a:pt x="1" y="65"/>
                  </a:lnTo>
                  <a:lnTo>
                    <a:pt x="1" y="65"/>
                  </a:lnTo>
                  <a:close/>
                  <a:moveTo>
                    <a:pt x="1" y="65"/>
                  </a:moveTo>
                  <a:lnTo>
                    <a:pt x="1" y="65"/>
                  </a:lnTo>
                  <a:lnTo>
                    <a:pt x="1" y="65"/>
                  </a:lnTo>
                  <a:lnTo>
                    <a:pt x="1" y="65"/>
                  </a:lnTo>
                  <a:lnTo>
                    <a:pt x="1" y="65"/>
                  </a:lnTo>
                  <a:close/>
                  <a:moveTo>
                    <a:pt x="1" y="44"/>
                  </a:moveTo>
                  <a:lnTo>
                    <a:pt x="1" y="44"/>
                  </a:lnTo>
                  <a:lnTo>
                    <a:pt x="1" y="44"/>
                  </a:lnTo>
                  <a:lnTo>
                    <a:pt x="1" y="44"/>
                  </a:lnTo>
                  <a:lnTo>
                    <a:pt x="1" y="44"/>
                  </a:lnTo>
                  <a:close/>
                  <a:moveTo>
                    <a:pt x="22" y="44"/>
                  </a:moveTo>
                  <a:lnTo>
                    <a:pt x="22" y="44"/>
                  </a:lnTo>
                  <a:lnTo>
                    <a:pt x="22" y="44"/>
                  </a:lnTo>
                  <a:lnTo>
                    <a:pt x="22" y="44"/>
                  </a:lnTo>
                  <a:lnTo>
                    <a:pt x="22" y="44"/>
                  </a:lnTo>
                  <a:close/>
                  <a:moveTo>
                    <a:pt x="22" y="22"/>
                  </a:moveTo>
                  <a:lnTo>
                    <a:pt x="22" y="22"/>
                  </a:lnTo>
                  <a:lnTo>
                    <a:pt x="22" y="22"/>
                  </a:lnTo>
                  <a:lnTo>
                    <a:pt x="22" y="22"/>
                  </a:lnTo>
                  <a:lnTo>
                    <a:pt x="22" y="22"/>
                  </a:lnTo>
                  <a:close/>
                  <a:moveTo>
                    <a:pt x="22" y="1"/>
                  </a:moveTo>
                  <a:lnTo>
                    <a:pt x="22" y="1"/>
                  </a:lnTo>
                  <a:lnTo>
                    <a:pt x="22" y="1"/>
                  </a:lnTo>
                  <a:lnTo>
                    <a:pt x="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56"/>
            <p:cNvSpPr/>
            <p:nvPr/>
          </p:nvSpPr>
          <p:spPr>
            <a:xfrm>
              <a:off x="5455300" y="-1257025"/>
              <a:ext cx="25" cy="25"/>
            </a:xfrm>
            <a:custGeom>
              <a:avLst/>
              <a:gdLst/>
              <a:ahLst/>
              <a:cxnLst/>
              <a:rect l="l" t="t" r="r" b="b"/>
              <a:pathLst>
                <a:path w="1" h="1" fill="none" extrusionOk="0">
                  <a:moveTo>
                    <a:pt x="1" y="0"/>
                  </a:moveTo>
                  <a:lnTo>
                    <a:pt x="1" y="0"/>
                  </a:lnTo>
                  <a:lnTo>
                    <a:pt x="1" y="0"/>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6"/>
            <p:cNvSpPr/>
            <p:nvPr/>
          </p:nvSpPr>
          <p:spPr>
            <a:xfrm>
              <a:off x="5455300" y="-1257575"/>
              <a:ext cx="25" cy="25"/>
            </a:xfrm>
            <a:custGeom>
              <a:avLst/>
              <a:gdLst/>
              <a:ahLst/>
              <a:cxnLst/>
              <a:rect l="l" t="t" r="r" b="b"/>
              <a:pathLst>
                <a:path w="1" h="1" fill="none" extrusionOk="0">
                  <a:moveTo>
                    <a:pt x="1" y="1"/>
                  </a:moveTo>
                  <a:lnTo>
                    <a:pt x="1" y="1"/>
                  </a:ln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6"/>
            <p:cNvSpPr/>
            <p:nvPr/>
          </p:nvSpPr>
          <p:spPr>
            <a:xfrm>
              <a:off x="5455300" y="-1257575"/>
              <a:ext cx="25" cy="25"/>
            </a:xfrm>
            <a:custGeom>
              <a:avLst/>
              <a:gdLst/>
              <a:ahLst/>
              <a:cxnLst/>
              <a:rect l="l" t="t" r="r" b="b"/>
              <a:pathLst>
                <a:path w="1" h="1" fill="none" extrusionOk="0">
                  <a:moveTo>
                    <a:pt x="1" y="1"/>
                  </a:moveTo>
                  <a:lnTo>
                    <a:pt x="1" y="1"/>
                  </a:ln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6"/>
            <p:cNvSpPr/>
            <p:nvPr/>
          </p:nvSpPr>
          <p:spPr>
            <a:xfrm>
              <a:off x="5455300" y="-1258100"/>
              <a:ext cx="25" cy="25"/>
            </a:xfrm>
            <a:custGeom>
              <a:avLst/>
              <a:gdLst/>
              <a:ahLst/>
              <a:cxnLst/>
              <a:rect l="l" t="t" r="r" b="b"/>
              <a:pathLst>
                <a:path w="1" h="1" fill="none" extrusionOk="0">
                  <a:moveTo>
                    <a:pt x="1" y="0"/>
                  </a:moveTo>
                  <a:lnTo>
                    <a:pt x="1" y="0"/>
                  </a:lnTo>
                  <a:lnTo>
                    <a:pt x="1" y="0"/>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56"/>
            <p:cNvSpPr/>
            <p:nvPr/>
          </p:nvSpPr>
          <p:spPr>
            <a:xfrm>
              <a:off x="5455300" y="-1258650"/>
              <a:ext cx="25" cy="575"/>
            </a:xfrm>
            <a:custGeom>
              <a:avLst/>
              <a:gdLst/>
              <a:ahLst/>
              <a:cxnLst/>
              <a:rect l="l" t="t" r="r" b="b"/>
              <a:pathLst>
                <a:path w="1" h="23" fill="none" extrusionOk="0">
                  <a:moveTo>
                    <a:pt x="1" y="1"/>
                  </a:moveTo>
                  <a:lnTo>
                    <a:pt x="1" y="1"/>
                  </a:lnTo>
                  <a:lnTo>
                    <a:pt x="1" y="22"/>
                  </a:lnTo>
                  <a:lnTo>
                    <a:pt x="1" y="22"/>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56"/>
            <p:cNvSpPr/>
            <p:nvPr/>
          </p:nvSpPr>
          <p:spPr>
            <a:xfrm>
              <a:off x="5455300" y="-1258650"/>
              <a:ext cx="25" cy="25"/>
            </a:xfrm>
            <a:custGeom>
              <a:avLst/>
              <a:gdLst/>
              <a:ahLst/>
              <a:cxnLst/>
              <a:rect l="l" t="t" r="r" b="b"/>
              <a:pathLst>
                <a:path w="1" h="1" fill="none" extrusionOk="0">
                  <a:moveTo>
                    <a:pt x="1" y="1"/>
                  </a:moveTo>
                  <a:lnTo>
                    <a:pt x="1" y="1"/>
                  </a:ln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6"/>
            <p:cNvSpPr/>
            <p:nvPr/>
          </p:nvSpPr>
          <p:spPr>
            <a:xfrm>
              <a:off x="5455300" y="-1259175"/>
              <a:ext cx="25" cy="25"/>
            </a:xfrm>
            <a:custGeom>
              <a:avLst/>
              <a:gdLst/>
              <a:ahLst/>
              <a:cxnLst/>
              <a:rect l="l" t="t" r="r" b="b"/>
              <a:pathLst>
                <a:path w="1" h="1" fill="none" extrusionOk="0">
                  <a:moveTo>
                    <a:pt x="1" y="0"/>
                  </a:moveTo>
                  <a:lnTo>
                    <a:pt x="1" y="0"/>
                  </a:lnTo>
                  <a:lnTo>
                    <a:pt x="1" y="0"/>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6"/>
            <p:cNvSpPr/>
            <p:nvPr/>
          </p:nvSpPr>
          <p:spPr>
            <a:xfrm>
              <a:off x="5455300" y="-1259175"/>
              <a:ext cx="25" cy="25"/>
            </a:xfrm>
            <a:custGeom>
              <a:avLst/>
              <a:gdLst/>
              <a:ahLst/>
              <a:cxnLst/>
              <a:rect l="l" t="t" r="r" b="b"/>
              <a:pathLst>
                <a:path w="1" h="1" fill="none" extrusionOk="0">
                  <a:moveTo>
                    <a:pt x="1" y="0"/>
                  </a:moveTo>
                  <a:lnTo>
                    <a:pt x="1" y="0"/>
                  </a:lnTo>
                  <a:lnTo>
                    <a:pt x="1" y="0"/>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6"/>
            <p:cNvSpPr/>
            <p:nvPr/>
          </p:nvSpPr>
          <p:spPr>
            <a:xfrm>
              <a:off x="5455300" y="-1259725"/>
              <a:ext cx="25" cy="25"/>
            </a:xfrm>
            <a:custGeom>
              <a:avLst/>
              <a:gdLst/>
              <a:ahLst/>
              <a:cxnLst/>
              <a:rect l="l" t="t" r="r" b="b"/>
              <a:pathLst>
                <a:path w="1" h="1" fill="none" extrusionOk="0">
                  <a:moveTo>
                    <a:pt x="1" y="1"/>
                  </a:moveTo>
                  <a:lnTo>
                    <a:pt x="1" y="1"/>
                  </a:ln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56"/>
            <p:cNvSpPr/>
            <p:nvPr/>
          </p:nvSpPr>
          <p:spPr>
            <a:xfrm>
              <a:off x="5455825" y="-1259725"/>
              <a:ext cx="25" cy="25"/>
            </a:xfrm>
            <a:custGeom>
              <a:avLst/>
              <a:gdLst/>
              <a:ahLst/>
              <a:cxnLst/>
              <a:rect l="l" t="t" r="r" b="b"/>
              <a:pathLst>
                <a:path w="1" h="1" fill="none" extrusionOk="0">
                  <a:moveTo>
                    <a:pt x="1" y="1"/>
                  </a:moveTo>
                  <a:lnTo>
                    <a:pt x="1" y="1"/>
                  </a:ln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56"/>
            <p:cNvSpPr/>
            <p:nvPr/>
          </p:nvSpPr>
          <p:spPr>
            <a:xfrm>
              <a:off x="5455825" y="-1260250"/>
              <a:ext cx="25" cy="25"/>
            </a:xfrm>
            <a:custGeom>
              <a:avLst/>
              <a:gdLst/>
              <a:ahLst/>
              <a:cxnLst/>
              <a:rect l="l" t="t" r="r" b="b"/>
              <a:pathLst>
                <a:path w="1" h="1" fill="none" extrusionOk="0">
                  <a:moveTo>
                    <a:pt x="1" y="0"/>
                  </a:moveTo>
                  <a:lnTo>
                    <a:pt x="1" y="0"/>
                  </a:lnTo>
                  <a:lnTo>
                    <a:pt x="1" y="0"/>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6"/>
            <p:cNvSpPr/>
            <p:nvPr/>
          </p:nvSpPr>
          <p:spPr>
            <a:xfrm>
              <a:off x="5455825" y="-1260800"/>
              <a:ext cx="25" cy="25"/>
            </a:xfrm>
            <a:custGeom>
              <a:avLst/>
              <a:gdLst/>
              <a:ahLst/>
              <a:cxnLst/>
              <a:rect l="l" t="t" r="r" b="b"/>
              <a:pathLst>
                <a:path w="1" h="1" fill="none" extrusionOk="0">
                  <a:moveTo>
                    <a:pt x="1" y="1"/>
                  </a:move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6"/>
            <p:cNvSpPr/>
            <p:nvPr/>
          </p:nvSpPr>
          <p:spPr>
            <a:xfrm>
              <a:off x="5454775" y="-1315075"/>
              <a:ext cx="2213100" cy="815300"/>
            </a:xfrm>
            <a:custGeom>
              <a:avLst/>
              <a:gdLst/>
              <a:ahLst/>
              <a:cxnLst/>
              <a:rect l="l" t="t" r="r" b="b"/>
              <a:pathLst>
                <a:path w="88524" h="32612" extrusionOk="0">
                  <a:moveTo>
                    <a:pt x="60750" y="23346"/>
                  </a:moveTo>
                  <a:lnTo>
                    <a:pt x="60814" y="23368"/>
                  </a:lnTo>
                  <a:lnTo>
                    <a:pt x="61287" y="23518"/>
                  </a:lnTo>
                  <a:lnTo>
                    <a:pt x="61352" y="23561"/>
                  </a:lnTo>
                  <a:lnTo>
                    <a:pt x="61395" y="23604"/>
                  </a:lnTo>
                  <a:lnTo>
                    <a:pt x="61416" y="23647"/>
                  </a:lnTo>
                  <a:lnTo>
                    <a:pt x="61416" y="23712"/>
                  </a:lnTo>
                  <a:lnTo>
                    <a:pt x="61309" y="24292"/>
                  </a:lnTo>
                  <a:lnTo>
                    <a:pt x="61287" y="24356"/>
                  </a:lnTo>
                  <a:lnTo>
                    <a:pt x="61244" y="24399"/>
                  </a:lnTo>
                  <a:lnTo>
                    <a:pt x="61201" y="24421"/>
                  </a:lnTo>
                  <a:lnTo>
                    <a:pt x="61137" y="24442"/>
                  </a:lnTo>
                  <a:lnTo>
                    <a:pt x="61051" y="24421"/>
                  </a:lnTo>
                  <a:lnTo>
                    <a:pt x="60621" y="24249"/>
                  </a:lnTo>
                  <a:lnTo>
                    <a:pt x="60556" y="24206"/>
                  </a:lnTo>
                  <a:lnTo>
                    <a:pt x="60535" y="24163"/>
                  </a:lnTo>
                  <a:lnTo>
                    <a:pt x="60513" y="24120"/>
                  </a:lnTo>
                  <a:lnTo>
                    <a:pt x="60513" y="24056"/>
                  </a:lnTo>
                  <a:lnTo>
                    <a:pt x="60556" y="23518"/>
                  </a:lnTo>
                  <a:lnTo>
                    <a:pt x="60599" y="23454"/>
                  </a:lnTo>
                  <a:lnTo>
                    <a:pt x="60642" y="23389"/>
                  </a:lnTo>
                  <a:lnTo>
                    <a:pt x="60685" y="23368"/>
                  </a:lnTo>
                  <a:lnTo>
                    <a:pt x="60750" y="23346"/>
                  </a:lnTo>
                  <a:close/>
                  <a:moveTo>
                    <a:pt x="61953" y="23798"/>
                  </a:moveTo>
                  <a:lnTo>
                    <a:pt x="62426" y="23970"/>
                  </a:lnTo>
                  <a:lnTo>
                    <a:pt x="62491" y="23991"/>
                  </a:lnTo>
                  <a:lnTo>
                    <a:pt x="62534" y="24034"/>
                  </a:lnTo>
                  <a:lnTo>
                    <a:pt x="62555" y="24099"/>
                  </a:lnTo>
                  <a:lnTo>
                    <a:pt x="62555" y="24163"/>
                  </a:lnTo>
                  <a:lnTo>
                    <a:pt x="62448" y="24722"/>
                  </a:lnTo>
                  <a:lnTo>
                    <a:pt x="62426" y="24786"/>
                  </a:lnTo>
                  <a:lnTo>
                    <a:pt x="62383" y="24829"/>
                  </a:lnTo>
                  <a:lnTo>
                    <a:pt x="62319" y="24872"/>
                  </a:lnTo>
                  <a:lnTo>
                    <a:pt x="62190" y="24872"/>
                  </a:lnTo>
                  <a:lnTo>
                    <a:pt x="61760" y="24679"/>
                  </a:lnTo>
                  <a:lnTo>
                    <a:pt x="61695" y="24657"/>
                  </a:lnTo>
                  <a:lnTo>
                    <a:pt x="61674" y="24614"/>
                  </a:lnTo>
                  <a:lnTo>
                    <a:pt x="61652" y="24550"/>
                  </a:lnTo>
                  <a:lnTo>
                    <a:pt x="61652" y="24507"/>
                  </a:lnTo>
                  <a:lnTo>
                    <a:pt x="61695" y="23948"/>
                  </a:lnTo>
                  <a:lnTo>
                    <a:pt x="61717" y="23884"/>
                  </a:lnTo>
                  <a:lnTo>
                    <a:pt x="61760" y="23841"/>
                  </a:lnTo>
                  <a:lnTo>
                    <a:pt x="61824" y="23798"/>
                  </a:lnTo>
                  <a:close/>
                  <a:moveTo>
                    <a:pt x="1268" y="1"/>
                  </a:moveTo>
                  <a:lnTo>
                    <a:pt x="1053" y="194"/>
                  </a:lnTo>
                  <a:lnTo>
                    <a:pt x="860" y="409"/>
                  </a:lnTo>
                  <a:lnTo>
                    <a:pt x="666" y="646"/>
                  </a:lnTo>
                  <a:lnTo>
                    <a:pt x="494" y="904"/>
                  </a:lnTo>
                  <a:lnTo>
                    <a:pt x="344" y="1183"/>
                  </a:lnTo>
                  <a:lnTo>
                    <a:pt x="215" y="1484"/>
                  </a:lnTo>
                  <a:lnTo>
                    <a:pt x="107" y="1806"/>
                  </a:lnTo>
                  <a:lnTo>
                    <a:pt x="43" y="2172"/>
                  </a:lnTo>
                  <a:lnTo>
                    <a:pt x="43" y="2193"/>
                  </a:lnTo>
                  <a:lnTo>
                    <a:pt x="43" y="2215"/>
                  </a:lnTo>
                  <a:lnTo>
                    <a:pt x="22" y="2215"/>
                  </a:lnTo>
                  <a:lnTo>
                    <a:pt x="22" y="2236"/>
                  </a:lnTo>
                  <a:lnTo>
                    <a:pt x="22" y="2258"/>
                  </a:lnTo>
                  <a:lnTo>
                    <a:pt x="22" y="2279"/>
                  </a:lnTo>
                  <a:lnTo>
                    <a:pt x="22" y="2301"/>
                  </a:lnTo>
                  <a:lnTo>
                    <a:pt x="22" y="2322"/>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6638" y="11372"/>
                  </a:lnTo>
                  <a:lnTo>
                    <a:pt x="21045" y="12899"/>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766" y="29731"/>
                  </a:lnTo>
                  <a:lnTo>
                    <a:pt x="73046" y="29817"/>
                  </a:lnTo>
                  <a:lnTo>
                    <a:pt x="73884" y="30053"/>
                  </a:lnTo>
                  <a:lnTo>
                    <a:pt x="75217" y="30419"/>
                  </a:lnTo>
                  <a:lnTo>
                    <a:pt x="76077" y="30634"/>
                  </a:lnTo>
                  <a:lnTo>
                    <a:pt x="77044" y="30848"/>
                  </a:lnTo>
                  <a:lnTo>
                    <a:pt x="77610" y="30973"/>
                  </a:lnTo>
                  <a:lnTo>
                    <a:pt x="82246" y="2807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59675" y="22916"/>
                  </a:lnTo>
                  <a:lnTo>
                    <a:pt x="60148" y="23088"/>
                  </a:lnTo>
                  <a:lnTo>
                    <a:pt x="60212" y="23110"/>
                  </a:lnTo>
                  <a:lnTo>
                    <a:pt x="60255" y="23153"/>
                  </a:lnTo>
                  <a:lnTo>
                    <a:pt x="60277" y="23217"/>
                  </a:lnTo>
                  <a:lnTo>
                    <a:pt x="60277" y="23282"/>
                  </a:lnTo>
                  <a:lnTo>
                    <a:pt x="60191" y="23841"/>
                  </a:lnTo>
                  <a:lnTo>
                    <a:pt x="60148" y="23905"/>
                  </a:lnTo>
                  <a:lnTo>
                    <a:pt x="60105" y="23948"/>
                  </a:lnTo>
                  <a:lnTo>
                    <a:pt x="60062" y="23991"/>
                  </a:lnTo>
                  <a:lnTo>
                    <a:pt x="59911" y="23991"/>
                  </a:lnTo>
                  <a:lnTo>
                    <a:pt x="59481" y="23798"/>
                  </a:lnTo>
                  <a:lnTo>
                    <a:pt x="59417" y="23776"/>
                  </a:lnTo>
                  <a:lnTo>
                    <a:pt x="59395" y="23733"/>
                  </a:lnTo>
                  <a:lnTo>
                    <a:pt x="59374" y="23669"/>
                  </a:lnTo>
                  <a:lnTo>
                    <a:pt x="59374" y="23626"/>
                  </a:lnTo>
                  <a:lnTo>
                    <a:pt x="59438" y="23067"/>
                  </a:lnTo>
                  <a:lnTo>
                    <a:pt x="59460" y="23002"/>
                  </a:lnTo>
                  <a:lnTo>
                    <a:pt x="59503" y="22959"/>
                  </a:lnTo>
                  <a:lnTo>
                    <a:pt x="59546" y="22916"/>
                  </a:lnTo>
                  <a:lnTo>
                    <a:pt x="59675" y="22916"/>
                  </a:lnTo>
                  <a:lnTo>
                    <a:pt x="59116" y="22723"/>
                  </a:lnTo>
                  <a:lnTo>
                    <a:pt x="59137" y="22787"/>
                  </a:lnTo>
                  <a:lnTo>
                    <a:pt x="59137" y="22830"/>
                  </a:lnTo>
                  <a:lnTo>
                    <a:pt x="59051" y="23411"/>
                  </a:lnTo>
                  <a:lnTo>
                    <a:pt x="59030" y="23475"/>
                  </a:lnTo>
                  <a:lnTo>
                    <a:pt x="58965" y="23518"/>
                  </a:lnTo>
                  <a:lnTo>
                    <a:pt x="58922" y="23540"/>
                  </a:lnTo>
                  <a:lnTo>
                    <a:pt x="58858" y="23561"/>
                  </a:lnTo>
                  <a:lnTo>
                    <a:pt x="58772" y="23540"/>
                  </a:lnTo>
                  <a:lnTo>
                    <a:pt x="58342" y="23368"/>
                  </a:lnTo>
                  <a:lnTo>
                    <a:pt x="58299" y="23325"/>
                  </a:lnTo>
                  <a:lnTo>
                    <a:pt x="58256" y="23282"/>
                  </a:lnTo>
                  <a:lnTo>
                    <a:pt x="58234" y="23239"/>
                  </a:lnTo>
                  <a:lnTo>
                    <a:pt x="58234" y="23174"/>
                  </a:lnTo>
                  <a:lnTo>
                    <a:pt x="58299" y="22637"/>
                  </a:lnTo>
                  <a:lnTo>
                    <a:pt x="58299" y="22594"/>
                  </a:lnTo>
                  <a:lnTo>
                    <a:pt x="58342" y="22551"/>
                  </a:lnTo>
                  <a:lnTo>
                    <a:pt x="58363" y="22508"/>
                  </a:lnTo>
                  <a:lnTo>
                    <a:pt x="58428" y="22486"/>
                  </a:lnTo>
                  <a:lnTo>
                    <a:pt x="57998" y="22336"/>
                  </a:lnTo>
                  <a:lnTo>
                    <a:pt x="57998" y="22400"/>
                  </a:lnTo>
                  <a:lnTo>
                    <a:pt x="57912" y="22959"/>
                  </a:lnTo>
                  <a:lnTo>
                    <a:pt x="57891" y="23024"/>
                  </a:lnTo>
                  <a:lnTo>
                    <a:pt x="57848" y="23088"/>
                  </a:lnTo>
                  <a:lnTo>
                    <a:pt x="57783" y="23110"/>
                  </a:lnTo>
                  <a:lnTo>
                    <a:pt x="57719" y="23131"/>
                  </a:lnTo>
                  <a:lnTo>
                    <a:pt x="57633" y="23110"/>
                  </a:lnTo>
                  <a:lnTo>
                    <a:pt x="57203" y="22916"/>
                  </a:lnTo>
                  <a:lnTo>
                    <a:pt x="57160" y="22895"/>
                  </a:lnTo>
                  <a:lnTo>
                    <a:pt x="57117" y="22852"/>
                  </a:lnTo>
                  <a:lnTo>
                    <a:pt x="57095" y="22809"/>
                  </a:lnTo>
                  <a:lnTo>
                    <a:pt x="57095" y="22744"/>
                  </a:lnTo>
                  <a:lnTo>
                    <a:pt x="57160" y="22185"/>
                  </a:lnTo>
                  <a:lnTo>
                    <a:pt x="57181" y="22121"/>
                  </a:lnTo>
                  <a:lnTo>
                    <a:pt x="57224" y="22078"/>
                  </a:lnTo>
                  <a:lnTo>
                    <a:pt x="56859" y="21949"/>
                  </a:lnTo>
                  <a:lnTo>
                    <a:pt x="56859" y="21970"/>
                  </a:lnTo>
                  <a:lnTo>
                    <a:pt x="56773" y="22529"/>
                  </a:lnTo>
                  <a:lnTo>
                    <a:pt x="56751" y="22594"/>
                  </a:lnTo>
                  <a:lnTo>
                    <a:pt x="56708" y="22637"/>
                  </a:lnTo>
                  <a:lnTo>
                    <a:pt x="56644" y="22680"/>
                  </a:lnTo>
                  <a:lnTo>
                    <a:pt x="56579" y="22680"/>
                  </a:lnTo>
                  <a:lnTo>
                    <a:pt x="56515" y="22658"/>
                  </a:lnTo>
                  <a:lnTo>
                    <a:pt x="56063" y="22486"/>
                  </a:lnTo>
                  <a:lnTo>
                    <a:pt x="56020" y="22465"/>
                  </a:lnTo>
                  <a:lnTo>
                    <a:pt x="55977" y="22422"/>
                  </a:lnTo>
                  <a:lnTo>
                    <a:pt x="55956" y="22357"/>
                  </a:lnTo>
                  <a:lnTo>
                    <a:pt x="55956" y="22293"/>
                  </a:lnTo>
                  <a:lnTo>
                    <a:pt x="56020" y="21755"/>
                  </a:lnTo>
                  <a:lnTo>
                    <a:pt x="56063" y="21669"/>
                  </a:lnTo>
                  <a:lnTo>
                    <a:pt x="55719" y="21562"/>
                  </a:lnTo>
                  <a:lnTo>
                    <a:pt x="55633" y="22078"/>
                  </a:lnTo>
                  <a:lnTo>
                    <a:pt x="55612" y="22142"/>
                  </a:lnTo>
                  <a:lnTo>
                    <a:pt x="55569" y="22207"/>
                  </a:lnTo>
                  <a:lnTo>
                    <a:pt x="55504" y="22228"/>
                  </a:lnTo>
                  <a:lnTo>
                    <a:pt x="55440" y="22250"/>
                  </a:lnTo>
                  <a:lnTo>
                    <a:pt x="55375" y="22228"/>
                  </a:lnTo>
                  <a:lnTo>
                    <a:pt x="54924" y="22056"/>
                  </a:lnTo>
                  <a:lnTo>
                    <a:pt x="54881" y="22013"/>
                  </a:lnTo>
                  <a:lnTo>
                    <a:pt x="54838" y="21970"/>
                  </a:lnTo>
                  <a:lnTo>
                    <a:pt x="54817" y="21927"/>
                  </a:lnTo>
                  <a:lnTo>
                    <a:pt x="54817" y="21863"/>
                  </a:lnTo>
                  <a:lnTo>
                    <a:pt x="54881" y="21325"/>
                  </a:lnTo>
                  <a:lnTo>
                    <a:pt x="54903" y="21261"/>
                  </a:lnTo>
                  <a:lnTo>
                    <a:pt x="54580" y="21153"/>
                  </a:lnTo>
                  <a:lnTo>
                    <a:pt x="54494" y="21648"/>
                  </a:lnTo>
                  <a:lnTo>
                    <a:pt x="54473" y="21712"/>
                  </a:lnTo>
                  <a:lnTo>
                    <a:pt x="54430" y="21755"/>
                  </a:lnTo>
                  <a:lnTo>
                    <a:pt x="54365" y="21798"/>
                  </a:lnTo>
                  <a:lnTo>
                    <a:pt x="54236" y="21798"/>
                  </a:lnTo>
                  <a:lnTo>
                    <a:pt x="53785" y="21605"/>
                  </a:lnTo>
                  <a:lnTo>
                    <a:pt x="53742" y="21583"/>
                  </a:lnTo>
                  <a:lnTo>
                    <a:pt x="53699" y="21540"/>
                  </a:lnTo>
                  <a:lnTo>
                    <a:pt x="53677" y="21476"/>
                  </a:lnTo>
                  <a:lnTo>
                    <a:pt x="53677" y="21433"/>
                  </a:lnTo>
                  <a:lnTo>
                    <a:pt x="53742" y="20874"/>
                  </a:lnTo>
                  <a:lnTo>
                    <a:pt x="53441" y="20767"/>
                  </a:lnTo>
                  <a:lnTo>
                    <a:pt x="53355" y="21218"/>
                  </a:lnTo>
                  <a:lnTo>
                    <a:pt x="53333" y="21261"/>
                  </a:lnTo>
                  <a:lnTo>
                    <a:pt x="53290" y="21325"/>
                  </a:lnTo>
                  <a:lnTo>
                    <a:pt x="53226" y="21347"/>
                  </a:lnTo>
                  <a:lnTo>
                    <a:pt x="53161" y="21368"/>
                  </a:lnTo>
                  <a:lnTo>
                    <a:pt x="53097" y="21347"/>
                  </a:lnTo>
                  <a:lnTo>
                    <a:pt x="52645" y="21175"/>
                  </a:lnTo>
                  <a:lnTo>
                    <a:pt x="52602" y="21132"/>
                  </a:lnTo>
                  <a:lnTo>
                    <a:pt x="52559" y="21089"/>
                  </a:lnTo>
                  <a:lnTo>
                    <a:pt x="52538" y="21046"/>
                  </a:lnTo>
                  <a:lnTo>
                    <a:pt x="52538" y="20981"/>
                  </a:lnTo>
                  <a:lnTo>
                    <a:pt x="52602" y="20487"/>
                  </a:lnTo>
                  <a:lnTo>
                    <a:pt x="52280" y="20380"/>
                  </a:lnTo>
                  <a:lnTo>
                    <a:pt x="52215" y="20767"/>
                  </a:lnTo>
                  <a:lnTo>
                    <a:pt x="52194" y="20831"/>
                  </a:lnTo>
                  <a:lnTo>
                    <a:pt x="52151" y="20874"/>
                  </a:lnTo>
                  <a:lnTo>
                    <a:pt x="52086" y="20917"/>
                  </a:lnTo>
                  <a:lnTo>
                    <a:pt x="51957" y="20917"/>
                  </a:lnTo>
                  <a:lnTo>
                    <a:pt x="51506" y="20724"/>
                  </a:lnTo>
                  <a:lnTo>
                    <a:pt x="51463" y="20702"/>
                  </a:lnTo>
                  <a:lnTo>
                    <a:pt x="51420" y="20659"/>
                  </a:lnTo>
                  <a:lnTo>
                    <a:pt x="51420" y="20595"/>
                  </a:lnTo>
                  <a:lnTo>
                    <a:pt x="51420" y="20552"/>
                  </a:lnTo>
                  <a:lnTo>
                    <a:pt x="51463" y="20079"/>
                  </a:lnTo>
                  <a:lnTo>
                    <a:pt x="51141" y="19971"/>
                  </a:lnTo>
                  <a:lnTo>
                    <a:pt x="51076" y="20337"/>
                  </a:lnTo>
                  <a:lnTo>
                    <a:pt x="51055" y="20401"/>
                  </a:lnTo>
                  <a:lnTo>
                    <a:pt x="51012" y="20444"/>
                  </a:lnTo>
                  <a:lnTo>
                    <a:pt x="50969" y="20466"/>
                  </a:lnTo>
                  <a:lnTo>
                    <a:pt x="50883" y="20487"/>
                  </a:lnTo>
                  <a:lnTo>
                    <a:pt x="50818" y="20466"/>
                  </a:lnTo>
                  <a:lnTo>
                    <a:pt x="50388" y="20294"/>
                  </a:lnTo>
                  <a:lnTo>
                    <a:pt x="50324" y="20251"/>
                  </a:lnTo>
                  <a:lnTo>
                    <a:pt x="50302" y="20208"/>
                  </a:lnTo>
                  <a:lnTo>
                    <a:pt x="50281" y="20165"/>
                  </a:lnTo>
                  <a:lnTo>
                    <a:pt x="50281" y="20100"/>
                  </a:lnTo>
                  <a:lnTo>
                    <a:pt x="50324" y="19692"/>
                  </a:lnTo>
                  <a:lnTo>
                    <a:pt x="50001" y="19584"/>
                  </a:lnTo>
                  <a:lnTo>
                    <a:pt x="49937" y="19885"/>
                  </a:lnTo>
                  <a:lnTo>
                    <a:pt x="49915" y="19950"/>
                  </a:lnTo>
                  <a:lnTo>
                    <a:pt x="49872" y="20014"/>
                  </a:lnTo>
                  <a:lnTo>
                    <a:pt x="49829" y="20036"/>
                  </a:lnTo>
                  <a:lnTo>
                    <a:pt x="49765" y="20057"/>
                  </a:lnTo>
                  <a:lnTo>
                    <a:pt x="49679" y="20036"/>
                  </a:lnTo>
                  <a:lnTo>
                    <a:pt x="49249" y="19842"/>
                  </a:lnTo>
                  <a:lnTo>
                    <a:pt x="49184" y="19821"/>
                  </a:lnTo>
                  <a:lnTo>
                    <a:pt x="49163" y="19778"/>
                  </a:lnTo>
                  <a:lnTo>
                    <a:pt x="49141" y="19735"/>
                  </a:lnTo>
                  <a:lnTo>
                    <a:pt x="49141" y="19670"/>
                  </a:lnTo>
                  <a:lnTo>
                    <a:pt x="49184" y="19305"/>
                  </a:lnTo>
                  <a:lnTo>
                    <a:pt x="48862" y="19197"/>
                  </a:lnTo>
                  <a:lnTo>
                    <a:pt x="48819" y="19455"/>
                  </a:lnTo>
                  <a:lnTo>
                    <a:pt x="48776" y="19520"/>
                  </a:lnTo>
                  <a:lnTo>
                    <a:pt x="48733" y="19563"/>
                  </a:lnTo>
                  <a:lnTo>
                    <a:pt x="48690" y="19606"/>
                  </a:lnTo>
                  <a:lnTo>
                    <a:pt x="48625" y="19606"/>
                  </a:lnTo>
                  <a:lnTo>
                    <a:pt x="48539" y="19584"/>
                  </a:lnTo>
                  <a:lnTo>
                    <a:pt x="48110" y="19412"/>
                  </a:lnTo>
                  <a:lnTo>
                    <a:pt x="48045" y="19391"/>
                  </a:lnTo>
                  <a:lnTo>
                    <a:pt x="48024" y="19348"/>
                  </a:lnTo>
                  <a:lnTo>
                    <a:pt x="48002" y="19283"/>
                  </a:lnTo>
                  <a:lnTo>
                    <a:pt x="48002" y="19219"/>
                  </a:lnTo>
                  <a:lnTo>
                    <a:pt x="48024" y="18918"/>
                  </a:lnTo>
                  <a:lnTo>
                    <a:pt x="46024" y="18208"/>
                  </a:lnTo>
                  <a:lnTo>
                    <a:pt x="45938" y="18187"/>
                  </a:lnTo>
                  <a:lnTo>
                    <a:pt x="43079" y="17198"/>
                  </a:lnTo>
                  <a:lnTo>
                    <a:pt x="43015" y="17521"/>
                  </a:lnTo>
                  <a:lnTo>
                    <a:pt x="42993" y="17585"/>
                  </a:lnTo>
                  <a:lnTo>
                    <a:pt x="42950" y="17628"/>
                  </a:lnTo>
                  <a:lnTo>
                    <a:pt x="42886" y="17671"/>
                  </a:lnTo>
                  <a:lnTo>
                    <a:pt x="42757" y="17671"/>
                  </a:lnTo>
                  <a:lnTo>
                    <a:pt x="42327" y="17478"/>
                  </a:lnTo>
                  <a:lnTo>
                    <a:pt x="42262" y="17456"/>
                  </a:lnTo>
                  <a:lnTo>
                    <a:pt x="42241" y="17413"/>
                  </a:lnTo>
                  <a:lnTo>
                    <a:pt x="42219" y="17349"/>
                  </a:lnTo>
                  <a:lnTo>
                    <a:pt x="42219" y="17306"/>
                  </a:lnTo>
                  <a:lnTo>
                    <a:pt x="42262" y="16919"/>
                  </a:lnTo>
                  <a:lnTo>
                    <a:pt x="41940" y="16811"/>
                  </a:lnTo>
                  <a:lnTo>
                    <a:pt x="41876" y="17091"/>
                  </a:lnTo>
                  <a:lnTo>
                    <a:pt x="41854" y="17155"/>
                  </a:lnTo>
                  <a:lnTo>
                    <a:pt x="41811" y="17198"/>
                  </a:lnTo>
                  <a:lnTo>
                    <a:pt x="41768" y="17220"/>
                  </a:lnTo>
                  <a:lnTo>
                    <a:pt x="41704" y="17241"/>
                  </a:lnTo>
                  <a:lnTo>
                    <a:pt x="41618" y="17220"/>
                  </a:lnTo>
                  <a:lnTo>
                    <a:pt x="41188" y="17048"/>
                  </a:lnTo>
                  <a:lnTo>
                    <a:pt x="41123" y="17005"/>
                  </a:lnTo>
                  <a:lnTo>
                    <a:pt x="41102" y="16962"/>
                  </a:lnTo>
                  <a:lnTo>
                    <a:pt x="41080" y="16919"/>
                  </a:lnTo>
                  <a:lnTo>
                    <a:pt x="41080" y="16854"/>
                  </a:lnTo>
                  <a:lnTo>
                    <a:pt x="41102" y="16532"/>
                  </a:lnTo>
                  <a:lnTo>
                    <a:pt x="40779" y="16403"/>
                  </a:lnTo>
                  <a:lnTo>
                    <a:pt x="40758" y="16639"/>
                  </a:lnTo>
                  <a:lnTo>
                    <a:pt x="40715" y="16704"/>
                  </a:lnTo>
                  <a:lnTo>
                    <a:pt x="40672" y="16768"/>
                  </a:lnTo>
                  <a:lnTo>
                    <a:pt x="40629" y="16790"/>
                  </a:lnTo>
                  <a:lnTo>
                    <a:pt x="40564" y="16811"/>
                  </a:lnTo>
                  <a:lnTo>
                    <a:pt x="40478" y="16790"/>
                  </a:lnTo>
                  <a:lnTo>
                    <a:pt x="40048" y="16596"/>
                  </a:lnTo>
                  <a:lnTo>
                    <a:pt x="39984" y="16575"/>
                  </a:lnTo>
                  <a:lnTo>
                    <a:pt x="39962" y="16532"/>
                  </a:lnTo>
                  <a:lnTo>
                    <a:pt x="39941" y="16489"/>
                  </a:lnTo>
                  <a:lnTo>
                    <a:pt x="39941" y="16424"/>
                  </a:lnTo>
                  <a:lnTo>
                    <a:pt x="39962" y="16123"/>
                  </a:lnTo>
                  <a:lnTo>
                    <a:pt x="39640" y="16016"/>
                  </a:lnTo>
                  <a:lnTo>
                    <a:pt x="39618" y="16209"/>
                  </a:lnTo>
                  <a:lnTo>
                    <a:pt x="39597" y="16274"/>
                  </a:lnTo>
                  <a:lnTo>
                    <a:pt x="39532" y="16317"/>
                  </a:lnTo>
                  <a:lnTo>
                    <a:pt x="39489" y="16360"/>
                  </a:lnTo>
                  <a:lnTo>
                    <a:pt x="39425" y="16360"/>
                  </a:lnTo>
                  <a:lnTo>
                    <a:pt x="39339" y="16338"/>
                  </a:lnTo>
                  <a:lnTo>
                    <a:pt x="38909" y="16166"/>
                  </a:lnTo>
                  <a:lnTo>
                    <a:pt x="38866" y="16145"/>
                  </a:lnTo>
                  <a:lnTo>
                    <a:pt x="38823" y="16102"/>
                  </a:lnTo>
                  <a:lnTo>
                    <a:pt x="38802" y="16037"/>
                  </a:lnTo>
                  <a:lnTo>
                    <a:pt x="38802" y="15973"/>
                  </a:lnTo>
                  <a:lnTo>
                    <a:pt x="38823" y="15736"/>
                  </a:lnTo>
                  <a:lnTo>
                    <a:pt x="38501" y="15629"/>
                  </a:lnTo>
                  <a:lnTo>
                    <a:pt x="38479" y="15758"/>
                  </a:lnTo>
                  <a:lnTo>
                    <a:pt x="38458" y="15822"/>
                  </a:lnTo>
                  <a:lnTo>
                    <a:pt x="38415" y="15887"/>
                  </a:lnTo>
                  <a:lnTo>
                    <a:pt x="38350" y="15908"/>
                  </a:lnTo>
                  <a:lnTo>
                    <a:pt x="38286" y="15930"/>
                  </a:lnTo>
                  <a:lnTo>
                    <a:pt x="38221" y="15908"/>
                  </a:lnTo>
                  <a:lnTo>
                    <a:pt x="37770" y="15736"/>
                  </a:lnTo>
                  <a:lnTo>
                    <a:pt x="37727" y="15693"/>
                  </a:lnTo>
                  <a:lnTo>
                    <a:pt x="37684" y="15650"/>
                  </a:lnTo>
                  <a:lnTo>
                    <a:pt x="37662" y="15607"/>
                  </a:lnTo>
                  <a:lnTo>
                    <a:pt x="37662" y="15543"/>
                  </a:lnTo>
                  <a:lnTo>
                    <a:pt x="37684" y="15349"/>
                  </a:lnTo>
                  <a:lnTo>
                    <a:pt x="37361" y="15220"/>
                  </a:lnTo>
                  <a:lnTo>
                    <a:pt x="37340" y="15328"/>
                  </a:lnTo>
                  <a:lnTo>
                    <a:pt x="37318" y="15392"/>
                  </a:lnTo>
                  <a:lnTo>
                    <a:pt x="37275" y="15435"/>
                  </a:lnTo>
                  <a:lnTo>
                    <a:pt x="37211" y="15478"/>
                  </a:lnTo>
                  <a:lnTo>
                    <a:pt x="37082" y="15478"/>
                  </a:lnTo>
                  <a:lnTo>
                    <a:pt x="36630" y="15285"/>
                  </a:lnTo>
                  <a:lnTo>
                    <a:pt x="36587" y="15263"/>
                  </a:lnTo>
                  <a:lnTo>
                    <a:pt x="36544" y="15220"/>
                  </a:lnTo>
                  <a:lnTo>
                    <a:pt x="36523" y="15156"/>
                  </a:lnTo>
                  <a:lnTo>
                    <a:pt x="36523" y="15113"/>
                  </a:lnTo>
                  <a:lnTo>
                    <a:pt x="36544" y="14941"/>
                  </a:lnTo>
                  <a:lnTo>
                    <a:pt x="36200" y="14833"/>
                  </a:lnTo>
                  <a:lnTo>
                    <a:pt x="36200" y="14876"/>
                  </a:lnTo>
                  <a:lnTo>
                    <a:pt x="36179" y="14941"/>
                  </a:lnTo>
                  <a:lnTo>
                    <a:pt x="36136" y="15005"/>
                  </a:lnTo>
                  <a:lnTo>
                    <a:pt x="36071" y="15027"/>
                  </a:lnTo>
                  <a:lnTo>
                    <a:pt x="36007" y="15048"/>
                  </a:lnTo>
                  <a:lnTo>
                    <a:pt x="35942" y="15027"/>
                  </a:lnTo>
                  <a:lnTo>
                    <a:pt x="35491" y="14855"/>
                  </a:lnTo>
                  <a:lnTo>
                    <a:pt x="35448" y="14812"/>
                  </a:lnTo>
                  <a:lnTo>
                    <a:pt x="35405" y="14769"/>
                  </a:lnTo>
                  <a:lnTo>
                    <a:pt x="35384" y="14726"/>
                  </a:lnTo>
                  <a:lnTo>
                    <a:pt x="35384" y="14661"/>
                  </a:lnTo>
                  <a:lnTo>
                    <a:pt x="35405" y="14554"/>
                  </a:lnTo>
                  <a:lnTo>
                    <a:pt x="35061" y="14446"/>
                  </a:lnTo>
                  <a:lnTo>
                    <a:pt x="35040" y="14511"/>
                  </a:lnTo>
                  <a:lnTo>
                    <a:pt x="34997" y="14554"/>
                  </a:lnTo>
                  <a:lnTo>
                    <a:pt x="34932" y="14597"/>
                  </a:lnTo>
                  <a:lnTo>
                    <a:pt x="34803" y="14597"/>
                  </a:lnTo>
                  <a:lnTo>
                    <a:pt x="34352" y="14403"/>
                  </a:lnTo>
                  <a:lnTo>
                    <a:pt x="34309" y="14382"/>
                  </a:lnTo>
                  <a:lnTo>
                    <a:pt x="34266" y="14339"/>
                  </a:lnTo>
                  <a:lnTo>
                    <a:pt x="34244" y="14275"/>
                  </a:lnTo>
                  <a:lnTo>
                    <a:pt x="34244" y="14232"/>
                  </a:lnTo>
                  <a:lnTo>
                    <a:pt x="34266" y="14167"/>
                  </a:lnTo>
                  <a:lnTo>
                    <a:pt x="33922" y="14038"/>
                  </a:lnTo>
                  <a:lnTo>
                    <a:pt x="33879" y="14103"/>
                  </a:lnTo>
                  <a:lnTo>
                    <a:pt x="33836" y="14124"/>
                  </a:lnTo>
                  <a:lnTo>
                    <a:pt x="33793" y="14167"/>
                  </a:lnTo>
                  <a:lnTo>
                    <a:pt x="33728" y="14167"/>
                  </a:lnTo>
                  <a:lnTo>
                    <a:pt x="33664" y="14146"/>
                  </a:lnTo>
                  <a:lnTo>
                    <a:pt x="33212" y="13974"/>
                  </a:lnTo>
                  <a:lnTo>
                    <a:pt x="33169" y="13931"/>
                  </a:lnTo>
                  <a:lnTo>
                    <a:pt x="33126" y="13888"/>
                  </a:lnTo>
                  <a:lnTo>
                    <a:pt x="33105" y="13845"/>
                  </a:lnTo>
                  <a:lnTo>
                    <a:pt x="33105" y="13780"/>
                  </a:lnTo>
                  <a:lnTo>
                    <a:pt x="33126" y="13759"/>
                  </a:lnTo>
                  <a:lnTo>
                    <a:pt x="32761" y="13651"/>
                  </a:lnTo>
                  <a:lnTo>
                    <a:pt x="32696" y="13694"/>
                  </a:lnTo>
                  <a:lnTo>
                    <a:pt x="32589" y="13737"/>
                  </a:lnTo>
                  <a:lnTo>
                    <a:pt x="32524" y="13716"/>
                  </a:lnTo>
                  <a:lnTo>
                    <a:pt x="32073" y="13522"/>
                  </a:lnTo>
                  <a:lnTo>
                    <a:pt x="32030" y="13501"/>
                  </a:lnTo>
                  <a:lnTo>
                    <a:pt x="32009" y="13458"/>
                  </a:lnTo>
                  <a:lnTo>
                    <a:pt x="31987" y="13415"/>
                  </a:lnTo>
                  <a:lnTo>
                    <a:pt x="31966" y="13372"/>
                  </a:lnTo>
                  <a:lnTo>
                    <a:pt x="31579" y="13243"/>
                  </a:lnTo>
                  <a:lnTo>
                    <a:pt x="31536" y="13286"/>
                  </a:lnTo>
                  <a:lnTo>
                    <a:pt x="31450" y="13286"/>
                  </a:lnTo>
                  <a:lnTo>
                    <a:pt x="31385" y="13264"/>
                  </a:lnTo>
                  <a:lnTo>
                    <a:pt x="30955" y="13092"/>
                  </a:lnTo>
                  <a:lnTo>
                    <a:pt x="30891" y="13049"/>
                  </a:lnTo>
                  <a:lnTo>
                    <a:pt x="30848" y="12985"/>
                  </a:lnTo>
                  <a:lnTo>
                    <a:pt x="30396" y="12834"/>
                  </a:lnTo>
                  <a:lnTo>
                    <a:pt x="30332" y="12856"/>
                  </a:lnTo>
                  <a:lnTo>
                    <a:pt x="30246" y="12834"/>
                  </a:lnTo>
                  <a:lnTo>
                    <a:pt x="29816" y="12662"/>
                  </a:lnTo>
                  <a:lnTo>
                    <a:pt x="29730" y="12598"/>
                  </a:lnTo>
                  <a:lnTo>
                    <a:pt x="29171" y="12404"/>
                  </a:lnTo>
                  <a:lnTo>
                    <a:pt x="29107" y="12404"/>
                  </a:lnTo>
                  <a:lnTo>
                    <a:pt x="28978" y="12340"/>
                  </a:lnTo>
                  <a:lnTo>
                    <a:pt x="24399" y="10771"/>
                  </a:lnTo>
                  <a:lnTo>
                    <a:pt x="24356" y="11093"/>
                  </a:lnTo>
                  <a:lnTo>
                    <a:pt x="24334" y="11157"/>
                  </a:lnTo>
                  <a:lnTo>
                    <a:pt x="24291" y="11222"/>
                  </a:lnTo>
                  <a:lnTo>
                    <a:pt x="24227" y="11243"/>
                  </a:lnTo>
                  <a:lnTo>
                    <a:pt x="24162" y="11265"/>
                  </a:lnTo>
                  <a:lnTo>
                    <a:pt x="24098" y="11243"/>
                  </a:lnTo>
                  <a:lnTo>
                    <a:pt x="23646" y="11071"/>
                  </a:lnTo>
                  <a:lnTo>
                    <a:pt x="23603" y="11029"/>
                  </a:lnTo>
                  <a:lnTo>
                    <a:pt x="23560" y="10986"/>
                  </a:lnTo>
                  <a:lnTo>
                    <a:pt x="23539" y="10943"/>
                  </a:lnTo>
                  <a:lnTo>
                    <a:pt x="23539" y="10878"/>
                  </a:lnTo>
                  <a:lnTo>
                    <a:pt x="23582" y="10470"/>
                  </a:lnTo>
                  <a:lnTo>
                    <a:pt x="23259" y="10362"/>
                  </a:lnTo>
                  <a:lnTo>
                    <a:pt x="23216" y="10663"/>
                  </a:lnTo>
                  <a:lnTo>
                    <a:pt x="23195" y="10728"/>
                  </a:lnTo>
                  <a:lnTo>
                    <a:pt x="23152" y="10771"/>
                  </a:lnTo>
                  <a:lnTo>
                    <a:pt x="23087" y="10814"/>
                  </a:lnTo>
                  <a:lnTo>
                    <a:pt x="22958" y="10814"/>
                  </a:lnTo>
                  <a:lnTo>
                    <a:pt x="22507" y="10620"/>
                  </a:lnTo>
                  <a:lnTo>
                    <a:pt x="22464" y="10599"/>
                  </a:lnTo>
                  <a:lnTo>
                    <a:pt x="22421" y="10556"/>
                  </a:lnTo>
                  <a:lnTo>
                    <a:pt x="22400" y="10491"/>
                  </a:lnTo>
                  <a:lnTo>
                    <a:pt x="22400" y="10448"/>
                  </a:lnTo>
                  <a:lnTo>
                    <a:pt x="22443" y="10083"/>
                  </a:lnTo>
                  <a:lnTo>
                    <a:pt x="22120" y="9975"/>
                  </a:lnTo>
                  <a:lnTo>
                    <a:pt x="22077" y="10233"/>
                  </a:lnTo>
                  <a:lnTo>
                    <a:pt x="22056" y="10298"/>
                  </a:lnTo>
                  <a:lnTo>
                    <a:pt x="22013" y="10341"/>
                  </a:lnTo>
                  <a:lnTo>
                    <a:pt x="21948" y="10362"/>
                  </a:lnTo>
                  <a:lnTo>
                    <a:pt x="21884" y="10384"/>
                  </a:lnTo>
                  <a:lnTo>
                    <a:pt x="21819" y="10362"/>
                  </a:lnTo>
                  <a:lnTo>
                    <a:pt x="21368" y="10190"/>
                  </a:lnTo>
                  <a:lnTo>
                    <a:pt x="21325" y="10147"/>
                  </a:lnTo>
                  <a:lnTo>
                    <a:pt x="21282" y="10104"/>
                  </a:lnTo>
                  <a:lnTo>
                    <a:pt x="21260" y="10061"/>
                  </a:lnTo>
                  <a:lnTo>
                    <a:pt x="21260" y="9997"/>
                  </a:lnTo>
                  <a:lnTo>
                    <a:pt x="21303" y="9696"/>
                  </a:lnTo>
                  <a:lnTo>
                    <a:pt x="20981" y="9588"/>
                  </a:lnTo>
                  <a:lnTo>
                    <a:pt x="20938" y="9782"/>
                  </a:lnTo>
                  <a:lnTo>
                    <a:pt x="20916" y="9846"/>
                  </a:lnTo>
                  <a:lnTo>
                    <a:pt x="20873" y="9889"/>
                  </a:lnTo>
                  <a:lnTo>
                    <a:pt x="20809" y="9932"/>
                  </a:lnTo>
                  <a:lnTo>
                    <a:pt x="20680" y="9932"/>
                  </a:lnTo>
                  <a:lnTo>
                    <a:pt x="20228" y="9739"/>
                  </a:lnTo>
                  <a:lnTo>
                    <a:pt x="20185" y="9717"/>
                  </a:lnTo>
                  <a:lnTo>
                    <a:pt x="20142" y="9674"/>
                  </a:lnTo>
                  <a:lnTo>
                    <a:pt x="20121" y="9610"/>
                  </a:lnTo>
                  <a:lnTo>
                    <a:pt x="20121" y="9567"/>
                  </a:lnTo>
                  <a:lnTo>
                    <a:pt x="20164" y="9287"/>
                  </a:lnTo>
                  <a:lnTo>
                    <a:pt x="19841" y="9180"/>
                  </a:lnTo>
                  <a:lnTo>
                    <a:pt x="19798" y="9352"/>
                  </a:lnTo>
                  <a:lnTo>
                    <a:pt x="19777" y="9416"/>
                  </a:lnTo>
                  <a:lnTo>
                    <a:pt x="19734" y="9459"/>
                  </a:lnTo>
                  <a:lnTo>
                    <a:pt x="19669" y="9481"/>
                  </a:lnTo>
                  <a:lnTo>
                    <a:pt x="19605" y="9502"/>
                  </a:lnTo>
                  <a:lnTo>
                    <a:pt x="19540" y="9481"/>
                  </a:lnTo>
                  <a:lnTo>
                    <a:pt x="19089" y="9309"/>
                  </a:lnTo>
                  <a:lnTo>
                    <a:pt x="19046" y="9266"/>
                  </a:lnTo>
                  <a:lnTo>
                    <a:pt x="19003" y="9223"/>
                  </a:lnTo>
                  <a:lnTo>
                    <a:pt x="19003" y="9180"/>
                  </a:lnTo>
                  <a:lnTo>
                    <a:pt x="19003" y="9115"/>
                  </a:lnTo>
                  <a:lnTo>
                    <a:pt x="19025" y="8900"/>
                  </a:lnTo>
                  <a:lnTo>
                    <a:pt x="18681" y="8793"/>
                  </a:lnTo>
                  <a:lnTo>
                    <a:pt x="18659" y="8900"/>
                  </a:lnTo>
                  <a:lnTo>
                    <a:pt x="18638" y="8965"/>
                  </a:lnTo>
                  <a:lnTo>
                    <a:pt x="18595" y="9029"/>
                  </a:lnTo>
                  <a:lnTo>
                    <a:pt x="18552" y="9051"/>
                  </a:lnTo>
                  <a:lnTo>
                    <a:pt x="18466" y="9072"/>
                  </a:lnTo>
                  <a:lnTo>
                    <a:pt x="18401" y="9051"/>
                  </a:lnTo>
                  <a:lnTo>
                    <a:pt x="17971" y="8857"/>
                  </a:lnTo>
                  <a:lnTo>
                    <a:pt x="17907" y="8836"/>
                  </a:lnTo>
                  <a:lnTo>
                    <a:pt x="17885" y="8793"/>
                  </a:lnTo>
                  <a:lnTo>
                    <a:pt x="17864" y="8750"/>
                  </a:lnTo>
                  <a:lnTo>
                    <a:pt x="17864" y="8685"/>
                  </a:lnTo>
                  <a:lnTo>
                    <a:pt x="17885" y="8513"/>
                  </a:lnTo>
                  <a:lnTo>
                    <a:pt x="17541" y="8384"/>
                  </a:lnTo>
                  <a:lnTo>
                    <a:pt x="17520" y="8470"/>
                  </a:lnTo>
                  <a:lnTo>
                    <a:pt x="17498" y="8535"/>
                  </a:lnTo>
                  <a:lnTo>
                    <a:pt x="17455" y="8578"/>
                  </a:lnTo>
                  <a:lnTo>
                    <a:pt x="17412" y="8621"/>
                  </a:lnTo>
                  <a:lnTo>
                    <a:pt x="17348" y="8621"/>
                  </a:lnTo>
                  <a:lnTo>
                    <a:pt x="17262" y="8599"/>
                  </a:lnTo>
                  <a:lnTo>
                    <a:pt x="16832" y="8427"/>
                  </a:lnTo>
                  <a:lnTo>
                    <a:pt x="16767" y="8406"/>
                  </a:lnTo>
                  <a:lnTo>
                    <a:pt x="16746" y="8363"/>
                  </a:lnTo>
                  <a:lnTo>
                    <a:pt x="16724" y="8298"/>
                  </a:lnTo>
                  <a:lnTo>
                    <a:pt x="16724" y="8234"/>
                  </a:lnTo>
                  <a:lnTo>
                    <a:pt x="16724" y="8105"/>
                  </a:lnTo>
                  <a:lnTo>
                    <a:pt x="16402" y="7997"/>
                  </a:lnTo>
                  <a:lnTo>
                    <a:pt x="16402" y="8019"/>
                  </a:lnTo>
                  <a:lnTo>
                    <a:pt x="16359" y="8083"/>
                  </a:lnTo>
                  <a:lnTo>
                    <a:pt x="16316" y="8148"/>
                  </a:lnTo>
                  <a:lnTo>
                    <a:pt x="16273" y="8169"/>
                  </a:lnTo>
                  <a:lnTo>
                    <a:pt x="16208" y="8191"/>
                  </a:lnTo>
                  <a:lnTo>
                    <a:pt x="16123" y="8169"/>
                  </a:lnTo>
                  <a:lnTo>
                    <a:pt x="15693" y="7997"/>
                  </a:lnTo>
                  <a:lnTo>
                    <a:pt x="15628" y="7954"/>
                  </a:lnTo>
                  <a:lnTo>
                    <a:pt x="15607" y="7911"/>
                  </a:lnTo>
                  <a:lnTo>
                    <a:pt x="15585" y="7868"/>
                  </a:lnTo>
                  <a:lnTo>
                    <a:pt x="15585" y="7804"/>
                  </a:lnTo>
                  <a:lnTo>
                    <a:pt x="15585" y="7718"/>
                  </a:lnTo>
                  <a:lnTo>
                    <a:pt x="15263" y="7611"/>
                  </a:lnTo>
                  <a:lnTo>
                    <a:pt x="15220" y="7654"/>
                  </a:lnTo>
                  <a:lnTo>
                    <a:pt x="15177" y="7697"/>
                  </a:lnTo>
                  <a:lnTo>
                    <a:pt x="15134" y="7740"/>
                  </a:lnTo>
                  <a:lnTo>
                    <a:pt x="14983" y="7740"/>
                  </a:lnTo>
                  <a:lnTo>
                    <a:pt x="14553" y="7546"/>
                  </a:lnTo>
                  <a:lnTo>
                    <a:pt x="14510" y="7525"/>
                  </a:lnTo>
                  <a:lnTo>
                    <a:pt x="14467" y="7482"/>
                  </a:lnTo>
                  <a:lnTo>
                    <a:pt x="14446" y="7417"/>
                  </a:lnTo>
                  <a:lnTo>
                    <a:pt x="14446" y="7374"/>
                  </a:lnTo>
                  <a:lnTo>
                    <a:pt x="14446" y="7331"/>
                  </a:lnTo>
                  <a:lnTo>
                    <a:pt x="14102" y="7202"/>
                  </a:lnTo>
                  <a:lnTo>
                    <a:pt x="14080" y="7245"/>
                  </a:lnTo>
                  <a:lnTo>
                    <a:pt x="14037" y="7288"/>
                  </a:lnTo>
                  <a:lnTo>
                    <a:pt x="13973" y="7288"/>
                  </a:lnTo>
                  <a:lnTo>
                    <a:pt x="13930" y="7310"/>
                  </a:lnTo>
                  <a:lnTo>
                    <a:pt x="13865" y="7288"/>
                  </a:lnTo>
                  <a:lnTo>
                    <a:pt x="13414" y="7116"/>
                  </a:lnTo>
                  <a:lnTo>
                    <a:pt x="13371" y="7073"/>
                  </a:lnTo>
                  <a:lnTo>
                    <a:pt x="13328" y="7030"/>
                  </a:lnTo>
                  <a:lnTo>
                    <a:pt x="13306" y="6987"/>
                  </a:lnTo>
                  <a:lnTo>
                    <a:pt x="13306" y="6923"/>
                  </a:lnTo>
                  <a:lnTo>
                    <a:pt x="12941" y="6794"/>
                  </a:lnTo>
                  <a:lnTo>
                    <a:pt x="12877" y="6858"/>
                  </a:lnTo>
                  <a:lnTo>
                    <a:pt x="12726" y="6858"/>
                  </a:lnTo>
                  <a:lnTo>
                    <a:pt x="12275" y="6665"/>
                  </a:lnTo>
                  <a:lnTo>
                    <a:pt x="12210" y="6622"/>
                  </a:lnTo>
                  <a:lnTo>
                    <a:pt x="12167" y="6536"/>
                  </a:lnTo>
                  <a:lnTo>
                    <a:pt x="11759" y="6385"/>
                  </a:lnTo>
                  <a:lnTo>
                    <a:pt x="11716" y="6428"/>
                  </a:lnTo>
                  <a:lnTo>
                    <a:pt x="11651" y="6428"/>
                  </a:lnTo>
                  <a:lnTo>
                    <a:pt x="11587" y="6407"/>
                  </a:lnTo>
                  <a:lnTo>
                    <a:pt x="11135" y="6235"/>
                  </a:lnTo>
                  <a:lnTo>
                    <a:pt x="11092" y="6192"/>
                  </a:lnTo>
                  <a:lnTo>
                    <a:pt x="11049" y="6149"/>
                  </a:lnTo>
                  <a:lnTo>
                    <a:pt x="10576" y="5977"/>
                  </a:lnTo>
                  <a:lnTo>
                    <a:pt x="10512" y="5998"/>
                  </a:lnTo>
                  <a:lnTo>
                    <a:pt x="10447" y="5977"/>
                  </a:lnTo>
                  <a:lnTo>
                    <a:pt x="9996" y="5783"/>
                  </a:lnTo>
                  <a:lnTo>
                    <a:pt x="9953" y="5762"/>
                  </a:lnTo>
                  <a:lnTo>
                    <a:pt x="8706" y="5332"/>
                  </a:lnTo>
                  <a:lnTo>
                    <a:pt x="8556" y="6127"/>
                  </a:lnTo>
                  <a:lnTo>
                    <a:pt x="8513" y="6256"/>
                  </a:lnTo>
                  <a:lnTo>
                    <a:pt x="8427" y="6364"/>
                  </a:lnTo>
                  <a:lnTo>
                    <a:pt x="8319" y="6407"/>
                  </a:lnTo>
                  <a:lnTo>
                    <a:pt x="8190" y="6428"/>
                  </a:lnTo>
                  <a:lnTo>
                    <a:pt x="8126" y="6428"/>
                  </a:lnTo>
                  <a:lnTo>
                    <a:pt x="8040" y="6407"/>
                  </a:lnTo>
                  <a:lnTo>
                    <a:pt x="7158" y="5998"/>
                  </a:lnTo>
                  <a:lnTo>
                    <a:pt x="7072" y="5934"/>
                  </a:lnTo>
                  <a:lnTo>
                    <a:pt x="7008" y="5826"/>
                  </a:lnTo>
                  <a:lnTo>
                    <a:pt x="6965" y="5719"/>
                  </a:lnTo>
                  <a:lnTo>
                    <a:pt x="6965" y="5590"/>
                  </a:lnTo>
                  <a:lnTo>
                    <a:pt x="7094" y="4773"/>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close/>
                  <a:moveTo>
                    <a:pt x="77610" y="30973"/>
                  </a:moveTo>
                  <a:lnTo>
                    <a:pt x="77603" y="30977"/>
                  </a:lnTo>
                  <a:lnTo>
                    <a:pt x="78656" y="31214"/>
                  </a:lnTo>
                  <a:lnTo>
                    <a:pt x="79012" y="31280"/>
                  </a:lnTo>
                  <a:lnTo>
                    <a:pt x="79012" y="31280"/>
                  </a:lnTo>
                  <a:lnTo>
                    <a:pt x="78119" y="31085"/>
                  </a:lnTo>
                  <a:lnTo>
                    <a:pt x="77610" y="30973"/>
                  </a:lnTo>
                  <a:close/>
                  <a:moveTo>
                    <a:pt x="79012" y="31280"/>
                  </a:moveTo>
                  <a:lnTo>
                    <a:pt x="79301" y="31343"/>
                  </a:lnTo>
                  <a:lnTo>
                    <a:pt x="80573" y="31572"/>
                  </a:lnTo>
                  <a:lnTo>
                    <a:pt x="79817" y="31429"/>
                  </a:lnTo>
                  <a:lnTo>
                    <a:pt x="79012" y="31280"/>
                  </a:lnTo>
                  <a:close/>
                  <a:moveTo>
                    <a:pt x="80573" y="31572"/>
                  </a:moveTo>
                  <a:lnTo>
                    <a:pt x="81064" y="31665"/>
                  </a:lnTo>
                  <a:lnTo>
                    <a:pt x="82397" y="31880"/>
                  </a:lnTo>
                  <a:lnTo>
                    <a:pt x="82751" y="31934"/>
                  </a:lnTo>
                  <a:lnTo>
                    <a:pt x="82751" y="31934"/>
                  </a:lnTo>
                  <a:lnTo>
                    <a:pt x="82010" y="31816"/>
                  </a:lnTo>
                  <a:lnTo>
                    <a:pt x="80613" y="31579"/>
                  </a:lnTo>
                  <a:lnTo>
                    <a:pt x="80573" y="31572"/>
                  </a:lnTo>
                  <a:close/>
                  <a:moveTo>
                    <a:pt x="82751" y="31934"/>
                  </a:moveTo>
                  <a:lnTo>
                    <a:pt x="83493" y="32052"/>
                  </a:lnTo>
                  <a:lnTo>
                    <a:pt x="83689" y="32076"/>
                  </a:lnTo>
                  <a:lnTo>
                    <a:pt x="83689" y="32076"/>
                  </a:lnTo>
                  <a:lnTo>
                    <a:pt x="82751" y="31934"/>
                  </a:lnTo>
                  <a:close/>
                  <a:moveTo>
                    <a:pt x="83689" y="32076"/>
                  </a:moveTo>
                  <a:lnTo>
                    <a:pt x="83816" y="32095"/>
                  </a:lnTo>
                  <a:lnTo>
                    <a:pt x="85299" y="32289"/>
                  </a:lnTo>
                  <a:lnTo>
                    <a:pt x="86890" y="32461"/>
                  </a:lnTo>
                  <a:lnTo>
                    <a:pt x="88523" y="32611"/>
                  </a:lnTo>
                  <a:lnTo>
                    <a:pt x="86761" y="32439"/>
                  </a:lnTo>
                  <a:lnTo>
                    <a:pt x="85084" y="32246"/>
                  </a:lnTo>
                  <a:lnTo>
                    <a:pt x="83689" y="32076"/>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56"/>
            <p:cNvSpPr/>
            <p:nvPr/>
          </p:nvSpPr>
          <p:spPr>
            <a:xfrm>
              <a:off x="6996075" y="-720150"/>
              <a:ext cx="22600" cy="26900"/>
            </a:xfrm>
            <a:custGeom>
              <a:avLst/>
              <a:gdLst/>
              <a:ahLst/>
              <a:cxnLst/>
              <a:rect l="l" t="t" r="r" b="b"/>
              <a:pathLst>
                <a:path w="904" h="1076" fill="none" extrusionOk="0">
                  <a:moveTo>
                    <a:pt x="602" y="1075"/>
                  </a:moveTo>
                  <a:lnTo>
                    <a:pt x="602" y="1075"/>
                  </a:lnTo>
                  <a:lnTo>
                    <a:pt x="538" y="1075"/>
                  </a:lnTo>
                  <a:lnTo>
                    <a:pt x="108" y="882"/>
                  </a:lnTo>
                  <a:lnTo>
                    <a:pt x="108" y="882"/>
                  </a:lnTo>
                  <a:lnTo>
                    <a:pt x="43" y="860"/>
                  </a:lnTo>
                  <a:lnTo>
                    <a:pt x="22" y="817"/>
                  </a:lnTo>
                  <a:lnTo>
                    <a:pt x="0" y="753"/>
                  </a:lnTo>
                  <a:lnTo>
                    <a:pt x="0" y="710"/>
                  </a:lnTo>
                  <a:lnTo>
                    <a:pt x="43" y="151"/>
                  </a:lnTo>
                  <a:lnTo>
                    <a:pt x="43" y="151"/>
                  </a:lnTo>
                  <a:lnTo>
                    <a:pt x="65" y="87"/>
                  </a:lnTo>
                  <a:lnTo>
                    <a:pt x="108" y="44"/>
                  </a:lnTo>
                  <a:lnTo>
                    <a:pt x="172" y="1"/>
                  </a:lnTo>
                  <a:lnTo>
                    <a:pt x="237" y="1"/>
                  </a:lnTo>
                  <a:lnTo>
                    <a:pt x="237" y="1"/>
                  </a:lnTo>
                  <a:lnTo>
                    <a:pt x="301" y="1"/>
                  </a:lnTo>
                  <a:lnTo>
                    <a:pt x="774" y="173"/>
                  </a:lnTo>
                  <a:lnTo>
                    <a:pt x="774" y="173"/>
                  </a:lnTo>
                  <a:lnTo>
                    <a:pt x="839" y="194"/>
                  </a:lnTo>
                  <a:lnTo>
                    <a:pt x="882" y="237"/>
                  </a:lnTo>
                  <a:lnTo>
                    <a:pt x="903" y="302"/>
                  </a:lnTo>
                  <a:lnTo>
                    <a:pt x="903" y="366"/>
                  </a:lnTo>
                  <a:lnTo>
                    <a:pt x="796" y="925"/>
                  </a:lnTo>
                  <a:lnTo>
                    <a:pt x="796" y="925"/>
                  </a:lnTo>
                  <a:lnTo>
                    <a:pt x="774" y="989"/>
                  </a:lnTo>
                  <a:lnTo>
                    <a:pt x="731" y="1032"/>
                  </a:lnTo>
                  <a:lnTo>
                    <a:pt x="667" y="1075"/>
                  </a:lnTo>
                  <a:lnTo>
                    <a:pt x="602" y="1075"/>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56"/>
            <p:cNvSpPr/>
            <p:nvPr/>
          </p:nvSpPr>
          <p:spPr>
            <a:xfrm>
              <a:off x="6967600" y="-731425"/>
              <a:ext cx="22575" cy="27425"/>
            </a:xfrm>
            <a:custGeom>
              <a:avLst/>
              <a:gdLst/>
              <a:ahLst/>
              <a:cxnLst/>
              <a:rect l="l" t="t" r="r" b="b"/>
              <a:pathLst>
                <a:path w="903" h="1097" fill="none" extrusionOk="0">
                  <a:moveTo>
                    <a:pt x="624" y="1096"/>
                  </a:moveTo>
                  <a:lnTo>
                    <a:pt x="624" y="1096"/>
                  </a:lnTo>
                  <a:lnTo>
                    <a:pt x="538" y="1075"/>
                  </a:lnTo>
                  <a:lnTo>
                    <a:pt x="108" y="903"/>
                  </a:lnTo>
                  <a:lnTo>
                    <a:pt x="108" y="903"/>
                  </a:lnTo>
                  <a:lnTo>
                    <a:pt x="43" y="860"/>
                  </a:lnTo>
                  <a:lnTo>
                    <a:pt x="22" y="817"/>
                  </a:lnTo>
                  <a:lnTo>
                    <a:pt x="0" y="774"/>
                  </a:lnTo>
                  <a:lnTo>
                    <a:pt x="0" y="710"/>
                  </a:lnTo>
                  <a:lnTo>
                    <a:pt x="43" y="172"/>
                  </a:lnTo>
                  <a:lnTo>
                    <a:pt x="43" y="172"/>
                  </a:lnTo>
                  <a:lnTo>
                    <a:pt x="86" y="108"/>
                  </a:lnTo>
                  <a:lnTo>
                    <a:pt x="129" y="43"/>
                  </a:lnTo>
                  <a:lnTo>
                    <a:pt x="172" y="22"/>
                  </a:lnTo>
                  <a:lnTo>
                    <a:pt x="237" y="0"/>
                  </a:lnTo>
                  <a:lnTo>
                    <a:pt x="237" y="0"/>
                  </a:lnTo>
                  <a:lnTo>
                    <a:pt x="301" y="22"/>
                  </a:lnTo>
                  <a:lnTo>
                    <a:pt x="774" y="172"/>
                  </a:lnTo>
                  <a:lnTo>
                    <a:pt x="774" y="172"/>
                  </a:lnTo>
                  <a:lnTo>
                    <a:pt x="839" y="215"/>
                  </a:lnTo>
                  <a:lnTo>
                    <a:pt x="882" y="258"/>
                  </a:lnTo>
                  <a:lnTo>
                    <a:pt x="903" y="301"/>
                  </a:lnTo>
                  <a:lnTo>
                    <a:pt x="903" y="366"/>
                  </a:lnTo>
                  <a:lnTo>
                    <a:pt x="796" y="946"/>
                  </a:lnTo>
                  <a:lnTo>
                    <a:pt x="796" y="946"/>
                  </a:lnTo>
                  <a:lnTo>
                    <a:pt x="774" y="1010"/>
                  </a:lnTo>
                  <a:lnTo>
                    <a:pt x="731" y="1053"/>
                  </a:lnTo>
                  <a:lnTo>
                    <a:pt x="688" y="1075"/>
                  </a:lnTo>
                  <a:lnTo>
                    <a:pt x="624" y="1096"/>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6"/>
            <p:cNvSpPr/>
            <p:nvPr/>
          </p:nvSpPr>
          <p:spPr>
            <a:xfrm>
              <a:off x="6939100" y="-742175"/>
              <a:ext cx="22600" cy="26900"/>
            </a:xfrm>
            <a:custGeom>
              <a:avLst/>
              <a:gdLst/>
              <a:ahLst/>
              <a:cxnLst/>
              <a:rect l="l" t="t" r="r" b="b"/>
              <a:pathLst>
                <a:path w="904" h="1076" fill="none" extrusionOk="0">
                  <a:moveTo>
                    <a:pt x="624" y="1075"/>
                  </a:moveTo>
                  <a:lnTo>
                    <a:pt x="624" y="1075"/>
                  </a:lnTo>
                  <a:lnTo>
                    <a:pt x="538" y="1075"/>
                  </a:lnTo>
                  <a:lnTo>
                    <a:pt x="108" y="882"/>
                  </a:lnTo>
                  <a:lnTo>
                    <a:pt x="108" y="882"/>
                  </a:lnTo>
                  <a:lnTo>
                    <a:pt x="44" y="860"/>
                  </a:lnTo>
                  <a:lnTo>
                    <a:pt x="22" y="817"/>
                  </a:lnTo>
                  <a:lnTo>
                    <a:pt x="1" y="753"/>
                  </a:lnTo>
                  <a:lnTo>
                    <a:pt x="1" y="710"/>
                  </a:lnTo>
                  <a:lnTo>
                    <a:pt x="65" y="151"/>
                  </a:lnTo>
                  <a:lnTo>
                    <a:pt x="65" y="151"/>
                  </a:lnTo>
                  <a:lnTo>
                    <a:pt x="87" y="86"/>
                  </a:lnTo>
                  <a:lnTo>
                    <a:pt x="130" y="43"/>
                  </a:lnTo>
                  <a:lnTo>
                    <a:pt x="173" y="0"/>
                  </a:lnTo>
                  <a:lnTo>
                    <a:pt x="259" y="0"/>
                  </a:lnTo>
                  <a:lnTo>
                    <a:pt x="259" y="0"/>
                  </a:lnTo>
                  <a:lnTo>
                    <a:pt x="302" y="0"/>
                  </a:lnTo>
                  <a:lnTo>
                    <a:pt x="775" y="172"/>
                  </a:lnTo>
                  <a:lnTo>
                    <a:pt x="775" y="172"/>
                  </a:lnTo>
                  <a:lnTo>
                    <a:pt x="839" y="194"/>
                  </a:lnTo>
                  <a:lnTo>
                    <a:pt x="882" y="237"/>
                  </a:lnTo>
                  <a:lnTo>
                    <a:pt x="904" y="301"/>
                  </a:lnTo>
                  <a:lnTo>
                    <a:pt x="904" y="366"/>
                  </a:lnTo>
                  <a:lnTo>
                    <a:pt x="818" y="925"/>
                  </a:lnTo>
                  <a:lnTo>
                    <a:pt x="818" y="925"/>
                  </a:lnTo>
                  <a:lnTo>
                    <a:pt x="775" y="989"/>
                  </a:lnTo>
                  <a:lnTo>
                    <a:pt x="732" y="1032"/>
                  </a:lnTo>
                  <a:lnTo>
                    <a:pt x="689" y="1075"/>
                  </a:lnTo>
                  <a:lnTo>
                    <a:pt x="624" y="1075"/>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56"/>
            <p:cNvSpPr/>
            <p:nvPr/>
          </p:nvSpPr>
          <p:spPr>
            <a:xfrm>
              <a:off x="5454775" y="-1315075"/>
              <a:ext cx="2213100" cy="815300"/>
            </a:xfrm>
            <a:custGeom>
              <a:avLst/>
              <a:gdLst/>
              <a:ahLst/>
              <a:cxnLst/>
              <a:rect l="l" t="t" r="r" b="b"/>
              <a:pathLst>
                <a:path w="88524" h="32612" fill="none" extrusionOk="0">
                  <a:moveTo>
                    <a:pt x="1268" y="1"/>
                  </a:moveTo>
                  <a:lnTo>
                    <a:pt x="1268" y="1"/>
                  </a:lnTo>
                  <a:lnTo>
                    <a:pt x="1053" y="194"/>
                  </a:lnTo>
                  <a:lnTo>
                    <a:pt x="860" y="409"/>
                  </a:lnTo>
                  <a:lnTo>
                    <a:pt x="666" y="646"/>
                  </a:lnTo>
                  <a:lnTo>
                    <a:pt x="494" y="904"/>
                  </a:lnTo>
                  <a:lnTo>
                    <a:pt x="344" y="1183"/>
                  </a:lnTo>
                  <a:lnTo>
                    <a:pt x="215" y="1484"/>
                  </a:lnTo>
                  <a:lnTo>
                    <a:pt x="107" y="1806"/>
                  </a:lnTo>
                  <a:lnTo>
                    <a:pt x="43" y="2172"/>
                  </a:lnTo>
                  <a:lnTo>
                    <a:pt x="43" y="2172"/>
                  </a:lnTo>
                  <a:lnTo>
                    <a:pt x="43" y="2172"/>
                  </a:lnTo>
                  <a:lnTo>
                    <a:pt x="43" y="2193"/>
                  </a:lnTo>
                  <a:lnTo>
                    <a:pt x="43" y="2193"/>
                  </a:lnTo>
                  <a:lnTo>
                    <a:pt x="43" y="2193"/>
                  </a:lnTo>
                  <a:lnTo>
                    <a:pt x="43" y="2193"/>
                  </a:lnTo>
                  <a:lnTo>
                    <a:pt x="43" y="2215"/>
                  </a:lnTo>
                  <a:lnTo>
                    <a:pt x="43" y="2215"/>
                  </a:lnTo>
                  <a:lnTo>
                    <a:pt x="43" y="2215"/>
                  </a:lnTo>
                  <a:lnTo>
                    <a:pt x="43" y="2215"/>
                  </a:lnTo>
                  <a:lnTo>
                    <a:pt x="22" y="2215"/>
                  </a:lnTo>
                  <a:lnTo>
                    <a:pt x="22" y="2215"/>
                  </a:lnTo>
                  <a:lnTo>
                    <a:pt x="22" y="2215"/>
                  </a:lnTo>
                  <a:lnTo>
                    <a:pt x="22" y="2215"/>
                  </a:lnTo>
                  <a:lnTo>
                    <a:pt x="22" y="2236"/>
                  </a:lnTo>
                  <a:lnTo>
                    <a:pt x="22" y="2236"/>
                  </a:lnTo>
                  <a:lnTo>
                    <a:pt x="22" y="2236"/>
                  </a:lnTo>
                  <a:lnTo>
                    <a:pt x="22" y="2236"/>
                  </a:lnTo>
                  <a:lnTo>
                    <a:pt x="22" y="2236"/>
                  </a:lnTo>
                  <a:lnTo>
                    <a:pt x="22" y="2236"/>
                  </a:lnTo>
                  <a:lnTo>
                    <a:pt x="22" y="2236"/>
                  </a:lnTo>
                  <a:lnTo>
                    <a:pt x="22" y="2236"/>
                  </a:lnTo>
                  <a:lnTo>
                    <a:pt x="22" y="2258"/>
                  </a:lnTo>
                  <a:lnTo>
                    <a:pt x="22" y="2258"/>
                  </a:lnTo>
                  <a:lnTo>
                    <a:pt x="22" y="2258"/>
                  </a:lnTo>
                  <a:lnTo>
                    <a:pt x="22" y="2258"/>
                  </a:lnTo>
                  <a:lnTo>
                    <a:pt x="22" y="2258"/>
                  </a:lnTo>
                  <a:lnTo>
                    <a:pt x="22" y="2258"/>
                  </a:lnTo>
                  <a:lnTo>
                    <a:pt x="22" y="2279"/>
                  </a:lnTo>
                  <a:lnTo>
                    <a:pt x="22" y="2279"/>
                  </a:lnTo>
                  <a:lnTo>
                    <a:pt x="22" y="2279"/>
                  </a:lnTo>
                  <a:lnTo>
                    <a:pt x="22" y="2279"/>
                  </a:lnTo>
                  <a:lnTo>
                    <a:pt x="22" y="2279"/>
                  </a:lnTo>
                  <a:lnTo>
                    <a:pt x="22" y="2279"/>
                  </a:lnTo>
                  <a:lnTo>
                    <a:pt x="22" y="2301"/>
                  </a:lnTo>
                  <a:lnTo>
                    <a:pt x="22" y="2301"/>
                  </a:lnTo>
                  <a:lnTo>
                    <a:pt x="22" y="2301"/>
                  </a:lnTo>
                  <a:lnTo>
                    <a:pt x="22" y="2301"/>
                  </a:lnTo>
                  <a:lnTo>
                    <a:pt x="22" y="2301"/>
                  </a:lnTo>
                  <a:lnTo>
                    <a:pt x="22" y="2301"/>
                  </a:lnTo>
                  <a:lnTo>
                    <a:pt x="22" y="2301"/>
                  </a:lnTo>
                  <a:lnTo>
                    <a:pt x="22" y="2301"/>
                  </a:lnTo>
                  <a:lnTo>
                    <a:pt x="22" y="2322"/>
                  </a:lnTo>
                  <a:lnTo>
                    <a:pt x="22" y="2322"/>
                  </a:lnTo>
                  <a:lnTo>
                    <a:pt x="22" y="2322"/>
                  </a:lnTo>
                  <a:lnTo>
                    <a:pt x="22" y="2322"/>
                  </a:lnTo>
                  <a:lnTo>
                    <a:pt x="22" y="2322"/>
                  </a:lnTo>
                  <a:lnTo>
                    <a:pt x="22" y="2322"/>
                  </a:lnTo>
                  <a:lnTo>
                    <a:pt x="22" y="2322"/>
                  </a:lnTo>
                  <a:lnTo>
                    <a:pt x="0" y="2537"/>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2468" y="9975"/>
                  </a:lnTo>
                  <a:lnTo>
                    <a:pt x="16638" y="11372"/>
                  </a:lnTo>
                  <a:lnTo>
                    <a:pt x="21045" y="12899"/>
                  </a:lnTo>
                  <a:lnTo>
                    <a:pt x="25968" y="14618"/>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229" y="29731"/>
                  </a:lnTo>
                  <a:lnTo>
                    <a:pt x="72766" y="29731"/>
                  </a:lnTo>
                  <a:lnTo>
                    <a:pt x="72766" y="29731"/>
                  </a:lnTo>
                  <a:lnTo>
                    <a:pt x="73046" y="29817"/>
                  </a:lnTo>
                  <a:lnTo>
                    <a:pt x="73884" y="30053"/>
                  </a:lnTo>
                  <a:lnTo>
                    <a:pt x="75217" y="30419"/>
                  </a:lnTo>
                  <a:lnTo>
                    <a:pt x="76077" y="30634"/>
                  </a:lnTo>
                  <a:lnTo>
                    <a:pt x="77044" y="30848"/>
                  </a:lnTo>
                  <a:lnTo>
                    <a:pt x="78119" y="31085"/>
                  </a:lnTo>
                  <a:lnTo>
                    <a:pt x="79301" y="31343"/>
                  </a:lnTo>
                  <a:lnTo>
                    <a:pt x="80613" y="31579"/>
                  </a:lnTo>
                  <a:lnTo>
                    <a:pt x="82010" y="31816"/>
                  </a:lnTo>
                  <a:lnTo>
                    <a:pt x="83493" y="32052"/>
                  </a:lnTo>
                  <a:lnTo>
                    <a:pt x="85084" y="32246"/>
                  </a:lnTo>
                  <a:lnTo>
                    <a:pt x="86761" y="32439"/>
                  </a:lnTo>
                  <a:lnTo>
                    <a:pt x="88523" y="32611"/>
                  </a:lnTo>
                  <a:lnTo>
                    <a:pt x="88523" y="32611"/>
                  </a:lnTo>
                  <a:lnTo>
                    <a:pt x="86890" y="32461"/>
                  </a:lnTo>
                  <a:lnTo>
                    <a:pt x="85299" y="32289"/>
                  </a:lnTo>
                  <a:lnTo>
                    <a:pt x="83816" y="32095"/>
                  </a:lnTo>
                  <a:lnTo>
                    <a:pt x="82397" y="31880"/>
                  </a:lnTo>
                  <a:lnTo>
                    <a:pt x="81064" y="31665"/>
                  </a:lnTo>
                  <a:lnTo>
                    <a:pt x="79817" y="31429"/>
                  </a:lnTo>
                  <a:lnTo>
                    <a:pt x="78656" y="31214"/>
                  </a:lnTo>
                  <a:lnTo>
                    <a:pt x="77603" y="30977"/>
                  </a:lnTo>
                  <a:lnTo>
                    <a:pt x="82246" y="28075"/>
                  </a:lnTo>
                  <a:lnTo>
                    <a:pt x="76700" y="2734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63587" y="24270"/>
                  </a:lnTo>
                  <a:lnTo>
                    <a:pt x="59116" y="22723"/>
                  </a:lnTo>
                  <a:lnTo>
                    <a:pt x="59116" y="22723"/>
                  </a:lnTo>
                  <a:lnTo>
                    <a:pt x="59137" y="22787"/>
                  </a:lnTo>
                  <a:lnTo>
                    <a:pt x="59137" y="22830"/>
                  </a:lnTo>
                  <a:lnTo>
                    <a:pt x="59051" y="23411"/>
                  </a:lnTo>
                  <a:lnTo>
                    <a:pt x="59051" y="23411"/>
                  </a:lnTo>
                  <a:lnTo>
                    <a:pt x="59030" y="23475"/>
                  </a:lnTo>
                  <a:lnTo>
                    <a:pt x="58965" y="23518"/>
                  </a:lnTo>
                  <a:lnTo>
                    <a:pt x="58922" y="23540"/>
                  </a:lnTo>
                  <a:lnTo>
                    <a:pt x="58858" y="23561"/>
                  </a:lnTo>
                  <a:lnTo>
                    <a:pt x="58858" y="23561"/>
                  </a:lnTo>
                  <a:lnTo>
                    <a:pt x="58772" y="23540"/>
                  </a:lnTo>
                  <a:lnTo>
                    <a:pt x="58342" y="23368"/>
                  </a:lnTo>
                  <a:lnTo>
                    <a:pt x="58342" y="23368"/>
                  </a:lnTo>
                  <a:lnTo>
                    <a:pt x="58299" y="23325"/>
                  </a:lnTo>
                  <a:lnTo>
                    <a:pt x="58256" y="23282"/>
                  </a:lnTo>
                  <a:lnTo>
                    <a:pt x="58234" y="23239"/>
                  </a:lnTo>
                  <a:lnTo>
                    <a:pt x="58234" y="23174"/>
                  </a:lnTo>
                  <a:lnTo>
                    <a:pt x="58299" y="22637"/>
                  </a:lnTo>
                  <a:lnTo>
                    <a:pt x="58299" y="22637"/>
                  </a:lnTo>
                  <a:lnTo>
                    <a:pt x="58299" y="22594"/>
                  </a:lnTo>
                  <a:lnTo>
                    <a:pt x="58342" y="22551"/>
                  </a:lnTo>
                  <a:lnTo>
                    <a:pt x="58363" y="22508"/>
                  </a:lnTo>
                  <a:lnTo>
                    <a:pt x="58428" y="22486"/>
                  </a:lnTo>
                  <a:lnTo>
                    <a:pt x="58428" y="22486"/>
                  </a:lnTo>
                  <a:lnTo>
                    <a:pt x="57998" y="22336"/>
                  </a:lnTo>
                  <a:lnTo>
                    <a:pt x="57998" y="22336"/>
                  </a:lnTo>
                  <a:lnTo>
                    <a:pt x="57998" y="22400"/>
                  </a:lnTo>
                  <a:lnTo>
                    <a:pt x="57912" y="22959"/>
                  </a:lnTo>
                  <a:lnTo>
                    <a:pt x="57912" y="22959"/>
                  </a:lnTo>
                  <a:lnTo>
                    <a:pt x="57891" y="23024"/>
                  </a:lnTo>
                  <a:lnTo>
                    <a:pt x="57848" y="23088"/>
                  </a:lnTo>
                  <a:lnTo>
                    <a:pt x="57783" y="23110"/>
                  </a:lnTo>
                  <a:lnTo>
                    <a:pt x="57719" y="23131"/>
                  </a:lnTo>
                  <a:lnTo>
                    <a:pt x="57719" y="23131"/>
                  </a:lnTo>
                  <a:lnTo>
                    <a:pt x="57633" y="23110"/>
                  </a:lnTo>
                  <a:lnTo>
                    <a:pt x="57203" y="22916"/>
                  </a:lnTo>
                  <a:lnTo>
                    <a:pt x="57203" y="22916"/>
                  </a:lnTo>
                  <a:lnTo>
                    <a:pt x="57160" y="22895"/>
                  </a:lnTo>
                  <a:lnTo>
                    <a:pt x="57117" y="22852"/>
                  </a:lnTo>
                  <a:lnTo>
                    <a:pt x="57095" y="22809"/>
                  </a:lnTo>
                  <a:lnTo>
                    <a:pt x="57095" y="22744"/>
                  </a:lnTo>
                  <a:lnTo>
                    <a:pt x="57160" y="22185"/>
                  </a:lnTo>
                  <a:lnTo>
                    <a:pt x="57160" y="22185"/>
                  </a:lnTo>
                  <a:lnTo>
                    <a:pt x="57181" y="22121"/>
                  </a:lnTo>
                  <a:lnTo>
                    <a:pt x="57224" y="22078"/>
                  </a:lnTo>
                  <a:lnTo>
                    <a:pt x="57224" y="22078"/>
                  </a:lnTo>
                  <a:lnTo>
                    <a:pt x="56859" y="21949"/>
                  </a:lnTo>
                  <a:lnTo>
                    <a:pt x="56859" y="21949"/>
                  </a:lnTo>
                  <a:lnTo>
                    <a:pt x="56859" y="21970"/>
                  </a:lnTo>
                  <a:lnTo>
                    <a:pt x="56773" y="22529"/>
                  </a:lnTo>
                  <a:lnTo>
                    <a:pt x="56773" y="22529"/>
                  </a:lnTo>
                  <a:lnTo>
                    <a:pt x="56751" y="22594"/>
                  </a:lnTo>
                  <a:lnTo>
                    <a:pt x="56708" y="22637"/>
                  </a:lnTo>
                  <a:lnTo>
                    <a:pt x="56644" y="22680"/>
                  </a:lnTo>
                  <a:lnTo>
                    <a:pt x="56579" y="22680"/>
                  </a:lnTo>
                  <a:lnTo>
                    <a:pt x="56579" y="22680"/>
                  </a:lnTo>
                  <a:lnTo>
                    <a:pt x="56515" y="22658"/>
                  </a:lnTo>
                  <a:lnTo>
                    <a:pt x="56063" y="22486"/>
                  </a:lnTo>
                  <a:lnTo>
                    <a:pt x="56063" y="22486"/>
                  </a:lnTo>
                  <a:lnTo>
                    <a:pt x="56020" y="22465"/>
                  </a:lnTo>
                  <a:lnTo>
                    <a:pt x="55977" y="22422"/>
                  </a:lnTo>
                  <a:lnTo>
                    <a:pt x="55956" y="22357"/>
                  </a:lnTo>
                  <a:lnTo>
                    <a:pt x="55956" y="22293"/>
                  </a:lnTo>
                  <a:lnTo>
                    <a:pt x="56020" y="21755"/>
                  </a:lnTo>
                  <a:lnTo>
                    <a:pt x="56020" y="21755"/>
                  </a:lnTo>
                  <a:lnTo>
                    <a:pt x="56063" y="21669"/>
                  </a:lnTo>
                  <a:lnTo>
                    <a:pt x="56063" y="21669"/>
                  </a:lnTo>
                  <a:lnTo>
                    <a:pt x="55719" y="21562"/>
                  </a:lnTo>
                  <a:lnTo>
                    <a:pt x="55633" y="22078"/>
                  </a:lnTo>
                  <a:lnTo>
                    <a:pt x="55633" y="22078"/>
                  </a:lnTo>
                  <a:lnTo>
                    <a:pt x="55612" y="22142"/>
                  </a:lnTo>
                  <a:lnTo>
                    <a:pt x="55569" y="22207"/>
                  </a:lnTo>
                  <a:lnTo>
                    <a:pt x="55504" y="22228"/>
                  </a:lnTo>
                  <a:lnTo>
                    <a:pt x="55440" y="22250"/>
                  </a:lnTo>
                  <a:lnTo>
                    <a:pt x="55440" y="22250"/>
                  </a:lnTo>
                  <a:lnTo>
                    <a:pt x="55375" y="22228"/>
                  </a:lnTo>
                  <a:lnTo>
                    <a:pt x="54924" y="22056"/>
                  </a:lnTo>
                  <a:lnTo>
                    <a:pt x="54924" y="22056"/>
                  </a:lnTo>
                  <a:lnTo>
                    <a:pt x="54881" y="22013"/>
                  </a:lnTo>
                  <a:lnTo>
                    <a:pt x="54838" y="21970"/>
                  </a:lnTo>
                  <a:lnTo>
                    <a:pt x="54817" y="21927"/>
                  </a:lnTo>
                  <a:lnTo>
                    <a:pt x="54817" y="21863"/>
                  </a:lnTo>
                  <a:lnTo>
                    <a:pt x="54881" y="21325"/>
                  </a:lnTo>
                  <a:lnTo>
                    <a:pt x="54881" y="21325"/>
                  </a:lnTo>
                  <a:lnTo>
                    <a:pt x="54903" y="21261"/>
                  </a:lnTo>
                  <a:lnTo>
                    <a:pt x="54903" y="21261"/>
                  </a:lnTo>
                  <a:lnTo>
                    <a:pt x="54580" y="21153"/>
                  </a:lnTo>
                  <a:lnTo>
                    <a:pt x="54494" y="21648"/>
                  </a:lnTo>
                  <a:lnTo>
                    <a:pt x="54494" y="21648"/>
                  </a:lnTo>
                  <a:lnTo>
                    <a:pt x="54473" y="21712"/>
                  </a:lnTo>
                  <a:lnTo>
                    <a:pt x="54430" y="21755"/>
                  </a:lnTo>
                  <a:lnTo>
                    <a:pt x="54365" y="21798"/>
                  </a:lnTo>
                  <a:lnTo>
                    <a:pt x="54301" y="21798"/>
                  </a:lnTo>
                  <a:lnTo>
                    <a:pt x="54301" y="21798"/>
                  </a:lnTo>
                  <a:lnTo>
                    <a:pt x="54236" y="21798"/>
                  </a:lnTo>
                  <a:lnTo>
                    <a:pt x="53785" y="21605"/>
                  </a:lnTo>
                  <a:lnTo>
                    <a:pt x="53785" y="21605"/>
                  </a:lnTo>
                  <a:lnTo>
                    <a:pt x="53742" y="21583"/>
                  </a:lnTo>
                  <a:lnTo>
                    <a:pt x="53699" y="21540"/>
                  </a:lnTo>
                  <a:lnTo>
                    <a:pt x="53677" y="21476"/>
                  </a:lnTo>
                  <a:lnTo>
                    <a:pt x="53677" y="21433"/>
                  </a:lnTo>
                  <a:lnTo>
                    <a:pt x="53742" y="20874"/>
                  </a:lnTo>
                  <a:lnTo>
                    <a:pt x="53742" y="20874"/>
                  </a:lnTo>
                  <a:lnTo>
                    <a:pt x="53742" y="20874"/>
                  </a:lnTo>
                  <a:lnTo>
                    <a:pt x="53742" y="20874"/>
                  </a:lnTo>
                  <a:lnTo>
                    <a:pt x="53441" y="20767"/>
                  </a:lnTo>
                  <a:lnTo>
                    <a:pt x="53355" y="21218"/>
                  </a:lnTo>
                  <a:lnTo>
                    <a:pt x="53355" y="21218"/>
                  </a:lnTo>
                  <a:lnTo>
                    <a:pt x="53333" y="21261"/>
                  </a:lnTo>
                  <a:lnTo>
                    <a:pt x="53290" y="21325"/>
                  </a:lnTo>
                  <a:lnTo>
                    <a:pt x="53226" y="21347"/>
                  </a:lnTo>
                  <a:lnTo>
                    <a:pt x="53161" y="21368"/>
                  </a:lnTo>
                  <a:lnTo>
                    <a:pt x="53161" y="21368"/>
                  </a:lnTo>
                  <a:lnTo>
                    <a:pt x="53097" y="21347"/>
                  </a:lnTo>
                  <a:lnTo>
                    <a:pt x="52645" y="21175"/>
                  </a:lnTo>
                  <a:lnTo>
                    <a:pt x="52645" y="21175"/>
                  </a:lnTo>
                  <a:lnTo>
                    <a:pt x="52602" y="21132"/>
                  </a:lnTo>
                  <a:lnTo>
                    <a:pt x="52559" y="21089"/>
                  </a:lnTo>
                  <a:lnTo>
                    <a:pt x="52538" y="21046"/>
                  </a:lnTo>
                  <a:lnTo>
                    <a:pt x="52538" y="20981"/>
                  </a:lnTo>
                  <a:lnTo>
                    <a:pt x="52602" y="20487"/>
                  </a:lnTo>
                  <a:lnTo>
                    <a:pt x="52602" y="20487"/>
                  </a:lnTo>
                  <a:lnTo>
                    <a:pt x="52280" y="20380"/>
                  </a:lnTo>
                  <a:lnTo>
                    <a:pt x="52215" y="20767"/>
                  </a:lnTo>
                  <a:lnTo>
                    <a:pt x="52215" y="20767"/>
                  </a:lnTo>
                  <a:lnTo>
                    <a:pt x="52194" y="20831"/>
                  </a:lnTo>
                  <a:lnTo>
                    <a:pt x="52151" y="20874"/>
                  </a:lnTo>
                  <a:lnTo>
                    <a:pt x="52086" y="20917"/>
                  </a:lnTo>
                  <a:lnTo>
                    <a:pt x="52022" y="20917"/>
                  </a:lnTo>
                  <a:lnTo>
                    <a:pt x="52022" y="20917"/>
                  </a:lnTo>
                  <a:lnTo>
                    <a:pt x="51957" y="20917"/>
                  </a:lnTo>
                  <a:lnTo>
                    <a:pt x="51506" y="20724"/>
                  </a:lnTo>
                  <a:lnTo>
                    <a:pt x="51506" y="20724"/>
                  </a:lnTo>
                  <a:lnTo>
                    <a:pt x="51463" y="20702"/>
                  </a:lnTo>
                  <a:lnTo>
                    <a:pt x="51420" y="20659"/>
                  </a:lnTo>
                  <a:lnTo>
                    <a:pt x="51420" y="20595"/>
                  </a:lnTo>
                  <a:lnTo>
                    <a:pt x="51420" y="20552"/>
                  </a:lnTo>
                  <a:lnTo>
                    <a:pt x="51463" y="20079"/>
                  </a:lnTo>
                  <a:lnTo>
                    <a:pt x="51463" y="20079"/>
                  </a:lnTo>
                  <a:lnTo>
                    <a:pt x="51141" y="19971"/>
                  </a:lnTo>
                  <a:lnTo>
                    <a:pt x="51076" y="20337"/>
                  </a:lnTo>
                  <a:lnTo>
                    <a:pt x="51076" y="20337"/>
                  </a:lnTo>
                  <a:lnTo>
                    <a:pt x="51055" y="20401"/>
                  </a:lnTo>
                  <a:lnTo>
                    <a:pt x="51012" y="20444"/>
                  </a:lnTo>
                  <a:lnTo>
                    <a:pt x="50969" y="20466"/>
                  </a:lnTo>
                  <a:lnTo>
                    <a:pt x="50883" y="20487"/>
                  </a:lnTo>
                  <a:lnTo>
                    <a:pt x="50883" y="20487"/>
                  </a:lnTo>
                  <a:lnTo>
                    <a:pt x="50818" y="20466"/>
                  </a:lnTo>
                  <a:lnTo>
                    <a:pt x="50388" y="20294"/>
                  </a:lnTo>
                  <a:lnTo>
                    <a:pt x="50388" y="20294"/>
                  </a:lnTo>
                  <a:lnTo>
                    <a:pt x="50324" y="20251"/>
                  </a:lnTo>
                  <a:lnTo>
                    <a:pt x="50302" y="20208"/>
                  </a:lnTo>
                  <a:lnTo>
                    <a:pt x="50281" y="20165"/>
                  </a:lnTo>
                  <a:lnTo>
                    <a:pt x="50281" y="20100"/>
                  </a:lnTo>
                  <a:lnTo>
                    <a:pt x="50324" y="19692"/>
                  </a:lnTo>
                  <a:lnTo>
                    <a:pt x="50324" y="19692"/>
                  </a:lnTo>
                  <a:lnTo>
                    <a:pt x="50001" y="19584"/>
                  </a:lnTo>
                  <a:lnTo>
                    <a:pt x="49937" y="19885"/>
                  </a:lnTo>
                  <a:lnTo>
                    <a:pt x="49937" y="19885"/>
                  </a:lnTo>
                  <a:lnTo>
                    <a:pt x="49915" y="19950"/>
                  </a:lnTo>
                  <a:lnTo>
                    <a:pt x="49872" y="20014"/>
                  </a:lnTo>
                  <a:lnTo>
                    <a:pt x="49829" y="20036"/>
                  </a:lnTo>
                  <a:lnTo>
                    <a:pt x="49765" y="20057"/>
                  </a:lnTo>
                  <a:lnTo>
                    <a:pt x="49765" y="20057"/>
                  </a:lnTo>
                  <a:lnTo>
                    <a:pt x="49679" y="20036"/>
                  </a:lnTo>
                  <a:lnTo>
                    <a:pt x="49249" y="19842"/>
                  </a:lnTo>
                  <a:lnTo>
                    <a:pt x="49249" y="19842"/>
                  </a:lnTo>
                  <a:lnTo>
                    <a:pt x="49184" y="19821"/>
                  </a:lnTo>
                  <a:lnTo>
                    <a:pt x="49163" y="19778"/>
                  </a:lnTo>
                  <a:lnTo>
                    <a:pt x="49141" y="19735"/>
                  </a:lnTo>
                  <a:lnTo>
                    <a:pt x="49141" y="19670"/>
                  </a:lnTo>
                  <a:lnTo>
                    <a:pt x="49184" y="19305"/>
                  </a:lnTo>
                  <a:lnTo>
                    <a:pt x="49184" y="19305"/>
                  </a:lnTo>
                  <a:lnTo>
                    <a:pt x="48862" y="19197"/>
                  </a:lnTo>
                  <a:lnTo>
                    <a:pt x="48819" y="19455"/>
                  </a:lnTo>
                  <a:lnTo>
                    <a:pt x="48819" y="19455"/>
                  </a:lnTo>
                  <a:lnTo>
                    <a:pt x="48776" y="19520"/>
                  </a:lnTo>
                  <a:lnTo>
                    <a:pt x="48733" y="19563"/>
                  </a:lnTo>
                  <a:lnTo>
                    <a:pt x="48690" y="19606"/>
                  </a:lnTo>
                  <a:lnTo>
                    <a:pt x="48625" y="19606"/>
                  </a:lnTo>
                  <a:lnTo>
                    <a:pt x="48625" y="19606"/>
                  </a:lnTo>
                  <a:lnTo>
                    <a:pt x="48539" y="19584"/>
                  </a:lnTo>
                  <a:lnTo>
                    <a:pt x="48110" y="19412"/>
                  </a:lnTo>
                  <a:lnTo>
                    <a:pt x="48110" y="19412"/>
                  </a:lnTo>
                  <a:lnTo>
                    <a:pt x="48045" y="19391"/>
                  </a:lnTo>
                  <a:lnTo>
                    <a:pt x="48024" y="19348"/>
                  </a:lnTo>
                  <a:lnTo>
                    <a:pt x="48002" y="19283"/>
                  </a:lnTo>
                  <a:lnTo>
                    <a:pt x="48002" y="19219"/>
                  </a:lnTo>
                  <a:lnTo>
                    <a:pt x="48024" y="18918"/>
                  </a:lnTo>
                  <a:lnTo>
                    <a:pt x="48024" y="18918"/>
                  </a:lnTo>
                  <a:lnTo>
                    <a:pt x="46024" y="18208"/>
                  </a:lnTo>
                  <a:lnTo>
                    <a:pt x="46024" y="18208"/>
                  </a:lnTo>
                  <a:lnTo>
                    <a:pt x="45938" y="18187"/>
                  </a:lnTo>
                  <a:lnTo>
                    <a:pt x="45938" y="18187"/>
                  </a:lnTo>
                  <a:lnTo>
                    <a:pt x="45938" y="18187"/>
                  </a:lnTo>
                  <a:lnTo>
                    <a:pt x="43079" y="17198"/>
                  </a:lnTo>
                  <a:lnTo>
                    <a:pt x="43015" y="17521"/>
                  </a:lnTo>
                  <a:lnTo>
                    <a:pt x="43015" y="17521"/>
                  </a:lnTo>
                  <a:lnTo>
                    <a:pt x="42993" y="17585"/>
                  </a:lnTo>
                  <a:lnTo>
                    <a:pt x="42950" y="17628"/>
                  </a:lnTo>
                  <a:lnTo>
                    <a:pt x="42886" y="17671"/>
                  </a:lnTo>
                  <a:lnTo>
                    <a:pt x="42821" y="17671"/>
                  </a:lnTo>
                  <a:lnTo>
                    <a:pt x="42821" y="17671"/>
                  </a:lnTo>
                  <a:lnTo>
                    <a:pt x="42757" y="17671"/>
                  </a:lnTo>
                  <a:lnTo>
                    <a:pt x="42327" y="17478"/>
                  </a:lnTo>
                  <a:lnTo>
                    <a:pt x="42327" y="17478"/>
                  </a:lnTo>
                  <a:lnTo>
                    <a:pt x="42262" y="17456"/>
                  </a:lnTo>
                  <a:lnTo>
                    <a:pt x="42241" y="17413"/>
                  </a:lnTo>
                  <a:lnTo>
                    <a:pt x="42219" y="17349"/>
                  </a:lnTo>
                  <a:lnTo>
                    <a:pt x="42219" y="17306"/>
                  </a:lnTo>
                  <a:lnTo>
                    <a:pt x="42262" y="16919"/>
                  </a:lnTo>
                  <a:lnTo>
                    <a:pt x="42262" y="16919"/>
                  </a:lnTo>
                  <a:lnTo>
                    <a:pt x="41940" y="16811"/>
                  </a:lnTo>
                  <a:lnTo>
                    <a:pt x="41876" y="17091"/>
                  </a:lnTo>
                  <a:lnTo>
                    <a:pt x="41876" y="17091"/>
                  </a:lnTo>
                  <a:lnTo>
                    <a:pt x="41854" y="17155"/>
                  </a:lnTo>
                  <a:lnTo>
                    <a:pt x="41811" y="17198"/>
                  </a:lnTo>
                  <a:lnTo>
                    <a:pt x="41768" y="17220"/>
                  </a:lnTo>
                  <a:lnTo>
                    <a:pt x="41704" y="17241"/>
                  </a:lnTo>
                  <a:lnTo>
                    <a:pt x="41704" y="17241"/>
                  </a:lnTo>
                  <a:lnTo>
                    <a:pt x="41618" y="17220"/>
                  </a:lnTo>
                  <a:lnTo>
                    <a:pt x="41188" y="17048"/>
                  </a:lnTo>
                  <a:lnTo>
                    <a:pt x="41188" y="17048"/>
                  </a:lnTo>
                  <a:lnTo>
                    <a:pt x="41123" y="17005"/>
                  </a:lnTo>
                  <a:lnTo>
                    <a:pt x="41102" y="16962"/>
                  </a:lnTo>
                  <a:lnTo>
                    <a:pt x="41080" y="16919"/>
                  </a:lnTo>
                  <a:lnTo>
                    <a:pt x="41080" y="16854"/>
                  </a:lnTo>
                  <a:lnTo>
                    <a:pt x="41102" y="16532"/>
                  </a:lnTo>
                  <a:lnTo>
                    <a:pt x="41102" y="16532"/>
                  </a:lnTo>
                  <a:lnTo>
                    <a:pt x="40779" y="16403"/>
                  </a:lnTo>
                  <a:lnTo>
                    <a:pt x="40758" y="16639"/>
                  </a:lnTo>
                  <a:lnTo>
                    <a:pt x="40758" y="16639"/>
                  </a:lnTo>
                  <a:lnTo>
                    <a:pt x="40715" y="16704"/>
                  </a:lnTo>
                  <a:lnTo>
                    <a:pt x="40672" y="16768"/>
                  </a:lnTo>
                  <a:lnTo>
                    <a:pt x="40629" y="16790"/>
                  </a:lnTo>
                  <a:lnTo>
                    <a:pt x="40564" y="16811"/>
                  </a:lnTo>
                  <a:lnTo>
                    <a:pt x="40564" y="16811"/>
                  </a:lnTo>
                  <a:lnTo>
                    <a:pt x="40478" y="16790"/>
                  </a:lnTo>
                  <a:lnTo>
                    <a:pt x="40048" y="16596"/>
                  </a:lnTo>
                  <a:lnTo>
                    <a:pt x="40048" y="16596"/>
                  </a:lnTo>
                  <a:lnTo>
                    <a:pt x="39984" y="16575"/>
                  </a:lnTo>
                  <a:lnTo>
                    <a:pt x="39962" y="16532"/>
                  </a:lnTo>
                  <a:lnTo>
                    <a:pt x="39941" y="16489"/>
                  </a:lnTo>
                  <a:lnTo>
                    <a:pt x="39941" y="16424"/>
                  </a:lnTo>
                  <a:lnTo>
                    <a:pt x="39962" y="16123"/>
                  </a:lnTo>
                  <a:lnTo>
                    <a:pt x="39962" y="16123"/>
                  </a:lnTo>
                  <a:lnTo>
                    <a:pt x="39640" y="16016"/>
                  </a:lnTo>
                  <a:lnTo>
                    <a:pt x="39618" y="16209"/>
                  </a:lnTo>
                  <a:lnTo>
                    <a:pt x="39618" y="16209"/>
                  </a:lnTo>
                  <a:lnTo>
                    <a:pt x="39597" y="16274"/>
                  </a:lnTo>
                  <a:lnTo>
                    <a:pt x="39532" y="16317"/>
                  </a:lnTo>
                  <a:lnTo>
                    <a:pt x="39489" y="16360"/>
                  </a:lnTo>
                  <a:lnTo>
                    <a:pt x="39425" y="16360"/>
                  </a:lnTo>
                  <a:lnTo>
                    <a:pt x="39425" y="16360"/>
                  </a:lnTo>
                  <a:lnTo>
                    <a:pt x="39339" y="16338"/>
                  </a:lnTo>
                  <a:lnTo>
                    <a:pt x="38909" y="16166"/>
                  </a:lnTo>
                  <a:lnTo>
                    <a:pt x="38909" y="16166"/>
                  </a:lnTo>
                  <a:lnTo>
                    <a:pt x="38866" y="16145"/>
                  </a:lnTo>
                  <a:lnTo>
                    <a:pt x="38823" y="16102"/>
                  </a:lnTo>
                  <a:lnTo>
                    <a:pt x="38802" y="16037"/>
                  </a:lnTo>
                  <a:lnTo>
                    <a:pt x="38802" y="15973"/>
                  </a:lnTo>
                  <a:lnTo>
                    <a:pt x="38823" y="15736"/>
                  </a:lnTo>
                  <a:lnTo>
                    <a:pt x="38823" y="15736"/>
                  </a:lnTo>
                  <a:lnTo>
                    <a:pt x="38501" y="15629"/>
                  </a:lnTo>
                  <a:lnTo>
                    <a:pt x="38479" y="15758"/>
                  </a:lnTo>
                  <a:lnTo>
                    <a:pt x="38479" y="15758"/>
                  </a:lnTo>
                  <a:lnTo>
                    <a:pt x="38458" y="15822"/>
                  </a:lnTo>
                  <a:lnTo>
                    <a:pt x="38415" y="15887"/>
                  </a:lnTo>
                  <a:lnTo>
                    <a:pt x="38350" y="15908"/>
                  </a:lnTo>
                  <a:lnTo>
                    <a:pt x="38286" y="15930"/>
                  </a:lnTo>
                  <a:lnTo>
                    <a:pt x="38286" y="15930"/>
                  </a:lnTo>
                  <a:lnTo>
                    <a:pt x="38221" y="15908"/>
                  </a:lnTo>
                  <a:lnTo>
                    <a:pt x="37770" y="15736"/>
                  </a:lnTo>
                  <a:lnTo>
                    <a:pt x="37770" y="15736"/>
                  </a:lnTo>
                  <a:lnTo>
                    <a:pt x="37727" y="15693"/>
                  </a:lnTo>
                  <a:lnTo>
                    <a:pt x="37684" y="15650"/>
                  </a:lnTo>
                  <a:lnTo>
                    <a:pt x="37662" y="15607"/>
                  </a:lnTo>
                  <a:lnTo>
                    <a:pt x="37662" y="15543"/>
                  </a:lnTo>
                  <a:lnTo>
                    <a:pt x="37684" y="15349"/>
                  </a:lnTo>
                  <a:lnTo>
                    <a:pt x="37684" y="15349"/>
                  </a:lnTo>
                  <a:lnTo>
                    <a:pt x="37361" y="15220"/>
                  </a:lnTo>
                  <a:lnTo>
                    <a:pt x="37340" y="15328"/>
                  </a:lnTo>
                  <a:lnTo>
                    <a:pt x="37340" y="15328"/>
                  </a:lnTo>
                  <a:lnTo>
                    <a:pt x="37318" y="15392"/>
                  </a:lnTo>
                  <a:lnTo>
                    <a:pt x="37275" y="15435"/>
                  </a:lnTo>
                  <a:lnTo>
                    <a:pt x="37211" y="15478"/>
                  </a:lnTo>
                  <a:lnTo>
                    <a:pt x="37146" y="15478"/>
                  </a:lnTo>
                  <a:lnTo>
                    <a:pt x="37146" y="15478"/>
                  </a:lnTo>
                  <a:lnTo>
                    <a:pt x="37082" y="15478"/>
                  </a:lnTo>
                  <a:lnTo>
                    <a:pt x="36630" y="15285"/>
                  </a:lnTo>
                  <a:lnTo>
                    <a:pt x="36630" y="15285"/>
                  </a:lnTo>
                  <a:lnTo>
                    <a:pt x="36587" y="15263"/>
                  </a:lnTo>
                  <a:lnTo>
                    <a:pt x="36544" y="15220"/>
                  </a:lnTo>
                  <a:lnTo>
                    <a:pt x="36523" y="15156"/>
                  </a:lnTo>
                  <a:lnTo>
                    <a:pt x="36523" y="15113"/>
                  </a:lnTo>
                  <a:lnTo>
                    <a:pt x="36544" y="14941"/>
                  </a:lnTo>
                  <a:lnTo>
                    <a:pt x="36544" y="14941"/>
                  </a:lnTo>
                  <a:lnTo>
                    <a:pt x="36200" y="14833"/>
                  </a:lnTo>
                  <a:lnTo>
                    <a:pt x="36200" y="14876"/>
                  </a:lnTo>
                  <a:lnTo>
                    <a:pt x="36200" y="14876"/>
                  </a:lnTo>
                  <a:lnTo>
                    <a:pt x="36179" y="14941"/>
                  </a:lnTo>
                  <a:lnTo>
                    <a:pt x="36136" y="15005"/>
                  </a:lnTo>
                  <a:lnTo>
                    <a:pt x="36071" y="15027"/>
                  </a:lnTo>
                  <a:lnTo>
                    <a:pt x="36007" y="15048"/>
                  </a:lnTo>
                  <a:lnTo>
                    <a:pt x="36007" y="15048"/>
                  </a:lnTo>
                  <a:lnTo>
                    <a:pt x="35942" y="15027"/>
                  </a:lnTo>
                  <a:lnTo>
                    <a:pt x="35491" y="14855"/>
                  </a:lnTo>
                  <a:lnTo>
                    <a:pt x="35491" y="14855"/>
                  </a:lnTo>
                  <a:lnTo>
                    <a:pt x="35448" y="14812"/>
                  </a:lnTo>
                  <a:lnTo>
                    <a:pt x="35405" y="14769"/>
                  </a:lnTo>
                  <a:lnTo>
                    <a:pt x="35384" y="14726"/>
                  </a:lnTo>
                  <a:lnTo>
                    <a:pt x="35384" y="14661"/>
                  </a:lnTo>
                  <a:lnTo>
                    <a:pt x="35405" y="14554"/>
                  </a:lnTo>
                  <a:lnTo>
                    <a:pt x="35405" y="14554"/>
                  </a:lnTo>
                  <a:lnTo>
                    <a:pt x="35061" y="14446"/>
                  </a:lnTo>
                  <a:lnTo>
                    <a:pt x="35061" y="14446"/>
                  </a:lnTo>
                  <a:lnTo>
                    <a:pt x="35061" y="14446"/>
                  </a:lnTo>
                  <a:lnTo>
                    <a:pt x="35040" y="14511"/>
                  </a:lnTo>
                  <a:lnTo>
                    <a:pt x="34997" y="14554"/>
                  </a:lnTo>
                  <a:lnTo>
                    <a:pt x="34932" y="14597"/>
                  </a:lnTo>
                  <a:lnTo>
                    <a:pt x="34868" y="14597"/>
                  </a:lnTo>
                  <a:lnTo>
                    <a:pt x="34868" y="14597"/>
                  </a:lnTo>
                  <a:lnTo>
                    <a:pt x="34803" y="14597"/>
                  </a:lnTo>
                  <a:lnTo>
                    <a:pt x="34352" y="14403"/>
                  </a:lnTo>
                  <a:lnTo>
                    <a:pt x="34352" y="14403"/>
                  </a:lnTo>
                  <a:lnTo>
                    <a:pt x="34309" y="14382"/>
                  </a:lnTo>
                  <a:lnTo>
                    <a:pt x="34266" y="14339"/>
                  </a:lnTo>
                  <a:lnTo>
                    <a:pt x="34244" y="14275"/>
                  </a:lnTo>
                  <a:lnTo>
                    <a:pt x="34244" y="14232"/>
                  </a:lnTo>
                  <a:lnTo>
                    <a:pt x="34266" y="14167"/>
                  </a:lnTo>
                  <a:lnTo>
                    <a:pt x="34266" y="14167"/>
                  </a:lnTo>
                  <a:lnTo>
                    <a:pt x="33922" y="14038"/>
                  </a:lnTo>
                  <a:lnTo>
                    <a:pt x="33922" y="14038"/>
                  </a:lnTo>
                  <a:lnTo>
                    <a:pt x="33879" y="14103"/>
                  </a:lnTo>
                  <a:lnTo>
                    <a:pt x="33836" y="14124"/>
                  </a:lnTo>
                  <a:lnTo>
                    <a:pt x="33793" y="14167"/>
                  </a:lnTo>
                  <a:lnTo>
                    <a:pt x="33728" y="14167"/>
                  </a:lnTo>
                  <a:lnTo>
                    <a:pt x="33728" y="14167"/>
                  </a:lnTo>
                  <a:lnTo>
                    <a:pt x="33664" y="14146"/>
                  </a:lnTo>
                  <a:lnTo>
                    <a:pt x="33212" y="13974"/>
                  </a:lnTo>
                  <a:lnTo>
                    <a:pt x="33212" y="13974"/>
                  </a:lnTo>
                  <a:lnTo>
                    <a:pt x="33169" y="13931"/>
                  </a:lnTo>
                  <a:lnTo>
                    <a:pt x="33126" y="13888"/>
                  </a:lnTo>
                  <a:lnTo>
                    <a:pt x="33105" y="13845"/>
                  </a:lnTo>
                  <a:lnTo>
                    <a:pt x="33105" y="13780"/>
                  </a:lnTo>
                  <a:lnTo>
                    <a:pt x="33126" y="13759"/>
                  </a:lnTo>
                  <a:lnTo>
                    <a:pt x="33126" y="13759"/>
                  </a:lnTo>
                  <a:lnTo>
                    <a:pt x="32761" y="13651"/>
                  </a:lnTo>
                  <a:lnTo>
                    <a:pt x="32761" y="13651"/>
                  </a:lnTo>
                  <a:lnTo>
                    <a:pt x="32696" y="13694"/>
                  </a:lnTo>
                  <a:lnTo>
                    <a:pt x="32589" y="13737"/>
                  </a:lnTo>
                  <a:lnTo>
                    <a:pt x="32589" y="13737"/>
                  </a:lnTo>
                  <a:lnTo>
                    <a:pt x="32524" y="13716"/>
                  </a:lnTo>
                  <a:lnTo>
                    <a:pt x="32073" y="13522"/>
                  </a:lnTo>
                  <a:lnTo>
                    <a:pt x="32073" y="13522"/>
                  </a:lnTo>
                  <a:lnTo>
                    <a:pt x="32030" y="13501"/>
                  </a:lnTo>
                  <a:lnTo>
                    <a:pt x="32009" y="13458"/>
                  </a:lnTo>
                  <a:lnTo>
                    <a:pt x="31987" y="13415"/>
                  </a:lnTo>
                  <a:lnTo>
                    <a:pt x="31966" y="13372"/>
                  </a:lnTo>
                  <a:lnTo>
                    <a:pt x="31966" y="13372"/>
                  </a:lnTo>
                  <a:lnTo>
                    <a:pt x="31579" y="13243"/>
                  </a:lnTo>
                  <a:lnTo>
                    <a:pt x="31579" y="13243"/>
                  </a:lnTo>
                  <a:lnTo>
                    <a:pt x="31536" y="13286"/>
                  </a:lnTo>
                  <a:lnTo>
                    <a:pt x="31450" y="13286"/>
                  </a:lnTo>
                  <a:lnTo>
                    <a:pt x="31450" y="13286"/>
                  </a:lnTo>
                  <a:lnTo>
                    <a:pt x="31385" y="13264"/>
                  </a:lnTo>
                  <a:lnTo>
                    <a:pt x="30955" y="13092"/>
                  </a:lnTo>
                  <a:lnTo>
                    <a:pt x="30955" y="13092"/>
                  </a:lnTo>
                  <a:lnTo>
                    <a:pt x="30891" y="13049"/>
                  </a:lnTo>
                  <a:lnTo>
                    <a:pt x="30848" y="12985"/>
                  </a:lnTo>
                  <a:lnTo>
                    <a:pt x="30848" y="12985"/>
                  </a:lnTo>
                  <a:lnTo>
                    <a:pt x="30396" y="12834"/>
                  </a:lnTo>
                  <a:lnTo>
                    <a:pt x="30396" y="12834"/>
                  </a:lnTo>
                  <a:lnTo>
                    <a:pt x="30332" y="12856"/>
                  </a:lnTo>
                  <a:lnTo>
                    <a:pt x="30332" y="12856"/>
                  </a:lnTo>
                  <a:lnTo>
                    <a:pt x="30246" y="12834"/>
                  </a:lnTo>
                  <a:lnTo>
                    <a:pt x="29816" y="12662"/>
                  </a:lnTo>
                  <a:lnTo>
                    <a:pt x="29816" y="12662"/>
                  </a:lnTo>
                  <a:lnTo>
                    <a:pt x="29730" y="12598"/>
                  </a:lnTo>
                  <a:lnTo>
                    <a:pt x="29730" y="12598"/>
                  </a:lnTo>
                  <a:lnTo>
                    <a:pt x="29171" y="12404"/>
                  </a:lnTo>
                  <a:lnTo>
                    <a:pt x="29171" y="12404"/>
                  </a:lnTo>
                  <a:lnTo>
                    <a:pt x="29107" y="12404"/>
                  </a:lnTo>
                  <a:lnTo>
                    <a:pt x="28978" y="12340"/>
                  </a:lnTo>
                  <a:lnTo>
                    <a:pt x="28978" y="12340"/>
                  </a:lnTo>
                  <a:lnTo>
                    <a:pt x="24399" y="10771"/>
                  </a:lnTo>
                  <a:lnTo>
                    <a:pt x="24356" y="11093"/>
                  </a:lnTo>
                  <a:lnTo>
                    <a:pt x="24356" y="11093"/>
                  </a:lnTo>
                  <a:lnTo>
                    <a:pt x="24334" y="11157"/>
                  </a:lnTo>
                  <a:lnTo>
                    <a:pt x="24291" y="11222"/>
                  </a:lnTo>
                  <a:lnTo>
                    <a:pt x="24227" y="11243"/>
                  </a:lnTo>
                  <a:lnTo>
                    <a:pt x="24162" y="11265"/>
                  </a:lnTo>
                  <a:lnTo>
                    <a:pt x="24162" y="11265"/>
                  </a:lnTo>
                  <a:lnTo>
                    <a:pt x="24098" y="11243"/>
                  </a:lnTo>
                  <a:lnTo>
                    <a:pt x="23646" y="11071"/>
                  </a:lnTo>
                  <a:lnTo>
                    <a:pt x="23646" y="11071"/>
                  </a:lnTo>
                  <a:lnTo>
                    <a:pt x="23603" y="11029"/>
                  </a:lnTo>
                  <a:lnTo>
                    <a:pt x="23560" y="10986"/>
                  </a:lnTo>
                  <a:lnTo>
                    <a:pt x="23539" y="10943"/>
                  </a:lnTo>
                  <a:lnTo>
                    <a:pt x="23539" y="10878"/>
                  </a:lnTo>
                  <a:lnTo>
                    <a:pt x="23582" y="10470"/>
                  </a:lnTo>
                  <a:lnTo>
                    <a:pt x="23582" y="10470"/>
                  </a:lnTo>
                  <a:lnTo>
                    <a:pt x="23259" y="10362"/>
                  </a:lnTo>
                  <a:lnTo>
                    <a:pt x="23216" y="10663"/>
                  </a:lnTo>
                  <a:lnTo>
                    <a:pt x="23216" y="10663"/>
                  </a:lnTo>
                  <a:lnTo>
                    <a:pt x="23195" y="10728"/>
                  </a:lnTo>
                  <a:lnTo>
                    <a:pt x="23152" y="10771"/>
                  </a:lnTo>
                  <a:lnTo>
                    <a:pt x="23087" y="10814"/>
                  </a:lnTo>
                  <a:lnTo>
                    <a:pt x="23023" y="10814"/>
                  </a:lnTo>
                  <a:lnTo>
                    <a:pt x="23023" y="10814"/>
                  </a:lnTo>
                  <a:lnTo>
                    <a:pt x="22958" y="10814"/>
                  </a:lnTo>
                  <a:lnTo>
                    <a:pt x="22507" y="10620"/>
                  </a:lnTo>
                  <a:lnTo>
                    <a:pt x="22507" y="10620"/>
                  </a:lnTo>
                  <a:lnTo>
                    <a:pt x="22464" y="10599"/>
                  </a:lnTo>
                  <a:lnTo>
                    <a:pt x="22421" y="10556"/>
                  </a:lnTo>
                  <a:lnTo>
                    <a:pt x="22400" y="10491"/>
                  </a:lnTo>
                  <a:lnTo>
                    <a:pt x="22400" y="10448"/>
                  </a:lnTo>
                  <a:lnTo>
                    <a:pt x="22443" y="10083"/>
                  </a:lnTo>
                  <a:lnTo>
                    <a:pt x="22443" y="10083"/>
                  </a:lnTo>
                  <a:lnTo>
                    <a:pt x="22120" y="9975"/>
                  </a:lnTo>
                  <a:lnTo>
                    <a:pt x="22077" y="10233"/>
                  </a:lnTo>
                  <a:lnTo>
                    <a:pt x="22077" y="10233"/>
                  </a:lnTo>
                  <a:lnTo>
                    <a:pt x="22056" y="10298"/>
                  </a:lnTo>
                  <a:lnTo>
                    <a:pt x="22013" y="10341"/>
                  </a:lnTo>
                  <a:lnTo>
                    <a:pt x="21948" y="10362"/>
                  </a:lnTo>
                  <a:lnTo>
                    <a:pt x="21884" y="10384"/>
                  </a:lnTo>
                  <a:lnTo>
                    <a:pt x="21884" y="10384"/>
                  </a:lnTo>
                  <a:lnTo>
                    <a:pt x="21819" y="10362"/>
                  </a:lnTo>
                  <a:lnTo>
                    <a:pt x="21368" y="10190"/>
                  </a:lnTo>
                  <a:lnTo>
                    <a:pt x="21368" y="10190"/>
                  </a:lnTo>
                  <a:lnTo>
                    <a:pt x="21325" y="10147"/>
                  </a:lnTo>
                  <a:lnTo>
                    <a:pt x="21282" y="10104"/>
                  </a:lnTo>
                  <a:lnTo>
                    <a:pt x="21260" y="10061"/>
                  </a:lnTo>
                  <a:lnTo>
                    <a:pt x="21260" y="9997"/>
                  </a:lnTo>
                  <a:lnTo>
                    <a:pt x="21303" y="9696"/>
                  </a:lnTo>
                  <a:lnTo>
                    <a:pt x="21303" y="9696"/>
                  </a:lnTo>
                  <a:lnTo>
                    <a:pt x="20981" y="9588"/>
                  </a:lnTo>
                  <a:lnTo>
                    <a:pt x="20938" y="9782"/>
                  </a:lnTo>
                  <a:lnTo>
                    <a:pt x="20938" y="9782"/>
                  </a:lnTo>
                  <a:lnTo>
                    <a:pt x="20916" y="9846"/>
                  </a:lnTo>
                  <a:lnTo>
                    <a:pt x="20873" y="9889"/>
                  </a:lnTo>
                  <a:lnTo>
                    <a:pt x="20809" y="9932"/>
                  </a:lnTo>
                  <a:lnTo>
                    <a:pt x="20744" y="9932"/>
                  </a:lnTo>
                  <a:lnTo>
                    <a:pt x="20744" y="9932"/>
                  </a:lnTo>
                  <a:lnTo>
                    <a:pt x="20680" y="9932"/>
                  </a:lnTo>
                  <a:lnTo>
                    <a:pt x="20228" y="9739"/>
                  </a:lnTo>
                  <a:lnTo>
                    <a:pt x="20228" y="9739"/>
                  </a:lnTo>
                  <a:lnTo>
                    <a:pt x="20185" y="9717"/>
                  </a:lnTo>
                  <a:lnTo>
                    <a:pt x="20142" y="9674"/>
                  </a:lnTo>
                  <a:lnTo>
                    <a:pt x="20121" y="9610"/>
                  </a:lnTo>
                  <a:lnTo>
                    <a:pt x="20121" y="9567"/>
                  </a:lnTo>
                  <a:lnTo>
                    <a:pt x="20164" y="9287"/>
                  </a:lnTo>
                  <a:lnTo>
                    <a:pt x="20164" y="9287"/>
                  </a:lnTo>
                  <a:lnTo>
                    <a:pt x="19841" y="9180"/>
                  </a:lnTo>
                  <a:lnTo>
                    <a:pt x="19798" y="9352"/>
                  </a:lnTo>
                  <a:lnTo>
                    <a:pt x="19798" y="9352"/>
                  </a:lnTo>
                  <a:lnTo>
                    <a:pt x="19777" y="9416"/>
                  </a:lnTo>
                  <a:lnTo>
                    <a:pt x="19734" y="9459"/>
                  </a:lnTo>
                  <a:lnTo>
                    <a:pt x="19669" y="9481"/>
                  </a:lnTo>
                  <a:lnTo>
                    <a:pt x="19605" y="9502"/>
                  </a:lnTo>
                  <a:lnTo>
                    <a:pt x="19605" y="9502"/>
                  </a:lnTo>
                  <a:lnTo>
                    <a:pt x="19540" y="9481"/>
                  </a:lnTo>
                  <a:lnTo>
                    <a:pt x="19089" y="9309"/>
                  </a:lnTo>
                  <a:lnTo>
                    <a:pt x="19089" y="9309"/>
                  </a:lnTo>
                  <a:lnTo>
                    <a:pt x="19046" y="9266"/>
                  </a:lnTo>
                  <a:lnTo>
                    <a:pt x="19003" y="9223"/>
                  </a:lnTo>
                  <a:lnTo>
                    <a:pt x="19003" y="9180"/>
                  </a:lnTo>
                  <a:lnTo>
                    <a:pt x="19003" y="9115"/>
                  </a:lnTo>
                  <a:lnTo>
                    <a:pt x="19025" y="8900"/>
                  </a:lnTo>
                  <a:lnTo>
                    <a:pt x="19025" y="8900"/>
                  </a:lnTo>
                  <a:lnTo>
                    <a:pt x="18681" y="8793"/>
                  </a:lnTo>
                  <a:lnTo>
                    <a:pt x="18659" y="8900"/>
                  </a:lnTo>
                  <a:lnTo>
                    <a:pt x="18659" y="8900"/>
                  </a:lnTo>
                  <a:lnTo>
                    <a:pt x="18638" y="8965"/>
                  </a:lnTo>
                  <a:lnTo>
                    <a:pt x="18595" y="9029"/>
                  </a:lnTo>
                  <a:lnTo>
                    <a:pt x="18552" y="9051"/>
                  </a:lnTo>
                  <a:lnTo>
                    <a:pt x="18466" y="9072"/>
                  </a:lnTo>
                  <a:lnTo>
                    <a:pt x="18466" y="9072"/>
                  </a:lnTo>
                  <a:lnTo>
                    <a:pt x="18401" y="9051"/>
                  </a:lnTo>
                  <a:lnTo>
                    <a:pt x="17971" y="8857"/>
                  </a:lnTo>
                  <a:lnTo>
                    <a:pt x="17971" y="8857"/>
                  </a:lnTo>
                  <a:lnTo>
                    <a:pt x="17907" y="8836"/>
                  </a:lnTo>
                  <a:lnTo>
                    <a:pt x="17885" y="8793"/>
                  </a:lnTo>
                  <a:lnTo>
                    <a:pt x="17864" y="8750"/>
                  </a:lnTo>
                  <a:lnTo>
                    <a:pt x="17864" y="8685"/>
                  </a:lnTo>
                  <a:lnTo>
                    <a:pt x="17885" y="8513"/>
                  </a:lnTo>
                  <a:lnTo>
                    <a:pt x="17885" y="8513"/>
                  </a:lnTo>
                  <a:lnTo>
                    <a:pt x="17541" y="8384"/>
                  </a:lnTo>
                  <a:lnTo>
                    <a:pt x="17520" y="8470"/>
                  </a:lnTo>
                  <a:lnTo>
                    <a:pt x="17520" y="8470"/>
                  </a:lnTo>
                  <a:lnTo>
                    <a:pt x="17498" y="8535"/>
                  </a:lnTo>
                  <a:lnTo>
                    <a:pt x="17455" y="8578"/>
                  </a:lnTo>
                  <a:lnTo>
                    <a:pt x="17412" y="8621"/>
                  </a:lnTo>
                  <a:lnTo>
                    <a:pt x="17348" y="8621"/>
                  </a:lnTo>
                  <a:lnTo>
                    <a:pt x="17348" y="8621"/>
                  </a:lnTo>
                  <a:lnTo>
                    <a:pt x="17262" y="8599"/>
                  </a:lnTo>
                  <a:lnTo>
                    <a:pt x="16832" y="8427"/>
                  </a:lnTo>
                  <a:lnTo>
                    <a:pt x="16832" y="8427"/>
                  </a:lnTo>
                  <a:lnTo>
                    <a:pt x="16767" y="8406"/>
                  </a:lnTo>
                  <a:lnTo>
                    <a:pt x="16746" y="8363"/>
                  </a:lnTo>
                  <a:lnTo>
                    <a:pt x="16724" y="8298"/>
                  </a:lnTo>
                  <a:lnTo>
                    <a:pt x="16724" y="8234"/>
                  </a:lnTo>
                  <a:lnTo>
                    <a:pt x="16724" y="8105"/>
                  </a:lnTo>
                  <a:lnTo>
                    <a:pt x="16724" y="8105"/>
                  </a:lnTo>
                  <a:lnTo>
                    <a:pt x="16402" y="7997"/>
                  </a:lnTo>
                  <a:lnTo>
                    <a:pt x="16402" y="8019"/>
                  </a:lnTo>
                  <a:lnTo>
                    <a:pt x="16402" y="8019"/>
                  </a:lnTo>
                  <a:lnTo>
                    <a:pt x="16359" y="8083"/>
                  </a:lnTo>
                  <a:lnTo>
                    <a:pt x="16316" y="8148"/>
                  </a:lnTo>
                  <a:lnTo>
                    <a:pt x="16273" y="8169"/>
                  </a:lnTo>
                  <a:lnTo>
                    <a:pt x="16208" y="8191"/>
                  </a:lnTo>
                  <a:lnTo>
                    <a:pt x="16208" y="8191"/>
                  </a:lnTo>
                  <a:lnTo>
                    <a:pt x="16123" y="8169"/>
                  </a:lnTo>
                  <a:lnTo>
                    <a:pt x="15693" y="7997"/>
                  </a:lnTo>
                  <a:lnTo>
                    <a:pt x="15693" y="7997"/>
                  </a:lnTo>
                  <a:lnTo>
                    <a:pt x="15628" y="7954"/>
                  </a:lnTo>
                  <a:lnTo>
                    <a:pt x="15607" y="7911"/>
                  </a:lnTo>
                  <a:lnTo>
                    <a:pt x="15585" y="7868"/>
                  </a:lnTo>
                  <a:lnTo>
                    <a:pt x="15585" y="7804"/>
                  </a:lnTo>
                  <a:lnTo>
                    <a:pt x="15585" y="7718"/>
                  </a:lnTo>
                  <a:lnTo>
                    <a:pt x="15585" y="7718"/>
                  </a:lnTo>
                  <a:lnTo>
                    <a:pt x="15263" y="7611"/>
                  </a:lnTo>
                  <a:lnTo>
                    <a:pt x="15263" y="7611"/>
                  </a:lnTo>
                  <a:lnTo>
                    <a:pt x="15220" y="7654"/>
                  </a:lnTo>
                  <a:lnTo>
                    <a:pt x="15177" y="7697"/>
                  </a:lnTo>
                  <a:lnTo>
                    <a:pt x="15134" y="7740"/>
                  </a:lnTo>
                  <a:lnTo>
                    <a:pt x="15069" y="7740"/>
                  </a:lnTo>
                  <a:lnTo>
                    <a:pt x="15069" y="7740"/>
                  </a:lnTo>
                  <a:lnTo>
                    <a:pt x="14983" y="7740"/>
                  </a:lnTo>
                  <a:lnTo>
                    <a:pt x="14553" y="7546"/>
                  </a:lnTo>
                  <a:lnTo>
                    <a:pt x="14553" y="7546"/>
                  </a:lnTo>
                  <a:lnTo>
                    <a:pt x="14510" y="7525"/>
                  </a:lnTo>
                  <a:lnTo>
                    <a:pt x="14467" y="7482"/>
                  </a:lnTo>
                  <a:lnTo>
                    <a:pt x="14446" y="7417"/>
                  </a:lnTo>
                  <a:lnTo>
                    <a:pt x="14446" y="7374"/>
                  </a:lnTo>
                  <a:lnTo>
                    <a:pt x="14446" y="7331"/>
                  </a:lnTo>
                  <a:lnTo>
                    <a:pt x="14446" y="7331"/>
                  </a:lnTo>
                  <a:lnTo>
                    <a:pt x="14102" y="7202"/>
                  </a:lnTo>
                  <a:lnTo>
                    <a:pt x="14102" y="7202"/>
                  </a:lnTo>
                  <a:lnTo>
                    <a:pt x="14080" y="7245"/>
                  </a:lnTo>
                  <a:lnTo>
                    <a:pt x="14037" y="7288"/>
                  </a:lnTo>
                  <a:lnTo>
                    <a:pt x="13973" y="7288"/>
                  </a:lnTo>
                  <a:lnTo>
                    <a:pt x="13930" y="7310"/>
                  </a:lnTo>
                  <a:lnTo>
                    <a:pt x="13930" y="7310"/>
                  </a:lnTo>
                  <a:lnTo>
                    <a:pt x="13865" y="7288"/>
                  </a:lnTo>
                  <a:lnTo>
                    <a:pt x="13414" y="7116"/>
                  </a:lnTo>
                  <a:lnTo>
                    <a:pt x="13414" y="7116"/>
                  </a:lnTo>
                  <a:lnTo>
                    <a:pt x="13371" y="7073"/>
                  </a:lnTo>
                  <a:lnTo>
                    <a:pt x="13328" y="7030"/>
                  </a:lnTo>
                  <a:lnTo>
                    <a:pt x="13306" y="6987"/>
                  </a:lnTo>
                  <a:lnTo>
                    <a:pt x="13306" y="6923"/>
                  </a:lnTo>
                  <a:lnTo>
                    <a:pt x="13306" y="6923"/>
                  </a:lnTo>
                  <a:lnTo>
                    <a:pt x="12941" y="6794"/>
                  </a:lnTo>
                  <a:lnTo>
                    <a:pt x="12941" y="6794"/>
                  </a:lnTo>
                  <a:lnTo>
                    <a:pt x="12877" y="6858"/>
                  </a:lnTo>
                  <a:lnTo>
                    <a:pt x="12791" y="6858"/>
                  </a:lnTo>
                  <a:lnTo>
                    <a:pt x="12791" y="6858"/>
                  </a:lnTo>
                  <a:lnTo>
                    <a:pt x="12726" y="6858"/>
                  </a:lnTo>
                  <a:lnTo>
                    <a:pt x="12275" y="6665"/>
                  </a:lnTo>
                  <a:lnTo>
                    <a:pt x="12275" y="6665"/>
                  </a:lnTo>
                  <a:lnTo>
                    <a:pt x="12210" y="6622"/>
                  </a:lnTo>
                  <a:lnTo>
                    <a:pt x="12167" y="6536"/>
                  </a:lnTo>
                  <a:lnTo>
                    <a:pt x="12167" y="6536"/>
                  </a:lnTo>
                  <a:lnTo>
                    <a:pt x="11759" y="6385"/>
                  </a:lnTo>
                  <a:lnTo>
                    <a:pt x="11759" y="6385"/>
                  </a:lnTo>
                  <a:lnTo>
                    <a:pt x="11716" y="6428"/>
                  </a:lnTo>
                  <a:lnTo>
                    <a:pt x="11651" y="6428"/>
                  </a:lnTo>
                  <a:lnTo>
                    <a:pt x="11651" y="6428"/>
                  </a:lnTo>
                  <a:lnTo>
                    <a:pt x="11587" y="6407"/>
                  </a:lnTo>
                  <a:lnTo>
                    <a:pt x="11135" y="6235"/>
                  </a:lnTo>
                  <a:lnTo>
                    <a:pt x="11135" y="6235"/>
                  </a:lnTo>
                  <a:lnTo>
                    <a:pt x="11092" y="6192"/>
                  </a:lnTo>
                  <a:lnTo>
                    <a:pt x="11049" y="6149"/>
                  </a:lnTo>
                  <a:lnTo>
                    <a:pt x="11049" y="6149"/>
                  </a:lnTo>
                  <a:lnTo>
                    <a:pt x="10576" y="5977"/>
                  </a:lnTo>
                  <a:lnTo>
                    <a:pt x="10576" y="5977"/>
                  </a:lnTo>
                  <a:lnTo>
                    <a:pt x="10512" y="5998"/>
                  </a:lnTo>
                  <a:lnTo>
                    <a:pt x="10512" y="5998"/>
                  </a:lnTo>
                  <a:lnTo>
                    <a:pt x="10447" y="5977"/>
                  </a:lnTo>
                  <a:lnTo>
                    <a:pt x="9996" y="5783"/>
                  </a:lnTo>
                  <a:lnTo>
                    <a:pt x="9996" y="5783"/>
                  </a:lnTo>
                  <a:lnTo>
                    <a:pt x="9953" y="5762"/>
                  </a:lnTo>
                  <a:lnTo>
                    <a:pt x="9953" y="5762"/>
                  </a:lnTo>
                  <a:lnTo>
                    <a:pt x="8706" y="5332"/>
                  </a:lnTo>
                  <a:lnTo>
                    <a:pt x="8556" y="6127"/>
                  </a:lnTo>
                  <a:lnTo>
                    <a:pt x="8556" y="6127"/>
                  </a:lnTo>
                  <a:lnTo>
                    <a:pt x="8513" y="6256"/>
                  </a:lnTo>
                  <a:lnTo>
                    <a:pt x="8427" y="6364"/>
                  </a:lnTo>
                  <a:lnTo>
                    <a:pt x="8319" y="6407"/>
                  </a:lnTo>
                  <a:lnTo>
                    <a:pt x="8190" y="6428"/>
                  </a:lnTo>
                  <a:lnTo>
                    <a:pt x="8190" y="6428"/>
                  </a:lnTo>
                  <a:lnTo>
                    <a:pt x="8126" y="6428"/>
                  </a:lnTo>
                  <a:lnTo>
                    <a:pt x="8040" y="6407"/>
                  </a:lnTo>
                  <a:lnTo>
                    <a:pt x="7158" y="5998"/>
                  </a:lnTo>
                  <a:lnTo>
                    <a:pt x="7158" y="5998"/>
                  </a:lnTo>
                  <a:lnTo>
                    <a:pt x="7072" y="5934"/>
                  </a:lnTo>
                  <a:lnTo>
                    <a:pt x="7008" y="5826"/>
                  </a:lnTo>
                  <a:lnTo>
                    <a:pt x="6965" y="5719"/>
                  </a:lnTo>
                  <a:lnTo>
                    <a:pt x="6965" y="5590"/>
                  </a:lnTo>
                  <a:lnTo>
                    <a:pt x="7094" y="4773"/>
                  </a:lnTo>
                  <a:lnTo>
                    <a:pt x="7094" y="4773"/>
                  </a:lnTo>
                  <a:lnTo>
                    <a:pt x="5310" y="4150"/>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56"/>
            <p:cNvSpPr/>
            <p:nvPr/>
          </p:nvSpPr>
          <p:spPr>
            <a:xfrm>
              <a:off x="5628875" y="-1195775"/>
              <a:ext cx="43575" cy="41425"/>
            </a:xfrm>
            <a:custGeom>
              <a:avLst/>
              <a:gdLst/>
              <a:ahLst/>
              <a:cxnLst/>
              <a:rect l="l" t="t" r="r" b="b"/>
              <a:pathLst>
                <a:path w="1743" h="1657" extrusionOk="0">
                  <a:moveTo>
                    <a:pt x="130" y="1"/>
                  </a:moveTo>
                  <a:lnTo>
                    <a:pt x="1" y="818"/>
                  </a:lnTo>
                  <a:lnTo>
                    <a:pt x="1" y="947"/>
                  </a:lnTo>
                  <a:lnTo>
                    <a:pt x="44" y="1054"/>
                  </a:lnTo>
                  <a:lnTo>
                    <a:pt x="108" y="1162"/>
                  </a:lnTo>
                  <a:lnTo>
                    <a:pt x="194" y="1226"/>
                  </a:lnTo>
                  <a:lnTo>
                    <a:pt x="1076" y="1635"/>
                  </a:lnTo>
                  <a:lnTo>
                    <a:pt x="1162" y="1656"/>
                  </a:lnTo>
                  <a:lnTo>
                    <a:pt x="1226" y="1656"/>
                  </a:lnTo>
                  <a:lnTo>
                    <a:pt x="1355" y="1635"/>
                  </a:lnTo>
                  <a:lnTo>
                    <a:pt x="1463" y="1592"/>
                  </a:lnTo>
                  <a:lnTo>
                    <a:pt x="1549" y="1484"/>
                  </a:lnTo>
                  <a:lnTo>
                    <a:pt x="1592" y="1355"/>
                  </a:lnTo>
                  <a:lnTo>
                    <a:pt x="1742" y="560"/>
                  </a:lnTo>
                  <a:lnTo>
                    <a:pt x="1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6"/>
            <p:cNvSpPr/>
            <p:nvPr/>
          </p:nvSpPr>
          <p:spPr>
            <a:xfrm>
              <a:off x="5628875" y="-1195775"/>
              <a:ext cx="43575" cy="41425"/>
            </a:xfrm>
            <a:custGeom>
              <a:avLst/>
              <a:gdLst/>
              <a:ahLst/>
              <a:cxnLst/>
              <a:rect l="l" t="t" r="r" b="b"/>
              <a:pathLst>
                <a:path w="1743" h="1657" fill="none" extrusionOk="0">
                  <a:moveTo>
                    <a:pt x="130" y="1"/>
                  </a:moveTo>
                  <a:lnTo>
                    <a:pt x="1" y="818"/>
                  </a:lnTo>
                  <a:lnTo>
                    <a:pt x="1" y="818"/>
                  </a:lnTo>
                  <a:lnTo>
                    <a:pt x="1" y="947"/>
                  </a:lnTo>
                  <a:lnTo>
                    <a:pt x="44" y="1054"/>
                  </a:lnTo>
                  <a:lnTo>
                    <a:pt x="108" y="1162"/>
                  </a:lnTo>
                  <a:lnTo>
                    <a:pt x="194" y="1226"/>
                  </a:lnTo>
                  <a:lnTo>
                    <a:pt x="1076" y="1635"/>
                  </a:lnTo>
                  <a:lnTo>
                    <a:pt x="1076" y="1635"/>
                  </a:lnTo>
                  <a:lnTo>
                    <a:pt x="1162" y="1656"/>
                  </a:lnTo>
                  <a:lnTo>
                    <a:pt x="1226" y="1656"/>
                  </a:lnTo>
                  <a:lnTo>
                    <a:pt x="1226" y="1656"/>
                  </a:lnTo>
                  <a:lnTo>
                    <a:pt x="1355" y="1635"/>
                  </a:lnTo>
                  <a:lnTo>
                    <a:pt x="1463" y="1592"/>
                  </a:lnTo>
                  <a:lnTo>
                    <a:pt x="1549" y="1484"/>
                  </a:lnTo>
                  <a:lnTo>
                    <a:pt x="1592" y="1355"/>
                  </a:lnTo>
                  <a:lnTo>
                    <a:pt x="1742" y="560"/>
                  </a:lnTo>
                  <a:lnTo>
                    <a:pt x="1742" y="560"/>
                  </a:lnTo>
                  <a:lnTo>
                    <a:pt x="130"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6"/>
            <p:cNvSpPr/>
            <p:nvPr/>
          </p:nvSpPr>
          <p:spPr>
            <a:xfrm>
              <a:off x="5703575" y="-1171050"/>
              <a:ext cx="15625" cy="5950"/>
            </a:xfrm>
            <a:custGeom>
              <a:avLst/>
              <a:gdLst/>
              <a:ahLst/>
              <a:cxnLst/>
              <a:rect l="l" t="t" r="r" b="b"/>
              <a:pathLst>
                <a:path w="625" h="238" extrusionOk="0">
                  <a:moveTo>
                    <a:pt x="1" y="1"/>
                  </a:moveTo>
                  <a:lnTo>
                    <a:pt x="44" y="22"/>
                  </a:lnTo>
                  <a:lnTo>
                    <a:pt x="495" y="216"/>
                  </a:lnTo>
                  <a:lnTo>
                    <a:pt x="560" y="237"/>
                  </a:lnTo>
                  <a:lnTo>
                    <a:pt x="624" y="21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56"/>
            <p:cNvSpPr/>
            <p:nvPr/>
          </p:nvSpPr>
          <p:spPr>
            <a:xfrm>
              <a:off x="5703575" y="-1171050"/>
              <a:ext cx="15625" cy="5950"/>
            </a:xfrm>
            <a:custGeom>
              <a:avLst/>
              <a:gdLst/>
              <a:ahLst/>
              <a:cxnLst/>
              <a:rect l="l" t="t" r="r" b="b"/>
              <a:pathLst>
                <a:path w="625" h="238" fill="none" extrusionOk="0">
                  <a:moveTo>
                    <a:pt x="1" y="1"/>
                  </a:moveTo>
                  <a:lnTo>
                    <a:pt x="1" y="1"/>
                  </a:lnTo>
                  <a:lnTo>
                    <a:pt x="44" y="22"/>
                  </a:lnTo>
                  <a:lnTo>
                    <a:pt x="495" y="216"/>
                  </a:lnTo>
                  <a:lnTo>
                    <a:pt x="495" y="216"/>
                  </a:lnTo>
                  <a:lnTo>
                    <a:pt x="560" y="237"/>
                  </a:lnTo>
                  <a:lnTo>
                    <a:pt x="560" y="237"/>
                  </a:lnTo>
                  <a:lnTo>
                    <a:pt x="624" y="216"/>
                  </a:lnTo>
                  <a:lnTo>
                    <a:pt x="624" y="216"/>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56"/>
            <p:cNvSpPr/>
            <p:nvPr/>
          </p:nvSpPr>
          <p:spPr>
            <a:xfrm>
              <a:off x="5731000" y="-1161375"/>
              <a:ext cx="17750" cy="7025"/>
            </a:xfrm>
            <a:custGeom>
              <a:avLst/>
              <a:gdLst/>
              <a:ahLst/>
              <a:cxnLst/>
              <a:rect l="l" t="t" r="r" b="b"/>
              <a:pathLst>
                <a:path w="710" h="281" extrusionOk="0">
                  <a:moveTo>
                    <a:pt x="0" y="1"/>
                  </a:moveTo>
                  <a:lnTo>
                    <a:pt x="43" y="44"/>
                  </a:lnTo>
                  <a:lnTo>
                    <a:pt x="86" y="87"/>
                  </a:lnTo>
                  <a:lnTo>
                    <a:pt x="538" y="259"/>
                  </a:lnTo>
                  <a:lnTo>
                    <a:pt x="602" y="280"/>
                  </a:lnTo>
                  <a:lnTo>
                    <a:pt x="667" y="280"/>
                  </a:lnTo>
                  <a:lnTo>
                    <a:pt x="710" y="23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6"/>
            <p:cNvSpPr/>
            <p:nvPr/>
          </p:nvSpPr>
          <p:spPr>
            <a:xfrm>
              <a:off x="5731000" y="-1161375"/>
              <a:ext cx="17750" cy="7025"/>
            </a:xfrm>
            <a:custGeom>
              <a:avLst/>
              <a:gdLst/>
              <a:ahLst/>
              <a:cxnLst/>
              <a:rect l="l" t="t" r="r" b="b"/>
              <a:pathLst>
                <a:path w="710" h="281" fill="none" extrusionOk="0">
                  <a:moveTo>
                    <a:pt x="0" y="1"/>
                  </a:moveTo>
                  <a:lnTo>
                    <a:pt x="0" y="1"/>
                  </a:lnTo>
                  <a:lnTo>
                    <a:pt x="43" y="44"/>
                  </a:lnTo>
                  <a:lnTo>
                    <a:pt x="86" y="87"/>
                  </a:lnTo>
                  <a:lnTo>
                    <a:pt x="538" y="259"/>
                  </a:lnTo>
                  <a:lnTo>
                    <a:pt x="538" y="259"/>
                  </a:lnTo>
                  <a:lnTo>
                    <a:pt x="602" y="280"/>
                  </a:lnTo>
                  <a:lnTo>
                    <a:pt x="602" y="280"/>
                  </a:lnTo>
                  <a:lnTo>
                    <a:pt x="667" y="280"/>
                  </a:lnTo>
                  <a:lnTo>
                    <a:pt x="710" y="237"/>
                  </a:lnTo>
                  <a:lnTo>
                    <a:pt x="710" y="237"/>
                  </a:lnTo>
                  <a:lnTo>
                    <a:pt x="0"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56"/>
            <p:cNvSpPr/>
            <p:nvPr/>
          </p:nvSpPr>
          <p:spPr>
            <a:xfrm>
              <a:off x="5758950" y="-1151700"/>
              <a:ext cx="19350" cy="8100"/>
            </a:xfrm>
            <a:custGeom>
              <a:avLst/>
              <a:gdLst/>
              <a:ahLst/>
              <a:cxnLst/>
              <a:rect l="l" t="t" r="r" b="b"/>
              <a:pathLst>
                <a:path w="774" h="324" extrusionOk="0">
                  <a:moveTo>
                    <a:pt x="0" y="1"/>
                  </a:moveTo>
                  <a:lnTo>
                    <a:pt x="43" y="87"/>
                  </a:lnTo>
                  <a:lnTo>
                    <a:pt x="108" y="130"/>
                  </a:lnTo>
                  <a:lnTo>
                    <a:pt x="559" y="323"/>
                  </a:lnTo>
                  <a:lnTo>
                    <a:pt x="710" y="323"/>
                  </a:lnTo>
                  <a:lnTo>
                    <a:pt x="774" y="2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56"/>
            <p:cNvSpPr/>
            <p:nvPr/>
          </p:nvSpPr>
          <p:spPr>
            <a:xfrm>
              <a:off x="5758950" y="-1151700"/>
              <a:ext cx="19350" cy="8100"/>
            </a:xfrm>
            <a:custGeom>
              <a:avLst/>
              <a:gdLst/>
              <a:ahLst/>
              <a:cxnLst/>
              <a:rect l="l" t="t" r="r" b="b"/>
              <a:pathLst>
                <a:path w="774" h="324" fill="none" extrusionOk="0">
                  <a:moveTo>
                    <a:pt x="0" y="1"/>
                  </a:moveTo>
                  <a:lnTo>
                    <a:pt x="0" y="1"/>
                  </a:lnTo>
                  <a:lnTo>
                    <a:pt x="43" y="87"/>
                  </a:lnTo>
                  <a:lnTo>
                    <a:pt x="108" y="130"/>
                  </a:lnTo>
                  <a:lnTo>
                    <a:pt x="559" y="323"/>
                  </a:lnTo>
                  <a:lnTo>
                    <a:pt x="559" y="323"/>
                  </a:lnTo>
                  <a:lnTo>
                    <a:pt x="624" y="323"/>
                  </a:lnTo>
                  <a:lnTo>
                    <a:pt x="624" y="323"/>
                  </a:lnTo>
                  <a:lnTo>
                    <a:pt x="710" y="323"/>
                  </a:lnTo>
                  <a:lnTo>
                    <a:pt x="774" y="259"/>
                  </a:lnTo>
                  <a:lnTo>
                    <a:pt x="774" y="259"/>
                  </a:lnTo>
                  <a:lnTo>
                    <a:pt x="0"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6"/>
            <p:cNvSpPr/>
            <p:nvPr/>
          </p:nvSpPr>
          <p:spPr>
            <a:xfrm>
              <a:off x="5787425" y="-1142025"/>
              <a:ext cx="19900" cy="9700"/>
            </a:xfrm>
            <a:custGeom>
              <a:avLst/>
              <a:gdLst/>
              <a:ahLst/>
              <a:cxnLst/>
              <a:rect l="l" t="t" r="r" b="b"/>
              <a:pathLst>
                <a:path w="796" h="388" extrusionOk="0">
                  <a:moveTo>
                    <a:pt x="0" y="1"/>
                  </a:moveTo>
                  <a:lnTo>
                    <a:pt x="0" y="65"/>
                  </a:lnTo>
                  <a:lnTo>
                    <a:pt x="22" y="108"/>
                  </a:lnTo>
                  <a:lnTo>
                    <a:pt x="65" y="151"/>
                  </a:lnTo>
                  <a:lnTo>
                    <a:pt x="108" y="194"/>
                  </a:lnTo>
                  <a:lnTo>
                    <a:pt x="559" y="366"/>
                  </a:lnTo>
                  <a:lnTo>
                    <a:pt x="624" y="388"/>
                  </a:lnTo>
                  <a:lnTo>
                    <a:pt x="667" y="366"/>
                  </a:lnTo>
                  <a:lnTo>
                    <a:pt x="731" y="366"/>
                  </a:lnTo>
                  <a:lnTo>
                    <a:pt x="774" y="323"/>
                  </a:lnTo>
                  <a:lnTo>
                    <a:pt x="796" y="28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56"/>
            <p:cNvSpPr/>
            <p:nvPr/>
          </p:nvSpPr>
          <p:spPr>
            <a:xfrm>
              <a:off x="5787425" y="-1142025"/>
              <a:ext cx="19900" cy="9700"/>
            </a:xfrm>
            <a:custGeom>
              <a:avLst/>
              <a:gdLst/>
              <a:ahLst/>
              <a:cxnLst/>
              <a:rect l="l" t="t" r="r" b="b"/>
              <a:pathLst>
                <a:path w="796" h="388" fill="none" extrusionOk="0">
                  <a:moveTo>
                    <a:pt x="0" y="1"/>
                  </a:moveTo>
                  <a:lnTo>
                    <a:pt x="0" y="1"/>
                  </a:lnTo>
                  <a:lnTo>
                    <a:pt x="0" y="65"/>
                  </a:lnTo>
                  <a:lnTo>
                    <a:pt x="22" y="108"/>
                  </a:lnTo>
                  <a:lnTo>
                    <a:pt x="65" y="151"/>
                  </a:lnTo>
                  <a:lnTo>
                    <a:pt x="108" y="194"/>
                  </a:lnTo>
                  <a:lnTo>
                    <a:pt x="559" y="366"/>
                  </a:lnTo>
                  <a:lnTo>
                    <a:pt x="559" y="366"/>
                  </a:lnTo>
                  <a:lnTo>
                    <a:pt x="624" y="388"/>
                  </a:lnTo>
                  <a:lnTo>
                    <a:pt x="624" y="388"/>
                  </a:lnTo>
                  <a:lnTo>
                    <a:pt x="667" y="366"/>
                  </a:lnTo>
                  <a:lnTo>
                    <a:pt x="731" y="366"/>
                  </a:lnTo>
                  <a:lnTo>
                    <a:pt x="774" y="323"/>
                  </a:lnTo>
                  <a:lnTo>
                    <a:pt x="796" y="280"/>
                  </a:lnTo>
                  <a:lnTo>
                    <a:pt x="796" y="280"/>
                  </a:lnTo>
                  <a:lnTo>
                    <a:pt x="0"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56"/>
            <p:cNvSpPr/>
            <p:nvPr/>
          </p:nvSpPr>
          <p:spPr>
            <a:xfrm>
              <a:off x="5815900" y="-1131800"/>
              <a:ext cx="20450" cy="10225"/>
            </a:xfrm>
            <a:custGeom>
              <a:avLst/>
              <a:gdLst/>
              <a:ahLst/>
              <a:cxnLst/>
              <a:rect l="l" t="t" r="r" b="b"/>
              <a:pathLst>
                <a:path w="818" h="409" extrusionOk="0">
                  <a:moveTo>
                    <a:pt x="1" y="0"/>
                  </a:moveTo>
                  <a:lnTo>
                    <a:pt x="1" y="43"/>
                  </a:lnTo>
                  <a:lnTo>
                    <a:pt x="1" y="86"/>
                  </a:lnTo>
                  <a:lnTo>
                    <a:pt x="22" y="151"/>
                  </a:lnTo>
                  <a:lnTo>
                    <a:pt x="65" y="194"/>
                  </a:lnTo>
                  <a:lnTo>
                    <a:pt x="108" y="215"/>
                  </a:lnTo>
                  <a:lnTo>
                    <a:pt x="538" y="409"/>
                  </a:lnTo>
                  <a:lnTo>
                    <a:pt x="689" y="409"/>
                  </a:lnTo>
                  <a:lnTo>
                    <a:pt x="732" y="366"/>
                  </a:lnTo>
                  <a:lnTo>
                    <a:pt x="775" y="323"/>
                  </a:lnTo>
                  <a:lnTo>
                    <a:pt x="818" y="28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6"/>
            <p:cNvSpPr/>
            <p:nvPr/>
          </p:nvSpPr>
          <p:spPr>
            <a:xfrm>
              <a:off x="5815900" y="-1131800"/>
              <a:ext cx="20450" cy="10225"/>
            </a:xfrm>
            <a:custGeom>
              <a:avLst/>
              <a:gdLst/>
              <a:ahLst/>
              <a:cxnLst/>
              <a:rect l="l" t="t" r="r" b="b"/>
              <a:pathLst>
                <a:path w="818" h="409" fill="none" extrusionOk="0">
                  <a:moveTo>
                    <a:pt x="1" y="0"/>
                  </a:moveTo>
                  <a:lnTo>
                    <a:pt x="1" y="43"/>
                  </a:lnTo>
                  <a:lnTo>
                    <a:pt x="1" y="43"/>
                  </a:lnTo>
                  <a:lnTo>
                    <a:pt x="1" y="86"/>
                  </a:lnTo>
                  <a:lnTo>
                    <a:pt x="22" y="151"/>
                  </a:lnTo>
                  <a:lnTo>
                    <a:pt x="65" y="194"/>
                  </a:lnTo>
                  <a:lnTo>
                    <a:pt x="108" y="215"/>
                  </a:lnTo>
                  <a:lnTo>
                    <a:pt x="538" y="409"/>
                  </a:lnTo>
                  <a:lnTo>
                    <a:pt x="538" y="409"/>
                  </a:lnTo>
                  <a:lnTo>
                    <a:pt x="624" y="409"/>
                  </a:lnTo>
                  <a:lnTo>
                    <a:pt x="624" y="409"/>
                  </a:lnTo>
                  <a:lnTo>
                    <a:pt x="689" y="409"/>
                  </a:lnTo>
                  <a:lnTo>
                    <a:pt x="732" y="366"/>
                  </a:lnTo>
                  <a:lnTo>
                    <a:pt x="775" y="323"/>
                  </a:lnTo>
                  <a:lnTo>
                    <a:pt x="818" y="280"/>
                  </a:lnTo>
                  <a:lnTo>
                    <a:pt x="818" y="28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6"/>
            <p:cNvSpPr/>
            <p:nvPr/>
          </p:nvSpPr>
          <p:spPr>
            <a:xfrm>
              <a:off x="5844400" y="-1122125"/>
              <a:ext cx="20425" cy="11825"/>
            </a:xfrm>
            <a:custGeom>
              <a:avLst/>
              <a:gdLst/>
              <a:ahLst/>
              <a:cxnLst/>
              <a:rect l="l" t="t" r="r" b="b"/>
              <a:pathLst>
                <a:path w="817" h="473" extrusionOk="0">
                  <a:moveTo>
                    <a:pt x="0" y="0"/>
                  </a:moveTo>
                  <a:lnTo>
                    <a:pt x="0" y="86"/>
                  </a:lnTo>
                  <a:lnTo>
                    <a:pt x="0" y="150"/>
                  </a:lnTo>
                  <a:lnTo>
                    <a:pt x="22" y="193"/>
                  </a:lnTo>
                  <a:lnTo>
                    <a:pt x="43" y="236"/>
                  </a:lnTo>
                  <a:lnTo>
                    <a:pt x="108" y="279"/>
                  </a:lnTo>
                  <a:lnTo>
                    <a:pt x="538" y="451"/>
                  </a:lnTo>
                  <a:lnTo>
                    <a:pt x="623" y="473"/>
                  </a:lnTo>
                  <a:lnTo>
                    <a:pt x="688" y="451"/>
                  </a:lnTo>
                  <a:lnTo>
                    <a:pt x="731" y="430"/>
                  </a:lnTo>
                  <a:lnTo>
                    <a:pt x="774" y="365"/>
                  </a:lnTo>
                  <a:lnTo>
                    <a:pt x="817" y="301"/>
                  </a:lnTo>
                  <a:lnTo>
                    <a:pt x="817" y="27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6"/>
            <p:cNvSpPr/>
            <p:nvPr/>
          </p:nvSpPr>
          <p:spPr>
            <a:xfrm>
              <a:off x="5844400" y="-1122125"/>
              <a:ext cx="20425" cy="11825"/>
            </a:xfrm>
            <a:custGeom>
              <a:avLst/>
              <a:gdLst/>
              <a:ahLst/>
              <a:cxnLst/>
              <a:rect l="l" t="t" r="r" b="b"/>
              <a:pathLst>
                <a:path w="817" h="473" fill="none" extrusionOk="0">
                  <a:moveTo>
                    <a:pt x="0" y="0"/>
                  </a:moveTo>
                  <a:lnTo>
                    <a:pt x="0" y="86"/>
                  </a:lnTo>
                  <a:lnTo>
                    <a:pt x="0" y="86"/>
                  </a:lnTo>
                  <a:lnTo>
                    <a:pt x="0" y="150"/>
                  </a:lnTo>
                  <a:lnTo>
                    <a:pt x="22" y="193"/>
                  </a:lnTo>
                  <a:lnTo>
                    <a:pt x="43" y="236"/>
                  </a:lnTo>
                  <a:lnTo>
                    <a:pt x="108" y="279"/>
                  </a:lnTo>
                  <a:lnTo>
                    <a:pt x="538" y="451"/>
                  </a:lnTo>
                  <a:lnTo>
                    <a:pt x="538" y="451"/>
                  </a:lnTo>
                  <a:lnTo>
                    <a:pt x="623" y="473"/>
                  </a:lnTo>
                  <a:lnTo>
                    <a:pt x="623" y="473"/>
                  </a:lnTo>
                  <a:lnTo>
                    <a:pt x="688" y="451"/>
                  </a:lnTo>
                  <a:lnTo>
                    <a:pt x="731" y="430"/>
                  </a:lnTo>
                  <a:lnTo>
                    <a:pt x="774" y="365"/>
                  </a:lnTo>
                  <a:lnTo>
                    <a:pt x="817" y="301"/>
                  </a:lnTo>
                  <a:lnTo>
                    <a:pt x="817" y="279"/>
                  </a:lnTo>
                  <a:lnTo>
                    <a:pt x="817" y="279"/>
                  </a:lnTo>
                  <a:lnTo>
                    <a:pt x="0"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56"/>
            <p:cNvSpPr/>
            <p:nvPr/>
          </p:nvSpPr>
          <p:spPr>
            <a:xfrm>
              <a:off x="5872875" y="-1112475"/>
              <a:ext cx="20450" cy="12925"/>
            </a:xfrm>
            <a:custGeom>
              <a:avLst/>
              <a:gdLst/>
              <a:ahLst/>
              <a:cxnLst/>
              <a:rect l="l" t="t" r="r" b="b"/>
              <a:pathLst>
                <a:path w="818" h="517" extrusionOk="0">
                  <a:moveTo>
                    <a:pt x="0" y="1"/>
                  </a:moveTo>
                  <a:lnTo>
                    <a:pt x="0" y="130"/>
                  </a:lnTo>
                  <a:lnTo>
                    <a:pt x="0" y="194"/>
                  </a:lnTo>
                  <a:lnTo>
                    <a:pt x="22" y="259"/>
                  </a:lnTo>
                  <a:lnTo>
                    <a:pt x="43" y="302"/>
                  </a:lnTo>
                  <a:lnTo>
                    <a:pt x="108" y="323"/>
                  </a:lnTo>
                  <a:lnTo>
                    <a:pt x="538" y="495"/>
                  </a:lnTo>
                  <a:lnTo>
                    <a:pt x="624" y="517"/>
                  </a:lnTo>
                  <a:lnTo>
                    <a:pt x="688" y="517"/>
                  </a:lnTo>
                  <a:lnTo>
                    <a:pt x="731" y="474"/>
                  </a:lnTo>
                  <a:lnTo>
                    <a:pt x="774" y="431"/>
                  </a:lnTo>
                  <a:lnTo>
                    <a:pt x="796" y="366"/>
                  </a:lnTo>
                  <a:lnTo>
                    <a:pt x="817" y="28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56"/>
            <p:cNvSpPr/>
            <p:nvPr/>
          </p:nvSpPr>
          <p:spPr>
            <a:xfrm>
              <a:off x="5872875" y="-1112475"/>
              <a:ext cx="20450" cy="12925"/>
            </a:xfrm>
            <a:custGeom>
              <a:avLst/>
              <a:gdLst/>
              <a:ahLst/>
              <a:cxnLst/>
              <a:rect l="l" t="t" r="r" b="b"/>
              <a:pathLst>
                <a:path w="818" h="517" fill="none" extrusionOk="0">
                  <a:moveTo>
                    <a:pt x="0" y="1"/>
                  </a:moveTo>
                  <a:lnTo>
                    <a:pt x="0" y="130"/>
                  </a:lnTo>
                  <a:lnTo>
                    <a:pt x="0" y="130"/>
                  </a:lnTo>
                  <a:lnTo>
                    <a:pt x="0" y="194"/>
                  </a:lnTo>
                  <a:lnTo>
                    <a:pt x="22" y="259"/>
                  </a:lnTo>
                  <a:lnTo>
                    <a:pt x="43" y="302"/>
                  </a:lnTo>
                  <a:lnTo>
                    <a:pt x="108" y="323"/>
                  </a:lnTo>
                  <a:lnTo>
                    <a:pt x="538" y="495"/>
                  </a:lnTo>
                  <a:lnTo>
                    <a:pt x="538" y="495"/>
                  </a:lnTo>
                  <a:lnTo>
                    <a:pt x="624" y="517"/>
                  </a:lnTo>
                  <a:lnTo>
                    <a:pt x="624" y="517"/>
                  </a:lnTo>
                  <a:lnTo>
                    <a:pt x="688" y="517"/>
                  </a:lnTo>
                  <a:lnTo>
                    <a:pt x="731" y="474"/>
                  </a:lnTo>
                  <a:lnTo>
                    <a:pt x="774" y="431"/>
                  </a:lnTo>
                  <a:lnTo>
                    <a:pt x="796" y="366"/>
                  </a:lnTo>
                  <a:lnTo>
                    <a:pt x="817" y="280"/>
                  </a:lnTo>
                  <a:lnTo>
                    <a:pt x="817" y="280"/>
                  </a:lnTo>
                  <a:lnTo>
                    <a:pt x="0"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56"/>
            <p:cNvSpPr/>
            <p:nvPr/>
          </p:nvSpPr>
          <p:spPr>
            <a:xfrm>
              <a:off x="5901350" y="-1102250"/>
              <a:ext cx="20450" cy="14000"/>
            </a:xfrm>
            <a:custGeom>
              <a:avLst/>
              <a:gdLst/>
              <a:ahLst/>
              <a:cxnLst/>
              <a:rect l="l" t="t" r="r" b="b"/>
              <a:pathLst>
                <a:path w="818" h="560" extrusionOk="0">
                  <a:moveTo>
                    <a:pt x="22" y="0"/>
                  </a:moveTo>
                  <a:lnTo>
                    <a:pt x="1" y="172"/>
                  </a:lnTo>
                  <a:lnTo>
                    <a:pt x="1" y="237"/>
                  </a:lnTo>
                  <a:lnTo>
                    <a:pt x="22" y="280"/>
                  </a:lnTo>
                  <a:lnTo>
                    <a:pt x="44" y="323"/>
                  </a:lnTo>
                  <a:lnTo>
                    <a:pt x="108" y="344"/>
                  </a:lnTo>
                  <a:lnTo>
                    <a:pt x="538" y="538"/>
                  </a:lnTo>
                  <a:lnTo>
                    <a:pt x="603" y="559"/>
                  </a:lnTo>
                  <a:lnTo>
                    <a:pt x="689" y="538"/>
                  </a:lnTo>
                  <a:lnTo>
                    <a:pt x="732" y="516"/>
                  </a:lnTo>
                  <a:lnTo>
                    <a:pt x="775" y="452"/>
                  </a:lnTo>
                  <a:lnTo>
                    <a:pt x="796" y="387"/>
                  </a:lnTo>
                  <a:lnTo>
                    <a:pt x="818" y="280"/>
                  </a:lnTo>
                  <a:lnTo>
                    <a:pt x="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6"/>
            <p:cNvSpPr/>
            <p:nvPr/>
          </p:nvSpPr>
          <p:spPr>
            <a:xfrm>
              <a:off x="5901350" y="-1102250"/>
              <a:ext cx="20450" cy="14000"/>
            </a:xfrm>
            <a:custGeom>
              <a:avLst/>
              <a:gdLst/>
              <a:ahLst/>
              <a:cxnLst/>
              <a:rect l="l" t="t" r="r" b="b"/>
              <a:pathLst>
                <a:path w="818" h="560" fill="none" extrusionOk="0">
                  <a:moveTo>
                    <a:pt x="22" y="0"/>
                  </a:moveTo>
                  <a:lnTo>
                    <a:pt x="1" y="172"/>
                  </a:lnTo>
                  <a:lnTo>
                    <a:pt x="1" y="172"/>
                  </a:lnTo>
                  <a:lnTo>
                    <a:pt x="1" y="237"/>
                  </a:lnTo>
                  <a:lnTo>
                    <a:pt x="22" y="280"/>
                  </a:lnTo>
                  <a:lnTo>
                    <a:pt x="44" y="323"/>
                  </a:lnTo>
                  <a:lnTo>
                    <a:pt x="108" y="344"/>
                  </a:lnTo>
                  <a:lnTo>
                    <a:pt x="538" y="538"/>
                  </a:lnTo>
                  <a:lnTo>
                    <a:pt x="538" y="538"/>
                  </a:lnTo>
                  <a:lnTo>
                    <a:pt x="603" y="559"/>
                  </a:lnTo>
                  <a:lnTo>
                    <a:pt x="603" y="559"/>
                  </a:lnTo>
                  <a:lnTo>
                    <a:pt x="689" y="538"/>
                  </a:lnTo>
                  <a:lnTo>
                    <a:pt x="732" y="516"/>
                  </a:lnTo>
                  <a:lnTo>
                    <a:pt x="775" y="452"/>
                  </a:lnTo>
                  <a:lnTo>
                    <a:pt x="796" y="387"/>
                  </a:lnTo>
                  <a:lnTo>
                    <a:pt x="818" y="280"/>
                  </a:lnTo>
                  <a:lnTo>
                    <a:pt x="818" y="280"/>
                  </a:lnTo>
                  <a:lnTo>
                    <a:pt x="2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6"/>
            <p:cNvSpPr/>
            <p:nvPr/>
          </p:nvSpPr>
          <p:spPr>
            <a:xfrm>
              <a:off x="5929850" y="-1092575"/>
              <a:ext cx="20975" cy="15075"/>
            </a:xfrm>
            <a:custGeom>
              <a:avLst/>
              <a:gdLst/>
              <a:ahLst/>
              <a:cxnLst/>
              <a:rect l="l" t="t" r="r" b="b"/>
              <a:pathLst>
                <a:path w="839" h="603" extrusionOk="0">
                  <a:moveTo>
                    <a:pt x="22" y="0"/>
                  </a:moveTo>
                  <a:lnTo>
                    <a:pt x="0" y="215"/>
                  </a:lnTo>
                  <a:lnTo>
                    <a:pt x="0" y="280"/>
                  </a:lnTo>
                  <a:lnTo>
                    <a:pt x="0" y="323"/>
                  </a:lnTo>
                  <a:lnTo>
                    <a:pt x="43" y="366"/>
                  </a:lnTo>
                  <a:lnTo>
                    <a:pt x="86" y="409"/>
                  </a:lnTo>
                  <a:lnTo>
                    <a:pt x="537" y="581"/>
                  </a:lnTo>
                  <a:lnTo>
                    <a:pt x="602" y="602"/>
                  </a:lnTo>
                  <a:lnTo>
                    <a:pt x="666" y="581"/>
                  </a:lnTo>
                  <a:lnTo>
                    <a:pt x="731" y="559"/>
                  </a:lnTo>
                  <a:lnTo>
                    <a:pt x="774" y="516"/>
                  </a:lnTo>
                  <a:lnTo>
                    <a:pt x="795" y="452"/>
                  </a:lnTo>
                  <a:lnTo>
                    <a:pt x="838" y="280"/>
                  </a:lnTo>
                  <a:lnTo>
                    <a:pt x="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56"/>
            <p:cNvSpPr/>
            <p:nvPr/>
          </p:nvSpPr>
          <p:spPr>
            <a:xfrm>
              <a:off x="5929850" y="-1092575"/>
              <a:ext cx="20975" cy="15075"/>
            </a:xfrm>
            <a:custGeom>
              <a:avLst/>
              <a:gdLst/>
              <a:ahLst/>
              <a:cxnLst/>
              <a:rect l="l" t="t" r="r" b="b"/>
              <a:pathLst>
                <a:path w="839" h="603" fill="none" extrusionOk="0">
                  <a:moveTo>
                    <a:pt x="22" y="0"/>
                  </a:moveTo>
                  <a:lnTo>
                    <a:pt x="0" y="215"/>
                  </a:lnTo>
                  <a:lnTo>
                    <a:pt x="0" y="215"/>
                  </a:lnTo>
                  <a:lnTo>
                    <a:pt x="0" y="280"/>
                  </a:lnTo>
                  <a:lnTo>
                    <a:pt x="0" y="323"/>
                  </a:lnTo>
                  <a:lnTo>
                    <a:pt x="43" y="366"/>
                  </a:lnTo>
                  <a:lnTo>
                    <a:pt x="86" y="409"/>
                  </a:lnTo>
                  <a:lnTo>
                    <a:pt x="537" y="581"/>
                  </a:lnTo>
                  <a:lnTo>
                    <a:pt x="537" y="581"/>
                  </a:lnTo>
                  <a:lnTo>
                    <a:pt x="602" y="602"/>
                  </a:lnTo>
                  <a:lnTo>
                    <a:pt x="602" y="602"/>
                  </a:lnTo>
                  <a:lnTo>
                    <a:pt x="666" y="581"/>
                  </a:lnTo>
                  <a:lnTo>
                    <a:pt x="731" y="559"/>
                  </a:lnTo>
                  <a:lnTo>
                    <a:pt x="774" y="516"/>
                  </a:lnTo>
                  <a:lnTo>
                    <a:pt x="795" y="452"/>
                  </a:lnTo>
                  <a:lnTo>
                    <a:pt x="838" y="280"/>
                  </a:lnTo>
                  <a:lnTo>
                    <a:pt x="838" y="280"/>
                  </a:lnTo>
                  <a:lnTo>
                    <a:pt x="2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56"/>
            <p:cNvSpPr/>
            <p:nvPr/>
          </p:nvSpPr>
          <p:spPr>
            <a:xfrm>
              <a:off x="5957775" y="-1082900"/>
              <a:ext cx="21525" cy="16150"/>
            </a:xfrm>
            <a:custGeom>
              <a:avLst/>
              <a:gdLst/>
              <a:ahLst/>
              <a:cxnLst/>
              <a:rect l="l" t="t" r="r" b="b"/>
              <a:pathLst>
                <a:path w="861" h="646" extrusionOk="0">
                  <a:moveTo>
                    <a:pt x="44" y="0"/>
                  </a:moveTo>
                  <a:lnTo>
                    <a:pt x="1" y="280"/>
                  </a:lnTo>
                  <a:lnTo>
                    <a:pt x="1" y="323"/>
                  </a:lnTo>
                  <a:lnTo>
                    <a:pt x="22" y="387"/>
                  </a:lnTo>
                  <a:lnTo>
                    <a:pt x="65" y="430"/>
                  </a:lnTo>
                  <a:lnTo>
                    <a:pt x="108" y="452"/>
                  </a:lnTo>
                  <a:lnTo>
                    <a:pt x="560" y="645"/>
                  </a:lnTo>
                  <a:lnTo>
                    <a:pt x="689" y="645"/>
                  </a:lnTo>
                  <a:lnTo>
                    <a:pt x="753" y="602"/>
                  </a:lnTo>
                  <a:lnTo>
                    <a:pt x="796" y="559"/>
                  </a:lnTo>
                  <a:lnTo>
                    <a:pt x="818" y="495"/>
                  </a:lnTo>
                  <a:lnTo>
                    <a:pt x="861" y="301"/>
                  </a:lnTo>
                  <a:lnTo>
                    <a:pt x="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56"/>
            <p:cNvSpPr/>
            <p:nvPr/>
          </p:nvSpPr>
          <p:spPr>
            <a:xfrm>
              <a:off x="5957775" y="-1082900"/>
              <a:ext cx="21525" cy="16150"/>
            </a:xfrm>
            <a:custGeom>
              <a:avLst/>
              <a:gdLst/>
              <a:ahLst/>
              <a:cxnLst/>
              <a:rect l="l" t="t" r="r" b="b"/>
              <a:pathLst>
                <a:path w="861" h="646" fill="none" extrusionOk="0">
                  <a:moveTo>
                    <a:pt x="44" y="0"/>
                  </a:moveTo>
                  <a:lnTo>
                    <a:pt x="1" y="280"/>
                  </a:lnTo>
                  <a:lnTo>
                    <a:pt x="1" y="280"/>
                  </a:lnTo>
                  <a:lnTo>
                    <a:pt x="1" y="323"/>
                  </a:lnTo>
                  <a:lnTo>
                    <a:pt x="22" y="387"/>
                  </a:lnTo>
                  <a:lnTo>
                    <a:pt x="65" y="430"/>
                  </a:lnTo>
                  <a:lnTo>
                    <a:pt x="108" y="452"/>
                  </a:lnTo>
                  <a:lnTo>
                    <a:pt x="560" y="645"/>
                  </a:lnTo>
                  <a:lnTo>
                    <a:pt x="560" y="645"/>
                  </a:lnTo>
                  <a:lnTo>
                    <a:pt x="624" y="645"/>
                  </a:lnTo>
                  <a:lnTo>
                    <a:pt x="624" y="645"/>
                  </a:lnTo>
                  <a:lnTo>
                    <a:pt x="689" y="645"/>
                  </a:lnTo>
                  <a:lnTo>
                    <a:pt x="753" y="602"/>
                  </a:lnTo>
                  <a:lnTo>
                    <a:pt x="796" y="559"/>
                  </a:lnTo>
                  <a:lnTo>
                    <a:pt x="818" y="495"/>
                  </a:lnTo>
                  <a:lnTo>
                    <a:pt x="861" y="301"/>
                  </a:lnTo>
                  <a:lnTo>
                    <a:pt x="861" y="301"/>
                  </a:lnTo>
                  <a:lnTo>
                    <a:pt x="44"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6"/>
            <p:cNvSpPr/>
            <p:nvPr/>
          </p:nvSpPr>
          <p:spPr>
            <a:xfrm>
              <a:off x="5986275" y="-1072700"/>
              <a:ext cx="21525" cy="17225"/>
            </a:xfrm>
            <a:custGeom>
              <a:avLst/>
              <a:gdLst/>
              <a:ahLst/>
              <a:cxnLst/>
              <a:rect l="l" t="t" r="r" b="b"/>
              <a:pathLst>
                <a:path w="861" h="689" extrusionOk="0">
                  <a:moveTo>
                    <a:pt x="43" y="1"/>
                  </a:moveTo>
                  <a:lnTo>
                    <a:pt x="0" y="302"/>
                  </a:lnTo>
                  <a:lnTo>
                    <a:pt x="0" y="366"/>
                  </a:lnTo>
                  <a:lnTo>
                    <a:pt x="22" y="409"/>
                  </a:lnTo>
                  <a:lnTo>
                    <a:pt x="65" y="452"/>
                  </a:lnTo>
                  <a:lnTo>
                    <a:pt x="108" y="495"/>
                  </a:lnTo>
                  <a:lnTo>
                    <a:pt x="559" y="667"/>
                  </a:lnTo>
                  <a:lnTo>
                    <a:pt x="624" y="689"/>
                  </a:lnTo>
                  <a:lnTo>
                    <a:pt x="688" y="667"/>
                  </a:lnTo>
                  <a:lnTo>
                    <a:pt x="753" y="646"/>
                  </a:lnTo>
                  <a:lnTo>
                    <a:pt x="796" y="603"/>
                  </a:lnTo>
                  <a:lnTo>
                    <a:pt x="817" y="538"/>
                  </a:lnTo>
                  <a:lnTo>
                    <a:pt x="860" y="280"/>
                  </a:lnTo>
                  <a:lnTo>
                    <a:pt x="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6"/>
            <p:cNvSpPr/>
            <p:nvPr/>
          </p:nvSpPr>
          <p:spPr>
            <a:xfrm>
              <a:off x="5986275" y="-1072700"/>
              <a:ext cx="21525" cy="17225"/>
            </a:xfrm>
            <a:custGeom>
              <a:avLst/>
              <a:gdLst/>
              <a:ahLst/>
              <a:cxnLst/>
              <a:rect l="l" t="t" r="r" b="b"/>
              <a:pathLst>
                <a:path w="861" h="689" fill="none" extrusionOk="0">
                  <a:moveTo>
                    <a:pt x="43" y="1"/>
                  </a:moveTo>
                  <a:lnTo>
                    <a:pt x="0" y="302"/>
                  </a:lnTo>
                  <a:lnTo>
                    <a:pt x="0" y="302"/>
                  </a:lnTo>
                  <a:lnTo>
                    <a:pt x="0" y="366"/>
                  </a:lnTo>
                  <a:lnTo>
                    <a:pt x="22" y="409"/>
                  </a:lnTo>
                  <a:lnTo>
                    <a:pt x="65" y="452"/>
                  </a:lnTo>
                  <a:lnTo>
                    <a:pt x="108" y="495"/>
                  </a:lnTo>
                  <a:lnTo>
                    <a:pt x="559" y="667"/>
                  </a:lnTo>
                  <a:lnTo>
                    <a:pt x="559" y="667"/>
                  </a:lnTo>
                  <a:lnTo>
                    <a:pt x="624" y="689"/>
                  </a:lnTo>
                  <a:lnTo>
                    <a:pt x="624" y="689"/>
                  </a:lnTo>
                  <a:lnTo>
                    <a:pt x="688" y="667"/>
                  </a:lnTo>
                  <a:lnTo>
                    <a:pt x="753" y="646"/>
                  </a:lnTo>
                  <a:lnTo>
                    <a:pt x="796" y="603"/>
                  </a:lnTo>
                  <a:lnTo>
                    <a:pt x="817" y="538"/>
                  </a:lnTo>
                  <a:lnTo>
                    <a:pt x="860" y="280"/>
                  </a:lnTo>
                  <a:lnTo>
                    <a:pt x="860" y="280"/>
                  </a:lnTo>
                  <a:lnTo>
                    <a:pt x="43"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56"/>
            <p:cNvSpPr/>
            <p:nvPr/>
          </p:nvSpPr>
          <p:spPr>
            <a:xfrm>
              <a:off x="6014750" y="-1063025"/>
              <a:ext cx="21525" cy="18300"/>
            </a:xfrm>
            <a:custGeom>
              <a:avLst/>
              <a:gdLst/>
              <a:ahLst/>
              <a:cxnLst/>
              <a:rect l="l" t="t" r="r" b="b"/>
              <a:pathLst>
                <a:path w="861" h="732" extrusionOk="0">
                  <a:moveTo>
                    <a:pt x="44" y="1"/>
                  </a:moveTo>
                  <a:lnTo>
                    <a:pt x="1" y="366"/>
                  </a:lnTo>
                  <a:lnTo>
                    <a:pt x="1" y="409"/>
                  </a:lnTo>
                  <a:lnTo>
                    <a:pt x="22" y="474"/>
                  </a:lnTo>
                  <a:lnTo>
                    <a:pt x="65" y="517"/>
                  </a:lnTo>
                  <a:lnTo>
                    <a:pt x="108" y="538"/>
                  </a:lnTo>
                  <a:lnTo>
                    <a:pt x="559" y="732"/>
                  </a:lnTo>
                  <a:lnTo>
                    <a:pt x="688" y="732"/>
                  </a:lnTo>
                  <a:lnTo>
                    <a:pt x="753" y="689"/>
                  </a:lnTo>
                  <a:lnTo>
                    <a:pt x="796" y="646"/>
                  </a:lnTo>
                  <a:lnTo>
                    <a:pt x="817" y="581"/>
                  </a:lnTo>
                  <a:lnTo>
                    <a:pt x="860" y="280"/>
                  </a:lnTo>
                  <a:lnTo>
                    <a:pt x="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56"/>
            <p:cNvSpPr/>
            <p:nvPr/>
          </p:nvSpPr>
          <p:spPr>
            <a:xfrm>
              <a:off x="6014750" y="-1063025"/>
              <a:ext cx="21525" cy="18300"/>
            </a:xfrm>
            <a:custGeom>
              <a:avLst/>
              <a:gdLst/>
              <a:ahLst/>
              <a:cxnLst/>
              <a:rect l="l" t="t" r="r" b="b"/>
              <a:pathLst>
                <a:path w="861" h="732" fill="none" extrusionOk="0">
                  <a:moveTo>
                    <a:pt x="44" y="1"/>
                  </a:moveTo>
                  <a:lnTo>
                    <a:pt x="1" y="366"/>
                  </a:lnTo>
                  <a:lnTo>
                    <a:pt x="1" y="366"/>
                  </a:lnTo>
                  <a:lnTo>
                    <a:pt x="1" y="409"/>
                  </a:lnTo>
                  <a:lnTo>
                    <a:pt x="22" y="474"/>
                  </a:lnTo>
                  <a:lnTo>
                    <a:pt x="65" y="517"/>
                  </a:lnTo>
                  <a:lnTo>
                    <a:pt x="108" y="538"/>
                  </a:lnTo>
                  <a:lnTo>
                    <a:pt x="559" y="732"/>
                  </a:lnTo>
                  <a:lnTo>
                    <a:pt x="559" y="732"/>
                  </a:lnTo>
                  <a:lnTo>
                    <a:pt x="624" y="732"/>
                  </a:lnTo>
                  <a:lnTo>
                    <a:pt x="624" y="732"/>
                  </a:lnTo>
                  <a:lnTo>
                    <a:pt x="688" y="732"/>
                  </a:lnTo>
                  <a:lnTo>
                    <a:pt x="753" y="689"/>
                  </a:lnTo>
                  <a:lnTo>
                    <a:pt x="796" y="646"/>
                  </a:lnTo>
                  <a:lnTo>
                    <a:pt x="817" y="581"/>
                  </a:lnTo>
                  <a:lnTo>
                    <a:pt x="860" y="280"/>
                  </a:lnTo>
                  <a:lnTo>
                    <a:pt x="860" y="280"/>
                  </a:lnTo>
                  <a:lnTo>
                    <a:pt x="44"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56"/>
            <p:cNvSpPr/>
            <p:nvPr/>
          </p:nvSpPr>
          <p:spPr>
            <a:xfrm>
              <a:off x="6043225" y="-1053350"/>
              <a:ext cx="21525" cy="19900"/>
            </a:xfrm>
            <a:custGeom>
              <a:avLst/>
              <a:gdLst/>
              <a:ahLst/>
              <a:cxnLst/>
              <a:rect l="l" t="t" r="r" b="b"/>
              <a:pathLst>
                <a:path w="861" h="796" extrusionOk="0">
                  <a:moveTo>
                    <a:pt x="44" y="1"/>
                  </a:moveTo>
                  <a:lnTo>
                    <a:pt x="1" y="409"/>
                  </a:lnTo>
                  <a:lnTo>
                    <a:pt x="1" y="474"/>
                  </a:lnTo>
                  <a:lnTo>
                    <a:pt x="22" y="517"/>
                  </a:lnTo>
                  <a:lnTo>
                    <a:pt x="65" y="560"/>
                  </a:lnTo>
                  <a:lnTo>
                    <a:pt x="108" y="602"/>
                  </a:lnTo>
                  <a:lnTo>
                    <a:pt x="560" y="774"/>
                  </a:lnTo>
                  <a:lnTo>
                    <a:pt x="624" y="796"/>
                  </a:lnTo>
                  <a:lnTo>
                    <a:pt x="689" y="774"/>
                  </a:lnTo>
                  <a:lnTo>
                    <a:pt x="753" y="753"/>
                  </a:lnTo>
                  <a:lnTo>
                    <a:pt x="796" y="688"/>
                  </a:lnTo>
                  <a:lnTo>
                    <a:pt x="818" y="624"/>
                  </a:lnTo>
                  <a:lnTo>
                    <a:pt x="861" y="302"/>
                  </a:lnTo>
                  <a:lnTo>
                    <a:pt x="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6"/>
            <p:cNvSpPr/>
            <p:nvPr/>
          </p:nvSpPr>
          <p:spPr>
            <a:xfrm>
              <a:off x="6043225" y="-1053350"/>
              <a:ext cx="21525" cy="19900"/>
            </a:xfrm>
            <a:custGeom>
              <a:avLst/>
              <a:gdLst/>
              <a:ahLst/>
              <a:cxnLst/>
              <a:rect l="l" t="t" r="r" b="b"/>
              <a:pathLst>
                <a:path w="861" h="796" fill="none" extrusionOk="0">
                  <a:moveTo>
                    <a:pt x="44" y="1"/>
                  </a:moveTo>
                  <a:lnTo>
                    <a:pt x="1" y="409"/>
                  </a:lnTo>
                  <a:lnTo>
                    <a:pt x="1" y="409"/>
                  </a:lnTo>
                  <a:lnTo>
                    <a:pt x="1" y="474"/>
                  </a:lnTo>
                  <a:lnTo>
                    <a:pt x="22" y="517"/>
                  </a:lnTo>
                  <a:lnTo>
                    <a:pt x="65" y="560"/>
                  </a:lnTo>
                  <a:lnTo>
                    <a:pt x="108" y="602"/>
                  </a:lnTo>
                  <a:lnTo>
                    <a:pt x="560" y="774"/>
                  </a:lnTo>
                  <a:lnTo>
                    <a:pt x="560" y="774"/>
                  </a:lnTo>
                  <a:lnTo>
                    <a:pt x="624" y="796"/>
                  </a:lnTo>
                  <a:lnTo>
                    <a:pt x="624" y="796"/>
                  </a:lnTo>
                  <a:lnTo>
                    <a:pt x="689" y="774"/>
                  </a:lnTo>
                  <a:lnTo>
                    <a:pt x="753" y="753"/>
                  </a:lnTo>
                  <a:lnTo>
                    <a:pt x="796" y="688"/>
                  </a:lnTo>
                  <a:lnTo>
                    <a:pt x="818" y="624"/>
                  </a:lnTo>
                  <a:lnTo>
                    <a:pt x="861" y="302"/>
                  </a:lnTo>
                  <a:lnTo>
                    <a:pt x="861" y="302"/>
                  </a:lnTo>
                  <a:lnTo>
                    <a:pt x="44"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6"/>
            <p:cNvSpPr/>
            <p:nvPr/>
          </p:nvSpPr>
          <p:spPr>
            <a:xfrm>
              <a:off x="6179200" y="-1006600"/>
              <a:ext cx="4850" cy="1650"/>
            </a:xfrm>
            <a:custGeom>
              <a:avLst/>
              <a:gdLst/>
              <a:ahLst/>
              <a:cxnLst/>
              <a:rect l="l" t="t" r="r" b="b"/>
              <a:pathLst>
                <a:path w="194" h="66" extrusionOk="0">
                  <a:moveTo>
                    <a:pt x="1" y="1"/>
                  </a:moveTo>
                  <a:lnTo>
                    <a:pt x="130" y="65"/>
                  </a:lnTo>
                  <a:lnTo>
                    <a:pt x="194" y="6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56"/>
            <p:cNvSpPr/>
            <p:nvPr/>
          </p:nvSpPr>
          <p:spPr>
            <a:xfrm>
              <a:off x="6179200" y="-1006600"/>
              <a:ext cx="4850" cy="1650"/>
            </a:xfrm>
            <a:custGeom>
              <a:avLst/>
              <a:gdLst/>
              <a:ahLst/>
              <a:cxnLst/>
              <a:rect l="l" t="t" r="r" b="b"/>
              <a:pathLst>
                <a:path w="194" h="66" fill="none" extrusionOk="0">
                  <a:moveTo>
                    <a:pt x="1" y="1"/>
                  </a:moveTo>
                  <a:lnTo>
                    <a:pt x="130" y="65"/>
                  </a:lnTo>
                  <a:lnTo>
                    <a:pt x="130" y="65"/>
                  </a:lnTo>
                  <a:lnTo>
                    <a:pt x="194" y="65"/>
                  </a:lnTo>
                  <a:lnTo>
                    <a:pt x="194" y="65"/>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56"/>
            <p:cNvSpPr/>
            <p:nvPr/>
          </p:nvSpPr>
          <p:spPr>
            <a:xfrm>
              <a:off x="6198000" y="-1000150"/>
              <a:ext cx="16700" cy="6475"/>
            </a:xfrm>
            <a:custGeom>
              <a:avLst/>
              <a:gdLst/>
              <a:ahLst/>
              <a:cxnLst/>
              <a:rect l="l" t="t" r="r" b="b"/>
              <a:pathLst>
                <a:path w="668" h="259" extrusionOk="0">
                  <a:moveTo>
                    <a:pt x="1" y="1"/>
                  </a:moveTo>
                  <a:lnTo>
                    <a:pt x="87" y="65"/>
                  </a:lnTo>
                  <a:lnTo>
                    <a:pt x="517" y="237"/>
                  </a:lnTo>
                  <a:lnTo>
                    <a:pt x="603" y="259"/>
                  </a:lnTo>
                  <a:lnTo>
                    <a:pt x="667" y="23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6"/>
            <p:cNvSpPr/>
            <p:nvPr/>
          </p:nvSpPr>
          <p:spPr>
            <a:xfrm>
              <a:off x="6198000" y="-1000150"/>
              <a:ext cx="16700" cy="6475"/>
            </a:xfrm>
            <a:custGeom>
              <a:avLst/>
              <a:gdLst/>
              <a:ahLst/>
              <a:cxnLst/>
              <a:rect l="l" t="t" r="r" b="b"/>
              <a:pathLst>
                <a:path w="668" h="259" fill="none" extrusionOk="0">
                  <a:moveTo>
                    <a:pt x="1" y="1"/>
                  </a:moveTo>
                  <a:lnTo>
                    <a:pt x="1" y="1"/>
                  </a:lnTo>
                  <a:lnTo>
                    <a:pt x="87" y="65"/>
                  </a:lnTo>
                  <a:lnTo>
                    <a:pt x="517" y="237"/>
                  </a:lnTo>
                  <a:lnTo>
                    <a:pt x="517" y="237"/>
                  </a:lnTo>
                  <a:lnTo>
                    <a:pt x="603" y="259"/>
                  </a:lnTo>
                  <a:lnTo>
                    <a:pt x="603" y="259"/>
                  </a:lnTo>
                  <a:lnTo>
                    <a:pt x="667" y="237"/>
                  </a:lnTo>
                  <a:lnTo>
                    <a:pt x="667" y="237"/>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6"/>
            <p:cNvSpPr/>
            <p:nvPr/>
          </p:nvSpPr>
          <p:spPr>
            <a:xfrm>
              <a:off x="6225950" y="-990475"/>
              <a:ext cx="18300" cy="7550"/>
            </a:xfrm>
            <a:custGeom>
              <a:avLst/>
              <a:gdLst/>
              <a:ahLst/>
              <a:cxnLst/>
              <a:rect l="l" t="t" r="r" b="b"/>
              <a:pathLst>
                <a:path w="732" h="302" extrusionOk="0">
                  <a:moveTo>
                    <a:pt x="1" y="1"/>
                  </a:moveTo>
                  <a:lnTo>
                    <a:pt x="44" y="65"/>
                  </a:lnTo>
                  <a:lnTo>
                    <a:pt x="108" y="108"/>
                  </a:lnTo>
                  <a:lnTo>
                    <a:pt x="538" y="280"/>
                  </a:lnTo>
                  <a:lnTo>
                    <a:pt x="603" y="302"/>
                  </a:lnTo>
                  <a:lnTo>
                    <a:pt x="689" y="302"/>
                  </a:lnTo>
                  <a:lnTo>
                    <a:pt x="732" y="2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56"/>
            <p:cNvSpPr/>
            <p:nvPr/>
          </p:nvSpPr>
          <p:spPr>
            <a:xfrm>
              <a:off x="6225950" y="-990475"/>
              <a:ext cx="18300" cy="7550"/>
            </a:xfrm>
            <a:custGeom>
              <a:avLst/>
              <a:gdLst/>
              <a:ahLst/>
              <a:cxnLst/>
              <a:rect l="l" t="t" r="r" b="b"/>
              <a:pathLst>
                <a:path w="732" h="302" fill="none" extrusionOk="0">
                  <a:moveTo>
                    <a:pt x="1" y="1"/>
                  </a:moveTo>
                  <a:lnTo>
                    <a:pt x="1" y="1"/>
                  </a:lnTo>
                  <a:lnTo>
                    <a:pt x="44" y="65"/>
                  </a:lnTo>
                  <a:lnTo>
                    <a:pt x="108" y="108"/>
                  </a:lnTo>
                  <a:lnTo>
                    <a:pt x="538" y="280"/>
                  </a:lnTo>
                  <a:lnTo>
                    <a:pt x="538" y="280"/>
                  </a:lnTo>
                  <a:lnTo>
                    <a:pt x="603" y="302"/>
                  </a:lnTo>
                  <a:lnTo>
                    <a:pt x="603" y="302"/>
                  </a:lnTo>
                  <a:lnTo>
                    <a:pt x="689" y="302"/>
                  </a:lnTo>
                  <a:lnTo>
                    <a:pt x="732" y="259"/>
                  </a:lnTo>
                  <a:lnTo>
                    <a:pt x="732" y="259"/>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56"/>
            <p:cNvSpPr/>
            <p:nvPr/>
          </p:nvSpPr>
          <p:spPr>
            <a:xfrm>
              <a:off x="6253900" y="-980800"/>
              <a:ext cx="19900" cy="9175"/>
            </a:xfrm>
            <a:custGeom>
              <a:avLst/>
              <a:gdLst/>
              <a:ahLst/>
              <a:cxnLst/>
              <a:rect l="l" t="t" r="r" b="b"/>
              <a:pathLst>
                <a:path w="796" h="367" extrusionOk="0">
                  <a:moveTo>
                    <a:pt x="1" y="1"/>
                  </a:moveTo>
                  <a:lnTo>
                    <a:pt x="22" y="44"/>
                  </a:lnTo>
                  <a:lnTo>
                    <a:pt x="44" y="87"/>
                  </a:lnTo>
                  <a:lnTo>
                    <a:pt x="65" y="130"/>
                  </a:lnTo>
                  <a:lnTo>
                    <a:pt x="108" y="151"/>
                  </a:lnTo>
                  <a:lnTo>
                    <a:pt x="559" y="345"/>
                  </a:lnTo>
                  <a:lnTo>
                    <a:pt x="624" y="366"/>
                  </a:lnTo>
                  <a:lnTo>
                    <a:pt x="731" y="323"/>
                  </a:lnTo>
                  <a:lnTo>
                    <a:pt x="796" y="28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6"/>
            <p:cNvSpPr/>
            <p:nvPr/>
          </p:nvSpPr>
          <p:spPr>
            <a:xfrm>
              <a:off x="6253900" y="-980800"/>
              <a:ext cx="19900" cy="9175"/>
            </a:xfrm>
            <a:custGeom>
              <a:avLst/>
              <a:gdLst/>
              <a:ahLst/>
              <a:cxnLst/>
              <a:rect l="l" t="t" r="r" b="b"/>
              <a:pathLst>
                <a:path w="796" h="367" fill="none" extrusionOk="0">
                  <a:moveTo>
                    <a:pt x="1" y="1"/>
                  </a:moveTo>
                  <a:lnTo>
                    <a:pt x="1" y="1"/>
                  </a:lnTo>
                  <a:lnTo>
                    <a:pt x="22" y="44"/>
                  </a:lnTo>
                  <a:lnTo>
                    <a:pt x="44" y="87"/>
                  </a:lnTo>
                  <a:lnTo>
                    <a:pt x="65" y="130"/>
                  </a:lnTo>
                  <a:lnTo>
                    <a:pt x="108" y="151"/>
                  </a:lnTo>
                  <a:lnTo>
                    <a:pt x="559" y="345"/>
                  </a:lnTo>
                  <a:lnTo>
                    <a:pt x="559" y="345"/>
                  </a:lnTo>
                  <a:lnTo>
                    <a:pt x="624" y="366"/>
                  </a:lnTo>
                  <a:lnTo>
                    <a:pt x="624" y="366"/>
                  </a:lnTo>
                  <a:lnTo>
                    <a:pt x="731" y="323"/>
                  </a:lnTo>
                  <a:lnTo>
                    <a:pt x="796" y="280"/>
                  </a:lnTo>
                  <a:lnTo>
                    <a:pt x="796" y="280"/>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6"/>
            <p:cNvSpPr/>
            <p:nvPr/>
          </p:nvSpPr>
          <p:spPr>
            <a:xfrm>
              <a:off x="6282375" y="-971125"/>
              <a:ext cx="20450" cy="10250"/>
            </a:xfrm>
            <a:custGeom>
              <a:avLst/>
              <a:gdLst/>
              <a:ahLst/>
              <a:cxnLst/>
              <a:rect l="l" t="t" r="r" b="b"/>
              <a:pathLst>
                <a:path w="818" h="410" extrusionOk="0">
                  <a:moveTo>
                    <a:pt x="22" y="1"/>
                  </a:moveTo>
                  <a:lnTo>
                    <a:pt x="1" y="22"/>
                  </a:lnTo>
                  <a:lnTo>
                    <a:pt x="1" y="87"/>
                  </a:lnTo>
                  <a:lnTo>
                    <a:pt x="22" y="130"/>
                  </a:lnTo>
                  <a:lnTo>
                    <a:pt x="65" y="173"/>
                  </a:lnTo>
                  <a:lnTo>
                    <a:pt x="108" y="216"/>
                  </a:lnTo>
                  <a:lnTo>
                    <a:pt x="560" y="388"/>
                  </a:lnTo>
                  <a:lnTo>
                    <a:pt x="624" y="409"/>
                  </a:lnTo>
                  <a:lnTo>
                    <a:pt x="689" y="409"/>
                  </a:lnTo>
                  <a:lnTo>
                    <a:pt x="732" y="366"/>
                  </a:lnTo>
                  <a:lnTo>
                    <a:pt x="775" y="345"/>
                  </a:lnTo>
                  <a:lnTo>
                    <a:pt x="818" y="280"/>
                  </a:lnTo>
                  <a:lnTo>
                    <a:pt x="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6"/>
            <p:cNvSpPr/>
            <p:nvPr/>
          </p:nvSpPr>
          <p:spPr>
            <a:xfrm>
              <a:off x="6282375" y="-971125"/>
              <a:ext cx="20450" cy="10250"/>
            </a:xfrm>
            <a:custGeom>
              <a:avLst/>
              <a:gdLst/>
              <a:ahLst/>
              <a:cxnLst/>
              <a:rect l="l" t="t" r="r" b="b"/>
              <a:pathLst>
                <a:path w="818" h="410" fill="none" extrusionOk="0">
                  <a:moveTo>
                    <a:pt x="22" y="1"/>
                  </a:moveTo>
                  <a:lnTo>
                    <a:pt x="1" y="22"/>
                  </a:lnTo>
                  <a:lnTo>
                    <a:pt x="1" y="22"/>
                  </a:lnTo>
                  <a:lnTo>
                    <a:pt x="1" y="87"/>
                  </a:lnTo>
                  <a:lnTo>
                    <a:pt x="22" y="130"/>
                  </a:lnTo>
                  <a:lnTo>
                    <a:pt x="65" y="173"/>
                  </a:lnTo>
                  <a:lnTo>
                    <a:pt x="108" y="216"/>
                  </a:lnTo>
                  <a:lnTo>
                    <a:pt x="560" y="388"/>
                  </a:lnTo>
                  <a:lnTo>
                    <a:pt x="560" y="388"/>
                  </a:lnTo>
                  <a:lnTo>
                    <a:pt x="624" y="409"/>
                  </a:lnTo>
                  <a:lnTo>
                    <a:pt x="624" y="409"/>
                  </a:lnTo>
                  <a:lnTo>
                    <a:pt x="689" y="409"/>
                  </a:lnTo>
                  <a:lnTo>
                    <a:pt x="732" y="366"/>
                  </a:lnTo>
                  <a:lnTo>
                    <a:pt x="775" y="345"/>
                  </a:lnTo>
                  <a:lnTo>
                    <a:pt x="818" y="280"/>
                  </a:lnTo>
                  <a:lnTo>
                    <a:pt x="818" y="280"/>
                  </a:lnTo>
                  <a:lnTo>
                    <a:pt x="2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6"/>
            <p:cNvSpPr/>
            <p:nvPr/>
          </p:nvSpPr>
          <p:spPr>
            <a:xfrm>
              <a:off x="6310875" y="-960900"/>
              <a:ext cx="20450" cy="10750"/>
            </a:xfrm>
            <a:custGeom>
              <a:avLst/>
              <a:gdLst/>
              <a:ahLst/>
              <a:cxnLst/>
              <a:rect l="l" t="t" r="r" b="b"/>
              <a:pathLst>
                <a:path w="818" h="430" extrusionOk="0">
                  <a:moveTo>
                    <a:pt x="22" y="0"/>
                  </a:moveTo>
                  <a:lnTo>
                    <a:pt x="0" y="65"/>
                  </a:lnTo>
                  <a:lnTo>
                    <a:pt x="0" y="108"/>
                  </a:lnTo>
                  <a:lnTo>
                    <a:pt x="22" y="172"/>
                  </a:lnTo>
                  <a:lnTo>
                    <a:pt x="65" y="215"/>
                  </a:lnTo>
                  <a:lnTo>
                    <a:pt x="108" y="236"/>
                  </a:lnTo>
                  <a:lnTo>
                    <a:pt x="559" y="430"/>
                  </a:lnTo>
                  <a:lnTo>
                    <a:pt x="688" y="430"/>
                  </a:lnTo>
                  <a:lnTo>
                    <a:pt x="753" y="387"/>
                  </a:lnTo>
                  <a:lnTo>
                    <a:pt x="796" y="344"/>
                  </a:lnTo>
                  <a:lnTo>
                    <a:pt x="817" y="279"/>
                  </a:lnTo>
                  <a:lnTo>
                    <a:pt x="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56"/>
            <p:cNvSpPr/>
            <p:nvPr/>
          </p:nvSpPr>
          <p:spPr>
            <a:xfrm>
              <a:off x="6310875" y="-960900"/>
              <a:ext cx="20450" cy="10750"/>
            </a:xfrm>
            <a:custGeom>
              <a:avLst/>
              <a:gdLst/>
              <a:ahLst/>
              <a:cxnLst/>
              <a:rect l="l" t="t" r="r" b="b"/>
              <a:pathLst>
                <a:path w="818" h="430" fill="none" extrusionOk="0">
                  <a:moveTo>
                    <a:pt x="22" y="0"/>
                  </a:moveTo>
                  <a:lnTo>
                    <a:pt x="0" y="65"/>
                  </a:lnTo>
                  <a:lnTo>
                    <a:pt x="0" y="65"/>
                  </a:lnTo>
                  <a:lnTo>
                    <a:pt x="0" y="108"/>
                  </a:lnTo>
                  <a:lnTo>
                    <a:pt x="22" y="172"/>
                  </a:lnTo>
                  <a:lnTo>
                    <a:pt x="65" y="215"/>
                  </a:lnTo>
                  <a:lnTo>
                    <a:pt x="108" y="236"/>
                  </a:lnTo>
                  <a:lnTo>
                    <a:pt x="559" y="430"/>
                  </a:lnTo>
                  <a:lnTo>
                    <a:pt x="559" y="430"/>
                  </a:lnTo>
                  <a:lnTo>
                    <a:pt x="624" y="430"/>
                  </a:lnTo>
                  <a:lnTo>
                    <a:pt x="624" y="430"/>
                  </a:lnTo>
                  <a:lnTo>
                    <a:pt x="688" y="430"/>
                  </a:lnTo>
                  <a:lnTo>
                    <a:pt x="753" y="387"/>
                  </a:lnTo>
                  <a:lnTo>
                    <a:pt x="796" y="344"/>
                  </a:lnTo>
                  <a:lnTo>
                    <a:pt x="817" y="279"/>
                  </a:lnTo>
                  <a:lnTo>
                    <a:pt x="817" y="279"/>
                  </a:lnTo>
                  <a:lnTo>
                    <a:pt x="817" y="279"/>
                  </a:lnTo>
                  <a:lnTo>
                    <a:pt x="2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56"/>
            <p:cNvSpPr/>
            <p:nvPr/>
          </p:nvSpPr>
          <p:spPr>
            <a:xfrm>
              <a:off x="6339350" y="-951250"/>
              <a:ext cx="20450" cy="12400"/>
            </a:xfrm>
            <a:custGeom>
              <a:avLst/>
              <a:gdLst/>
              <a:ahLst/>
              <a:cxnLst/>
              <a:rect l="l" t="t" r="r" b="b"/>
              <a:pathLst>
                <a:path w="818" h="496" extrusionOk="0">
                  <a:moveTo>
                    <a:pt x="22" y="1"/>
                  </a:moveTo>
                  <a:lnTo>
                    <a:pt x="1" y="108"/>
                  </a:lnTo>
                  <a:lnTo>
                    <a:pt x="1" y="173"/>
                  </a:lnTo>
                  <a:lnTo>
                    <a:pt x="22" y="216"/>
                  </a:lnTo>
                  <a:lnTo>
                    <a:pt x="65" y="259"/>
                  </a:lnTo>
                  <a:lnTo>
                    <a:pt x="108" y="302"/>
                  </a:lnTo>
                  <a:lnTo>
                    <a:pt x="559" y="474"/>
                  </a:lnTo>
                  <a:lnTo>
                    <a:pt x="624" y="495"/>
                  </a:lnTo>
                  <a:lnTo>
                    <a:pt x="688" y="474"/>
                  </a:lnTo>
                  <a:lnTo>
                    <a:pt x="753" y="452"/>
                  </a:lnTo>
                  <a:lnTo>
                    <a:pt x="796" y="388"/>
                  </a:lnTo>
                  <a:lnTo>
                    <a:pt x="817" y="323"/>
                  </a:lnTo>
                  <a:lnTo>
                    <a:pt x="817" y="280"/>
                  </a:lnTo>
                  <a:lnTo>
                    <a:pt x="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56"/>
            <p:cNvSpPr/>
            <p:nvPr/>
          </p:nvSpPr>
          <p:spPr>
            <a:xfrm>
              <a:off x="6339350" y="-951250"/>
              <a:ext cx="20450" cy="12400"/>
            </a:xfrm>
            <a:custGeom>
              <a:avLst/>
              <a:gdLst/>
              <a:ahLst/>
              <a:cxnLst/>
              <a:rect l="l" t="t" r="r" b="b"/>
              <a:pathLst>
                <a:path w="818" h="496" fill="none" extrusionOk="0">
                  <a:moveTo>
                    <a:pt x="22" y="1"/>
                  </a:moveTo>
                  <a:lnTo>
                    <a:pt x="1" y="108"/>
                  </a:lnTo>
                  <a:lnTo>
                    <a:pt x="1" y="108"/>
                  </a:lnTo>
                  <a:lnTo>
                    <a:pt x="1" y="173"/>
                  </a:lnTo>
                  <a:lnTo>
                    <a:pt x="22" y="216"/>
                  </a:lnTo>
                  <a:lnTo>
                    <a:pt x="65" y="259"/>
                  </a:lnTo>
                  <a:lnTo>
                    <a:pt x="108" y="302"/>
                  </a:lnTo>
                  <a:lnTo>
                    <a:pt x="559" y="474"/>
                  </a:lnTo>
                  <a:lnTo>
                    <a:pt x="559" y="474"/>
                  </a:lnTo>
                  <a:lnTo>
                    <a:pt x="624" y="495"/>
                  </a:lnTo>
                  <a:lnTo>
                    <a:pt x="624" y="495"/>
                  </a:lnTo>
                  <a:lnTo>
                    <a:pt x="688" y="474"/>
                  </a:lnTo>
                  <a:lnTo>
                    <a:pt x="753" y="452"/>
                  </a:lnTo>
                  <a:lnTo>
                    <a:pt x="796" y="388"/>
                  </a:lnTo>
                  <a:lnTo>
                    <a:pt x="817" y="323"/>
                  </a:lnTo>
                  <a:lnTo>
                    <a:pt x="817" y="280"/>
                  </a:lnTo>
                  <a:lnTo>
                    <a:pt x="817" y="280"/>
                  </a:lnTo>
                  <a:lnTo>
                    <a:pt x="2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6"/>
            <p:cNvSpPr/>
            <p:nvPr/>
          </p:nvSpPr>
          <p:spPr>
            <a:xfrm>
              <a:off x="6367825" y="-941575"/>
              <a:ext cx="21000" cy="13475"/>
            </a:xfrm>
            <a:custGeom>
              <a:avLst/>
              <a:gdLst/>
              <a:ahLst/>
              <a:cxnLst/>
              <a:rect l="l" t="t" r="r" b="b"/>
              <a:pathLst>
                <a:path w="840" h="539" extrusionOk="0">
                  <a:moveTo>
                    <a:pt x="22" y="1"/>
                  </a:moveTo>
                  <a:lnTo>
                    <a:pt x="1" y="173"/>
                  </a:lnTo>
                  <a:lnTo>
                    <a:pt x="1" y="216"/>
                  </a:lnTo>
                  <a:lnTo>
                    <a:pt x="22" y="280"/>
                  </a:lnTo>
                  <a:lnTo>
                    <a:pt x="65" y="323"/>
                  </a:lnTo>
                  <a:lnTo>
                    <a:pt x="108" y="345"/>
                  </a:lnTo>
                  <a:lnTo>
                    <a:pt x="560" y="538"/>
                  </a:lnTo>
                  <a:lnTo>
                    <a:pt x="689" y="538"/>
                  </a:lnTo>
                  <a:lnTo>
                    <a:pt x="753" y="495"/>
                  </a:lnTo>
                  <a:lnTo>
                    <a:pt x="796" y="452"/>
                  </a:lnTo>
                  <a:lnTo>
                    <a:pt x="818" y="388"/>
                  </a:lnTo>
                  <a:lnTo>
                    <a:pt x="839" y="280"/>
                  </a:lnTo>
                  <a:lnTo>
                    <a:pt x="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6"/>
            <p:cNvSpPr/>
            <p:nvPr/>
          </p:nvSpPr>
          <p:spPr>
            <a:xfrm>
              <a:off x="6367825" y="-941575"/>
              <a:ext cx="21000" cy="13475"/>
            </a:xfrm>
            <a:custGeom>
              <a:avLst/>
              <a:gdLst/>
              <a:ahLst/>
              <a:cxnLst/>
              <a:rect l="l" t="t" r="r" b="b"/>
              <a:pathLst>
                <a:path w="840" h="539" fill="none" extrusionOk="0">
                  <a:moveTo>
                    <a:pt x="22" y="1"/>
                  </a:moveTo>
                  <a:lnTo>
                    <a:pt x="1" y="173"/>
                  </a:lnTo>
                  <a:lnTo>
                    <a:pt x="1" y="173"/>
                  </a:lnTo>
                  <a:lnTo>
                    <a:pt x="1" y="216"/>
                  </a:lnTo>
                  <a:lnTo>
                    <a:pt x="22" y="280"/>
                  </a:lnTo>
                  <a:lnTo>
                    <a:pt x="65" y="323"/>
                  </a:lnTo>
                  <a:lnTo>
                    <a:pt x="108" y="345"/>
                  </a:lnTo>
                  <a:lnTo>
                    <a:pt x="560" y="538"/>
                  </a:lnTo>
                  <a:lnTo>
                    <a:pt x="560" y="538"/>
                  </a:lnTo>
                  <a:lnTo>
                    <a:pt x="624" y="538"/>
                  </a:lnTo>
                  <a:lnTo>
                    <a:pt x="624" y="538"/>
                  </a:lnTo>
                  <a:lnTo>
                    <a:pt x="689" y="538"/>
                  </a:lnTo>
                  <a:lnTo>
                    <a:pt x="753" y="495"/>
                  </a:lnTo>
                  <a:lnTo>
                    <a:pt x="796" y="452"/>
                  </a:lnTo>
                  <a:lnTo>
                    <a:pt x="818" y="388"/>
                  </a:lnTo>
                  <a:lnTo>
                    <a:pt x="839" y="280"/>
                  </a:lnTo>
                  <a:lnTo>
                    <a:pt x="839" y="280"/>
                  </a:lnTo>
                  <a:lnTo>
                    <a:pt x="2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56"/>
            <p:cNvSpPr/>
            <p:nvPr/>
          </p:nvSpPr>
          <p:spPr>
            <a:xfrm>
              <a:off x="6396325" y="-931350"/>
              <a:ext cx="20975" cy="14525"/>
            </a:xfrm>
            <a:custGeom>
              <a:avLst/>
              <a:gdLst/>
              <a:ahLst/>
              <a:cxnLst/>
              <a:rect l="l" t="t" r="r" b="b"/>
              <a:pathLst>
                <a:path w="839" h="581" extrusionOk="0">
                  <a:moveTo>
                    <a:pt x="22" y="0"/>
                  </a:moveTo>
                  <a:lnTo>
                    <a:pt x="0" y="194"/>
                  </a:lnTo>
                  <a:lnTo>
                    <a:pt x="0" y="258"/>
                  </a:lnTo>
                  <a:lnTo>
                    <a:pt x="22" y="301"/>
                  </a:lnTo>
                  <a:lnTo>
                    <a:pt x="65" y="344"/>
                  </a:lnTo>
                  <a:lnTo>
                    <a:pt x="108" y="387"/>
                  </a:lnTo>
                  <a:lnTo>
                    <a:pt x="559" y="559"/>
                  </a:lnTo>
                  <a:lnTo>
                    <a:pt x="624" y="581"/>
                  </a:lnTo>
                  <a:lnTo>
                    <a:pt x="688" y="559"/>
                  </a:lnTo>
                  <a:lnTo>
                    <a:pt x="753" y="538"/>
                  </a:lnTo>
                  <a:lnTo>
                    <a:pt x="796" y="473"/>
                  </a:lnTo>
                  <a:lnTo>
                    <a:pt x="817" y="409"/>
                  </a:lnTo>
                  <a:lnTo>
                    <a:pt x="839" y="280"/>
                  </a:lnTo>
                  <a:lnTo>
                    <a:pt x="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56"/>
            <p:cNvSpPr/>
            <p:nvPr/>
          </p:nvSpPr>
          <p:spPr>
            <a:xfrm>
              <a:off x="6396325" y="-931350"/>
              <a:ext cx="20975" cy="14525"/>
            </a:xfrm>
            <a:custGeom>
              <a:avLst/>
              <a:gdLst/>
              <a:ahLst/>
              <a:cxnLst/>
              <a:rect l="l" t="t" r="r" b="b"/>
              <a:pathLst>
                <a:path w="839" h="581" fill="none" extrusionOk="0">
                  <a:moveTo>
                    <a:pt x="22" y="0"/>
                  </a:moveTo>
                  <a:lnTo>
                    <a:pt x="0" y="194"/>
                  </a:lnTo>
                  <a:lnTo>
                    <a:pt x="0" y="194"/>
                  </a:lnTo>
                  <a:lnTo>
                    <a:pt x="0" y="258"/>
                  </a:lnTo>
                  <a:lnTo>
                    <a:pt x="22" y="301"/>
                  </a:lnTo>
                  <a:lnTo>
                    <a:pt x="65" y="344"/>
                  </a:lnTo>
                  <a:lnTo>
                    <a:pt x="108" y="387"/>
                  </a:lnTo>
                  <a:lnTo>
                    <a:pt x="559" y="559"/>
                  </a:lnTo>
                  <a:lnTo>
                    <a:pt x="559" y="559"/>
                  </a:lnTo>
                  <a:lnTo>
                    <a:pt x="624" y="581"/>
                  </a:lnTo>
                  <a:lnTo>
                    <a:pt x="624" y="581"/>
                  </a:lnTo>
                  <a:lnTo>
                    <a:pt x="688" y="559"/>
                  </a:lnTo>
                  <a:lnTo>
                    <a:pt x="753" y="538"/>
                  </a:lnTo>
                  <a:lnTo>
                    <a:pt x="796" y="473"/>
                  </a:lnTo>
                  <a:lnTo>
                    <a:pt x="817" y="409"/>
                  </a:lnTo>
                  <a:lnTo>
                    <a:pt x="839" y="280"/>
                  </a:lnTo>
                  <a:lnTo>
                    <a:pt x="839" y="280"/>
                  </a:lnTo>
                  <a:lnTo>
                    <a:pt x="2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56"/>
            <p:cNvSpPr/>
            <p:nvPr/>
          </p:nvSpPr>
          <p:spPr>
            <a:xfrm>
              <a:off x="6424800" y="-921675"/>
              <a:ext cx="20975" cy="15600"/>
            </a:xfrm>
            <a:custGeom>
              <a:avLst/>
              <a:gdLst/>
              <a:ahLst/>
              <a:cxnLst/>
              <a:rect l="l" t="t" r="r" b="b"/>
              <a:pathLst>
                <a:path w="839" h="624" extrusionOk="0">
                  <a:moveTo>
                    <a:pt x="22" y="0"/>
                  </a:moveTo>
                  <a:lnTo>
                    <a:pt x="1" y="237"/>
                  </a:lnTo>
                  <a:lnTo>
                    <a:pt x="1" y="301"/>
                  </a:lnTo>
                  <a:lnTo>
                    <a:pt x="22" y="366"/>
                  </a:lnTo>
                  <a:lnTo>
                    <a:pt x="65" y="409"/>
                  </a:lnTo>
                  <a:lnTo>
                    <a:pt x="108" y="430"/>
                  </a:lnTo>
                  <a:lnTo>
                    <a:pt x="538" y="602"/>
                  </a:lnTo>
                  <a:lnTo>
                    <a:pt x="624" y="624"/>
                  </a:lnTo>
                  <a:lnTo>
                    <a:pt x="688" y="624"/>
                  </a:lnTo>
                  <a:lnTo>
                    <a:pt x="731" y="581"/>
                  </a:lnTo>
                  <a:lnTo>
                    <a:pt x="796" y="538"/>
                  </a:lnTo>
                  <a:lnTo>
                    <a:pt x="817" y="473"/>
                  </a:lnTo>
                  <a:lnTo>
                    <a:pt x="839" y="280"/>
                  </a:lnTo>
                  <a:lnTo>
                    <a:pt x="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6"/>
            <p:cNvSpPr/>
            <p:nvPr/>
          </p:nvSpPr>
          <p:spPr>
            <a:xfrm>
              <a:off x="6424800" y="-921675"/>
              <a:ext cx="20975" cy="15600"/>
            </a:xfrm>
            <a:custGeom>
              <a:avLst/>
              <a:gdLst/>
              <a:ahLst/>
              <a:cxnLst/>
              <a:rect l="l" t="t" r="r" b="b"/>
              <a:pathLst>
                <a:path w="839" h="624" fill="none" extrusionOk="0">
                  <a:moveTo>
                    <a:pt x="22" y="0"/>
                  </a:moveTo>
                  <a:lnTo>
                    <a:pt x="1" y="237"/>
                  </a:lnTo>
                  <a:lnTo>
                    <a:pt x="1" y="237"/>
                  </a:lnTo>
                  <a:lnTo>
                    <a:pt x="1" y="301"/>
                  </a:lnTo>
                  <a:lnTo>
                    <a:pt x="22" y="366"/>
                  </a:lnTo>
                  <a:lnTo>
                    <a:pt x="65" y="409"/>
                  </a:lnTo>
                  <a:lnTo>
                    <a:pt x="108" y="430"/>
                  </a:lnTo>
                  <a:lnTo>
                    <a:pt x="538" y="602"/>
                  </a:lnTo>
                  <a:lnTo>
                    <a:pt x="538" y="602"/>
                  </a:lnTo>
                  <a:lnTo>
                    <a:pt x="624" y="624"/>
                  </a:lnTo>
                  <a:lnTo>
                    <a:pt x="624" y="624"/>
                  </a:lnTo>
                  <a:lnTo>
                    <a:pt x="688" y="624"/>
                  </a:lnTo>
                  <a:lnTo>
                    <a:pt x="731" y="581"/>
                  </a:lnTo>
                  <a:lnTo>
                    <a:pt x="796" y="538"/>
                  </a:lnTo>
                  <a:lnTo>
                    <a:pt x="817" y="473"/>
                  </a:lnTo>
                  <a:lnTo>
                    <a:pt x="839" y="280"/>
                  </a:lnTo>
                  <a:lnTo>
                    <a:pt x="839" y="280"/>
                  </a:lnTo>
                  <a:lnTo>
                    <a:pt x="2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6"/>
            <p:cNvSpPr/>
            <p:nvPr/>
          </p:nvSpPr>
          <p:spPr>
            <a:xfrm>
              <a:off x="6453275" y="-912000"/>
              <a:ext cx="21000" cy="17225"/>
            </a:xfrm>
            <a:custGeom>
              <a:avLst/>
              <a:gdLst/>
              <a:ahLst/>
              <a:cxnLst/>
              <a:rect l="l" t="t" r="r" b="b"/>
              <a:pathLst>
                <a:path w="840" h="689" extrusionOk="0">
                  <a:moveTo>
                    <a:pt x="22" y="0"/>
                  </a:moveTo>
                  <a:lnTo>
                    <a:pt x="1" y="301"/>
                  </a:lnTo>
                  <a:lnTo>
                    <a:pt x="1" y="366"/>
                  </a:lnTo>
                  <a:lnTo>
                    <a:pt x="22" y="409"/>
                  </a:lnTo>
                  <a:lnTo>
                    <a:pt x="44" y="452"/>
                  </a:lnTo>
                  <a:lnTo>
                    <a:pt x="108" y="473"/>
                  </a:lnTo>
                  <a:lnTo>
                    <a:pt x="538" y="667"/>
                  </a:lnTo>
                  <a:lnTo>
                    <a:pt x="624" y="688"/>
                  </a:lnTo>
                  <a:lnTo>
                    <a:pt x="689" y="667"/>
                  </a:lnTo>
                  <a:lnTo>
                    <a:pt x="732" y="645"/>
                  </a:lnTo>
                  <a:lnTo>
                    <a:pt x="775" y="581"/>
                  </a:lnTo>
                  <a:lnTo>
                    <a:pt x="818" y="516"/>
                  </a:lnTo>
                  <a:lnTo>
                    <a:pt x="839" y="280"/>
                  </a:lnTo>
                  <a:lnTo>
                    <a:pt x="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6"/>
            <p:cNvSpPr/>
            <p:nvPr/>
          </p:nvSpPr>
          <p:spPr>
            <a:xfrm>
              <a:off x="6453275" y="-912000"/>
              <a:ext cx="21000" cy="17225"/>
            </a:xfrm>
            <a:custGeom>
              <a:avLst/>
              <a:gdLst/>
              <a:ahLst/>
              <a:cxnLst/>
              <a:rect l="l" t="t" r="r" b="b"/>
              <a:pathLst>
                <a:path w="840" h="689" fill="none" extrusionOk="0">
                  <a:moveTo>
                    <a:pt x="22" y="0"/>
                  </a:moveTo>
                  <a:lnTo>
                    <a:pt x="1" y="301"/>
                  </a:lnTo>
                  <a:lnTo>
                    <a:pt x="1" y="301"/>
                  </a:lnTo>
                  <a:lnTo>
                    <a:pt x="1" y="366"/>
                  </a:lnTo>
                  <a:lnTo>
                    <a:pt x="22" y="409"/>
                  </a:lnTo>
                  <a:lnTo>
                    <a:pt x="44" y="452"/>
                  </a:lnTo>
                  <a:lnTo>
                    <a:pt x="108" y="473"/>
                  </a:lnTo>
                  <a:lnTo>
                    <a:pt x="538" y="667"/>
                  </a:lnTo>
                  <a:lnTo>
                    <a:pt x="538" y="667"/>
                  </a:lnTo>
                  <a:lnTo>
                    <a:pt x="624" y="688"/>
                  </a:lnTo>
                  <a:lnTo>
                    <a:pt x="624" y="688"/>
                  </a:lnTo>
                  <a:lnTo>
                    <a:pt x="689" y="667"/>
                  </a:lnTo>
                  <a:lnTo>
                    <a:pt x="732" y="645"/>
                  </a:lnTo>
                  <a:lnTo>
                    <a:pt x="775" y="581"/>
                  </a:lnTo>
                  <a:lnTo>
                    <a:pt x="818" y="516"/>
                  </a:lnTo>
                  <a:lnTo>
                    <a:pt x="839" y="280"/>
                  </a:lnTo>
                  <a:lnTo>
                    <a:pt x="839" y="280"/>
                  </a:lnTo>
                  <a:lnTo>
                    <a:pt x="2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6"/>
            <p:cNvSpPr/>
            <p:nvPr/>
          </p:nvSpPr>
          <p:spPr>
            <a:xfrm>
              <a:off x="6481775" y="-901800"/>
              <a:ext cx="21525" cy="17775"/>
            </a:xfrm>
            <a:custGeom>
              <a:avLst/>
              <a:gdLst/>
              <a:ahLst/>
              <a:cxnLst/>
              <a:rect l="l" t="t" r="r" b="b"/>
              <a:pathLst>
                <a:path w="861" h="711" extrusionOk="0">
                  <a:moveTo>
                    <a:pt x="22" y="1"/>
                  </a:moveTo>
                  <a:lnTo>
                    <a:pt x="0" y="323"/>
                  </a:lnTo>
                  <a:lnTo>
                    <a:pt x="0" y="388"/>
                  </a:lnTo>
                  <a:lnTo>
                    <a:pt x="22" y="431"/>
                  </a:lnTo>
                  <a:lnTo>
                    <a:pt x="43" y="474"/>
                  </a:lnTo>
                  <a:lnTo>
                    <a:pt x="108" y="517"/>
                  </a:lnTo>
                  <a:lnTo>
                    <a:pt x="538" y="689"/>
                  </a:lnTo>
                  <a:lnTo>
                    <a:pt x="624" y="710"/>
                  </a:lnTo>
                  <a:lnTo>
                    <a:pt x="688" y="689"/>
                  </a:lnTo>
                  <a:lnTo>
                    <a:pt x="731" y="667"/>
                  </a:lnTo>
                  <a:lnTo>
                    <a:pt x="774" y="624"/>
                  </a:lnTo>
                  <a:lnTo>
                    <a:pt x="796" y="560"/>
                  </a:lnTo>
                  <a:lnTo>
                    <a:pt x="860" y="280"/>
                  </a:lnTo>
                  <a:lnTo>
                    <a:pt x="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6"/>
            <p:cNvSpPr/>
            <p:nvPr/>
          </p:nvSpPr>
          <p:spPr>
            <a:xfrm>
              <a:off x="6481775" y="-901800"/>
              <a:ext cx="21525" cy="17775"/>
            </a:xfrm>
            <a:custGeom>
              <a:avLst/>
              <a:gdLst/>
              <a:ahLst/>
              <a:cxnLst/>
              <a:rect l="l" t="t" r="r" b="b"/>
              <a:pathLst>
                <a:path w="861" h="711" fill="none" extrusionOk="0">
                  <a:moveTo>
                    <a:pt x="22" y="1"/>
                  </a:moveTo>
                  <a:lnTo>
                    <a:pt x="0" y="323"/>
                  </a:lnTo>
                  <a:lnTo>
                    <a:pt x="0" y="323"/>
                  </a:lnTo>
                  <a:lnTo>
                    <a:pt x="0" y="388"/>
                  </a:lnTo>
                  <a:lnTo>
                    <a:pt x="22" y="431"/>
                  </a:lnTo>
                  <a:lnTo>
                    <a:pt x="43" y="474"/>
                  </a:lnTo>
                  <a:lnTo>
                    <a:pt x="108" y="517"/>
                  </a:lnTo>
                  <a:lnTo>
                    <a:pt x="538" y="689"/>
                  </a:lnTo>
                  <a:lnTo>
                    <a:pt x="538" y="689"/>
                  </a:lnTo>
                  <a:lnTo>
                    <a:pt x="624" y="710"/>
                  </a:lnTo>
                  <a:lnTo>
                    <a:pt x="624" y="710"/>
                  </a:lnTo>
                  <a:lnTo>
                    <a:pt x="688" y="689"/>
                  </a:lnTo>
                  <a:lnTo>
                    <a:pt x="731" y="667"/>
                  </a:lnTo>
                  <a:lnTo>
                    <a:pt x="774" y="624"/>
                  </a:lnTo>
                  <a:lnTo>
                    <a:pt x="796" y="560"/>
                  </a:lnTo>
                  <a:lnTo>
                    <a:pt x="860" y="280"/>
                  </a:lnTo>
                  <a:lnTo>
                    <a:pt x="860" y="280"/>
                  </a:lnTo>
                  <a:lnTo>
                    <a:pt x="2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6"/>
            <p:cNvSpPr/>
            <p:nvPr/>
          </p:nvSpPr>
          <p:spPr>
            <a:xfrm>
              <a:off x="7678600" y="-569675"/>
              <a:ext cx="610525" cy="98375"/>
            </a:xfrm>
            <a:custGeom>
              <a:avLst/>
              <a:gdLst/>
              <a:ahLst/>
              <a:cxnLst/>
              <a:rect l="l" t="t" r="r" b="b"/>
              <a:pathLst>
                <a:path w="24421" h="3935" extrusionOk="0">
                  <a:moveTo>
                    <a:pt x="0" y="2838"/>
                  </a:moveTo>
                  <a:lnTo>
                    <a:pt x="1870" y="2989"/>
                  </a:lnTo>
                  <a:lnTo>
                    <a:pt x="1873" y="2987"/>
                  </a:lnTo>
                  <a:lnTo>
                    <a:pt x="1873" y="2987"/>
                  </a:lnTo>
                  <a:lnTo>
                    <a:pt x="0" y="2838"/>
                  </a:lnTo>
                  <a:close/>
                  <a:moveTo>
                    <a:pt x="6449" y="1"/>
                  </a:moveTo>
                  <a:lnTo>
                    <a:pt x="1873" y="2987"/>
                  </a:lnTo>
                  <a:lnTo>
                    <a:pt x="1873" y="2987"/>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6"/>
            <p:cNvSpPr/>
            <p:nvPr/>
          </p:nvSpPr>
          <p:spPr>
            <a:xfrm>
              <a:off x="7675375" y="-499275"/>
              <a:ext cx="25" cy="575"/>
            </a:xfrm>
            <a:custGeom>
              <a:avLst/>
              <a:gdLst/>
              <a:ahLst/>
              <a:cxnLst/>
              <a:rect l="l" t="t" r="r" b="b"/>
              <a:pathLst>
                <a:path w="1" h="23" fill="none" extrusionOk="0">
                  <a:moveTo>
                    <a:pt x="0" y="1"/>
                  </a:moveTo>
                  <a:lnTo>
                    <a:pt x="0" y="1"/>
                  </a:lnTo>
                  <a:lnTo>
                    <a:pt x="0" y="22"/>
                  </a:lnTo>
                  <a:lnTo>
                    <a:pt x="0" y="2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6"/>
            <p:cNvSpPr/>
            <p:nvPr/>
          </p:nvSpPr>
          <p:spPr>
            <a:xfrm>
              <a:off x="7674300" y="-499275"/>
              <a:ext cx="550" cy="25"/>
            </a:xfrm>
            <a:custGeom>
              <a:avLst/>
              <a:gdLst/>
              <a:ahLst/>
              <a:cxnLst/>
              <a:rect l="l" t="t" r="r" b="b"/>
              <a:pathLst>
                <a:path w="22" h="1" fill="none" extrusionOk="0">
                  <a:moveTo>
                    <a:pt x="0" y="1"/>
                  </a:moveTo>
                  <a:lnTo>
                    <a:pt x="0" y="1"/>
                  </a:lnTo>
                  <a:lnTo>
                    <a:pt x="22" y="1"/>
                  </a:lnTo>
                  <a:lnTo>
                    <a:pt x="22"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6"/>
            <p:cNvSpPr/>
            <p:nvPr/>
          </p:nvSpPr>
          <p:spPr>
            <a:xfrm>
              <a:off x="7673750" y="-499275"/>
              <a:ext cx="575" cy="25"/>
            </a:xfrm>
            <a:custGeom>
              <a:avLst/>
              <a:gdLst/>
              <a:ahLst/>
              <a:cxnLst/>
              <a:rect l="l" t="t" r="r" b="b"/>
              <a:pathLst>
                <a:path w="23" h="1" fill="none" extrusionOk="0">
                  <a:moveTo>
                    <a:pt x="1" y="1"/>
                  </a:moveTo>
                  <a:lnTo>
                    <a:pt x="1" y="1"/>
                  </a:lnTo>
                  <a:lnTo>
                    <a:pt x="22" y="1"/>
                  </a:lnTo>
                  <a:lnTo>
                    <a:pt x="22"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6"/>
            <p:cNvSpPr/>
            <p:nvPr/>
          </p:nvSpPr>
          <p:spPr>
            <a:xfrm>
              <a:off x="7673225" y="-499275"/>
              <a:ext cx="25" cy="2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56"/>
            <p:cNvSpPr/>
            <p:nvPr/>
          </p:nvSpPr>
          <p:spPr>
            <a:xfrm>
              <a:off x="7672150" y="-499275"/>
              <a:ext cx="550" cy="25"/>
            </a:xfrm>
            <a:custGeom>
              <a:avLst/>
              <a:gdLst/>
              <a:ahLst/>
              <a:cxnLst/>
              <a:rect l="l" t="t" r="r" b="b"/>
              <a:pathLst>
                <a:path w="22" h="1" fill="none" extrusionOk="0">
                  <a:moveTo>
                    <a:pt x="0" y="1"/>
                  </a:moveTo>
                  <a:lnTo>
                    <a:pt x="0" y="1"/>
                  </a:lnTo>
                  <a:lnTo>
                    <a:pt x="22" y="1"/>
                  </a:lnTo>
                  <a:lnTo>
                    <a:pt x="22"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56"/>
            <p:cNvSpPr/>
            <p:nvPr/>
          </p:nvSpPr>
          <p:spPr>
            <a:xfrm>
              <a:off x="7671600" y="-499275"/>
              <a:ext cx="575" cy="25"/>
            </a:xfrm>
            <a:custGeom>
              <a:avLst/>
              <a:gdLst/>
              <a:ahLst/>
              <a:cxnLst/>
              <a:rect l="l" t="t" r="r" b="b"/>
              <a:pathLst>
                <a:path w="23" h="1" fill="none" extrusionOk="0">
                  <a:moveTo>
                    <a:pt x="1" y="1"/>
                  </a:moveTo>
                  <a:lnTo>
                    <a:pt x="1" y="1"/>
                  </a:lnTo>
                  <a:lnTo>
                    <a:pt x="22" y="1"/>
                  </a:lnTo>
                  <a:lnTo>
                    <a:pt x="22"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56"/>
            <p:cNvSpPr/>
            <p:nvPr/>
          </p:nvSpPr>
          <p:spPr>
            <a:xfrm>
              <a:off x="7671075" y="-499275"/>
              <a:ext cx="550" cy="25"/>
            </a:xfrm>
            <a:custGeom>
              <a:avLst/>
              <a:gdLst/>
              <a:ahLst/>
              <a:cxnLst/>
              <a:rect l="l" t="t" r="r" b="b"/>
              <a:pathLst>
                <a:path w="22" h="1" fill="none" extrusionOk="0">
                  <a:moveTo>
                    <a:pt x="0" y="1"/>
                  </a:moveTo>
                  <a:lnTo>
                    <a:pt x="0" y="1"/>
                  </a:lnTo>
                  <a:lnTo>
                    <a:pt x="22" y="1"/>
                  </a:lnTo>
                  <a:lnTo>
                    <a:pt x="22"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56"/>
            <p:cNvSpPr/>
            <p:nvPr/>
          </p:nvSpPr>
          <p:spPr>
            <a:xfrm>
              <a:off x="7670000" y="-499275"/>
              <a:ext cx="550" cy="25"/>
            </a:xfrm>
            <a:custGeom>
              <a:avLst/>
              <a:gdLst/>
              <a:ahLst/>
              <a:cxnLst/>
              <a:rect l="l" t="t" r="r" b="b"/>
              <a:pathLst>
                <a:path w="22" h="1" fill="none" extrusionOk="0">
                  <a:moveTo>
                    <a:pt x="0" y="1"/>
                  </a:moveTo>
                  <a:lnTo>
                    <a:pt x="0" y="1"/>
                  </a:lnTo>
                  <a:lnTo>
                    <a:pt x="22" y="1"/>
                  </a:lnTo>
                  <a:lnTo>
                    <a:pt x="22"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56"/>
            <p:cNvSpPr/>
            <p:nvPr/>
          </p:nvSpPr>
          <p:spPr>
            <a:xfrm>
              <a:off x="7669450" y="-499275"/>
              <a:ext cx="575" cy="25"/>
            </a:xfrm>
            <a:custGeom>
              <a:avLst/>
              <a:gdLst/>
              <a:ahLst/>
              <a:cxnLst/>
              <a:rect l="l" t="t" r="r" b="b"/>
              <a:pathLst>
                <a:path w="23" h="1" fill="none" extrusionOk="0">
                  <a:moveTo>
                    <a:pt x="1" y="1"/>
                  </a:moveTo>
                  <a:lnTo>
                    <a:pt x="1" y="1"/>
                  </a:lnTo>
                  <a:lnTo>
                    <a:pt x="22" y="1"/>
                  </a:lnTo>
                  <a:lnTo>
                    <a:pt x="22"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56"/>
            <p:cNvSpPr/>
            <p:nvPr/>
          </p:nvSpPr>
          <p:spPr>
            <a:xfrm>
              <a:off x="7668925" y="-499800"/>
              <a:ext cx="550" cy="550"/>
            </a:xfrm>
            <a:custGeom>
              <a:avLst/>
              <a:gdLst/>
              <a:ahLst/>
              <a:cxnLst/>
              <a:rect l="l" t="t" r="r" b="b"/>
              <a:pathLst>
                <a:path w="22" h="22" fill="none" extrusionOk="0">
                  <a:moveTo>
                    <a:pt x="0" y="0"/>
                  </a:moveTo>
                  <a:lnTo>
                    <a:pt x="0" y="0"/>
                  </a:lnTo>
                  <a:lnTo>
                    <a:pt x="22" y="22"/>
                  </a:lnTo>
                  <a:lnTo>
                    <a:pt x="22" y="22"/>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56"/>
            <p:cNvSpPr/>
            <p:nvPr/>
          </p:nvSpPr>
          <p:spPr>
            <a:xfrm>
              <a:off x="7667850" y="-499800"/>
              <a:ext cx="1100" cy="25"/>
            </a:xfrm>
            <a:custGeom>
              <a:avLst/>
              <a:gdLst/>
              <a:ahLst/>
              <a:cxnLst/>
              <a:rect l="l" t="t" r="r" b="b"/>
              <a:pathLst>
                <a:path w="44" h="1" fill="none" extrusionOk="0">
                  <a:moveTo>
                    <a:pt x="0" y="0"/>
                  </a:moveTo>
                  <a:lnTo>
                    <a:pt x="0" y="0"/>
                  </a:lnTo>
                  <a:lnTo>
                    <a:pt x="43" y="0"/>
                  </a:lnTo>
                  <a:lnTo>
                    <a:pt x="43"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56"/>
            <p:cNvSpPr/>
            <p:nvPr/>
          </p:nvSpPr>
          <p:spPr>
            <a:xfrm>
              <a:off x="7678600" y="-569675"/>
              <a:ext cx="610525" cy="98375"/>
            </a:xfrm>
            <a:custGeom>
              <a:avLst/>
              <a:gdLst/>
              <a:ahLst/>
              <a:cxnLst/>
              <a:rect l="l" t="t" r="r" b="b"/>
              <a:pathLst>
                <a:path w="24421" h="3935" fill="none" extrusionOk="0">
                  <a:moveTo>
                    <a:pt x="6449" y="1"/>
                  </a:moveTo>
                  <a:lnTo>
                    <a:pt x="1870" y="2989"/>
                  </a:lnTo>
                  <a:lnTo>
                    <a:pt x="1870" y="2989"/>
                  </a:lnTo>
                  <a:lnTo>
                    <a:pt x="0" y="2838"/>
                  </a:lnTo>
                  <a:lnTo>
                    <a:pt x="0" y="2838"/>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56"/>
            <p:cNvSpPr/>
            <p:nvPr/>
          </p:nvSpPr>
          <p:spPr>
            <a:xfrm>
              <a:off x="6510250" y="-892125"/>
              <a:ext cx="21525" cy="18825"/>
            </a:xfrm>
            <a:custGeom>
              <a:avLst/>
              <a:gdLst/>
              <a:ahLst/>
              <a:cxnLst/>
              <a:rect l="l" t="t" r="r" b="b"/>
              <a:pathLst>
                <a:path w="861" h="753" extrusionOk="0">
                  <a:moveTo>
                    <a:pt x="43" y="1"/>
                  </a:moveTo>
                  <a:lnTo>
                    <a:pt x="0" y="388"/>
                  </a:lnTo>
                  <a:lnTo>
                    <a:pt x="0" y="431"/>
                  </a:lnTo>
                  <a:lnTo>
                    <a:pt x="22" y="495"/>
                  </a:lnTo>
                  <a:lnTo>
                    <a:pt x="43" y="538"/>
                  </a:lnTo>
                  <a:lnTo>
                    <a:pt x="108" y="560"/>
                  </a:lnTo>
                  <a:lnTo>
                    <a:pt x="538" y="753"/>
                  </a:lnTo>
                  <a:lnTo>
                    <a:pt x="667" y="753"/>
                  </a:lnTo>
                  <a:lnTo>
                    <a:pt x="731" y="710"/>
                  </a:lnTo>
                  <a:lnTo>
                    <a:pt x="774" y="667"/>
                  </a:lnTo>
                  <a:lnTo>
                    <a:pt x="796" y="603"/>
                  </a:lnTo>
                  <a:lnTo>
                    <a:pt x="860" y="280"/>
                  </a:lnTo>
                  <a:lnTo>
                    <a:pt x="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56"/>
            <p:cNvSpPr/>
            <p:nvPr/>
          </p:nvSpPr>
          <p:spPr>
            <a:xfrm>
              <a:off x="6510250" y="-892125"/>
              <a:ext cx="21525" cy="18825"/>
            </a:xfrm>
            <a:custGeom>
              <a:avLst/>
              <a:gdLst/>
              <a:ahLst/>
              <a:cxnLst/>
              <a:rect l="l" t="t" r="r" b="b"/>
              <a:pathLst>
                <a:path w="861" h="753" fill="none" extrusionOk="0">
                  <a:moveTo>
                    <a:pt x="43" y="1"/>
                  </a:moveTo>
                  <a:lnTo>
                    <a:pt x="0" y="388"/>
                  </a:lnTo>
                  <a:lnTo>
                    <a:pt x="0" y="388"/>
                  </a:lnTo>
                  <a:lnTo>
                    <a:pt x="0" y="431"/>
                  </a:lnTo>
                  <a:lnTo>
                    <a:pt x="22" y="495"/>
                  </a:lnTo>
                  <a:lnTo>
                    <a:pt x="43" y="538"/>
                  </a:lnTo>
                  <a:lnTo>
                    <a:pt x="108" y="560"/>
                  </a:lnTo>
                  <a:lnTo>
                    <a:pt x="538" y="753"/>
                  </a:lnTo>
                  <a:lnTo>
                    <a:pt x="538" y="753"/>
                  </a:lnTo>
                  <a:lnTo>
                    <a:pt x="602" y="753"/>
                  </a:lnTo>
                  <a:lnTo>
                    <a:pt x="602" y="753"/>
                  </a:lnTo>
                  <a:lnTo>
                    <a:pt x="667" y="753"/>
                  </a:lnTo>
                  <a:lnTo>
                    <a:pt x="731" y="710"/>
                  </a:lnTo>
                  <a:lnTo>
                    <a:pt x="774" y="667"/>
                  </a:lnTo>
                  <a:lnTo>
                    <a:pt x="796" y="603"/>
                  </a:lnTo>
                  <a:lnTo>
                    <a:pt x="860" y="280"/>
                  </a:lnTo>
                  <a:lnTo>
                    <a:pt x="860" y="280"/>
                  </a:lnTo>
                  <a:lnTo>
                    <a:pt x="43"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6"/>
            <p:cNvSpPr/>
            <p:nvPr/>
          </p:nvSpPr>
          <p:spPr>
            <a:xfrm>
              <a:off x="6654825" y="-842150"/>
              <a:ext cx="21500" cy="17225"/>
            </a:xfrm>
            <a:custGeom>
              <a:avLst/>
              <a:gdLst/>
              <a:ahLst/>
              <a:cxnLst/>
              <a:rect l="l" t="t" r="r" b="b"/>
              <a:pathLst>
                <a:path w="860" h="689" extrusionOk="0">
                  <a:moveTo>
                    <a:pt x="22" y="1"/>
                  </a:moveTo>
                  <a:lnTo>
                    <a:pt x="0" y="302"/>
                  </a:lnTo>
                  <a:lnTo>
                    <a:pt x="0" y="366"/>
                  </a:lnTo>
                  <a:lnTo>
                    <a:pt x="22" y="431"/>
                  </a:lnTo>
                  <a:lnTo>
                    <a:pt x="43" y="474"/>
                  </a:lnTo>
                  <a:lnTo>
                    <a:pt x="108" y="495"/>
                  </a:lnTo>
                  <a:lnTo>
                    <a:pt x="537" y="667"/>
                  </a:lnTo>
                  <a:lnTo>
                    <a:pt x="623" y="689"/>
                  </a:lnTo>
                  <a:lnTo>
                    <a:pt x="688" y="689"/>
                  </a:lnTo>
                  <a:lnTo>
                    <a:pt x="731" y="646"/>
                  </a:lnTo>
                  <a:lnTo>
                    <a:pt x="774" y="603"/>
                  </a:lnTo>
                  <a:lnTo>
                    <a:pt x="817" y="538"/>
                  </a:lnTo>
                  <a:lnTo>
                    <a:pt x="860" y="280"/>
                  </a:lnTo>
                  <a:lnTo>
                    <a:pt x="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56"/>
            <p:cNvSpPr/>
            <p:nvPr/>
          </p:nvSpPr>
          <p:spPr>
            <a:xfrm>
              <a:off x="6654825" y="-842150"/>
              <a:ext cx="21500" cy="17225"/>
            </a:xfrm>
            <a:custGeom>
              <a:avLst/>
              <a:gdLst/>
              <a:ahLst/>
              <a:cxnLst/>
              <a:rect l="l" t="t" r="r" b="b"/>
              <a:pathLst>
                <a:path w="860" h="689" fill="none" extrusionOk="0">
                  <a:moveTo>
                    <a:pt x="22" y="1"/>
                  </a:moveTo>
                  <a:lnTo>
                    <a:pt x="0" y="302"/>
                  </a:lnTo>
                  <a:lnTo>
                    <a:pt x="0" y="302"/>
                  </a:lnTo>
                  <a:lnTo>
                    <a:pt x="0" y="366"/>
                  </a:lnTo>
                  <a:lnTo>
                    <a:pt x="22" y="431"/>
                  </a:lnTo>
                  <a:lnTo>
                    <a:pt x="43" y="474"/>
                  </a:lnTo>
                  <a:lnTo>
                    <a:pt x="108" y="495"/>
                  </a:lnTo>
                  <a:lnTo>
                    <a:pt x="537" y="667"/>
                  </a:lnTo>
                  <a:lnTo>
                    <a:pt x="537" y="667"/>
                  </a:lnTo>
                  <a:lnTo>
                    <a:pt x="623" y="689"/>
                  </a:lnTo>
                  <a:lnTo>
                    <a:pt x="623" y="689"/>
                  </a:lnTo>
                  <a:lnTo>
                    <a:pt x="688" y="689"/>
                  </a:lnTo>
                  <a:lnTo>
                    <a:pt x="731" y="646"/>
                  </a:lnTo>
                  <a:lnTo>
                    <a:pt x="774" y="603"/>
                  </a:lnTo>
                  <a:lnTo>
                    <a:pt x="817" y="538"/>
                  </a:lnTo>
                  <a:lnTo>
                    <a:pt x="860" y="280"/>
                  </a:lnTo>
                  <a:lnTo>
                    <a:pt x="860" y="280"/>
                  </a:lnTo>
                  <a:lnTo>
                    <a:pt x="2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56"/>
            <p:cNvSpPr/>
            <p:nvPr/>
          </p:nvSpPr>
          <p:spPr>
            <a:xfrm>
              <a:off x="6683300" y="-832475"/>
              <a:ext cx="21525" cy="18850"/>
            </a:xfrm>
            <a:custGeom>
              <a:avLst/>
              <a:gdLst/>
              <a:ahLst/>
              <a:cxnLst/>
              <a:rect l="l" t="t" r="r" b="b"/>
              <a:pathLst>
                <a:path w="861" h="754" extrusionOk="0">
                  <a:moveTo>
                    <a:pt x="43" y="1"/>
                  </a:moveTo>
                  <a:lnTo>
                    <a:pt x="0" y="366"/>
                  </a:lnTo>
                  <a:lnTo>
                    <a:pt x="0" y="431"/>
                  </a:lnTo>
                  <a:lnTo>
                    <a:pt x="22" y="474"/>
                  </a:lnTo>
                  <a:lnTo>
                    <a:pt x="43" y="517"/>
                  </a:lnTo>
                  <a:lnTo>
                    <a:pt x="108" y="538"/>
                  </a:lnTo>
                  <a:lnTo>
                    <a:pt x="538" y="732"/>
                  </a:lnTo>
                  <a:lnTo>
                    <a:pt x="624" y="753"/>
                  </a:lnTo>
                  <a:lnTo>
                    <a:pt x="688" y="732"/>
                  </a:lnTo>
                  <a:lnTo>
                    <a:pt x="731" y="710"/>
                  </a:lnTo>
                  <a:lnTo>
                    <a:pt x="774" y="646"/>
                  </a:lnTo>
                  <a:lnTo>
                    <a:pt x="796" y="581"/>
                  </a:lnTo>
                  <a:lnTo>
                    <a:pt x="860" y="280"/>
                  </a:lnTo>
                  <a:lnTo>
                    <a:pt x="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6"/>
            <p:cNvSpPr/>
            <p:nvPr/>
          </p:nvSpPr>
          <p:spPr>
            <a:xfrm>
              <a:off x="6683300" y="-832475"/>
              <a:ext cx="21525" cy="18850"/>
            </a:xfrm>
            <a:custGeom>
              <a:avLst/>
              <a:gdLst/>
              <a:ahLst/>
              <a:cxnLst/>
              <a:rect l="l" t="t" r="r" b="b"/>
              <a:pathLst>
                <a:path w="861" h="754" fill="none" extrusionOk="0">
                  <a:moveTo>
                    <a:pt x="43" y="1"/>
                  </a:moveTo>
                  <a:lnTo>
                    <a:pt x="0" y="366"/>
                  </a:lnTo>
                  <a:lnTo>
                    <a:pt x="0" y="366"/>
                  </a:lnTo>
                  <a:lnTo>
                    <a:pt x="0" y="431"/>
                  </a:lnTo>
                  <a:lnTo>
                    <a:pt x="22" y="474"/>
                  </a:lnTo>
                  <a:lnTo>
                    <a:pt x="43" y="517"/>
                  </a:lnTo>
                  <a:lnTo>
                    <a:pt x="108" y="538"/>
                  </a:lnTo>
                  <a:lnTo>
                    <a:pt x="538" y="732"/>
                  </a:lnTo>
                  <a:lnTo>
                    <a:pt x="538" y="732"/>
                  </a:lnTo>
                  <a:lnTo>
                    <a:pt x="624" y="753"/>
                  </a:lnTo>
                  <a:lnTo>
                    <a:pt x="624" y="753"/>
                  </a:lnTo>
                  <a:lnTo>
                    <a:pt x="688" y="732"/>
                  </a:lnTo>
                  <a:lnTo>
                    <a:pt x="731" y="710"/>
                  </a:lnTo>
                  <a:lnTo>
                    <a:pt x="774" y="646"/>
                  </a:lnTo>
                  <a:lnTo>
                    <a:pt x="796" y="581"/>
                  </a:lnTo>
                  <a:lnTo>
                    <a:pt x="860" y="280"/>
                  </a:lnTo>
                  <a:lnTo>
                    <a:pt x="860" y="280"/>
                  </a:lnTo>
                  <a:lnTo>
                    <a:pt x="43"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6"/>
            <p:cNvSpPr/>
            <p:nvPr/>
          </p:nvSpPr>
          <p:spPr>
            <a:xfrm>
              <a:off x="6711775" y="-822800"/>
              <a:ext cx="21525" cy="19925"/>
            </a:xfrm>
            <a:custGeom>
              <a:avLst/>
              <a:gdLst/>
              <a:ahLst/>
              <a:cxnLst/>
              <a:rect l="l" t="t" r="r" b="b"/>
              <a:pathLst>
                <a:path w="861" h="797" extrusionOk="0">
                  <a:moveTo>
                    <a:pt x="44" y="1"/>
                  </a:moveTo>
                  <a:lnTo>
                    <a:pt x="1" y="409"/>
                  </a:lnTo>
                  <a:lnTo>
                    <a:pt x="1" y="474"/>
                  </a:lnTo>
                  <a:lnTo>
                    <a:pt x="22" y="517"/>
                  </a:lnTo>
                  <a:lnTo>
                    <a:pt x="44" y="560"/>
                  </a:lnTo>
                  <a:lnTo>
                    <a:pt x="108" y="603"/>
                  </a:lnTo>
                  <a:lnTo>
                    <a:pt x="538" y="775"/>
                  </a:lnTo>
                  <a:lnTo>
                    <a:pt x="603" y="796"/>
                  </a:lnTo>
                  <a:lnTo>
                    <a:pt x="689" y="775"/>
                  </a:lnTo>
                  <a:lnTo>
                    <a:pt x="732" y="753"/>
                  </a:lnTo>
                  <a:lnTo>
                    <a:pt x="775" y="710"/>
                  </a:lnTo>
                  <a:lnTo>
                    <a:pt x="796" y="646"/>
                  </a:lnTo>
                  <a:lnTo>
                    <a:pt x="861" y="280"/>
                  </a:lnTo>
                  <a:lnTo>
                    <a:pt x="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56"/>
            <p:cNvSpPr/>
            <p:nvPr/>
          </p:nvSpPr>
          <p:spPr>
            <a:xfrm>
              <a:off x="6711775" y="-822800"/>
              <a:ext cx="21525" cy="19925"/>
            </a:xfrm>
            <a:custGeom>
              <a:avLst/>
              <a:gdLst/>
              <a:ahLst/>
              <a:cxnLst/>
              <a:rect l="l" t="t" r="r" b="b"/>
              <a:pathLst>
                <a:path w="861" h="797" fill="none" extrusionOk="0">
                  <a:moveTo>
                    <a:pt x="44" y="1"/>
                  </a:moveTo>
                  <a:lnTo>
                    <a:pt x="1" y="409"/>
                  </a:lnTo>
                  <a:lnTo>
                    <a:pt x="1" y="409"/>
                  </a:lnTo>
                  <a:lnTo>
                    <a:pt x="1" y="474"/>
                  </a:lnTo>
                  <a:lnTo>
                    <a:pt x="22" y="517"/>
                  </a:lnTo>
                  <a:lnTo>
                    <a:pt x="44" y="560"/>
                  </a:lnTo>
                  <a:lnTo>
                    <a:pt x="108" y="603"/>
                  </a:lnTo>
                  <a:lnTo>
                    <a:pt x="538" y="775"/>
                  </a:lnTo>
                  <a:lnTo>
                    <a:pt x="538" y="775"/>
                  </a:lnTo>
                  <a:lnTo>
                    <a:pt x="603" y="796"/>
                  </a:lnTo>
                  <a:lnTo>
                    <a:pt x="603" y="796"/>
                  </a:lnTo>
                  <a:lnTo>
                    <a:pt x="689" y="775"/>
                  </a:lnTo>
                  <a:lnTo>
                    <a:pt x="732" y="753"/>
                  </a:lnTo>
                  <a:lnTo>
                    <a:pt x="775" y="710"/>
                  </a:lnTo>
                  <a:lnTo>
                    <a:pt x="796" y="646"/>
                  </a:lnTo>
                  <a:lnTo>
                    <a:pt x="861" y="280"/>
                  </a:lnTo>
                  <a:lnTo>
                    <a:pt x="861" y="280"/>
                  </a:lnTo>
                  <a:lnTo>
                    <a:pt x="44"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56"/>
            <p:cNvSpPr/>
            <p:nvPr/>
          </p:nvSpPr>
          <p:spPr>
            <a:xfrm>
              <a:off x="6740275" y="-813125"/>
              <a:ext cx="21500" cy="20975"/>
            </a:xfrm>
            <a:custGeom>
              <a:avLst/>
              <a:gdLst/>
              <a:ahLst/>
              <a:cxnLst/>
              <a:rect l="l" t="t" r="r" b="b"/>
              <a:pathLst>
                <a:path w="860" h="839" extrusionOk="0">
                  <a:moveTo>
                    <a:pt x="43" y="1"/>
                  </a:moveTo>
                  <a:lnTo>
                    <a:pt x="0" y="474"/>
                  </a:lnTo>
                  <a:lnTo>
                    <a:pt x="0" y="517"/>
                  </a:lnTo>
                  <a:lnTo>
                    <a:pt x="0" y="581"/>
                  </a:lnTo>
                  <a:lnTo>
                    <a:pt x="43" y="624"/>
                  </a:lnTo>
                  <a:lnTo>
                    <a:pt x="86" y="646"/>
                  </a:lnTo>
                  <a:lnTo>
                    <a:pt x="537" y="839"/>
                  </a:lnTo>
                  <a:lnTo>
                    <a:pt x="666" y="839"/>
                  </a:lnTo>
                  <a:lnTo>
                    <a:pt x="731" y="796"/>
                  </a:lnTo>
                  <a:lnTo>
                    <a:pt x="774" y="753"/>
                  </a:lnTo>
                  <a:lnTo>
                    <a:pt x="795" y="689"/>
                  </a:lnTo>
                  <a:lnTo>
                    <a:pt x="860" y="302"/>
                  </a:lnTo>
                  <a:lnTo>
                    <a:pt x="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56"/>
            <p:cNvSpPr/>
            <p:nvPr/>
          </p:nvSpPr>
          <p:spPr>
            <a:xfrm>
              <a:off x="6740275" y="-813125"/>
              <a:ext cx="21500" cy="20975"/>
            </a:xfrm>
            <a:custGeom>
              <a:avLst/>
              <a:gdLst/>
              <a:ahLst/>
              <a:cxnLst/>
              <a:rect l="l" t="t" r="r" b="b"/>
              <a:pathLst>
                <a:path w="860" h="839" fill="none" extrusionOk="0">
                  <a:moveTo>
                    <a:pt x="43" y="1"/>
                  </a:moveTo>
                  <a:lnTo>
                    <a:pt x="0" y="474"/>
                  </a:lnTo>
                  <a:lnTo>
                    <a:pt x="0" y="474"/>
                  </a:lnTo>
                  <a:lnTo>
                    <a:pt x="0" y="517"/>
                  </a:lnTo>
                  <a:lnTo>
                    <a:pt x="0" y="581"/>
                  </a:lnTo>
                  <a:lnTo>
                    <a:pt x="43" y="624"/>
                  </a:lnTo>
                  <a:lnTo>
                    <a:pt x="86" y="646"/>
                  </a:lnTo>
                  <a:lnTo>
                    <a:pt x="537" y="839"/>
                  </a:lnTo>
                  <a:lnTo>
                    <a:pt x="537" y="839"/>
                  </a:lnTo>
                  <a:lnTo>
                    <a:pt x="602" y="839"/>
                  </a:lnTo>
                  <a:lnTo>
                    <a:pt x="602" y="839"/>
                  </a:lnTo>
                  <a:lnTo>
                    <a:pt x="666" y="839"/>
                  </a:lnTo>
                  <a:lnTo>
                    <a:pt x="731" y="796"/>
                  </a:lnTo>
                  <a:lnTo>
                    <a:pt x="774" y="753"/>
                  </a:lnTo>
                  <a:lnTo>
                    <a:pt x="795" y="689"/>
                  </a:lnTo>
                  <a:lnTo>
                    <a:pt x="860" y="302"/>
                  </a:lnTo>
                  <a:lnTo>
                    <a:pt x="860" y="302"/>
                  </a:lnTo>
                  <a:lnTo>
                    <a:pt x="43"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6"/>
            <p:cNvSpPr/>
            <p:nvPr/>
          </p:nvSpPr>
          <p:spPr>
            <a:xfrm>
              <a:off x="6768200" y="-802900"/>
              <a:ext cx="22600" cy="22050"/>
            </a:xfrm>
            <a:custGeom>
              <a:avLst/>
              <a:gdLst/>
              <a:ahLst/>
              <a:cxnLst/>
              <a:rect l="l" t="t" r="r" b="b"/>
              <a:pathLst>
                <a:path w="904" h="882" extrusionOk="0">
                  <a:moveTo>
                    <a:pt x="65" y="0"/>
                  </a:moveTo>
                  <a:lnTo>
                    <a:pt x="1" y="494"/>
                  </a:lnTo>
                  <a:lnTo>
                    <a:pt x="1" y="559"/>
                  </a:lnTo>
                  <a:lnTo>
                    <a:pt x="22" y="602"/>
                  </a:lnTo>
                  <a:lnTo>
                    <a:pt x="65" y="645"/>
                  </a:lnTo>
                  <a:lnTo>
                    <a:pt x="108" y="688"/>
                  </a:lnTo>
                  <a:lnTo>
                    <a:pt x="560" y="860"/>
                  </a:lnTo>
                  <a:lnTo>
                    <a:pt x="624" y="881"/>
                  </a:lnTo>
                  <a:lnTo>
                    <a:pt x="689" y="860"/>
                  </a:lnTo>
                  <a:lnTo>
                    <a:pt x="753" y="838"/>
                  </a:lnTo>
                  <a:lnTo>
                    <a:pt x="796" y="774"/>
                  </a:lnTo>
                  <a:lnTo>
                    <a:pt x="818" y="731"/>
                  </a:lnTo>
                  <a:lnTo>
                    <a:pt x="904" y="280"/>
                  </a:lnTo>
                  <a:lnTo>
                    <a:pt x="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6"/>
            <p:cNvSpPr/>
            <p:nvPr/>
          </p:nvSpPr>
          <p:spPr>
            <a:xfrm>
              <a:off x="6768200" y="-802900"/>
              <a:ext cx="22600" cy="22050"/>
            </a:xfrm>
            <a:custGeom>
              <a:avLst/>
              <a:gdLst/>
              <a:ahLst/>
              <a:cxnLst/>
              <a:rect l="l" t="t" r="r" b="b"/>
              <a:pathLst>
                <a:path w="904" h="882" fill="none" extrusionOk="0">
                  <a:moveTo>
                    <a:pt x="65" y="0"/>
                  </a:moveTo>
                  <a:lnTo>
                    <a:pt x="1" y="494"/>
                  </a:lnTo>
                  <a:lnTo>
                    <a:pt x="1" y="494"/>
                  </a:lnTo>
                  <a:lnTo>
                    <a:pt x="1" y="559"/>
                  </a:lnTo>
                  <a:lnTo>
                    <a:pt x="22" y="602"/>
                  </a:lnTo>
                  <a:lnTo>
                    <a:pt x="65" y="645"/>
                  </a:lnTo>
                  <a:lnTo>
                    <a:pt x="108" y="688"/>
                  </a:lnTo>
                  <a:lnTo>
                    <a:pt x="560" y="860"/>
                  </a:lnTo>
                  <a:lnTo>
                    <a:pt x="560" y="860"/>
                  </a:lnTo>
                  <a:lnTo>
                    <a:pt x="624" y="881"/>
                  </a:lnTo>
                  <a:lnTo>
                    <a:pt x="624" y="881"/>
                  </a:lnTo>
                  <a:lnTo>
                    <a:pt x="689" y="860"/>
                  </a:lnTo>
                  <a:lnTo>
                    <a:pt x="753" y="838"/>
                  </a:lnTo>
                  <a:lnTo>
                    <a:pt x="796" y="774"/>
                  </a:lnTo>
                  <a:lnTo>
                    <a:pt x="818" y="731"/>
                  </a:lnTo>
                  <a:lnTo>
                    <a:pt x="904" y="280"/>
                  </a:lnTo>
                  <a:lnTo>
                    <a:pt x="904" y="280"/>
                  </a:lnTo>
                  <a:lnTo>
                    <a:pt x="65"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56"/>
            <p:cNvSpPr/>
            <p:nvPr/>
          </p:nvSpPr>
          <p:spPr>
            <a:xfrm>
              <a:off x="6796700" y="-793225"/>
              <a:ext cx="22600" cy="23125"/>
            </a:xfrm>
            <a:custGeom>
              <a:avLst/>
              <a:gdLst/>
              <a:ahLst/>
              <a:cxnLst/>
              <a:rect l="l" t="t" r="r" b="b"/>
              <a:pathLst>
                <a:path w="904" h="925" extrusionOk="0">
                  <a:moveTo>
                    <a:pt x="65" y="0"/>
                  </a:moveTo>
                  <a:lnTo>
                    <a:pt x="0" y="559"/>
                  </a:lnTo>
                  <a:lnTo>
                    <a:pt x="0" y="602"/>
                  </a:lnTo>
                  <a:lnTo>
                    <a:pt x="22" y="666"/>
                  </a:lnTo>
                  <a:lnTo>
                    <a:pt x="65" y="709"/>
                  </a:lnTo>
                  <a:lnTo>
                    <a:pt x="108" y="731"/>
                  </a:lnTo>
                  <a:lnTo>
                    <a:pt x="559" y="924"/>
                  </a:lnTo>
                  <a:lnTo>
                    <a:pt x="688" y="924"/>
                  </a:lnTo>
                  <a:lnTo>
                    <a:pt x="753" y="881"/>
                  </a:lnTo>
                  <a:lnTo>
                    <a:pt x="796" y="838"/>
                  </a:lnTo>
                  <a:lnTo>
                    <a:pt x="817" y="774"/>
                  </a:lnTo>
                  <a:lnTo>
                    <a:pt x="903" y="279"/>
                  </a:lnTo>
                  <a:lnTo>
                    <a:pt x="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56"/>
            <p:cNvSpPr/>
            <p:nvPr/>
          </p:nvSpPr>
          <p:spPr>
            <a:xfrm>
              <a:off x="6796700" y="-793225"/>
              <a:ext cx="22600" cy="23125"/>
            </a:xfrm>
            <a:custGeom>
              <a:avLst/>
              <a:gdLst/>
              <a:ahLst/>
              <a:cxnLst/>
              <a:rect l="l" t="t" r="r" b="b"/>
              <a:pathLst>
                <a:path w="904" h="925" fill="none" extrusionOk="0">
                  <a:moveTo>
                    <a:pt x="65" y="0"/>
                  </a:moveTo>
                  <a:lnTo>
                    <a:pt x="65" y="0"/>
                  </a:lnTo>
                  <a:lnTo>
                    <a:pt x="65" y="0"/>
                  </a:lnTo>
                  <a:lnTo>
                    <a:pt x="0" y="559"/>
                  </a:lnTo>
                  <a:lnTo>
                    <a:pt x="0" y="559"/>
                  </a:lnTo>
                  <a:lnTo>
                    <a:pt x="0" y="602"/>
                  </a:lnTo>
                  <a:lnTo>
                    <a:pt x="22" y="666"/>
                  </a:lnTo>
                  <a:lnTo>
                    <a:pt x="65" y="709"/>
                  </a:lnTo>
                  <a:lnTo>
                    <a:pt x="108" y="731"/>
                  </a:lnTo>
                  <a:lnTo>
                    <a:pt x="559" y="924"/>
                  </a:lnTo>
                  <a:lnTo>
                    <a:pt x="559" y="924"/>
                  </a:lnTo>
                  <a:lnTo>
                    <a:pt x="624" y="924"/>
                  </a:lnTo>
                  <a:lnTo>
                    <a:pt x="624" y="924"/>
                  </a:lnTo>
                  <a:lnTo>
                    <a:pt x="688" y="924"/>
                  </a:lnTo>
                  <a:lnTo>
                    <a:pt x="753" y="881"/>
                  </a:lnTo>
                  <a:lnTo>
                    <a:pt x="796" y="838"/>
                  </a:lnTo>
                  <a:lnTo>
                    <a:pt x="817" y="774"/>
                  </a:lnTo>
                  <a:lnTo>
                    <a:pt x="903" y="279"/>
                  </a:lnTo>
                  <a:lnTo>
                    <a:pt x="903" y="279"/>
                  </a:lnTo>
                  <a:lnTo>
                    <a:pt x="65"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6"/>
            <p:cNvSpPr/>
            <p:nvPr/>
          </p:nvSpPr>
          <p:spPr>
            <a:xfrm>
              <a:off x="6825175" y="-783575"/>
              <a:ext cx="22600" cy="24750"/>
            </a:xfrm>
            <a:custGeom>
              <a:avLst/>
              <a:gdLst/>
              <a:ahLst/>
              <a:cxnLst/>
              <a:rect l="l" t="t" r="r" b="b"/>
              <a:pathLst>
                <a:path w="904" h="990" extrusionOk="0">
                  <a:moveTo>
                    <a:pt x="87" y="1"/>
                  </a:moveTo>
                  <a:lnTo>
                    <a:pt x="65" y="65"/>
                  </a:lnTo>
                  <a:lnTo>
                    <a:pt x="1" y="603"/>
                  </a:lnTo>
                  <a:lnTo>
                    <a:pt x="1" y="667"/>
                  </a:lnTo>
                  <a:lnTo>
                    <a:pt x="22" y="710"/>
                  </a:lnTo>
                  <a:lnTo>
                    <a:pt x="65" y="753"/>
                  </a:lnTo>
                  <a:lnTo>
                    <a:pt x="108" y="796"/>
                  </a:lnTo>
                  <a:lnTo>
                    <a:pt x="559" y="968"/>
                  </a:lnTo>
                  <a:lnTo>
                    <a:pt x="624" y="990"/>
                  </a:lnTo>
                  <a:lnTo>
                    <a:pt x="688" y="968"/>
                  </a:lnTo>
                  <a:lnTo>
                    <a:pt x="753" y="947"/>
                  </a:lnTo>
                  <a:lnTo>
                    <a:pt x="796" y="882"/>
                  </a:lnTo>
                  <a:lnTo>
                    <a:pt x="817" y="818"/>
                  </a:lnTo>
                  <a:lnTo>
                    <a:pt x="903" y="302"/>
                  </a:lnTo>
                  <a:lnTo>
                    <a:pt x="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6"/>
            <p:cNvSpPr/>
            <p:nvPr/>
          </p:nvSpPr>
          <p:spPr>
            <a:xfrm>
              <a:off x="6825175" y="-783575"/>
              <a:ext cx="22600" cy="24750"/>
            </a:xfrm>
            <a:custGeom>
              <a:avLst/>
              <a:gdLst/>
              <a:ahLst/>
              <a:cxnLst/>
              <a:rect l="l" t="t" r="r" b="b"/>
              <a:pathLst>
                <a:path w="904" h="990" fill="none" extrusionOk="0">
                  <a:moveTo>
                    <a:pt x="87" y="1"/>
                  </a:moveTo>
                  <a:lnTo>
                    <a:pt x="87" y="1"/>
                  </a:lnTo>
                  <a:lnTo>
                    <a:pt x="65" y="65"/>
                  </a:lnTo>
                  <a:lnTo>
                    <a:pt x="1" y="603"/>
                  </a:lnTo>
                  <a:lnTo>
                    <a:pt x="1" y="603"/>
                  </a:lnTo>
                  <a:lnTo>
                    <a:pt x="1" y="667"/>
                  </a:lnTo>
                  <a:lnTo>
                    <a:pt x="22" y="710"/>
                  </a:lnTo>
                  <a:lnTo>
                    <a:pt x="65" y="753"/>
                  </a:lnTo>
                  <a:lnTo>
                    <a:pt x="108" y="796"/>
                  </a:lnTo>
                  <a:lnTo>
                    <a:pt x="559" y="968"/>
                  </a:lnTo>
                  <a:lnTo>
                    <a:pt x="559" y="968"/>
                  </a:lnTo>
                  <a:lnTo>
                    <a:pt x="624" y="990"/>
                  </a:lnTo>
                  <a:lnTo>
                    <a:pt x="624" y="990"/>
                  </a:lnTo>
                  <a:lnTo>
                    <a:pt x="688" y="968"/>
                  </a:lnTo>
                  <a:lnTo>
                    <a:pt x="753" y="947"/>
                  </a:lnTo>
                  <a:lnTo>
                    <a:pt x="796" y="882"/>
                  </a:lnTo>
                  <a:lnTo>
                    <a:pt x="817" y="818"/>
                  </a:lnTo>
                  <a:lnTo>
                    <a:pt x="903" y="302"/>
                  </a:lnTo>
                  <a:lnTo>
                    <a:pt x="903" y="302"/>
                  </a:lnTo>
                  <a:lnTo>
                    <a:pt x="87"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6"/>
            <p:cNvSpPr/>
            <p:nvPr/>
          </p:nvSpPr>
          <p:spPr>
            <a:xfrm>
              <a:off x="6853650" y="-773350"/>
              <a:ext cx="22600" cy="25275"/>
            </a:xfrm>
            <a:custGeom>
              <a:avLst/>
              <a:gdLst/>
              <a:ahLst/>
              <a:cxnLst/>
              <a:rect l="l" t="t" r="r" b="b"/>
              <a:pathLst>
                <a:path w="904" h="1011" extrusionOk="0">
                  <a:moveTo>
                    <a:pt x="108" y="0"/>
                  </a:moveTo>
                  <a:lnTo>
                    <a:pt x="65" y="86"/>
                  </a:lnTo>
                  <a:lnTo>
                    <a:pt x="1" y="624"/>
                  </a:lnTo>
                  <a:lnTo>
                    <a:pt x="1" y="688"/>
                  </a:lnTo>
                  <a:lnTo>
                    <a:pt x="22" y="753"/>
                  </a:lnTo>
                  <a:lnTo>
                    <a:pt x="65" y="796"/>
                  </a:lnTo>
                  <a:lnTo>
                    <a:pt x="108" y="817"/>
                  </a:lnTo>
                  <a:lnTo>
                    <a:pt x="560" y="989"/>
                  </a:lnTo>
                  <a:lnTo>
                    <a:pt x="624" y="1011"/>
                  </a:lnTo>
                  <a:lnTo>
                    <a:pt x="689" y="1011"/>
                  </a:lnTo>
                  <a:lnTo>
                    <a:pt x="753" y="968"/>
                  </a:lnTo>
                  <a:lnTo>
                    <a:pt x="796" y="925"/>
                  </a:lnTo>
                  <a:lnTo>
                    <a:pt x="818" y="860"/>
                  </a:lnTo>
                  <a:lnTo>
                    <a:pt x="904" y="301"/>
                  </a:lnTo>
                  <a:lnTo>
                    <a:pt x="904" y="280"/>
                  </a:lnTo>
                  <a:lnTo>
                    <a:pt x="1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6"/>
            <p:cNvSpPr/>
            <p:nvPr/>
          </p:nvSpPr>
          <p:spPr>
            <a:xfrm>
              <a:off x="6853650" y="-773350"/>
              <a:ext cx="22600" cy="25275"/>
            </a:xfrm>
            <a:custGeom>
              <a:avLst/>
              <a:gdLst/>
              <a:ahLst/>
              <a:cxnLst/>
              <a:rect l="l" t="t" r="r" b="b"/>
              <a:pathLst>
                <a:path w="904" h="1011" fill="none" extrusionOk="0">
                  <a:moveTo>
                    <a:pt x="108" y="0"/>
                  </a:moveTo>
                  <a:lnTo>
                    <a:pt x="108" y="0"/>
                  </a:lnTo>
                  <a:lnTo>
                    <a:pt x="65" y="86"/>
                  </a:lnTo>
                  <a:lnTo>
                    <a:pt x="1" y="624"/>
                  </a:lnTo>
                  <a:lnTo>
                    <a:pt x="1" y="624"/>
                  </a:lnTo>
                  <a:lnTo>
                    <a:pt x="1" y="688"/>
                  </a:lnTo>
                  <a:lnTo>
                    <a:pt x="22" y="753"/>
                  </a:lnTo>
                  <a:lnTo>
                    <a:pt x="65" y="796"/>
                  </a:lnTo>
                  <a:lnTo>
                    <a:pt x="108" y="817"/>
                  </a:lnTo>
                  <a:lnTo>
                    <a:pt x="560" y="989"/>
                  </a:lnTo>
                  <a:lnTo>
                    <a:pt x="560" y="989"/>
                  </a:lnTo>
                  <a:lnTo>
                    <a:pt x="624" y="1011"/>
                  </a:lnTo>
                  <a:lnTo>
                    <a:pt x="624" y="1011"/>
                  </a:lnTo>
                  <a:lnTo>
                    <a:pt x="689" y="1011"/>
                  </a:lnTo>
                  <a:lnTo>
                    <a:pt x="753" y="968"/>
                  </a:lnTo>
                  <a:lnTo>
                    <a:pt x="796" y="925"/>
                  </a:lnTo>
                  <a:lnTo>
                    <a:pt x="818" y="860"/>
                  </a:lnTo>
                  <a:lnTo>
                    <a:pt x="904" y="301"/>
                  </a:lnTo>
                  <a:lnTo>
                    <a:pt x="904" y="301"/>
                  </a:lnTo>
                  <a:lnTo>
                    <a:pt x="904" y="280"/>
                  </a:lnTo>
                  <a:lnTo>
                    <a:pt x="904" y="280"/>
                  </a:lnTo>
                  <a:lnTo>
                    <a:pt x="108"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6"/>
            <p:cNvSpPr/>
            <p:nvPr/>
          </p:nvSpPr>
          <p:spPr>
            <a:xfrm>
              <a:off x="6882150" y="-763150"/>
              <a:ext cx="22600" cy="26375"/>
            </a:xfrm>
            <a:custGeom>
              <a:avLst/>
              <a:gdLst/>
              <a:ahLst/>
              <a:cxnLst/>
              <a:rect l="l" t="t" r="r" b="b"/>
              <a:pathLst>
                <a:path w="904" h="1055" extrusionOk="0">
                  <a:moveTo>
                    <a:pt x="129" y="1"/>
                  </a:moveTo>
                  <a:lnTo>
                    <a:pt x="86" y="44"/>
                  </a:lnTo>
                  <a:lnTo>
                    <a:pt x="65" y="108"/>
                  </a:lnTo>
                  <a:lnTo>
                    <a:pt x="0" y="667"/>
                  </a:lnTo>
                  <a:lnTo>
                    <a:pt x="0" y="732"/>
                  </a:lnTo>
                  <a:lnTo>
                    <a:pt x="22" y="775"/>
                  </a:lnTo>
                  <a:lnTo>
                    <a:pt x="65" y="818"/>
                  </a:lnTo>
                  <a:lnTo>
                    <a:pt x="108" y="839"/>
                  </a:lnTo>
                  <a:lnTo>
                    <a:pt x="538" y="1033"/>
                  </a:lnTo>
                  <a:lnTo>
                    <a:pt x="624" y="1054"/>
                  </a:lnTo>
                  <a:lnTo>
                    <a:pt x="688" y="1033"/>
                  </a:lnTo>
                  <a:lnTo>
                    <a:pt x="753" y="1011"/>
                  </a:lnTo>
                  <a:lnTo>
                    <a:pt x="796" y="947"/>
                  </a:lnTo>
                  <a:lnTo>
                    <a:pt x="817" y="882"/>
                  </a:lnTo>
                  <a:lnTo>
                    <a:pt x="903" y="323"/>
                  </a:lnTo>
                  <a:lnTo>
                    <a:pt x="903" y="259"/>
                  </a:lnTo>
                  <a:lnTo>
                    <a:pt x="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6"/>
            <p:cNvSpPr/>
            <p:nvPr/>
          </p:nvSpPr>
          <p:spPr>
            <a:xfrm>
              <a:off x="6882150" y="-763150"/>
              <a:ext cx="22600" cy="26375"/>
            </a:xfrm>
            <a:custGeom>
              <a:avLst/>
              <a:gdLst/>
              <a:ahLst/>
              <a:cxnLst/>
              <a:rect l="l" t="t" r="r" b="b"/>
              <a:pathLst>
                <a:path w="904" h="1055" fill="none" extrusionOk="0">
                  <a:moveTo>
                    <a:pt x="129" y="1"/>
                  </a:moveTo>
                  <a:lnTo>
                    <a:pt x="129" y="1"/>
                  </a:lnTo>
                  <a:lnTo>
                    <a:pt x="86" y="44"/>
                  </a:lnTo>
                  <a:lnTo>
                    <a:pt x="65" y="108"/>
                  </a:lnTo>
                  <a:lnTo>
                    <a:pt x="0" y="667"/>
                  </a:lnTo>
                  <a:lnTo>
                    <a:pt x="0" y="667"/>
                  </a:lnTo>
                  <a:lnTo>
                    <a:pt x="0" y="732"/>
                  </a:lnTo>
                  <a:lnTo>
                    <a:pt x="22" y="775"/>
                  </a:lnTo>
                  <a:lnTo>
                    <a:pt x="65" y="818"/>
                  </a:lnTo>
                  <a:lnTo>
                    <a:pt x="108" y="839"/>
                  </a:lnTo>
                  <a:lnTo>
                    <a:pt x="538" y="1033"/>
                  </a:lnTo>
                  <a:lnTo>
                    <a:pt x="538" y="1033"/>
                  </a:lnTo>
                  <a:lnTo>
                    <a:pt x="624" y="1054"/>
                  </a:lnTo>
                  <a:lnTo>
                    <a:pt x="624" y="1054"/>
                  </a:lnTo>
                  <a:lnTo>
                    <a:pt x="688" y="1033"/>
                  </a:lnTo>
                  <a:lnTo>
                    <a:pt x="753" y="1011"/>
                  </a:lnTo>
                  <a:lnTo>
                    <a:pt x="796" y="947"/>
                  </a:lnTo>
                  <a:lnTo>
                    <a:pt x="817" y="882"/>
                  </a:lnTo>
                  <a:lnTo>
                    <a:pt x="903" y="323"/>
                  </a:lnTo>
                  <a:lnTo>
                    <a:pt x="903" y="323"/>
                  </a:lnTo>
                  <a:lnTo>
                    <a:pt x="903" y="259"/>
                  </a:lnTo>
                  <a:lnTo>
                    <a:pt x="903" y="259"/>
                  </a:lnTo>
                  <a:lnTo>
                    <a:pt x="129"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6"/>
            <p:cNvSpPr/>
            <p:nvPr/>
          </p:nvSpPr>
          <p:spPr>
            <a:xfrm>
              <a:off x="6910625" y="-752925"/>
              <a:ext cx="22600" cy="26900"/>
            </a:xfrm>
            <a:custGeom>
              <a:avLst/>
              <a:gdLst/>
              <a:ahLst/>
              <a:cxnLst/>
              <a:rect l="l" t="t" r="r" b="b"/>
              <a:pathLst>
                <a:path w="904" h="1076" extrusionOk="0">
                  <a:moveTo>
                    <a:pt x="194" y="0"/>
                  </a:moveTo>
                  <a:lnTo>
                    <a:pt x="129" y="22"/>
                  </a:lnTo>
                  <a:lnTo>
                    <a:pt x="108" y="65"/>
                  </a:lnTo>
                  <a:lnTo>
                    <a:pt x="65" y="108"/>
                  </a:lnTo>
                  <a:lnTo>
                    <a:pt x="65" y="151"/>
                  </a:lnTo>
                  <a:lnTo>
                    <a:pt x="0" y="688"/>
                  </a:lnTo>
                  <a:lnTo>
                    <a:pt x="0" y="753"/>
                  </a:lnTo>
                  <a:lnTo>
                    <a:pt x="22" y="796"/>
                  </a:lnTo>
                  <a:lnTo>
                    <a:pt x="65" y="839"/>
                  </a:lnTo>
                  <a:lnTo>
                    <a:pt x="108" y="882"/>
                  </a:lnTo>
                  <a:lnTo>
                    <a:pt x="538" y="1054"/>
                  </a:lnTo>
                  <a:lnTo>
                    <a:pt x="624" y="1075"/>
                  </a:lnTo>
                  <a:lnTo>
                    <a:pt x="688" y="1054"/>
                  </a:lnTo>
                  <a:lnTo>
                    <a:pt x="731" y="1032"/>
                  </a:lnTo>
                  <a:lnTo>
                    <a:pt x="796" y="989"/>
                  </a:lnTo>
                  <a:lnTo>
                    <a:pt x="817" y="925"/>
                  </a:lnTo>
                  <a:lnTo>
                    <a:pt x="903" y="344"/>
                  </a:lnTo>
                  <a:lnTo>
                    <a:pt x="903" y="301"/>
                  </a:lnTo>
                  <a:lnTo>
                    <a:pt x="882" y="237"/>
                  </a:lnTo>
                  <a:lnTo>
                    <a:pt x="1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6"/>
            <p:cNvSpPr/>
            <p:nvPr/>
          </p:nvSpPr>
          <p:spPr>
            <a:xfrm>
              <a:off x="6910625" y="-752925"/>
              <a:ext cx="22600" cy="26900"/>
            </a:xfrm>
            <a:custGeom>
              <a:avLst/>
              <a:gdLst/>
              <a:ahLst/>
              <a:cxnLst/>
              <a:rect l="l" t="t" r="r" b="b"/>
              <a:pathLst>
                <a:path w="904" h="1076" fill="none" extrusionOk="0">
                  <a:moveTo>
                    <a:pt x="194" y="0"/>
                  </a:moveTo>
                  <a:lnTo>
                    <a:pt x="194" y="0"/>
                  </a:lnTo>
                  <a:lnTo>
                    <a:pt x="129" y="22"/>
                  </a:lnTo>
                  <a:lnTo>
                    <a:pt x="108" y="65"/>
                  </a:lnTo>
                  <a:lnTo>
                    <a:pt x="65" y="108"/>
                  </a:lnTo>
                  <a:lnTo>
                    <a:pt x="65" y="151"/>
                  </a:lnTo>
                  <a:lnTo>
                    <a:pt x="0" y="688"/>
                  </a:lnTo>
                  <a:lnTo>
                    <a:pt x="0" y="688"/>
                  </a:lnTo>
                  <a:lnTo>
                    <a:pt x="0" y="753"/>
                  </a:lnTo>
                  <a:lnTo>
                    <a:pt x="22" y="796"/>
                  </a:lnTo>
                  <a:lnTo>
                    <a:pt x="65" y="839"/>
                  </a:lnTo>
                  <a:lnTo>
                    <a:pt x="108" y="882"/>
                  </a:lnTo>
                  <a:lnTo>
                    <a:pt x="538" y="1054"/>
                  </a:lnTo>
                  <a:lnTo>
                    <a:pt x="538" y="1054"/>
                  </a:lnTo>
                  <a:lnTo>
                    <a:pt x="624" y="1075"/>
                  </a:lnTo>
                  <a:lnTo>
                    <a:pt x="624" y="1075"/>
                  </a:lnTo>
                  <a:lnTo>
                    <a:pt x="688" y="1054"/>
                  </a:lnTo>
                  <a:lnTo>
                    <a:pt x="731" y="1032"/>
                  </a:lnTo>
                  <a:lnTo>
                    <a:pt x="796" y="989"/>
                  </a:lnTo>
                  <a:lnTo>
                    <a:pt x="817" y="925"/>
                  </a:lnTo>
                  <a:lnTo>
                    <a:pt x="903" y="344"/>
                  </a:lnTo>
                  <a:lnTo>
                    <a:pt x="903" y="344"/>
                  </a:lnTo>
                  <a:lnTo>
                    <a:pt x="903" y="301"/>
                  </a:lnTo>
                  <a:lnTo>
                    <a:pt x="882" y="237"/>
                  </a:lnTo>
                  <a:lnTo>
                    <a:pt x="882" y="237"/>
                  </a:lnTo>
                  <a:lnTo>
                    <a:pt x="194"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56"/>
            <p:cNvSpPr/>
            <p:nvPr/>
          </p:nvSpPr>
          <p:spPr>
            <a:xfrm>
              <a:off x="6939100" y="-742175"/>
              <a:ext cx="22600" cy="26900"/>
            </a:xfrm>
            <a:custGeom>
              <a:avLst/>
              <a:gdLst/>
              <a:ahLst/>
              <a:cxnLst/>
              <a:rect l="l" t="t" r="r" b="b"/>
              <a:pathLst>
                <a:path w="904" h="1076" extrusionOk="0">
                  <a:moveTo>
                    <a:pt x="173" y="0"/>
                  </a:moveTo>
                  <a:lnTo>
                    <a:pt x="130" y="43"/>
                  </a:lnTo>
                  <a:lnTo>
                    <a:pt x="87" y="86"/>
                  </a:lnTo>
                  <a:lnTo>
                    <a:pt x="65" y="151"/>
                  </a:lnTo>
                  <a:lnTo>
                    <a:pt x="1" y="710"/>
                  </a:lnTo>
                  <a:lnTo>
                    <a:pt x="1" y="753"/>
                  </a:lnTo>
                  <a:lnTo>
                    <a:pt x="22" y="817"/>
                  </a:lnTo>
                  <a:lnTo>
                    <a:pt x="44" y="860"/>
                  </a:lnTo>
                  <a:lnTo>
                    <a:pt x="108" y="882"/>
                  </a:lnTo>
                  <a:lnTo>
                    <a:pt x="538" y="1075"/>
                  </a:lnTo>
                  <a:lnTo>
                    <a:pt x="689" y="1075"/>
                  </a:lnTo>
                  <a:lnTo>
                    <a:pt x="732" y="1032"/>
                  </a:lnTo>
                  <a:lnTo>
                    <a:pt x="775" y="989"/>
                  </a:lnTo>
                  <a:lnTo>
                    <a:pt x="818" y="925"/>
                  </a:lnTo>
                  <a:lnTo>
                    <a:pt x="904" y="366"/>
                  </a:lnTo>
                  <a:lnTo>
                    <a:pt x="904" y="301"/>
                  </a:lnTo>
                  <a:lnTo>
                    <a:pt x="882" y="237"/>
                  </a:lnTo>
                  <a:lnTo>
                    <a:pt x="839" y="194"/>
                  </a:lnTo>
                  <a:lnTo>
                    <a:pt x="775" y="172"/>
                  </a:lnTo>
                  <a:lnTo>
                    <a:pt x="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56"/>
            <p:cNvSpPr/>
            <p:nvPr/>
          </p:nvSpPr>
          <p:spPr>
            <a:xfrm>
              <a:off x="6939100" y="-742175"/>
              <a:ext cx="22600" cy="26900"/>
            </a:xfrm>
            <a:custGeom>
              <a:avLst/>
              <a:gdLst/>
              <a:ahLst/>
              <a:cxnLst/>
              <a:rect l="l" t="t" r="r" b="b"/>
              <a:pathLst>
                <a:path w="904" h="1076" fill="none" extrusionOk="0">
                  <a:moveTo>
                    <a:pt x="259" y="0"/>
                  </a:moveTo>
                  <a:lnTo>
                    <a:pt x="259" y="0"/>
                  </a:lnTo>
                  <a:lnTo>
                    <a:pt x="173" y="0"/>
                  </a:lnTo>
                  <a:lnTo>
                    <a:pt x="130" y="43"/>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624" y="1075"/>
                  </a:lnTo>
                  <a:lnTo>
                    <a:pt x="689" y="1075"/>
                  </a:lnTo>
                  <a:lnTo>
                    <a:pt x="732" y="1032"/>
                  </a:lnTo>
                  <a:lnTo>
                    <a:pt x="775" y="989"/>
                  </a:lnTo>
                  <a:lnTo>
                    <a:pt x="818" y="925"/>
                  </a:lnTo>
                  <a:lnTo>
                    <a:pt x="904" y="366"/>
                  </a:lnTo>
                  <a:lnTo>
                    <a:pt x="904" y="366"/>
                  </a:lnTo>
                  <a:lnTo>
                    <a:pt x="904" y="301"/>
                  </a:lnTo>
                  <a:lnTo>
                    <a:pt x="882" y="237"/>
                  </a:lnTo>
                  <a:lnTo>
                    <a:pt x="839" y="194"/>
                  </a:lnTo>
                  <a:lnTo>
                    <a:pt x="775" y="172"/>
                  </a:lnTo>
                  <a:lnTo>
                    <a:pt x="302" y="0"/>
                  </a:lnTo>
                  <a:lnTo>
                    <a:pt x="302" y="0"/>
                  </a:lnTo>
                  <a:lnTo>
                    <a:pt x="259"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6"/>
            <p:cNvSpPr/>
            <p:nvPr/>
          </p:nvSpPr>
          <p:spPr>
            <a:xfrm>
              <a:off x="6967600" y="-731425"/>
              <a:ext cx="22575" cy="27425"/>
            </a:xfrm>
            <a:custGeom>
              <a:avLst/>
              <a:gdLst/>
              <a:ahLst/>
              <a:cxnLst/>
              <a:rect l="l" t="t" r="r" b="b"/>
              <a:pathLst>
                <a:path w="903" h="1097" extrusionOk="0">
                  <a:moveTo>
                    <a:pt x="237" y="0"/>
                  </a:moveTo>
                  <a:lnTo>
                    <a:pt x="172" y="22"/>
                  </a:lnTo>
                  <a:lnTo>
                    <a:pt x="129" y="43"/>
                  </a:lnTo>
                  <a:lnTo>
                    <a:pt x="86" y="108"/>
                  </a:lnTo>
                  <a:lnTo>
                    <a:pt x="43" y="172"/>
                  </a:lnTo>
                  <a:lnTo>
                    <a:pt x="0" y="710"/>
                  </a:lnTo>
                  <a:lnTo>
                    <a:pt x="0" y="774"/>
                  </a:lnTo>
                  <a:lnTo>
                    <a:pt x="22" y="817"/>
                  </a:lnTo>
                  <a:lnTo>
                    <a:pt x="43" y="860"/>
                  </a:lnTo>
                  <a:lnTo>
                    <a:pt x="108" y="903"/>
                  </a:lnTo>
                  <a:lnTo>
                    <a:pt x="538" y="1075"/>
                  </a:lnTo>
                  <a:lnTo>
                    <a:pt x="624" y="1096"/>
                  </a:lnTo>
                  <a:lnTo>
                    <a:pt x="688" y="1075"/>
                  </a:lnTo>
                  <a:lnTo>
                    <a:pt x="731" y="1053"/>
                  </a:lnTo>
                  <a:lnTo>
                    <a:pt x="774" y="1010"/>
                  </a:lnTo>
                  <a:lnTo>
                    <a:pt x="796" y="946"/>
                  </a:lnTo>
                  <a:lnTo>
                    <a:pt x="903" y="366"/>
                  </a:lnTo>
                  <a:lnTo>
                    <a:pt x="903" y="301"/>
                  </a:lnTo>
                  <a:lnTo>
                    <a:pt x="882" y="258"/>
                  </a:lnTo>
                  <a:lnTo>
                    <a:pt x="839" y="215"/>
                  </a:lnTo>
                  <a:lnTo>
                    <a:pt x="774" y="172"/>
                  </a:lnTo>
                  <a:lnTo>
                    <a:pt x="301" y="22"/>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6"/>
            <p:cNvSpPr/>
            <p:nvPr/>
          </p:nvSpPr>
          <p:spPr>
            <a:xfrm>
              <a:off x="6967600" y="-731425"/>
              <a:ext cx="22575" cy="27425"/>
            </a:xfrm>
            <a:custGeom>
              <a:avLst/>
              <a:gdLst/>
              <a:ahLst/>
              <a:cxnLst/>
              <a:rect l="l" t="t" r="r" b="b"/>
              <a:pathLst>
                <a:path w="903" h="1097" fill="none" extrusionOk="0">
                  <a:moveTo>
                    <a:pt x="237" y="0"/>
                  </a:moveTo>
                  <a:lnTo>
                    <a:pt x="237" y="0"/>
                  </a:lnTo>
                  <a:lnTo>
                    <a:pt x="172" y="22"/>
                  </a:lnTo>
                  <a:lnTo>
                    <a:pt x="129" y="43"/>
                  </a:lnTo>
                  <a:lnTo>
                    <a:pt x="86" y="108"/>
                  </a:lnTo>
                  <a:lnTo>
                    <a:pt x="43" y="172"/>
                  </a:lnTo>
                  <a:lnTo>
                    <a:pt x="0" y="710"/>
                  </a:lnTo>
                  <a:lnTo>
                    <a:pt x="0" y="710"/>
                  </a:lnTo>
                  <a:lnTo>
                    <a:pt x="0" y="774"/>
                  </a:lnTo>
                  <a:lnTo>
                    <a:pt x="22" y="817"/>
                  </a:lnTo>
                  <a:lnTo>
                    <a:pt x="43" y="860"/>
                  </a:lnTo>
                  <a:lnTo>
                    <a:pt x="108" y="903"/>
                  </a:lnTo>
                  <a:lnTo>
                    <a:pt x="538" y="1075"/>
                  </a:lnTo>
                  <a:lnTo>
                    <a:pt x="538" y="1075"/>
                  </a:lnTo>
                  <a:lnTo>
                    <a:pt x="624" y="1096"/>
                  </a:lnTo>
                  <a:lnTo>
                    <a:pt x="624" y="1096"/>
                  </a:lnTo>
                  <a:lnTo>
                    <a:pt x="688" y="1075"/>
                  </a:lnTo>
                  <a:lnTo>
                    <a:pt x="731" y="1053"/>
                  </a:lnTo>
                  <a:lnTo>
                    <a:pt x="774" y="1010"/>
                  </a:lnTo>
                  <a:lnTo>
                    <a:pt x="796" y="946"/>
                  </a:lnTo>
                  <a:lnTo>
                    <a:pt x="903" y="366"/>
                  </a:lnTo>
                  <a:lnTo>
                    <a:pt x="903" y="366"/>
                  </a:lnTo>
                  <a:lnTo>
                    <a:pt x="903" y="301"/>
                  </a:lnTo>
                  <a:lnTo>
                    <a:pt x="882" y="258"/>
                  </a:lnTo>
                  <a:lnTo>
                    <a:pt x="839" y="215"/>
                  </a:lnTo>
                  <a:lnTo>
                    <a:pt x="774" y="172"/>
                  </a:lnTo>
                  <a:lnTo>
                    <a:pt x="301" y="22"/>
                  </a:lnTo>
                  <a:lnTo>
                    <a:pt x="301" y="22"/>
                  </a:lnTo>
                  <a:lnTo>
                    <a:pt x="237"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56"/>
            <p:cNvSpPr/>
            <p:nvPr/>
          </p:nvSpPr>
          <p:spPr>
            <a:xfrm>
              <a:off x="6996075" y="-720150"/>
              <a:ext cx="22600" cy="26900"/>
            </a:xfrm>
            <a:custGeom>
              <a:avLst/>
              <a:gdLst/>
              <a:ahLst/>
              <a:cxnLst/>
              <a:rect l="l" t="t" r="r" b="b"/>
              <a:pathLst>
                <a:path w="904" h="1076" extrusionOk="0">
                  <a:moveTo>
                    <a:pt x="172" y="1"/>
                  </a:moveTo>
                  <a:lnTo>
                    <a:pt x="108" y="44"/>
                  </a:lnTo>
                  <a:lnTo>
                    <a:pt x="65" y="87"/>
                  </a:lnTo>
                  <a:lnTo>
                    <a:pt x="43" y="151"/>
                  </a:lnTo>
                  <a:lnTo>
                    <a:pt x="0" y="710"/>
                  </a:lnTo>
                  <a:lnTo>
                    <a:pt x="0" y="753"/>
                  </a:lnTo>
                  <a:lnTo>
                    <a:pt x="22" y="817"/>
                  </a:lnTo>
                  <a:lnTo>
                    <a:pt x="43" y="860"/>
                  </a:lnTo>
                  <a:lnTo>
                    <a:pt x="108" y="882"/>
                  </a:lnTo>
                  <a:lnTo>
                    <a:pt x="538" y="1075"/>
                  </a:lnTo>
                  <a:lnTo>
                    <a:pt x="667" y="1075"/>
                  </a:lnTo>
                  <a:lnTo>
                    <a:pt x="731" y="1032"/>
                  </a:lnTo>
                  <a:lnTo>
                    <a:pt x="774" y="989"/>
                  </a:lnTo>
                  <a:lnTo>
                    <a:pt x="796" y="925"/>
                  </a:lnTo>
                  <a:lnTo>
                    <a:pt x="903" y="366"/>
                  </a:lnTo>
                  <a:lnTo>
                    <a:pt x="903" y="302"/>
                  </a:lnTo>
                  <a:lnTo>
                    <a:pt x="882" y="237"/>
                  </a:lnTo>
                  <a:lnTo>
                    <a:pt x="839" y="194"/>
                  </a:lnTo>
                  <a:lnTo>
                    <a:pt x="774" y="173"/>
                  </a:lnTo>
                  <a:lnTo>
                    <a:pt x="3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56"/>
            <p:cNvSpPr/>
            <p:nvPr/>
          </p:nvSpPr>
          <p:spPr>
            <a:xfrm>
              <a:off x="6996075" y="-720150"/>
              <a:ext cx="22600" cy="26900"/>
            </a:xfrm>
            <a:custGeom>
              <a:avLst/>
              <a:gdLst/>
              <a:ahLst/>
              <a:cxnLst/>
              <a:rect l="l" t="t" r="r" b="b"/>
              <a:pathLst>
                <a:path w="904" h="1076" fill="none" extrusionOk="0">
                  <a:moveTo>
                    <a:pt x="237" y="1"/>
                  </a:moveTo>
                  <a:lnTo>
                    <a:pt x="237" y="1"/>
                  </a:lnTo>
                  <a:lnTo>
                    <a:pt x="172" y="1"/>
                  </a:lnTo>
                  <a:lnTo>
                    <a:pt x="108" y="44"/>
                  </a:lnTo>
                  <a:lnTo>
                    <a:pt x="65" y="87"/>
                  </a:lnTo>
                  <a:lnTo>
                    <a:pt x="43" y="151"/>
                  </a:lnTo>
                  <a:lnTo>
                    <a:pt x="0" y="710"/>
                  </a:lnTo>
                  <a:lnTo>
                    <a:pt x="0" y="710"/>
                  </a:lnTo>
                  <a:lnTo>
                    <a:pt x="0" y="753"/>
                  </a:lnTo>
                  <a:lnTo>
                    <a:pt x="22" y="817"/>
                  </a:lnTo>
                  <a:lnTo>
                    <a:pt x="43" y="860"/>
                  </a:lnTo>
                  <a:lnTo>
                    <a:pt x="108" y="882"/>
                  </a:lnTo>
                  <a:lnTo>
                    <a:pt x="538" y="1075"/>
                  </a:lnTo>
                  <a:lnTo>
                    <a:pt x="538" y="1075"/>
                  </a:lnTo>
                  <a:lnTo>
                    <a:pt x="602" y="1075"/>
                  </a:lnTo>
                  <a:lnTo>
                    <a:pt x="602" y="1075"/>
                  </a:lnTo>
                  <a:lnTo>
                    <a:pt x="667" y="1075"/>
                  </a:lnTo>
                  <a:lnTo>
                    <a:pt x="731" y="1032"/>
                  </a:lnTo>
                  <a:lnTo>
                    <a:pt x="774" y="989"/>
                  </a:lnTo>
                  <a:lnTo>
                    <a:pt x="796" y="925"/>
                  </a:lnTo>
                  <a:lnTo>
                    <a:pt x="903" y="366"/>
                  </a:lnTo>
                  <a:lnTo>
                    <a:pt x="903" y="366"/>
                  </a:lnTo>
                  <a:lnTo>
                    <a:pt x="903" y="302"/>
                  </a:lnTo>
                  <a:lnTo>
                    <a:pt x="882" y="237"/>
                  </a:lnTo>
                  <a:lnTo>
                    <a:pt x="839" y="194"/>
                  </a:lnTo>
                  <a:lnTo>
                    <a:pt x="774" y="173"/>
                  </a:lnTo>
                  <a:lnTo>
                    <a:pt x="301" y="1"/>
                  </a:lnTo>
                  <a:lnTo>
                    <a:pt x="301" y="1"/>
                  </a:lnTo>
                  <a:lnTo>
                    <a:pt x="237"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6"/>
            <p:cNvSpPr/>
            <p:nvPr/>
          </p:nvSpPr>
          <p:spPr>
            <a:xfrm>
              <a:off x="6603225" y="-860425"/>
              <a:ext cx="2175" cy="575"/>
            </a:xfrm>
            <a:custGeom>
              <a:avLst/>
              <a:gdLst/>
              <a:ahLst/>
              <a:cxnLst/>
              <a:rect l="l" t="t" r="r" b="b"/>
              <a:pathLst>
                <a:path w="87" h="23" extrusionOk="0">
                  <a:moveTo>
                    <a:pt x="0" y="1"/>
                  </a:moveTo>
                  <a:lnTo>
                    <a:pt x="0" y="1"/>
                  </a:lnTo>
                  <a:lnTo>
                    <a:pt x="0" y="1"/>
                  </a:lnTo>
                  <a:lnTo>
                    <a:pt x="86" y="22"/>
                  </a:lnTo>
                  <a:lnTo>
                    <a:pt x="86" y="2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6"/>
            <p:cNvSpPr/>
            <p:nvPr/>
          </p:nvSpPr>
          <p:spPr>
            <a:xfrm>
              <a:off x="6603225" y="-860425"/>
              <a:ext cx="2175" cy="575"/>
            </a:xfrm>
            <a:custGeom>
              <a:avLst/>
              <a:gdLst/>
              <a:ahLst/>
              <a:cxnLst/>
              <a:rect l="l" t="t" r="r" b="b"/>
              <a:pathLst>
                <a:path w="87" h="23" fill="none" extrusionOk="0">
                  <a:moveTo>
                    <a:pt x="0" y="1"/>
                  </a:moveTo>
                  <a:lnTo>
                    <a:pt x="0" y="1"/>
                  </a:lnTo>
                  <a:lnTo>
                    <a:pt x="0" y="1"/>
                  </a:lnTo>
                  <a:lnTo>
                    <a:pt x="86" y="22"/>
                  </a:lnTo>
                  <a:lnTo>
                    <a:pt x="86" y="22"/>
                  </a:lnTo>
                  <a:lnTo>
                    <a:pt x="0"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56"/>
            <p:cNvSpPr/>
            <p:nvPr/>
          </p:nvSpPr>
          <p:spPr>
            <a:xfrm>
              <a:off x="7394850" y="-613200"/>
              <a:ext cx="445000" cy="118250"/>
            </a:xfrm>
            <a:custGeom>
              <a:avLst/>
              <a:gdLst/>
              <a:ahLst/>
              <a:cxnLst/>
              <a:rect l="l" t="t" r="r" b="b"/>
              <a:pathLst>
                <a:path w="17800" h="4730" extrusionOk="0">
                  <a:moveTo>
                    <a:pt x="4643" y="0"/>
                  </a:moveTo>
                  <a:lnTo>
                    <a:pt x="0" y="2902"/>
                  </a:lnTo>
                  <a:lnTo>
                    <a:pt x="1053" y="3139"/>
                  </a:lnTo>
                  <a:lnTo>
                    <a:pt x="2214" y="3354"/>
                  </a:lnTo>
                  <a:lnTo>
                    <a:pt x="3461" y="3590"/>
                  </a:lnTo>
                  <a:lnTo>
                    <a:pt x="4794" y="3805"/>
                  </a:lnTo>
                  <a:lnTo>
                    <a:pt x="6213" y="4020"/>
                  </a:lnTo>
                  <a:lnTo>
                    <a:pt x="7696" y="4214"/>
                  </a:lnTo>
                  <a:lnTo>
                    <a:pt x="9287" y="4386"/>
                  </a:lnTo>
                  <a:lnTo>
                    <a:pt x="10920" y="4536"/>
                  </a:lnTo>
                  <a:lnTo>
                    <a:pt x="10963" y="4536"/>
                  </a:lnTo>
                  <a:lnTo>
                    <a:pt x="10985" y="4558"/>
                  </a:lnTo>
                  <a:lnTo>
                    <a:pt x="11221" y="4558"/>
                  </a:lnTo>
                  <a:lnTo>
                    <a:pt x="11221" y="4579"/>
                  </a:lnTo>
                  <a:lnTo>
                    <a:pt x="11350" y="4579"/>
                  </a:lnTo>
                  <a:lnTo>
                    <a:pt x="13220" y="4730"/>
                  </a:lnTo>
                  <a:lnTo>
                    <a:pt x="17799" y="1742"/>
                  </a:lnTo>
                  <a:lnTo>
                    <a:pt x="4643"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56"/>
            <p:cNvSpPr/>
            <p:nvPr/>
          </p:nvSpPr>
          <p:spPr>
            <a:xfrm>
              <a:off x="7394850" y="-613200"/>
              <a:ext cx="445000" cy="118250"/>
            </a:xfrm>
            <a:custGeom>
              <a:avLst/>
              <a:gdLst/>
              <a:ahLst/>
              <a:cxnLst/>
              <a:rect l="l" t="t" r="r" b="b"/>
              <a:pathLst>
                <a:path w="17800" h="4730" fill="none" extrusionOk="0">
                  <a:moveTo>
                    <a:pt x="4643" y="0"/>
                  </a:moveTo>
                  <a:lnTo>
                    <a:pt x="0" y="2902"/>
                  </a:lnTo>
                  <a:lnTo>
                    <a:pt x="0" y="2902"/>
                  </a:lnTo>
                  <a:lnTo>
                    <a:pt x="1053" y="3139"/>
                  </a:lnTo>
                  <a:lnTo>
                    <a:pt x="2214" y="3354"/>
                  </a:lnTo>
                  <a:lnTo>
                    <a:pt x="3461" y="3590"/>
                  </a:lnTo>
                  <a:lnTo>
                    <a:pt x="4794" y="3805"/>
                  </a:lnTo>
                  <a:lnTo>
                    <a:pt x="6213" y="4020"/>
                  </a:lnTo>
                  <a:lnTo>
                    <a:pt x="7696" y="4214"/>
                  </a:lnTo>
                  <a:lnTo>
                    <a:pt x="9287" y="4386"/>
                  </a:lnTo>
                  <a:lnTo>
                    <a:pt x="10920" y="4536"/>
                  </a:lnTo>
                  <a:lnTo>
                    <a:pt x="10920" y="4536"/>
                  </a:lnTo>
                  <a:lnTo>
                    <a:pt x="10920" y="4536"/>
                  </a:lnTo>
                  <a:lnTo>
                    <a:pt x="10920" y="4536"/>
                  </a:lnTo>
                  <a:lnTo>
                    <a:pt x="10963" y="4536"/>
                  </a:lnTo>
                  <a:lnTo>
                    <a:pt x="10963" y="4536"/>
                  </a:lnTo>
                  <a:lnTo>
                    <a:pt x="10963" y="4536"/>
                  </a:lnTo>
                  <a:lnTo>
                    <a:pt x="10963" y="4536"/>
                  </a:lnTo>
                  <a:lnTo>
                    <a:pt x="10985" y="4558"/>
                  </a:lnTo>
                  <a:lnTo>
                    <a:pt x="10985" y="4558"/>
                  </a:lnTo>
                  <a:lnTo>
                    <a:pt x="10985" y="4558"/>
                  </a:lnTo>
                  <a:lnTo>
                    <a:pt x="10985" y="4558"/>
                  </a:lnTo>
                  <a:lnTo>
                    <a:pt x="11006" y="4558"/>
                  </a:lnTo>
                  <a:lnTo>
                    <a:pt x="11006" y="4558"/>
                  </a:lnTo>
                  <a:lnTo>
                    <a:pt x="11006" y="4558"/>
                  </a:lnTo>
                  <a:lnTo>
                    <a:pt x="11006" y="4558"/>
                  </a:lnTo>
                  <a:lnTo>
                    <a:pt x="11028" y="4558"/>
                  </a:lnTo>
                  <a:lnTo>
                    <a:pt x="11028" y="4558"/>
                  </a:lnTo>
                  <a:lnTo>
                    <a:pt x="11049" y="4558"/>
                  </a:lnTo>
                  <a:lnTo>
                    <a:pt x="11049" y="4558"/>
                  </a:lnTo>
                  <a:lnTo>
                    <a:pt x="11071" y="4558"/>
                  </a:lnTo>
                  <a:lnTo>
                    <a:pt x="11071" y="4558"/>
                  </a:lnTo>
                  <a:lnTo>
                    <a:pt x="11071" y="4558"/>
                  </a:lnTo>
                  <a:lnTo>
                    <a:pt x="11071" y="4558"/>
                  </a:lnTo>
                  <a:lnTo>
                    <a:pt x="11092" y="4558"/>
                  </a:lnTo>
                  <a:lnTo>
                    <a:pt x="11092" y="4558"/>
                  </a:lnTo>
                  <a:lnTo>
                    <a:pt x="11092" y="4558"/>
                  </a:lnTo>
                  <a:lnTo>
                    <a:pt x="11092" y="4558"/>
                  </a:lnTo>
                  <a:lnTo>
                    <a:pt x="11114" y="4558"/>
                  </a:lnTo>
                  <a:lnTo>
                    <a:pt x="11114" y="4558"/>
                  </a:lnTo>
                  <a:lnTo>
                    <a:pt x="11135" y="4558"/>
                  </a:lnTo>
                  <a:lnTo>
                    <a:pt x="11135" y="4558"/>
                  </a:lnTo>
                  <a:lnTo>
                    <a:pt x="11135" y="4558"/>
                  </a:lnTo>
                  <a:lnTo>
                    <a:pt x="11135" y="4558"/>
                  </a:lnTo>
                  <a:lnTo>
                    <a:pt x="11157" y="4558"/>
                  </a:lnTo>
                  <a:lnTo>
                    <a:pt x="11157" y="4558"/>
                  </a:lnTo>
                  <a:lnTo>
                    <a:pt x="11178" y="4558"/>
                  </a:lnTo>
                  <a:lnTo>
                    <a:pt x="11178" y="4558"/>
                  </a:lnTo>
                  <a:lnTo>
                    <a:pt x="11178" y="4558"/>
                  </a:lnTo>
                  <a:lnTo>
                    <a:pt x="11178" y="4558"/>
                  </a:lnTo>
                  <a:lnTo>
                    <a:pt x="11200" y="4558"/>
                  </a:lnTo>
                  <a:lnTo>
                    <a:pt x="11200" y="4558"/>
                  </a:lnTo>
                  <a:lnTo>
                    <a:pt x="11221" y="4558"/>
                  </a:lnTo>
                  <a:lnTo>
                    <a:pt x="11221" y="4558"/>
                  </a:lnTo>
                  <a:lnTo>
                    <a:pt x="11221" y="4579"/>
                  </a:lnTo>
                  <a:lnTo>
                    <a:pt x="11221" y="4579"/>
                  </a:lnTo>
                  <a:lnTo>
                    <a:pt x="11264" y="4579"/>
                  </a:lnTo>
                  <a:lnTo>
                    <a:pt x="11264" y="4579"/>
                  </a:lnTo>
                  <a:lnTo>
                    <a:pt x="11350" y="4579"/>
                  </a:lnTo>
                  <a:lnTo>
                    <a:pt x="11350" y="4579"/>
                  </a:lnTo>
                  <a:lnTo>
                    <a:pt x="13220" y="4730"/>
                  </a:lnTo>
                  <a:lnTo>
                    <a:pt x="17799" y="1742"/>
                  </a:lnTo>
                  <a:lnTo>
                    <a:pt x="464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6"/>
            <p:cNvSpPr/>
            <p:nvPr/>
          </p:nvSpPr>
          <p:spPr>
            <a:xfrm>
              <a:off x="6045925" y="-987250"/>
              <a:ext cx="735750" cy="815300"/>
            </a:xfrm>
            <a:custGeom>
              <a:avLst/>
              <a:gdLst/>
              <a:ahLst/>
              <a:cxnLst/>
              <a:rect l="l" t="t" r="r" b="b"/>
              <a:pathLst>
                <a:path w="29430" h="32612" extrusionOk="0">
                  <a:moveTo>
                    <a:pt x="1785" y="1"/>
                  </a:moveTo>
                  <a:lnTo>
                    <a:pt x="1140" y="44"/>
                  </a:lnTo>
                  <a:lnTo>
                    <a:pt x="667" y="108"/>
                  </a:lnTo>
                  <a:lnTo>
                    <a:pt x="344" y="194"/>
                  </a:lnTo>
                  <a:lnTo>
                    <a:pt x="151" y="259"/>
                  </a:lnTo>
                  <a:lnTo>
                    <a:pt x="43" y="302"/>
                  </a:lnTo>
                  <a:lnTo>
                    <a:pt x="22" y="323"/>
                  </a:lnTo>
                  <a:lnTo>
                    <a:pt x="0" y="388"/>
                  </a:lnTo>
                  <a:lnTo>
                    <a:pt x="0" y="452"/>
                  </a:lnTo>
                  <a:lnTo>
                    <a:pt x="22" y="517"/>
                  </a:lnTo>
                  <a:lnTo>
                    <a:pt x="86" y="581"/>
                  </a:lnTo>
                  <a:lnTo>
                    <a:pt x="237" y="732"/>
                  </a:lnTo>
                  <a:lnTo>
                    <a:pt x="495" y="882"/>
                  </a:lnTo>
                  <a:lnTo>
                    <a:pt x="796" y="1033"/>
                  </a:lnTo>
                  <a:lnTo>
                    <a:pt x="1140" y="1205"/>
                  </a:lnTo>
                  <a:lnTo>
                    <a:pt x="1914" y="1527"/>
                  </a:lnTo>
                  <a:lnTo>
                    <a:pt x="2709" y="1828"/>
                  </a:lnTo>
                  <a:lnTo>
                    <a:pt x="3418" y="2086"/>
                  </a:lnTo>
                  <a:lnTo>
                    <a:pt x="4128" y="2322"/>
                  </a:lnTo>
                  <a:lnTo>
                    <a:pt x="9932" y="11007"/>
                  </a:lnTo>
                  <a:lnTo>
                    <a:pt x="17649" y="30698"/>
                  </a:lnTo>
                  <a:lnTo>
                    <a:pt x="17907" y="30913"/>
                  </a:lnTo>
                  <a:lnTo>
                    <a:pt x="18165" y="31128"/>
                  </a:lnTo>
                  <a:lnTo>
                    <a:pt x="18423" y="31321"/>
                  </a:lnTo>
                  <a:lnTo>
                    <a:pt x="18681" y="31493"/>
                  </a:lnTo>
                  <a:lnTo>
                    <a:pt x="19175" y="31794"/>
                  </a:lnTo>
                  <a:lnTo>
                    <a:pt x="19670" y="32052"/>
                  </a:lnTo>
                  <a:lnTo>
                    <a:pt x="20143" y="32246"/>
                  </a:lnTo>
                  <a:lnTo>
                    <a:pt x="20616" y="32375"/>
                  </a:lnTo>
                  <a:lnTo>
                    <a:pt x="21046" y="32482"/>
                  </a:lnTo>
                  <a:lnTo>
                    <a:pt x="21454" y="32547"/>
                  </a:lnTo>
                  <a:lnTo>
                    <a:pt x="21841" y="32590"/>
                  </a:lnTo>
                  <a:lnTo>
                    <a:pt x="22163" y="32611"/>
                  </a:lnTo>
                  <a:lnTo>
                    <a:pt x="22464" y="32611"/>
                  </a:lnTo>
                  <a:lnTo>
                    <a:pt x="22722" y="32590"/>
                  </a:lnTo>
                  <a:lnTo>
                    <a:pt x="23088" y="32547"/>
                  </a:lnTo>
                  <a:lnTo>
                    <a:pt x="23217" y="32504"/>
                  </a:lnTo>
                  <a:lnTo>
                    <a:pt x="23776" y="23690"/>
                  </a:lnTo>
                  <a:lnTo>
                    <a:pt x="24786" y="23690"/>
                  </a:lnTo>
                  <a:lnTo>
                    <a:pt x="26463" y="14167"/>
                  </a:lnTo>
                  <a:lnTo>
                    <a:pt x="29429" y="12060"/>
                  </a:lnTo>
                  <a:lnTo>
                    <a:pt x="29408" y="12039"/>
                  </a:lnTo>
                  <a:lnTo>
                    <a:pt x="29300" y="11931"/>
                  </a:lnTo>
                  <a:lnTo>
                    <a:pt x="29085" y="11759"/>
                  </a:lnTo>
                  <a:lnTo>
                    <a:pt x="28698" y="11480"/>
                  </a:lnTo>
                  <a:lnTo>
                    <a:pt x="28075" y="11093"/>
                  </a:lnTo>
                  <a:lnTo>
                    <a:pt x="27215" y="10577"/>
                  </a:lnTo>
                  <a:lnTo>
                    <a:pt x="26033" y="9889"/>
                  </a:lnTo>
                  <a:lnTo>
                    <a:pt x="24507" y="9051"/>
                  </a:lnTo>
                  <a:lnTo>
                    <a:pt x="22421" y="7954"/>
                  </a:lnTo>
                  <a:lnTo>
                    <a:pt x="19777" y="6622"/>
                  </a:lnTo>
                  <a:lnTo>
                    <a:pt x="18316" y="5891"/>
                  </a:lnTo>
                  <a:lnTo>
                    <a:pt x="16789" y="5160"/>
                  </a:lnTo>
                  <a:lnTo>
                    <a:pt x="15220" y="4408"/>
                  </a:lnTo>
                  <a:lnTo>
                    <a:pt x="13651" y="3677"/>
                  </a:lnTo>
                  <a:lnTo>
                    <a:pt x="12081" y="2989"/>
                  </a:lnTo>
                  <a:lnTo>
                    <a:pt x="10555" y="2322"/>
                  </a:lnTo>
                  <a:lnTo>
                    <a:pt x="9115" y="1720"/>
                  </a:lnTo>
                  <a:lnTo>
                    <a:pt x="7761" y="1183"/>
                  </a:lnTo>
                  <a:lnTo>
                    <a:pt x="6514" y="732"/>
                  </a:lnTo>
                  <a:lnTo>
                    <a:pt x="5933" y="538"/>
                  </a:lnTo>
                  <a:lnTo>
                    <a:pt x="5418" y="388"/>
                  </a:lnTo>
                  <a:lnTo>
                    <a:pt x="4923" y="259"/>
                  </a:lnTo>
                  <a:lnTo>
                    <a:pt x="4493" y="151"/>
                  </a:lnTo>
                  <a:lnTo>
                    <a:pt x="4106" y="87"/>
                  </a:lnTo>
                  <a:lnTo>
                    <a:pt x="3762" y="44"/>
                  </a:lnTo>
                  <a:lnTo>
                    <a:pt x="26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56"/>
            <p:cNvSpPr/>
            <p:nvPr/>
          </p:nvSpPr>
          <p:spPr>
            <a:xfrm>
              <a:off x="7752225" y="-585800"/>
              <a:ext cx="394475" cy="311725"/>
            </a:xfrm>
            <a:custGeom>
              <a:avLst/>
              <a:gdLst/>
              <a:ahLst/>
              <a:cxnLst/>
              <a:rect l="l" t="t" r="r" b="b"/>
              <a:pathLst>
                <a:path w="15779" h="12469" extrusionOk="0">
                  <a:moveTo>
                    <a:pt x="0" y="1"/>
                  </a:moveTo>
                  <a:lnTo>
                    <a:pt x="1097" y="968"/>
                  </a:lnTo>
                  <a:lnTo>
                    <a:pt x="5654" y="9631"/>
                  </a:lnTo>
                  <a:lnTo>
                    <a:pt x="11974" y="12469"/>
                  </a:lnTo>
                  <a:lnTo>
                    <a:pt x="15779" y="3612"/>
                  </a:lnTo>
                  <a:lnTo>
                    <a:pt x="29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56"/>
            <p:cNvSpPr/>
            <p:nvPr/>
          </p:nvSpPr>
          <p:spPr>
            <a:xfrm>
              <a:off x="6164700" y="-980800"/>
              <a:ext cx="616975" cy="778200"/>
            </a:xfrm>
            <a:custGeom>
              <a:avLst/>
              <a:gdLst/>
              <a:ahLst/>
              <a:cxnLst/>
              <a:rect l="l" t="t" r="r" b="b"/>
              <a:pathLst>
                <a:path w="24679" h="31128" extrusionOk="0">
                  <a:moveTo>
                    <a:pt x="172" y="1"/>
                  </a:moveTo>
                  <a:lnTo>
                    <a:pt x="65" y="44"/>
                  </a:lnTo>
                  <a:lnTo>
                    <a:pt x="43" y="65"/>
                  </a:lnTo>
                  <a:lnTo>
                    <a:pt x="0" y="130"/>
                  </a:lnTo>
                  <a:lnTo>
                    <a:pt x="0" y="194"/>
                  </a:lnTo>
                  <a:lnTo>
                    <a:pt x="43" y="259"/>
                  </a:lnTo>
                  <a:lnTo>
                    <a:pt x="86" y="323"/>
                  </a:lnTo>
                  <a:lnTo>
                    <a:pt x="258" y="474"/>
                  </a:lnTo>
                  <a:lnTo>
                    <a:pt x="495" y="624"/>
                  </a:lnTo>
                  <a:lnTo>
                    <a:pt x="795" y="775"/>
                  </a:lnTo>
                  <a:lnTo>
                    <a:pt x="1139" y="947"/>
                  </a:lnTo>
                  <a:lnTo>
                    <a:pt x="1913" y="1269"/>
                  </a:lnTo>
                  <a:lnTo>
                    <a:pt x="2709" y="1570"/>
                  </a:lnTo>
                  <a:lnTo>
                    <a:pt x="3418" y="1828"/>
                  </a:lnTo>
                  <a:lnTo>
                    <a:pt x="4127" y="2064"/>
                  </a:lnTo>
                  <a:lnTo>
                    <a:pt x="9953" y="10749"/>
                  </a:lnTo>
                  <a:lnTo>
                    <a:pt x="17649" y="30440"/>
                  </a:lnTo>
                  <a:lnTo>
                    <a:pt x="18100" y="30805"/>
                  </a:lnTo>
                  <a:lnTo>
                    <a:pt x="18530" y="31128"/>
                  </a:lnTo>
                  <a:lnTo>
                    <a:pt x="19025" y="23432"/>
                  </a:lnTo>
                  <a:lnTo>
                    <a:pt x="20035" y="23432"/>
                  </a:lnTo>
                  <a:lnTo>
                    <a:pt x="21712" y="13909"/>
                  </a:lnTo>
                  <a:lnTo>
                    <a:pt x="24678" y="11802"/>
                  </a:lnTo>
                  <a:lnTo>
                    <a:pt x="24657" y="11781"/>
                  </a:lnTo>
                  <a:lnTo>
                    <a:pt x="24549" y="11673"/>
                  </a:lnTo>
                  <a:lnTo>
                    <a:pt x="24334" y="11501"/>
                  </a:lnTo>
                  <a:lnTo>
                    <a:pt x="23947" y="11222"/>
                  </a:lnTo>
                  <a:lnTo>
                    <a:pt x="23324" y="10835"/>
                  </a:lnTo>
                  <a:lnTo>
                    <a:pt x="22464" y="10319"/>
                  </a:lnTo>
                  <a:lnTo>
                    <a:pt x="21282" y="9631"/>
                  </a:lnTo>
                  <a:lnTo>
                    <a:pt x="19756" y="8793"/>
                  </a:lnTo>
                  <a:lnTo>
                    <a:pt x="17885" y="7804"/>
                  </a:lnTo>
                  <a:lnTo>
                    <a:pt x="15564" y="6622"/>
                  </a:lnTo>
                  <a:lnTo>
                    <a:pt x="12898" y="5310"/>
                  </a:lnTo>
                  <a:lnTo>
                    <a:pt x="10082" y="3956"/>
                  </a:lnTo>
                  <a:lnTo>
                    <a:pt x="8642" y="3311"/>
                  </a:lnTo>
                  <a:lnTo>
                    <a:pt x="7223" y="2666"/>
                  </a:lnTo>
                  <a:lnTo>
                    <a:pt x="5847" y="2086"/>
                  </a:lnTo>
                  <a:lnTo>
                    <a:pt x="4536" y="1527"/>
                  </a:lnTo>
                  <a:lnTo>
                    <a:pt x="3289" y="1032"/>
                  </a:lnTo>
                  <a:lnTo>
                    <a:pt x="2128" y="603"/>
                  </a:lnTo>
                  <a:lnTo>
                    <a:pt x="1075" y="259"/>
                  </a:lnTo>
                  <a:lnTo>
                    <a:pt x="602" y="108"/>
                  </a:lnTo>
                  <a:lnTo>
                    <a:pt x="172"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6"/>
            <p:cNvSpPr/>
            <p:nvPr/>
          </p:nvSpPr>
          <p:spPr>
            <a:xfrm>
              <a:off x="6672000" y="-1371600"/>
              <a:ext cx="1656900" cy="461650"/>
            </a:xfrm>
            <a:custGeom>
              <a:avLst/>
              <a:gdLst/>
              <a:ahLst/>
              <a:cxnLst/>
              <a:rect l="l" t="t" r="r" b="b"/>
              <a:pathLst>
                <a:path w="66276" h="18466" extrusionOk="0">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20831" y="18186"/>
                  </a:lnTo>
                  <a:lnTo>
                    <a:pt x="7310" y="13801"/>
                  </a:lnTo>
                  <a:lnTo>
                    <a:pt x="15285" y="12382"/>
                  </a:lnTo>
                  <a:lnTo>
                    <a:pt x="21326" y="11329"/>
                  </a:lnTo>
                  <a:lnTo>
                    <a:pt x="25260" y="10641"/>
                  </a:lnTo>
                  <a:lnTo>
                    <a:pt x="26162" y="10469"/>
                  </a:lnTo>
                  <a:lnTo>
                    <a:pt x="27753" y="10146"/>
                  </a:lnTo>
                  <a:lnTo>
                    <a:pt x="32697" y="9093"/>
                  </a:lnTo>
                  <a:lnTo>
                    <a:pt x="39189" y="7674"/>
                  </a:lnTo>
                  <a:lnTo>
                    <a:pt x="46434" y="6105"/>
                  </a:lnTo>
                  <a:lnTo>
                    <a:pt x="59654" y="3182"/>
                  </a:lnTo>
                  <a:lnTo>
                    <a:pt x="65587" y="1892"/>
                  </a:lnTo>
                  <a:lnTo>
                    <a:pt x="65867" y="1870"/>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6"/>
            <p:cNvSpPr/>
            <p:nvPr/>
          </p:nvSpPr>
          <p:spPr>
            <a:xfrm>
              <a:off x="7603350" y="-837300"/>
              <a:ext cx="138675" cy="104275"/>
            </a:xfrm>
            <a:custGeom>
              <a:avLst/>
              <a:gdLst/>
              <a:ahLst/>
              <a:cxnLst/>
              <a:rect l="l" t="t" r="r" b="b"/>
              <a:pathLst>
                <a:path w="5547" h="4171" extrusionOk="0">
                  <a:moveTo>
                    <a:pt x="1" y="0"/>
                  </a:moveTo>
                  <a:lnTo>
                    <a:pt x="216" y="473"/>
                  </a:lnTo>
                  <a:lnTo>
                    <a:pt x="474" y="968"/>
                  </a:lnTo>
                  <a:lnTo>
                    <a:pt x="753" y="1441"/>
                  </a:lnTo>
                  <a:lnTo>
                    <a:pt x="1033" y="1892"/>
                  </a:lnTo>
                  <a:lnTo>
                    <a:pt x="1505" y="2601"/>
                  </a:lnTo>
                  <a:lnTo>
                    <a:pt x="1763" y="2924"/>
                  </a:lnTo>
                  <a:lnTo>
                    <a:pt x="2387" y="3289"/>
                  </a:lnTo>
                  <a:lnTo>
                    <a:pt x="3096" y="3676"/>
                  </a:lnTo>
                  <a:lnTo>
                    <a:pt x="3999" y="4171"/>
                  </a:lnTo>
                  <a:lnTo>
                    <a:pt x="5547" y="3203"/>
                  </a:lnTo>
                  <a:lnTo>
                    <a:pt x="4279" y="2601"/>
                  </a:lnTo>
                  <a:lnTo>
                    <a:pt x="3032" y="1999"/>
                  </a:lnTo>
                  <a:lnTo>
                    <a:pt x="1785" y="1355"/>
                  </a:lnTo>
                  <a:lnTo>
                    <a:pt x="560" y="710"/>
                  </a:lnTo>
                  <a:lnTo>
                    <a:pt x="1785" y="710"/>
                  </a:lnTo>
                  <a:lnTo>
                    <a:pt x="1"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6"/>
            <p:cNvSpPr/>
            <p:nvPr/>
          </p:nvSpPr>
          <p:spPr>
            <a:xfrm>
              <a:off x="7603350" y="-837300"/>
              <a:ext cx="138675" cy="104275"/>
            </a:xfrm>
            <a:custGeom>
              <a:avLst/>
              <a:gdLst/>
              <a:ahLst/>
              <a:cxnLst/>
              <a:rect l="l" t="t" r="r" b="b"/>
              <a:pathLst>
                <a:path w="5547" h="4171" fill="none" extrusionOk="0">
                  <a:moveTo>
                    <a:pt x="1" y="0"/>
                  </a:moveTo>
                  <a:lnTo>
                    <a:pt x="1" y="0"/>
                  </a:lnTo>
                  <a:lnTo>
                    <a:pt x="216" y="473"/>
                  </a:lnTo>
                  <a:lnTo>
                    <a:pt x="474" y="968"/>
                  </a:lnTo>
                  <a:lnTo>
                    <a:pt x="753" y="1441"/>
                  </a:lnTo>
                  <a:lnTo>
                    <a:pt x="1033" y="1892"/>
                  </a:lnTo>
                  <a:lnTo>
                    <a:pt x="1505" y="2601"/>
                  </a:lnTo>
                  <a:lnTo>
                    <a:pt x="1763" y="2924"/>
                  </a:lnTo>
                  <a:lnTo>
                    <a:pt x="1763" y="2924"/>
                  </a:lnTo>
                  <a:lnTo>
                    <a:pt x="2387" y="3289"/>
                  </a:lnTo>
                  <a:lnTo>
                    <a:pt x="3096" y="3676"/>
                  </a:lnTo>
                  <a:lnTo>
                    <a:pt x="3999" y="4171"/>
                  </a:lnTo>
                  <a:lnTo>
                    <a:pt x="5547" y="3203"/>
                  </a:lnTo>
                  <a:lnTo>
                    <a:pt x="5547" y="3203"/>
                  </a:lnTo>
                  <a:lnTo>
                    <a:pt x="4279" y="2601"/>
                  </a:lnTo>
                  <a:lnTo>
                    <a:pt x="3032" y="1999"/>
                  </a:lnTo>
                  <a:lnTo>
                    <a:pt x="1785" y="1355"/>
                  </a:lnTo>
                  <a:lnTo>
                    <a:pt x="560" y="710"/>
                  </a:lnTo>
                  <a:lnTo>
                    <a:pt x="1785" y="710"/>
                  </a:lnTo>
                  <a:lnTo>
                    <a:pt x="1785" y="7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6"/>
            <p:cNvSpPr/>
            <p:nvPr/>
          </p:nvSpPr>
          <p:spPr>
            <a:xfrm>
              <a:off x="7617325" y="-819575"/>
              <a:ext cx="147825" cy="62375"/>
            </a:xfrm>
            <a:custGeom>
              <a:avLst/>
              <a:gdLst/>
              <a:ahLst/>
              <a:cxnLst/>
              <a:rect l="l" t="t" r="r" b="b"/>
              <a:pathLst>
                <a:path w="5913" h="2495" extrusionOk="0">
                  <a:moveTo>
                    <a:pt x="1" y="1"/>
                  </a:moveTo>
                  <a:lnTo>
                    <a:pt x="1226" y="646"/>
                  </a:lnTo>
                  <a:lnTo>
                    <a:pt x="2473" y="1290"/>
                  </a:lnTo>
                  <a:lnTo>
                    <a:pt x="3720" y="1892"/>
                  </a:lnTo>
                  <a:lnTo>
                    <a:pt x="4988" y="2494"/>
                  </a:lnTo>
                  <a:lnTo>
                    <a:pt x="5912" y="1914"/>
                  </a:lnTo>
                  <a:lnTo>
                    <a:pt x="3548" y="925"/>
                  </a:lnTo>
                  <a:lnTo>
                    <a:pt x="1226"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6"/>
            <p:cNvSpPr/>
            <p:nvPr/>
          </p:nvSpPr>
          <p:spPr>
            <a:xfrm>
              <a:off x="8113375" y="-611600"/>
              <a:ext cx="47300" cy="22600"/>
            </a:xfrm>
            <a:custGeom>
              <a:avLst/>
              <a:gdLst/>
              <a:ahLst/>
              <a:cxnLst/>
              <a:rect l="l" t="t" r="r" b="b"/>
              <a:pathLst>
                <a:path w="1892" h="904" extrusionOk="0">
                  <a:moveTo>
                    <a:pt x="0" y="1"/>
                  </a:moveTo>
                  <a:lnTo>
                    <a:pt x="0" y="1"/>
                  </a:lnTo>
                  <a:lnTo>
                    <a:pt x="0" y="1"/>
                  </a:lnTo>
                  <a:lnTo>
                    <a:pt x="1892" y="904"/>
                  </a:lnTo>
                  <a:lnTo>
                    <a:pt x="1892" y="904"/>
                  </a:lnTo>
                  <a:lnTo>
                    <a:pt x="1892" y="904"/>
                  </a:lnTo>
                  <a:lnTo>
                    <a:pt x="1892" y="904"/>
                  </a:lnTo>
                  <a:lnTo>
                    <a:pt x="0" y="1"/>
                  </a:lnTo>
                  <a:close/>
                </a:path>
              </a:pathLst>
            </a:custGeom>
            <a:solidFill>
              <a:srgbClr val="96B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6"/>
            <p:cNvSpPr/>
            <p:nvPr/>
          </p:nvSpPr>
          <p:spPr>
            <a:xfrm>
              <a:off x="8113375" y="-611600"/>
              <a:ext cx="47300" cy="22600"/>
            </a:xfrm>
            <a:custGeom>
              <a:avLst/>
              <a:gdLst/>
              <a:ahLst/>
              <a:cxnLst/>
              <a:rect l="l" t="t" r="r" b="b"/>
              <a:pathLst>
                <a:path w="1892" h="904" fill="none" extrusionOk="0">
                  <a:moveTo>
                    <a:pt x="0" y="1"/>
                  </a:moveTo>
                  <a:lnTo>
                    <a:pt x="0" y="1"/>
                  </a:lnTo>
                  <a:lnTo>
                    <a:pt x="0" y="1"/>
                  </a:lnTo>
                  <a:lnTo>
                    <a:pt x="1892" y="904"/>
                  </a:lnTo>
                  <a:lnTo>
                    <a:pt x="1892" y="904"/>
                  </a:lnTo>
                  <a:lnTo>
                    <a:pt x="1892" y="904"/>
                  </a:lnTo>
                  <a:lnTo>
                    <a:pt x="1892" y="904"/>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6"/>
            <p:cNvSpPr/>
            <p:nvPr/>
          </p:nvSpPr>
          <p:spPr>
            <a:xfrm>
              <a:off x="7932250" y="-657275"/>
              <a:ext cx="228425" cy="68275"/>
            </a:xfrm>
            <a:custGeom>
              <a:avLst/>
              <a:gdLst/>
              <a:ahLst/>
              <a:cxnLst/>
              <a:rect l="l" t="t" r="r" b="b"/>
              <a:pathLst>
                <a:path w="9137" h="2731" extrusionOk="0">
                  <a:moveTo>
                    <a:pt x="1656" y="1"/>
                  </a:moveTo>
                  <a:lnTo>
                    <a:pt x="1" y="1097"/>
                  </a:lnTo>
                  <a:lnTo>
                    <a:pt x="732" y="1333"/>
                  </a:lnTo>
                  <a:lnTo>
                    <a:pt x="1462" y="1548"/>
                  </a:lnTo>
                  <a:lnTo>
                    <a:pt x="2150" y="1720"/>
                  </a:lnTo>
                  <a:lnTo>
                    <a:pt x="2817" y="1871"/>
                  </a:lnTo>
                  <a:lnTo>
                    <a:pt x="3806" y="2043"/>
                  </a:lnTo>
                  <a:lnTo>
                    <a:pt x="4730" y="2193"/>
                  </a:lnTo>
                  <a:lnTo>
                    <a:pt x="6428" y="2430"/>
                  </a:lnTo>
                  <a:lnTo>
                    <a:pt x="7890" y="2623"/>
                  </a:lnTo>
                  <a:lnTo>
                    <a:pt x="9137" y="2731"/>
                  </a:lnTo>
                  <a:lnTo>
                    <a:pt x="7245" y="1828"/>
                  </a:lnTo>
                  <a:lnTo>
                    <a:pt x="7095" y="2043"/>
                  </a:lnTo>
                  <a:lnTo>
                    <a:pt x="5590" y="1505"/>
                  </a:lnTo>
                  <a:lnTo>
                    <a:pt x="3870" y="861"/>
                  </a:lnTo>
                  <a:lnTo>
                    <a:pt x="1656"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6"/>
            <p:cNvSpPr/>
            <p:nvPr/>
          </p:nvSpPr>
          <p:spPr>
            <a:xfrm>
              <a:off x="7932250" y="-657275"/>
              <a:ext cx="228425" cy="68275"/>
            </a:xfrm>
            <a:custGeom>
              <a:avLst/>
              <a:gdLst/>
              <a:ahLst/>
              <a:cxnLst/>
              <a:rect l="l" t="t" r="r" b="b"/>
              <a:pathLst>
                <a:path w="9137" h="2731" fill="none" extrusionOk="0">
                  <a:moveTo>
                    <a:pt x="1656" y="1"/>
                  </a:moveTo>
                  <a:lnTo>
                    <a:pt x="1" y="1097"/>
                  </a:lnTo>
                  <a:lnTo>
                    <a:pt x="1" y="1097"/>
                  </a:lnTo>
                  <a:lnTo>
                    <a:pt x="732" y="1333"/>
                  </a:lnTo>
                  <a:lnTo>
                    <a:pt x="1462" y="1548"/>
                  </a:lnTo>
                  <a:lnTo>
                    <a:pt x="2150" y="1720"/>
                  </a:lnTo>
                  <a:lnTo>
                    <a:pt x="2817" y="1871"/>
                  </a:lnTo>
                  <a:lnTo>
                    <a:pt x="2817" y="1871"/>
                  </a:lnTo>
                  <a:lnTo>
                    <a:pt x="3806" y="2043"/>
                  </a:lnTo>
                  <a:lnTo>
                    <a:pt x="4730" y="2193"/>
                  </a:lnTo>
                  <a:lnTo>
                    <a:pt x="6428" y="2430"/>
                  </a:lnTo>
                  <a:lnTo>
                    <a:pt x="7890" y="2623"/>
                  </a:lnTo>
                  <a:lnTo>
                    <a:pt x="9137" y="2731"/>
                  </a:lnTo>
                  <a:lnTo>
                    <a:pt x="9137" y="2731"/>
                  </a:lnTo>
                  <a:lnTo>
                    <a:pt x="7245" y="1828"/>
                  </a:lnTo>
                  <a:lnTo>
                    <a:pt x="7095" y="2043"/>
                  </a:lnTo>
                  <a:lnTo>
                    <a:pt x="7095" y="2043"/>
                  </a:lnTo>
                  <a:lnTo>
                    <a:pt x="5590" y="1505"/>
                  </a:lnTo>
                  <a:lnTo>
                    <a:pt x="3870" y="861"/>
                  </a:lnTo>
                  <a:lnTo>
                    <a:pt x="16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56"/>
            <p:cNvSpPr/>
            <p:nvPr/>
          </p:nvSpPr>
          <p:spPr>
            <a:xfrm>
              <a:off x="7973625" y="-669625"/>
              <a:ext cx="139775" cy="63425"/>
            </a:xfrm>
            <a:custGeom>
              <a:avLst/>
              <a:gdLst/>
              <a:ahLst/>
              <a:cxnLst/>
              <a:rect l="l" t="t" r="r" b="b"/>
              <a:pathLst>
                <a:path w="5591" h="2537" extrusionOk="0">
                  <a:moveTo>
                    <a:pt x="753" y="0"/>
                  </a:moveTo>
                  <a:lnTo>
                    <a:pt x="1" y="495"/>
                  </a:lnTo>
                  <a:lnTo>
                    <a:pt x="2215" y="1355"/>
                  </a:lnTo>
                  <a:lnTo>
                    <a:pt x="3935" y="1999"/>
                  </a:lnTo>
                  <a:lnTo>
                    <a:pt x="5440" y="2537"/>
                  </a:lnTo>
                  <a:lnTo>
                    <a:pt x="5590" y="2322"/>
                  </a:lnTo>
                  <a:lnTo>
                    <a:pt x="3290" y="1204"/>
                  </a:lnTo>
                  <a:lnTo>
                    <a:pt x="753"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56"/>
            <p:cNvSpPr/>
            <p:nvPr/>
          </p:nvSpPr>
          <p:spPr>
            <a:xfrm>
              <a:off x="7703325" y="-771750"/>
              <a:ext cx="289150" cy="141925"/>
            </a:xfrm>
            <a:custGeom>
              <a:avLst/>
              <a:gdLst/>
              <a:ahLst/>
              <a:cxnLst/>
              <a:rect l="l" t="t" r="r" b="b"/>
              <a:pathLst>
                <a:path w="11566" h="5677" extrusionOk="0">
                  <a:moveTo>
                    <a:pt x="2472" y="1"/>
                  </a:moveTo>
                  <a:lnTo>
                    <a:pt x="1548" y="581"/>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9394" y="3075"/>
                  </a:lnTo>
                  <a:lnTo>
                    <a:pt x="7137" y="2065"/>
                  </a:lnTo>
                  <a:lnTo>
                    <a:pt x="4815" y="1033"/>
                  </a:lnTo>
                  <a:lnTo>
                    <a:pt x="2472"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6"/>
            <p:cNvSpPr/>
            <p:nvPr/>
          </p:nvSpPr>
          <p:spPr>
            <a:xfrm>
              <a:off x="7703325" y="-771750"/>
              <a:ext cx="289150" cy="141925"/>
            </a:xfrm>
            <a:custGeom>
              <a:avLst/>
              <a:gdLst/>
              <a:ahLst/>
              <a:cxnLst/>
              <a:rect l="l" t="t" r="r" b="b"/>
              <a:pathLst>
                <a:path w="11566" h="5677" fill="none" extrusionOk="0">
                  <a:moveTo>
                    <a:pt x="2472" y="1"/>
                  </a:moveTo>
                  <a:lnTo>
                    <a:pt x="1548" y="581"/>
                  </a:lnTo>
                  <a:lnTo>
                    <a:pt x="0" y="1549"/>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11565" y="4085"/>
                  </a:lnTo>
                  <a:lnTo>
                    <a:pt x="9394" y="3075"/>
                  </a:lnTo>
                  <a:lnTo>
                    <a:pt x="7137" y="2065"/>
                  </a:lnTo>
                  <a:lnTo>
                    <a:pt x="4815" y="1033"/>
                  </a:lnTo>
                  <a:lnTo>
                    <a:pt x="24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תיבת טקסט 1">
            <a:extLst>
              <a:ext uri="{FF2B5EF4-FFF2-40B4-BE49-F238E27FC236}">
                <a16:creationId xmlns:a16="http://schemas.microsoft.com/office/drawing/2014/main" id="{C06097BF-3DF9-FDA8-0958-C94E67A77C91}"/>
              </a:ext>
            </a:extLst>
          </p:cNvPr>
          <p:cNvSpPr txBox="1"/>
          <p:nvPr/>
        </p:nvSpPr>
        <p:spPr>
          <a:xfrm>
            <a:off x="5130800" y="1778000"/>
            <a:ext cx="1910080" cy="1446550"/>
          </a:xfrm>
          <a:prstGeom prst="rect">
            <a:avLst/>
          </a:prstGeom>
          <a:solidFill>
            <a:schemeClr val="bg1"/>
          </a:solidFill>
        </p:spPr>
        <p:txBody>
          <a:bodyPr wrap="square" rtlCol="1">
            <a:spAutoFit/>
          </a:bodyPr>
          <a:lstStyle/>
          <a:p>
            <a:pPr algn="l" rtl="0"/>
            <a:r>
              <a:rPr lang="en-US" sz="800" b="1" dirty="0">
                <a:latin typeface="M PLUS 1p" panose="020B0604020202020204" charset="-128"/>
                <a:ea typeface="M PLUS 1p" panose="020B0604020202020204" charset="-128"/>
                <a:cs typeface="M PLUS 1p" panose="020B0604020202020204" charset="-128"/>
              </a:rPr>
              <a:t>Time of Day and Flight Delays</a:t>
            </a:r>
            <a:r>
              <a:rPr lang="en-US" sz="800" dirty="0">
                <a:latin typeface="M PLUS 1p" panose="020B0604020202020204" charset="-128"/>
                <a:ea typeface="M PLUS 1p" panose="020B0604020202020204" charset="-128"/>
                <a:cs typeface="M PLUS 1p" panose="020B0604020202020204" charset="-128"/>
              </a:rPr>
              <a:t>: Evening flights experience the longest delays on average (49 minutes), followed by noon flights at 39 minutes. Morning and night flights show comparatively shorter delays, with night flights being the least delayed overall, suggesting that timing during the day could affect the likelihood and duration of delays.</a:t>
            </a:r>
          </a:p>
        </p:txBody>
      </p:sp>
      <p:pic>
        <p:nvPicPr>
          <p:cNvPr id="5" name="תמונה 4">
            <a:extLst>
              <a:ext uri="{FF2B5EF4-FFF2-40B4-BE49-F238E27FC236}">
                <a16:creationId xmlns:a16="http://schemas.microsoft.com/office/drawing/2014/main" id="{95B26D00-BF29-345C-E193-9436DAFEA00C}"/>
              </a:ext>
            </a:extLst>
          </p:cNvPr>
          <p:cNvPicPr>
            <a:picLocks noChangeAspect="1"/>
          </p:cNvPicPr>
          <p:nvPr/>
        </p:nvPicPr>
        <p:blipFill>
          <a:blip r:embed="rId4">
            <a:extLst>
              <a:ext uri="{28A0092B-C50C-407E-A947-70E740481C1C}">
                <a14:useLocalDpi xmlns:a14="http://schemas.microsoft.com/office/drawing/2010/main" val="0"/>
              </a:ext>
            </a:extLst>
          </a:blip>
          <a:srcRect l="28268" t="19820" r="17058" b="8604"/>
          <a:stretch/>
        </p:blipFill>
        <p:spPr>
          <a:xfrm>
            <a:off x="1369542" y="1291226"/>
            <a:ext cx="2846206" cy="250712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38"/>
        <p:cNvGrpSpPr/>
        <p:nvPr/>
      </p:nvGrpSpPr>
      <p:grpSpPr>
        <a:xfrm>
          <a:off x="0" y="0"/>
          <a:ext cx="0" cy="0"/>
          <a:chOff x="0" y="0"/>
          <a:chExt cx="0" cy="0"/>
        </a:xfrm>
      </p:grpSpPr>
      <p:sp>
        <p:nvSpPr>
          <p:cNvPr id="4039" name="Google Shape;4039;p41"/>
          <p:cNvSpPr txBox="1">
            <a:spLocks noGrp="1"/>
          </p:cNvSpPr>
          <p:nvPr>
            <p:ph type="title"/>
          </p:nvPr>
        </p:nvSpPr>
        <p:spPr>
          <a:xfrm>
            <a:off x="1867826" y="469380"/>
            <a:ext cx="4803830" cy="6155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Aircraft Size</a:t>
            </a:r>
            <a:endParaRPr sz="3000" dirty="0"/>
          </a:p>
        </p:txBody>
      </p:sp>
      <p:grpSp>
        <p:nvGrpSpPr>
          <p:cNvPr id="4041" name="Google Shape;4041;p41"/>
          <p:cNvGrpSpPr/>
          <p:nvPr/>
        </p:nvGrpSpPr>
        <p:grpSpPr>
          <a:xfrm>
            <a:off x="7460020" y="3197463"/>
            <a:ext cx="665236" cy="1946062"/>
            <a:chOff x="8991157" y="-2384450"/>
            <a:chExt cx="665236" cy="1946062"/>
          </a:xfrm>
        </p:grpSpPr>
        <p:sp>
          <p:nvSpPr>
            <p:cNvPr id="4042" name="Google Shape;4042;p41"/>
            <p:cNvSpPr/>
            <p:nvPr/>
          </p:nvSpPr>
          <p:spPr>
            <a:xfrm>
              <a:off x="8991157" y="-2114777"/>
              <a:ext cx="652289" cy="1676389"/>
            </a:xfrm>
            <a:custGeom>
              <a:avLst/>
              <a:gdLst/>
              <a:ahLst/>
              <a:cxnLst/>
              <a:rect l="l" t="t" r="r" b="b"/>
              <a:pathLst>
                <a:path w="17633" h="45317" extrusionOk="0">
                  <a:moveTo>
                    <a:pt x="0" y="0"/>
                  </a:moveTo>
                  <a:lnTo>
                    <a:pt x="0" y="45316"/>
                  </a:lnTo>
                  <a:lnTo>
                    <a:pt x="17633" y="45316"/>
                  </a:lnTo>
                  <a:lnTo>
                    <a:pt x="176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1"/>
            <p:cNvSpPr/>
            <p:nvPr/>
          </p:nvSpPr>
          <p:spPr>
            <a:xfrm>
              <a:off x="8991157" y="-2114777"/>
              <a:ext cx="652289" cy="1676389"/>
            </a:xfrm>
            <a:custGeom>
              <a:avLst/>
              <a:gdLst/>
              <a:ahLst/>
              <a:cxnLst/>
              <a:rect l="l" t="t" r="r" b="b"/>
              <a:pathLst>
                <a:path w="17633" h="45317" fill="none" extrusionOk="0">
                  <a:moveTo>
                    <a:pt x="17633" y="0"/>
                  </a:moveTo>
                  <a:lnTo>
                    <a:pt x="0" y="0"/>
                  </a:lnTo>
                  <a:lnTo>
                    <a:pt x="0" y="45316"/>
                  </a:lnTo>
                  <a:lnTo>
                    <a:pt x="17633" y="45316"/>
                  </a:lnTo>
                  <a:lnTo>
                    <a:pt x="1763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1"/>
            <p:cNvSpPr/>
            <p:nvPr/>
          </p:nvSpPr>
          <p:spPr>
            <a:xfrm>
              <a:off x="8991157" y="-2114777"/>
              <a:ext cx="165430" cy="1676389"/>
            </a:xfrm>
            <a:custGeom>
              <a:avLst/>
              <a:gdLst/>
              <a:ahLst/>
              <a:cxnLst/>
              <a:rect l="l" t="t" r="r" b="b"/>
              <a:pathLst>
                <a:path w="4472" h="45317" extrusionOk="0">
                  <a:moveTo>
                    <a:pt x="0" y="0"/>
                  </a:moveTo>
                  <a:lnTo>
                    <a:pt x="0" y="45316"/>
                  </a:lnTo>
                  <a:lnTo>
                    <a:pt x="4471" y="45316"/>
                  </a:lnTo>
                  <a:lnTo>
                    <a:pt x="4471"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1"/>
            <p:cNvSpPr/>
            <p:nvPr/>
          </p:nvSpPr>
          <p:spPr>
            <a:xfrm>
              <a:off x="8991157" y="-2114777"/>
              <a:ext cx="165430" cy="1676389"/>
            </a:xfrm>
            <a:custGeom>
              <a:avLst/>
              <a:gdLst/>
              <a:ahLst/>
              <a:cxnLst/>
              <a:rect l="l" t="t" r="r" b="b"/>
              <a:pathLst>
                <a:path w="4472" h="45317" fill="none" extrusionOk="0">
                  <a:moveTo>
                    <a:pt x="4471" y="0"/>
                  </a:moveTo>
                  <a:lnTo>
                    <a:pt x="0" y="0"/>
                  </a:lnTo>
                  <a:lnTo>
                    <a:pt x="0" y="45316"/>
                  </a:lnTo>
                  <a:lnTo>
                    <a:pt x="4471" y="45316"/>
                  </a:lnTo>
                  <a:lnTo>
                    <a:pt x="447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1"/>
            <p:cNvSpPr/>
            <p:nvPr/>
          </p:nvSpPr>
          <p:spPr>
            <a:xfrm>
              <a:off x="9477271" y="-2114777"/>
              <a:ext cx="166170" cy="1676389"/>
            </a:xfrm>
            <a:custGeom>
              <a:avLst/>
              <a:gdLst/>
              <a:ahLst/>
              <a:cxnLst/>
              <a:rect l="l" t="t" r="r" b="b"/>
              <a:pathLst>
                <a:path w="4492" h="45317" extrusionOk="0">
                  <a:moveTo>
                    <a:pt x="1" y="0"/>
                  </a:moveTo>
                  <a:lnTo>
                    <a:pt x="1" y="45316"/>
                  </a:lnTo>
                  <a:lnTo>
                    <a:pt x="4492" y="45316"/>
                  </a:lnTo>
                  <a:lnTo>
                    <a:pt x="4492"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1"/>
            <p:cNvSpPr/>
            <p:nvPr/>
          </p:nvSpPr>
          <p:spPr>
            <a:xfrm>
              <a:off x="9477271" y="-2114777"/>
              <a:ext cx="166170" cy="1676389"/>
            </a:xfrm>
            <a:custGeom>
              <a:avLst/>
              <a:gdLst/>
              <a:ahLst/>
              <a:cxnLst/>
              <a:rect l="l" t="t" r="r" b="b"/>
              <a:pathLst>
                <a:path w="4492" h="45317" fill="none" extrusionOk="0">
                  <a:moveTo>
                    <a:pt x="4492" y="0"/>
                  </a:moveTo>
                  <a:lnTo>
                    <a:pt x="1" y="0"/>
                  </a:lnTo>
                  <a:lnTo>
                    <a:pt x="1" y="45316"/>
                  </a:lnTo>
                  <a:lnTo>
                    <a:pt x="4492" y="45316"/>
                  </a:lnTo>
                  <a:lnTo>
                    <a:pt x="44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1"/>
            <p:cNvSpPr/>
            <p:nvPr/>
          </p:nvSpPr>
          <p:spPr>
            <a:xfrm>
              <a:off x="8991157" y="-2114777"/>
              <a:ext cx="146712" cy="1676389"/>
            </a:xfrm>
            <a:custGeom>
              <a:avLst/>
              <a:gdLst/>
              <a:ahLst/>
              <a:cxnLst/>
              <a:rect l="l" t="t" r="r" b="b"/>
              <a:pathLst>
                <a:path w="3966" h="45317" extrusionOk="0">
                  <a:moveTo>
                    <a:pt x="0" y="0"/>
                  </a:moveTo>
                  <a:lnTo>
                    <a:pt x="0" y="45316"/>
                  </a:lnTo>
                  <a:lnTo>
                    <a:pt x="3966" y="45316"/>
                  </a:lnTo>
                  <a:lnTo>
                    <a:pt x="3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1"/>
            <p:cNvSpPr/>
            <p:nvPr/>
          </p:nvSpPr>
          <p:spPr>
            <a:xfrm>
              <a:off x="9047940" y="-2114777"/>
              <a:ext cx="33145" cy="1676389"/>
            </a:xfrm>
            <a:custGeom>
              <a:avLst/>
              <a:gdLst/>
              <a:ahLst/>
              <a:cxnLst/>
              <a:rect l="l" t="t" r="r" b="b"/>
              <a:pathLst>
                <a:path w="896"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1"/>
            <p:cNvSpPr/>
            <p:nvPr/>
          </p:nvSpPr>
          <p:spPr>
            <a:xfrm>
              <a:off x="9496692" y="-2114777"/>
              <a:ext cx="146749" cy="1676389"/>
            </a:xfrm>
            <a:custGeom>
              <a:avLst/>
              <a:gdLst/>
              <a:ahLst/>
              <a:cxnLst/>
              <a:rect l="l" t="t" r="r" b="b"/>
              <a:pathLst>
                <a:path w="3967" h="45317" extrusionOk="0">
                  <a:moveTo>
                    <a:pt x="1" y="0"/>
                  </a:moveTo>
                  <a:lnTo>
                    <a:pt x="1" y="45316"/>
                  </a:lnTo>
                  <a:lnTo>
                    <a:pt x="3967" y="45316"/>
                  </a:lnTo>
                  <a:lnTo>
                    <a:pt x="39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1"/>
            <p:cNvSpPr/>
            <p:nvPr/>
          </p:nvSpPr>
          <p:spPr>
            <a:xfrm>
              <a:off x="9098287" y="-2283794"/>
              <a:ext cx="197799" cy="169056"/>
            </a:xfrm>
            <a:custGeom>
              <a:avLst/>
              <a:gdLst/>
              <a:ahLst/>
              <a:cxnLst/>
              <a:rect l="l" t="t" r="r" b="b"/>
              <a:pathLst>
                <a:path w="5347" h="4570" extrusionOk="0">
                  <a:moveTo>
                    <a:pt x="1" y="1"/>
                  </a:moveTo>
                  <a:lnTo>
                    <a:pt x="1" y="4569"/>
                  </a:lnTo>
                  <a:lnTo>
                    <a:pt x="5347" y="4569"/>
                  </a:lnTo>
                  <a:lnTo>
                    <a:pt x="53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1"/>
            <p:cNvSpPr/>
            <p:nvPr/>
          </p:nvSpPr>
          <p:spPr>
            <a:xfrm>
              <a:off x="9202568" y="-2033505"/>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1"/>
            <p:cNvSpPr/>
            <p:nvPr/>
          </p:nvSpPr>
          <p:spPr>
            <a:xfrm>
              <a:off x="9202568" y="-2033505"/>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1"/>
            <p:cNvSpPr/>
            <p:nvPr/>
          </p:nvSpPr>
          <p:spPr>
            <a:xfrm>
              <a:off x="9202568" y="-1809148"/>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1"/>
            <p:cNvSpPr/>
            <p:nvPr/>
          </p:nvSpPr>
          <p:spPr>
            <a:xfrm>
              <a:off x="9202568" y="-1809148"/>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1"/>
            <p:cNvSpPr/>
            <p:nvPr/>
          </p:nvSpPr>
          <p:spPr>
            <a:xfrm>
              <a:off x="9202568" y="-1585493"/>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1"/>
            <p:cNvSpPr/>
            <p:nvPr/>
          </p:nvSpPr>
          <p:spPr>
            <a:xfrm>
              <a:off x="9202568" y="-1585493"/>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1"/>
            <p:cNvSpPr/>
            <p:nvPr/>
          </p:nvSpPr>
          <p:spPr>
            <a:xfrm>
              <a:off x="9202568" y="-1361099"/>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1"/>
            <p:cNvSpPr/>
            <p:nvPr/>
          </p:nvSpPr>
          <p:spPr>
            <a:xfrm>
              <a:off x="9202568" y="-1361099"/>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1"/>
            <p:cNvSpPr/>
            <p:nvPr/>
          </p:nvSpPr>
          <p:spPr>
            <a:xfrm>
              <a:off x="9202568" y="-1137444"/>
              <a:ext cx="229464" cy="121557"/>
            </a:xfrm>
            <a:custGeom>
              <a:avLst/>
              <a:gdLst/>
              <a:ahLst/>
              <a:cxnLst/>
              <a:rect l="l" t="t" r="r" b="b"/>
              <a:pathLst>
                <a:path w="6203" h="3286" extrusionOk="0">
                  <a:moveTo>
                    <a:pt x="1" y="0"/>
                  </a:moveTo>
                  <a:lnTo>
                    <a:pt x="1" y="3285"/>
                  </a:lnTo>
                  <a:lnTo>
                    <a:pt x="6202" y="328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1"/>
            <p:cNvSpPr/>
            <p:nvPr/>
          </p:nvSpPr>
          <p:spPr>
            <a:xfrm>
              <a:off x="9202568" y="-1137444"/>
              <a:ext cx="229464" cy="121557"/>
            </a:xfrm>
            <a:custGeom>
              <a:avLst/>
              <a:gdLst/>
              <a:ahLst/>
              <a:cxnLst/>
              <a:rect l="l" t="t" r="r" b="b"/>
              <a:pathLst>
                <a:path w="6203" h="3286" fill="none" extrusionOk="0">
                  <a:moveTo>
                    <a:pt x="6202" y="0"/>
                  </a:moveTo>
                  <a:lnTo>
                    <a:pt x="1" y="0"/>
                  </a:lnTo>
                  <a:lnTo>
                    <a:pt x="1" y="3285"/>
                  </a:lnTo>
                  <a:lnTo>
                    <a:pt x="6202" y="328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1"/>
            <p:cNvSpPr/>
            <p:nvPr/>
          </p:nvSpPr>
          <p:spPr>
            <a:xfrm>
              <a:off x="9202568" y="-913790"/>
              <a:ext cx="229464" cy="122260"/>
            </a:xfrm>
            <a:custGeom>
              <a:avLst/>
              <a:gdLst/>
              <a:ahLst/>
              <a:cxnLst/>
              <a:rect l="l" t="t" r="r" b="b"/>
              <a:pathLst>
                <a:path w="6203" h="3305" extrusionOk="0">
                  <a:moveTo>
                    <a:pt x="1" y="0"/>
                  </a:moveTo>
                  <a:lnTo>
                    <a:pt x="1" y="3305"/>
                  </a:lnTo>
                  <a:lnTo>
                    <a:pt x="6202" y="3305"/>
                  </a:lnTo>
                  <a:lnTo>
                    <a:pt x="6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1"/>
            <p:cNvSpPr/>
            <p:nvPr/>
          </p:nvSpPr>
          <p:spPr>
            <a:xfrm>
              <a:off x="9202568" y="-913790"/>
              <a:ext cx="229464" cy="122260"/>
            </a:xfrm>
            <a:custGeom>
              <a:avLst/>
              <a:gdLst/>
              <a:ahLst/>
              <a:cxnLst/>
              <a:rect l="l" t="t" r="r" b="b"/>
              <a:pathLst>
                <a:path w="6203" h="3305" fill="none" extrusionOk="0">
                  <a:moveTo>
                    <a:pt x="6202" y="0"/>
                  </a:moveTo>
                  <a:lnTo>
                    <a:pt x="1" y="0"/>
                  </a:lnTo>
                  <a:lnTo>
                    <a:pt x="1" y="3305"/>
                  </a:lnTo>
                  <a:lnTo>
                    <a:pt x="6202" y="3305"/>
                  </a:lnTo>
                  <a:lnTo>
                    <a:pt x="62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1"/>
            <p:cNvSpPr/>
            <p:nvPr/>
          </p:nvSpPr>
          <p:spPr>
            <a:xfrm>
              <a:off x="9202568" y="-689432"/>
              <a:ext cx="229464" cy="121557"/>
            </a:xfrm>
            <a:custGeom>
              <a:avLst/>
              <a:gdLst/>
              <a:ahLst/>
              <a:cxnLst/>
              <a:rect l="l" t="t" r="r" b="b"/>
              <a:pathLst>
                <a:path w="6203" h="3286" extrusionOk="0">
                  <a:moveTo>
                    <a:pt x="1" y="1"/>
                  </a:moveTo>
                  <a:lnTo>
                    <a:pt x="1" y="3286"/>
                  </a:lnTo>
                  <a:lnTo>
                    <a:pt x="6202" y="3286"/>
                  </a:lnTo>
                  <a:lnTo>
                    <a:pt x="6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1"/>
            <p:cNvSpPr/>
            <p:nvPr/>
          </p:nvSpPr>
          <p:spPr>
            <a:xfrm>
              <a:off x="9202568" y="-689432"/>
              <a:ext cx="229464" cy="121557"/>
            </a:xfrm>
            <a:custGeom>
              <a:avLst/>
              <a:gdLst/>
              <a:ahLst/>
              <a:cxnLst/>
              <a:rect l="l" t="t" r="r" b="b"/>
              <a:pathLst>
                <a:path w="6203" h="3286" fill="none" extrusionOk="0">
                  <a:moveTo>
                    <a:pt x="6202" y="1"/>
                  </a:moveTo>
                  <a:lnTo>
                    <a:pt x="1" y="1"/>
                  </a:lnTo>
                  <a:lnTo>
                    <a:pt x="1" y="3286"/>
                  </a:lnTo>
                  <a:lnTo>
                    <a:pt x="6202" y="3286"/>
                  </a:lnTo>
                  <a:lnTo>
                    <a:pt x="620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1"/>
            <p:cNvSpPr/>
            <p:nvPr/>
          </p:nvSpPr>
          <p:spPr>
            <a:xfrm>
              <a:off x="9553512" y="-2114777"/>
              <a:ext cx="33108" cy="1676389"/>
            </a:xfrm>
            <a:custGeom>
              <a:avLst/>
              <a:gdLst/>
              <a:ahLst/>
              <a:cxnLst/>
              <a:rect l="l" t="t" r="r" b="b"/>
              <a:pathLst>
                <a:path w="895" h="45317" extrusionOk="0">
                  <a:moveTo>
                    <a:pt x="1" y="0"/>
                  </a:moveTo>
                  <a:lnTo>
                    <a:pt x="1" y="45316"/>
                  </a:lnTo>
                  <a:lnTo>
                    <a:pt x="895" y="45316"/>
                  </a:lnTo>
                  <a:lnTo>
                    <a:pt x="895"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1"/>
            <p:cNvSpPr/>
            <p:nvPr/>
          </p:nvSpPr>
          <p:spPr>
            <a:xfrm>
              <a:off x="9098287" y="-2384450"/>
              <a:ext cx="438028" cy="269712"/>
            </a:xfrm>
            <a:custGeom>
              <a:avLst/>
              <a:gdLst/>
              <a:ahLst/>
              <a:cxnLst/>
              <a:rect l="l" t="t" r="r" b="b"/>
              <a:pathLst>
                <a:path w="11841" h="7291" extrusionOk="0">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1"/>
            <p:cNvSpPr/>
            <p:nvPr/>
          </p:nvSpPr>
          <p:spPr>
            <a:xfrm>
              <a:off x="9296047" y="-2384450"/>
              <a:ext cx="240266" cy="225839"/>
            </a:xfrm>
            <a:custGeom>
              <a:avLst/>
              <a:gdLst/>
              <a:ahLst/>
              <a:cxnLst/>
              <a:rect l="l" t="t" r="r" b="b"/>
              <a:pathLst>
                <a:path w="6495" h="6105" extrusionOk="0">
                  <a:moveTo>
                    <a:pt x="1" y="0"/>
                  </a:moveTo>
                  <a:lnTo>
                    <a:pt x="1" y="6104"/>
                  </a:lnTo>
                  <a:lnTo>
                    <a:pt x="6494" y="6104"/>
                  </a:lnTo>
                  <a:lnTo>
                    <a:pt x="64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1"/>
            <p:cNvSpPr/>
            <p:nvPr/>
          </p:nvSpPr>
          <p:spPr>
            <a:xfrm>
              <a:off x="8991860" y="-2165826"/>
              <a:ext cx="664533" cy="51087"/>
            </a:xfrm>
            <a:custGeom>
              <a:avLst/>
              <a:gdLst/>
              <a:ahLst/>
              <a:cxnLst/>
              <a:rect l="l" t="t" r="r" b="b"/>
              <a:pathLst>
                <a:path w="17964" h="1381" extrusionOk="0">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0" name="Google Shape;4070;p41"/>
          <p:cNvGrpSpPr/>
          <p:nvPr/>
        </p:nvGrpSpPr>
        <p:grpSpPr>
          <a:xfrm flipH="1">
            <a:off x="6365673" y="3938138"/>
            <a:ext cx="811246" cy="1205364"/>
            <a:chOff x="8044750" y="-1789024"/>
            <a:chExt cx="811246" cy="1205364"/>
          </a:xfrm>
        </p:grpSpPr>
        <p:sp>
          <p:nvSpPr>
            <p:cNvPr id="4071" name="Google Shape;4071;p41"/>
            <p:cNvSpPr/>
            <p:nvPr/>
          </p:nvSpPr>
          <p:spPr>
            <a:xfrm>
              <a:off x="8064874" y="-1789024"/>
              <a:ext cx="770961" cy="1205364"/>
            </a:xfrm>
            <a:custGeom>
              <a:avLst/>
              <a:gdLst/>
              <a:ahLst/>
              <a:cxnLst/>
              <a:rect l="l" t="t" r="r" b="b"/>
              <a:pathLst>
                <a:path w="20841" h="32584" extrusionOk="0">
                  <a:moveTo>
                    <a:pt x="1" y="1"/>
                  </a:moveTo>
                  <a:lnTo>
                    <a:pt x="1" y="32583"/>
                  </a:lnTo>
                  <a:lnTo>
                    <a:pt x="20841" y="32583"/>
                  </a:lnTo>
                  <a:lnTo>
                    <a:pt x="208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1"/>
            <p:cNvSpPr/>
            <p:nvPr/>
          </p:nvSpPr>
          <p:spPr>
            <a:xfrm>
              <a:off x="8044750" y="-1789024"/>
              <a:ext cx="811246" cy="56155"/>
            </a:xfrm>
            <a:custGeom>
              <a:avLst/>
              <a:gdLst/>
              <a:ahLst/>
              <a:cxnLst/>
              <a:rect l="l" t="t" r="r" b="b"/>
              <a:pathLst>
                <a:path w="21930" h="1518" extrusionOk="0">
                  <a:moveTo>
                    <a:pt x="0" y="1"/>
                  </a:moveTo>
                  <a:lnTo>
                    <a:pt x="0" y="1517"/>
                  </a:lnTo>
                  <a:lnTo>
                    <a:pt x="21929" y="1517"/>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1"/>
            <p:cNvSpPr/>
            <p:nvPr/>
          </p:nvSpPr>
          <p:spPr>
            <a:xfrm>
              <a:off x="8044750" y="-13992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1"/>
            <p:cNvSpPr/>
            <p:nvPr/>
          </p:nvSpPr>
          <p:spPr>
            <a:xfrm>
              <a:off x="8161978"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1"/>
            <p:cNvSpPr/>
            <p:nvPr/>
          </p:nvSpPr>
          <p:spPr>
            <a:xfrm>
              <a:off x="8325927" y="-1666765"/>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1"/>
            <p:cNvSpPr/>
            <p:nvPr/>
          </p:nvSpPr>
          <p:spPr>
            <a:xfrm>
              <a:off x="8489914" y="-1666765"/>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1"/>
            <p:cNvSpPr/>
            <p:nvPr/>
          </p:nvSpPr>
          <p:spPr>
            <a:xfrm>
              <a:off x="8653863" y="-1666765"/>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1"/>
            <p:cNvSpPr/>
            <p:nvPr/>
          </p:nvSpPr>
          <p:spPr>
            <a:xfrm>
              <a:off x="8161978"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1"/>
            <p:cNvSpPr/>
            <p:nvPr/>
          </p:nvSpPr>
          <p:spPr>
            <a:xfrm>
              <a:off x="8325927" y="-15330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1"/>
            <p:cNvSpPr/>
            <p:nvPr/>
          </p:nvSpPr>
          <p:spPr>
            <a:xfrm>
              <a:off x="8489914" y="-15330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1"/>
            <p:cNvSpPr/>
            <p:nvPr/>
          </p:nvSpPr>
          <p:spPr>
            <a:xfrm>
              <a:off x="8653863" y="-15330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1"/>
            <p:cNvSpPr/>
            <p:nvPr/>
          </p:nvSpPr>
          <p:spPr>
            <a:xfrm>
              <a:off x="8044750" y="-974938"/>
              <a:ext cx="811246" cy="113678"/>
            </a:xfrm>
            <a:custGeom>
              <a:avLst/>
              <a:gdLst/>
              <a:ahLst/>
              <a:cxnLst/>
              <a:rect l="l" t="t" r="r" b="b"/>
              <a:pathLst>
                <a:path w="21930" h="3073" extrusionOk="0">
                  <a:moveTo>
                    <a:pt x="0" y="1"/>
                  </a:moveTo>
                  <a:lnTo>
                    <a:pt x="0" y="3072"/>
                  </a:lnTo>
                  <a:lnTo>
                    <a:pt x="21929" y="3072"/>
                  </a:lnTo>
                  <a:lnTo>
                    <a:pt x="219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1"/>
            <p:cNvSpPr/>
            <p:nvPr/>
          </p:nvSpPr>
          <p:spPr>
            <a:xfrm>
              <a:off x="8161978"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1"/>
            <p:cNvSpPr/>
            <p:nvPr/>
          </p:nvSpPr>
          <p:spPr>
            <a:xfrm>
              <a:off x="8325927" y="-1242465"/>
              <a:ext cx="84898" cy="90669"/>
            </a:xfrm>
            <a:custGeom>
              <a:avLst/>
              <a:gdLst/>
              <a:ahLst/>
              <a:cxnLst/>
              <a:rect l="l" t="t" r="r" b="b"/>
              <a:pathLst>
                <a:path w="2295" h="2451" extrusionOk="0">
                  <a:moveTo>
                    <a:pt x="1" y="1"/>
                  </a:moveTo>
                  <a:lnTo>
                    <a:pt x="1" y="2450"/>
                  </a:lnTo>
                  <a:lnTo>
                    <a:pt x="2295" y="245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1"/>
            <p:cNvSpPr/>
            <p:nvPr/>
          </p:nvSpPr>
          <p:spPr>
            <a:xfrm>
              <a:off x="8489914" y="-1242465"/>
              <a:ext cx="84898" cy="90669"/>
            </a:xfrm>
            <a:custGeom>
              <a:avLst/>
              <a:gdLst/>
              <a:ahLst/>
              <a:cxnLst/>
              <a:rect l="l" t="t" r="r" b="b"/>
              <a:pathLst>
                <a:path w="2295" h="2451" extrusionOk="0">
                  <a:moveTo>
                    <a:pt x="0" y="1"/>
                  </a:moveTo>
                  <a:lnTo>
                    <a:pt x="0"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1"/>
            <p:cNvSpPr/>
            <p:nvPr/>
          </p:nvSpPr>
          <p:spPr>
            <a:xfrm>
              <a:off x="8653863" y="-1242465"/>
              <a:ext cx="84898" cy="90669"/>
            </a:xfrm>
            <a:custGeom>
              <a:avLst/>
              <a:gdLst/>
              <a:ahLst/>
              <a:cxnLst/>
              <a:rect l="l" t="t" r="r" b="b"/>
              <a:pathLst>
                <a:path w="2295" h="2451" extrusionOk="0">
                  <a:moveTo>
                    <a:pt x="1" y="1"/>
                  </a:moveTo>
                  <a:lnTo>
                    <a:pt x="1" y="2450"/>
                  </a:lnTo>
                  <a:lnTo>
                    <a:pt x="2294" y="245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1"/>
            <p:cNvSpPr/>
            <p:nvPr/>
          </p:nvSpPr>
          <p:spPr>
            <a:xfrm>
              <a:off x="8161978"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1"/>
            <p:cNvSpPr/>
            <p:nvPr/>
          </p:nvSpPr>
          <p:spPr>
            <a:xfrm>
              <a:off x="8325927" y="-1108701"/>
              <a:ext cx="84898" cy="91371"/>
            </a:xfrm>
            <a:custGeom>
              <a:avLst/>
              <a:gdLst/>
              <a:ahLst/>
              <a:cxnLst/>
              <a:rect l="l" t="t" r="r" b="b"/>
              <a:pathLst>
                <a:path w="2295" h="2470" extrusionOk="0">
                  <a:moveTo>
                    <a:pt x="1" y="1"/>
                  </a:moveTo>
                  <a:lnTo>
                    <a:pt x="1" y="2470"/>
                  </a:lnTo>
                  <a:lnTo>
                    <a:pt x="2295" y="2470"/>
                  </a:lnTo>
                  <a:lnTo>
                    <a:pt x="22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1"/>
            <p:cNvSpPr/>
            <p:nvPr/>
          </p:nvSpPr>
          <p:spPr>
            <a:xfrm>
              <a:off x="8489914" y="-1108701"/>
              <a:ext cx="84898" cy="91371"/>
            </a:xfrm>
            <a:custGeom>
              <a:avLst/>
              <a:gdLst/>
              <a:ahLst/>
              <a:cxnLst/>
              <a:rect l="l" t="t" r="r" b="b"/>
              <a:pathLst>
                <a:path w="2295" h="2470" extrusionOk="0">
                  <a:moveTo>
                    <a:pt x="0" y="1"/>
                  </a:moveTo>
                  <a:lnTo>
                    <a:pt x="0"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1"/>
            <p:cNvSpPr/>
            <p:nvPr/>
          </p:nvSpPr>
          <p:spPr>
            <a:xfrm>
              <a:off x="8653863" y="-1108701"/>
              <a:ext cx="84898" cy="91371"/>
            </a:xfrm>
            <a:custGeom>
              <a:avLst/>
              <a:gdLst/>
              <a:ahLst/>
              <a:cxnLst/>
              <a:rect l="l" t="t" r="r" b="b"/>
              <a:pathLst>
                <a:path w="2295" h="2470" extrusionOk="0">
                  <a:moveTo>
                    <a:pt x="1" y="1"/>
                  </a:moveTo>
                  <a:lnTo>
                    <a:pt x="1" y="2470"/>
                  </a:lnTo>
                  <a:lnTo>
                    <a:pt x="2294" y="2470"/>
                  </a:lnTo>
                  <a:lnTo>
                    <a:pt x="2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תמונה 1">
            <a:extLst>
              <a:ext uri="{FF2B5EF4-FFF2-40B4-BE49-F238E27FC236}">
                <a16:creationId xmlns:a16="http://schemas.microsoft.com/office/drawing/2014/main" id="{AAA1E89A-024F-8349-383E-6CCD650D1A48}"/>
              </a:ext>
            </a:extLst>
          </p:cNvPr>
          <p:cNvPicPr>
            <a:picLocks noChangeAspect="1"/>
          </p:cNvPicPr>
          <p:nvPr/>
        </p:nvPicPr>
        <p:blipFill>
          <a:blip r:embed="rId3">
            <a:extLst>
              <a:ext uri="{28A0092B-C50C-407E-A947-70E740481C1C}">
                <a14:useLocalDpi xmlns:a14="http://schemas.microsoft.com/office/drawing/2010/main" val="0"/>
              </a:ext>
            </a:extLst>
          </a:blip>
          <a:srcRect l="-344" t="17289" r="11447" b="7056"/>
          <a:stretch/>
        </p:blipFill>
        <p:spPr>
          <a:xfrm>
            <a:off x="2829584" y="2023672"/>
            <a:ext cx="3316021" cy="2417930"/>
          </a:xfrm>
          <a:prstGeom prst="rect">
            <a:avLst/>
          </a:prstGeom>
        </p:spPr>
      </p:pic>
      <p:sp>
        <p:nvSpPr>
          <p:cNvPr id="5" name="תיבת טקסט 4">
            <a:extLst>
              <a:ext uri="{FF2B5EF4-FFF2-40B4-BE49-F238E27FC236}">
                <a16:creationId xmlns:a16="http://schemas.microsoft.com/office/drawing/2014/main" id="{03A8ABEA-4E2A-E22A-FF2D-02BEEF83966C}"/>
              </a:ext>
            </a:extLst>
          </p:cNvPr>
          <p:cNvSpPr txBox="1"/>
          <p:nvPr/>
        </p:nvSpPr>
        <p:spPr>
          <a:xfrm>
            <a:off x="1110941" y="1084942"/>
            <a:ext cx="7014315" cy="993285"/>
          </a:xfrm>
          <a:prstGeom prst="rect">
            <a:avLst/>
          </a:prstGeom>
          <a:noFill/>
        </p:spPr>
        <p:txBody>
          <a:bodyPr wrap="square" rtlCol="1">
            <a:spAutoFit/>
          </a:bodyPr>
          <a:lstStyle/>
          <a:p>
            <a:pPr algn="l" rtl="0">
              <a:lnSpc>
                <a:spcPct val="150000"/>
              </a:lnSpc>
            </a:pPr>
            <a:r>
              <a:rPr lang="en-US" sz="1000" b="1" dirty="0">
                <a:latin typeface="M PLUS 1p" panose="020B0604020202020204" charset="-128"/>
                <a:ea typeface="M PLUS 1p" panose="020B0604020202020204" charset="-128"/>
                <a:cs typeface="M PLUS 1p" panose="020B0604020202020204" charset="-128"/>
              </a:rPr>
              <a:t>Aircraft Size and Delays: </a:t>
            </a:r>
            <a:r>
              <a:rPr lang="en-US" sz="1000" dirty="0">
                <a:latin typeface="M PLUS 1p" panose="020B0604020202020204" charset="-128"/>
                <a:ea typeface="M PLUS 1p" panose="020B0604020202020204" charset="-128"/>
                <a:cs typeface="M PLUS 1p" panose="020B0604020202020204" charset="-128"/>
              </a:rPr>
              <a:t>The assumption was that larger aircraft, due to their size and capacity, would face more complex operations and delays. However, the data shows that aircraft size does not significantly impact delays, with smaller aircraft experiencing the highest average delays, suggesting that other operational factors play a more significant role.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35"/>
        <p:cNvGrpSpPr/>
        <p:nvPr/>
      </p:nvGrpSpPr>
      <p:grpSpPr>
        <a:xfrm>
          <a:off x="0" y="0"/>
          <a:ext cx="0" cy="0"/>
          <a:chOff x="0" y="0"/>
          <a:chExt cx="0" cy="0"/>
        </a:xfrm>
      </p:grpSpPr>
      <p:sp>
        <p:nvSpPr>
          <p:cNvPr id="4336" name="Google Shape;4336;p43"/>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Delays By </a:t>
            </a:r>
            <a:r>
              <a:rPr lang="en-US" dirty="0"/>
              <a:t>Temperature</a:t>
            </a:r>
            <a:r>
              <a:rPr lang="en" dirty="0"/>
              <a:t> Categories</a:t>
            </a:r>
            <a:endParaRPr dirty="0"/>
          </a:p>
        </p:txBody>
      </p:sp>
      <p:grpSp>
        <p:nvGrpSpPr>
          <p:cNvPr id="4339" name="Google Shape;4339;p43"/>
          <p:cNvGrpSpPr/>
          <p:nvPr/>
        </p:nvGrpSpPr>
        <p:grpSpPr>
          <a:xfrm>
            <a:off x="7771944" y="981666"/>
            <a:ext cx="1143167" cy="451268"/>
            <a:chOff x="5454775" y="-1447800"/>
            <a:chExt cx="3232025" cy="1275850"/>
          </a:xfrm>
        </p:grpSpPr>
        <p:sp>
          <p:nvSpPr>
            <p:cNvPr id="4340" name="Google Shape;4340;p43"/>
            <p:cNvSpPr/>
            <p:nvPr/>
          </p:nvSpPr>
          <p:spPr>
            <a:xfrm>
              <a:off x="6602150" y="-685750"/>
              <a:ext cx="252600" cy="513800"/>
            </a:xfrm>
            <a:custGeom>
              <a:avLst/>
              <a:gdLst/>
              <a:ahLst/>
              <a:cxnLst/>
              <a:rect l="l" t="t" r="r" b="b"/>
              <a:pathLst>
                <a:path w="10104" h="20552" extrusionOk="0">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3"/>
            <p:cNvSpPr/>
            <p:nvPr/>
          </p:nvSpPr>
          <p:spPr>
            <a:xfrm>
              <a:off x="6602150" y="-685750"/>
              <a:ext cx="252600" cy="513800"/>
            </a:xfrm>
            <a:custGeom>
              <a:avLst/>
              <a:gdLst/>
              <a:ahLst/>
              <a:cxnLst/>
              <a:rect l="l" t="t" r="r" b="b"/>
              <a:pathLst>
                <a:path w="10104" h="20552" extrusionOk="0">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3"/>
            <p:cNvSpPr/>
            <p:nvPr/>
          </p:nvSpPr>
          <p:spPr>
            <a:xfrm>
              <a:off x="7163750" y="-1223175"/>
              <a:ext cx="698675" cy="294000"/>
            </a:xfrm>
            <a:custGeom>
              <a:avLst/>
              <a:gdLst/>
              <a:ahLst/>
              <a:cxnLst/>
              <a:rect l="l" t="t" r="r" b="b"/>
              <a:pathLst>
                <a:path w="27947" h="11760" extrusionOk="0">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3"/>
            <p:cNvSpPr/>
            <p:nvPr/>
          </p:nvSpPr>
          <p:spPr>
            <a:xfrm>
              <a:off x="7163750" y="-1223175"/>
              <a:ext cx="698675" cy="294000"/>
            </a:xfrm>
            <a:custGeom>
              <a:avLst/>
              <a:gdLst/>
              <a:ahLst/>
              <a:cxnLst/>
              <a:rect l="l" t="t" r="r" b="b"/>
              <a:pathLst>
                <a:path w="27947" h="11760" extrusionOk="0">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3"/>
            <p:cNvSpPr/>
            <p:nvPr/>
          </p:nvSpPr>
          <p:spPr>
            <a:xfrm>
              <a:off x="7169125" y="-1359675"/>
              <a:ext cx="489075" cy="148350"/>
            </a:xfrm>
            <a:custGeom>
              <a:avLst/>
              <a:gdLst/>
              <a:ahLst/>
              <a:cxnLst/>
              <a:rect l="l" t="t" r="r" b="b"/>
              <a:pathLst>
                <a:path w="19563" h="5934" extrusionOk="0">
                  <a:moveTo>
                    <a:pt x="2279" y="0"/>
                  </a:moveTo>
                  <a:lnTo>
                    <a:pt x="1978" y="151"/>
                  </a:lnTo>
                  <a:lnTo>
                    <a:pt x="1699" y="323"/>
                  </a:lnTo>
                  <a:lnTo>
                    <a:pt x="1441" y="495"/>
                  </a:lnTo>
                  <a:lnTo>
                    <a:pt x="1226" y="688"/>
                  </a:lnTo>
                  <a:lnTo>
                    <a:pt x="1032" y="903"/>
                  </a:lnTo>
                  <a:lnTo>
                    <a:pt x="839" y="1118"/>
                  </a:lnTo>
                  <a:lnTo>
                    <a:pt x="688" y="1333"/>
                  </a:lnTo>
                  <a:lnTo>
                    <a:pt x="538" y="1570"/>
                  </a:lnTo>
                  <a:lnTo>
                    <a:pt x="430" y="1806"/>
                  </a:lnTo>
                  <a:lnTo>
                    <a:pt x="323" y="2043"/>
                  </a:lnTo>
                  <a:lnTo>
                    <a:pt x="237" y="2301"/>
                  </a:lnTo>
                  <a:lnTo>
                    <a:pt x="172" y="2537"/>
                  </a:lnTo>
                  <a:lnTo>
                    <a:pt x="108" y="2795"/>
                  </a:lnTo>
                  <a:lnTo>
                    <a:pt x="65" y="3053"/>
                  </a:lnTo>
                  <a:lnTo>
                    <a:pt x="22" y="3547"/>
                  </a:lnTo>
                  <a:lnTo>
                    <a:pt x="0" y="4020"/>
                  </a:lnTo>
                  <a:lnTo>
                    <a:pt x="22" y="4450"/>
                  </a:lnTo>
                  <a:lnTo>
                    <a:pt x="65" y="4859"/>
                  </a:lnTo>
                  <a:lnTo>
                    <a:pt x="108" y="5224"/>
                  </a:lnTo>
                  <a:lnTo>
                    <a:pt x="215" y="5740"/>
                  </a:lnTo>
                  <a:lnTo>
                    <a:pt x="258" y="5934"/>
                  </a:lnTo>
                  <a:lnTo>
                    <a:pt x="19562" y="3547"/>
                  </a:lnTo>
                  <a:lnTo>
                    <a:pt x="2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3"/>
            <p:cNvSpPr/>
            <p:nvPr/>
          </p:nvSpPr>
          <p:spPr>
            <a:xfrm>
              <a:off x="6634925" y="-1230150"/>
              <a:ext cx="489075" cy="148350"/>
            </a:xfrm>
            <a:custGeom>
              <a:avLst/>
              <a:gdLst/>
              <a:ahLst/>
              <a:cxnLst/>
              <a:rect l="l" t="t" r="r" b="b"/>
              <a:pathLst>
                <a:path w="19563" h="5934" extrusionOk="0">
                  <a:moveTo>
                    <a:pt x="2279" y="0"/>
                  </a:moveTo>
                  <a:lnTo>
                    <a:pt x="1978" y="151"/>
                  </a:lnTo>
                  <a:lnTo>
                    <a:pt x="1699" y="323"/>
                  </a:lnTo>
                  <a:lnTo>
                    <a:pt x="1462" y="495"/>
                  </a:lnTo>
                  <a:lnTo>
                    <a:pt x="1226" y="688"/>
                  </a:lnTo>
                  <a:lnTo>
                    <a:pt x="1033" y="903"/>
                  </a:lnTo>
                  <a:lnTo>
                    <a:pt x="839" y="1118"/>
                  </a:lnTo>
                  <a:lnTo>
                    <a:pt x="689" y="1333"/>
                  </a:lnTo>
                  <a:lnTo>
                    <a:pt x="560" y="1569"/>
                  </a:lnTo>
                  <a:lnTo>
                    <a:pt x="431" y="1806"/>
                  </a:lnTo>
                  <a:lnTo>
                    <a:pt x="323" y="2064"/>
                  </a:lnTo>
                  <a:lnTo>
                    <a:pt x="237" y="2300"/>
                  </a:lnTo>
                  <a:lnTo>
                    <a:pt x="173" y="2558"/>
                  </a:lnTo>
                  <a:lnTo>
                    <a:pt x="108" y="2795"/>
                  </a:lnTo>
                  <a:lnTo>
                    <a:pt x="65" y="3053"/>
                  </a:lnTo>
                  <a:lnTo>
                    <a:pt x="22" y="3547"/>
                  </a:lnTo>
                  <a:lnTo>
                    <a:pt x="1" y="4020"/>
                  </a:lnTo>
                  <a:lnTo>
                    <a:pt x="22" y="4471"/>
                  </a:lnTo>
                  <a:lnTo>
                    <a:pt x="65" y="4858"/>
                  </a:lnTo>
                  <a:lnTo>
                    <a:pt x="108" y="5224"/>
                  </a:lnTo>
                  <a:lnTo>
                    <a:pt x="216" y="5740"/>
                  </a:lnTo>
                  <a:lnTo>
                    <a:pt x="259" y="5933"/>
                  </a:lnTo>
                  <a:lnTo>
                    <a:pt x="19563" y="3547"/>
                  </a:lnTo>
                  <a:lnTo>
                    <a:pt x="2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3"/>
            <p:cNvSpPr/>
            <p:nvPr/>
          </p:nvSpPr>
          <p:spPr>
            <a:xfrm>
              <a:off x="7169125" y="-1317750"/>
              <a:ext cx="489075" cy="106425"/>
            </a:xfrm>
            <a:custGeom>
              <a:avLst/>
              <a:gdLst/>
              <a:ahLst/>
              <a:cxnLst/>
              <a:rect l="l" t="t" r="r" b="b"/>
              <a:pathLst>
                <a:path w="19563" h="4257" extrusionOk="0">
                  <a:moveTo>
                    <a:pt x="10426" y="0"/>
                  </a:moveTo>
                  <a:lnTo>
                    <a:pt x="4708" y="1226"/>
                  </a:lnTo>
                  <a:lnTo>
                    <a:pt x="0" y="2236"/>
                  </a:lnTo>
                  <a:lnTo>
                    <a:pt x="0" y="2644"/>
                  </a:lnTo>
                  <a:lnTo>
                    <a:pt x="43" y="3031"/>
                  </a:lnTo>
                  <a:lnTo>
                    <a:pt x="86" y="3375"/>
                  </a:lnTo>
                  <a:lnTo>
                    <a:pt x="129" y="3676"/>
                  </a:lnTo>
                  <a:lnTo>
                    <a:pt x="215" y="4106"/>
                  </a:lnTo>
                  <a:lnTo>
                    <a:pt x="258" y="4257"/>
                  </a:lnTo>
                  <a:lnTo>
                    <a:pt x="19562" y="1870"/>
                  </a:lnTo>
                  <a:lnTo>
                    <a:pt x="10426"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3"/>
            <p:cNvSpPr/>
            <p:nvPr/>
          </p:nvSpPr>
          <p:spPr>
            <a:xfrm>
              <a:off x="6637075" y="-1200600"/>
              <a:ext cx="486925" cy="98375"/>
            </a:xfrm>
            <a:custGeom>
              <a:avLst/>
              <a:gdLst/>
              <a:ahLst/>
              <a:cxnLst/>
              <a:rect l="l" t="t" r="r" b="b"/>
              <a:pathLst>
                <a:path w="19477" h="3935" extrusionOk="0">
                  <a:moveTo>
                    <a:pt x="7954" y="0"/>
                  </a:moveTo>
                  <a:lnTo>
                    <a:pt x="87" y="1398"/>
                  </a:lnTo>
                  <a:lnTo>
                    <a:pt x="1" y="1742"/>
                  </a:lnTo>
                  <a:lnTo>
                    <a:pt x="6772" y="3934"/>
                  </a:lnTo>
                  <a:lnTo>
                    <a:pt x="19477" y="2365"/>
                  </a:lnTo>
                  <a:lnTo>
                    <a:pt x="7954"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3"/>
            <p:cNvSpPr/>
            <p:nvPr/>
          </p:nvSpPr>
          <p:spPr>
            <a:xfrm>
              <a:off x="6059900" y="-765300"/>
              <a:ext cx="419750" cy="224125"/>
            </a:xfrm>
            <a:custGeom>
              <a:avLst/>
              <a:gdLst/>
              <a:ahLst/>
              <a:cxnLst/>
              <a:rect l="l" t="t" r="r" b="b"/>
              <a:pathLst>
                <a:path w="16790" h="8965" extrusionOk="0">
                  <a:moveTo>
                    <a:pt x="3633" y="1"/>
                  </a:moveTo>
                  <a:lnTo>
                    <a:pt x="3375" y="22"/>
                  </a:lnTo>
                  <a:lnTo>
                    <a:pt x="3117" y="44"/>
                  </a:lnTo>
                  <a:lnTo>
                    <a:pt x="2881" y="108"/>
                  </a:lnTo>
                  <a:lnTo>
                    <a:pt x="2644" y="194"/>
                  </a:lnTo>
                  <a:lnTo>
                    <a:pt x="2429" y="280"/>
                  </a:lnTo>
                  <a:lnTo>
                    <a:pt x="2021" y="517"/>
                  </a:lnTo>
                  <a:lnTo>
                    <a:pt x="1806" y="667"/>
                  </a:lnTo>
                  <a:lnTo>
                    <a:pt x="1591" y="818"/>
                  </a:lnTo>
                  <a:lnTo>
                    <a:pt x="1376" y="1011"/>
                  </a:lnTo>
                  <a:lnTo>
                    <a:pt x="1183" y="1226"/>
                  </a:lnTo>
                  <a:lnTo>
                    <a:pt x="968" y="1441"/>
                  </a:lnTo>
                  <a:lnTo>
                    <a:pt x="796" y="1699"/>
                  </a:lnTo>
                  <a:lnTo>
                    <a:pt x="602" y="1957"/>
                  </a:lnTo>
                  <a:lnTo>
                    <a:pt x="452" y="2258"/>
                  </a:lnTo>
                  <a:lnTo>
                    <a:pt x="323" y="2602"/>
                  </a:lnTo>
                  <a:lnTo>
                    <a:pt x="194" y="2946"/>
                  </a:lnTo>
                  <a:lnTo>
                    <a:pt x="108" y="3333"/>
                  </a:lnTo>
                  <a:lnTo>
                    <a:pt x="43" y="3741"/>
                  </a:lnTo>
                  <a:lnTo>
                    <a:pt x="0" y="4171"/>
                  </a:lnTo>
                  <a:lnTo>
                    <a:pt x="0" y="4644"/>
                  </a:lnTo>
                  <a:lnTo>
                    <a:pt x="22" y="4859"/>
                  </a:lnTo>
                  <a:lnTo>
                    <a:pt x="86" y="5053"/>
                  </a:lnTo>
                  <a:lnTo>
                    <a:pt x="194" y="5246"/>
                  </a:lnTo>
                  <a:lnTo>
                    <a:pt x="344" y="5440"/>
                  </a:lnTo>
                  <a:lnTo>
                    <a:pt x="516" y="5611"/>
                  </a:lnTo>
                  <a:lnTo>
                    <a:pt x="710" y="5740"/>
                  </a:lnTo>
                  <a:lnTo>
                    <a:pt x="968" y="5869"/>
                  </a:lnTo>
                  <a:lnTo>
                    <a:pt x="1226" y="5977"/>
                  </a:lnTo>
                  <a:lnTo>
                    <a:pt x="2171" y="6299"/>
                  </a:lnTo>
                  <a:lnTo>
                    <a:pt x="3397" y="6665"/>
                  </a:lnTo>
                  <a:lnTo>
                    <a:pt x="4837" y="7052"/>
                  </a:lnTo>
                  <a:lnTo>
                    <a:pt x="6514" y="7482"/>
                  </a:lnTo>
                  <a:lnTo>
                    <a:pt x="7417" y="7697"/>
                  </a:lnTo>
                  <a:lnTo>
                    <a:pt x="8362" y="7912"/>
                  </a:lnTo>
                  <a:lnTo>
                    <a:pt x="9373" y="8105"/>
                  </a:lnTo>
                  <a:lnTo>
                    <a:pt x="10405" y="8299"/>
                  </a:lnTo>
                  <a:lnTo>
                    <a:pt x="11501" y="8492"/>
                  </a:lnTo>
                  <a:lnTo>
                    <a:pt x="12619" y="8664"/>
                  </a:lnTo>
                  <a:lnTo>
                    <a:pt x="13758" y="8814"/>
                  </a:lnTo>
                  <a:lnTo>
                    <a:pt x="14962" y="8965"/>
                  </a:lnTo>
                  <a:lnTo>
                    <a:pt x="16789" y="2946"/>
                  </a:lnTo>
                  <a:lnTo>
                    <a:pt x="4386" y="87"/>
                  </a:lnTo>
                  <a:lnTo>
                    <a:pt x="4149" y="22"/>
                  </a:lnTo>
                  <a:lnTo>
                    <a:pt x="38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3"/>
            <p:cNvSpPr/>
            <p:nvPr/>
          </p:nvSpPr>
          <p:spPr>
            <a:xfrm>
              <a:off x="6124925" y="-528300"/>
              <a:ext cx="420275" cy="223600"/>
            </a:xfrm>
            <a:custGeom>
              <a:avLst/>
              <a:gdLst/>
              <a:ahLst/>
              <a:cxnLst/>
              <a:rect l="l" t="t" r="r" b="b"/>
              <a:pathLst>
                <a:path w="16811" h="8944" extrusionOk="0">
                  <a:moveTo>
                    <a:pt x="3375" y="1"/>
                  </a:moveTo>
                  <a:lnTo>
                    <a:pt x="3139" y="44"/>
                  </a:lnTo>
                  <a:lnTo>
                    <a:pt x="2881" y="108"/>
                  </a:lnTo>
                  <a:lnTo>
                    <a:pt x="2666" y="173"/>
                  </a:lnTo>
                  <a:lnTo>
                    <a:pt x="2429" y="280"/>
                  </a:lnTo>
                  <a:lnTo>
                    <a:pt x="2021" y="517"/>
                  </a:lnTo>
                  <a:lnTo>
                    <a:pt x="1806" y="646"/>
                  </a:lnTo>
                  <a:lnTo>
                    <a:pt x="1591" y="818"/>
                  </a:lnTo>
                  <a:lnTo>
                    <a:pt x="1398" y="1011"/>
                  </a:lnTo>
                  <a:lnTo>
                    <a:pt x="1183" y="1205"/>
                  </a:lnTo>
                  <a:lnTo>
                    <a:pt x="989" y="1441"/>
                  </a:lnTo>
                  <a:lnTo>
                    <a:pt x="796" y="1678"/>
                  </a:lnTo>
                  <a:lnTo>
                    <a:pt x="624" y="1957"/>
                  </a:lnTo>
                  <a:lnTo>
                    <a:pt x="473" y="2258"/>
                  </a:lnTo>
                  <a:lnTo>
                    <a:pt x="323" y="2580"/>
                  </a:lnTo>
                  <a:lnTo>
                    <a:pt x="215" y="2946"/>
                  </a:lnTo>
                  <a:lnTo>
                    <a:pt x="108" y="3311"/>
                  </a:lnTo>
                  <a:lnTo>
                    <a:pt x="43" y="3720"/>
                  </a:lnTo>
                  <a:lnTo>
                    <a:pt x="0" y="4171"/>
                  </a:lnTo>
                  <a:lnTo>
                    <a:pt x="0" y="4644"/>
                  </a:lnTo>
                  <a:lnTo>
                    <a:pt x="22" y="4859"/>
                  </a:lnTo>
                  <a:lnTo>
                    <a:pt x="108" y="5053"/>
                  </a:lnTo>
                  <a:lnTo>
                    <a:pt x="194" y="5246"/>
                  </a:lnTo>
                  <a:lnTo>
                    <a:pt x="344" y="5418"/>
                  </a:lnTo>
                  <a:lnTo>
                    <a:pt x="516" y="5590"/>
                  </a:lnTo>
                  <a:lnTo>
                    <a:pt x="731" y="5741"/>
                  </a:lnTo>
                  <a:lnTo>
                    <a:pt x="968" y="5869"/>
                  </a:lnTo>
                  <a:lnTo>
                    <a:pt x="1226" y="5977"/>
                  </a:lnTo>
                  <a:lnTo>
                    <a:pt x="2193" y="6278"/>
                  </a:lnTo>
                  <a:lnTo>
                    <a:pt x="3397" y="6643"/>
                  </a:lnTo>
                  <a:lnTo>
                    <a:pt x="4859" y="7052"/>
                  </a:lnTo>
                  <a:lnTo>
                    <a:pt x="6514" y="7482"/>
                  </a:lnTo>
                  <a:lnTo>
                    <a:pt x="7438" y="7675"/>
                  </a:lnTo>
                  <a:lnTo>
                    <a:pt x="8384" y="7890"/>
                  </a:lnTo>
                  <a:lnTo>
                    <a:pt x="9373" y="8105"/>
                  </a:lnTo>
                  <a:lnTo>
                    <a:pt x="10426" y="8299"/>
                  </a:lnTo>
                  <a:lnTo>
                    <a:pt x="11501" y="8471"/>
                  </a:lnTo>
                  <a:lnTo>
                    <a:pt x="12619" y="8643"/>
                  </a:lnTo>
                  <a:lnTo>
                    <a:pt x="13780" y="8815"/>
                  </a:lnTo>
                  <a:lnTo>
                    <a:pt x="14962" y="8944"/>
                  </a:lnTo>
                  <a:lnTo>
                    <a:pt x="16811" y="2946"/>
                  </a:lnTo>
                  <a:lnTo>
                    <a:pt x="4407" y="65"/>
                  </a:lnTo>
                  <a:lnTo>
                    <a:pt x="4149" y="22"/>
                  </a:lnTo>
                  <a:lnTo>
                    <a:pt x="38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3"/>
            <p:cNvSpPr/>
            <p:nvPr/>
          </p:nvSpPr>
          <p:spPr>
            <a:xfrm>
              <a:off x="6188875" y="-758850"/>
              <a:ext cx="290775" cy="217675"/>
            </a:xfrm>
            <a:custGeom>
              <a:avLst/>
              <a:gdLst/>
              <a:ahLst/>
              <a:cxnLst/>
              <a:rect l="l" t="t" r="r" b="b"/>
              <a:pathLst>
                <a:path w="11631" h="8707" extrusionOk="0">
                  <a:moveTo>
                    <a:pt x="0" y="1"/>
                  </a:moveTo>
                  <a:lnTo>
                    <a:pt x="1247" y="1871"/>
                  </a:lnTo>
                  <a:lnTo>
                    <a:pt x="3526" y="7718"/>
                  </a:lnTo>
                  <a:lnTo>
                    <a:pt x="4988" y="7998"/>
                  </a:lnTo>
                  <a:lnTo>
                    <a:pt x="6514" y="8256"/>
                  </a:lnTo>
                  <a:lnTo>
                    <a:pt x="8126" y="8492"/>
                  </a:lnTo>
                  <a:lnTo>
                    <a:pt x="9803" y="8707"/>
                  </a:lnTo>
                  <a:lnTo>
                    <a:pt x="11630" y="2688"/>
                  </a:lnTo>
                  <a:lnTo>
                    <a:pt x="0"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3"/>
            <p:cNvSpPr/>
            <p:nvPr/>
          </p:nvSpPr>
          <p:spPr>
            <a:xfrm>
              <a:off x="6298500" y="-511625"/>
              <a:ext cx="246700" cy="206925"/>
            </a:xfrm>
            <a:custGeom>
              <a:avLst/>
              <a:gdLst/>
              <a:ahLst/>
              <a:cxnLst/>
              <a:rect l="l" t="t" r="r" b="b"/>
              <a:pathLst>
                <a:path w="9868" h="8277" extrusionOk="0">
                  <a:moveTo>
                    <a:pt x="1" y="0"/>
                  </a:moveTo>
                  <a:lnTo>
                    <a:pt x="2946" y="7524"/>
                  </a:lnTo>
                  <a:lnTo>
                    <a:pt x="4150" y="7739"/>
                  </a:lnTo>
                  <a:lnTo>
                    <a:pt x="5396" y="7933"/>
                  </a:lnTo>
                  <a:lnTo>
                    <a:pt x="6686" y="8126"/>
                  </a:lnTo>
                  <a:lnTo>
                    <a:pt x="8019" y="8277"/>
                  </a:lnTo>
                  <a:lnTo>
                    <a:pt x="9868" y="2279"/>
                  </a:lnTo>
                  <a:lnTo>
                    <a:pt x="1"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3"/>
            <p:cNvSpPr/>
            <p:nvPr/>
          </p:nvSpPr>
          <p:spPr>
            <a:xfrm>
              <a:off x="7983850" y="-790550"/>
              <a:ext cx="702950" cy="257450"/>
            </a:xfrm>
            <a:custGeom>
              <a:avLst/>
              <a:gdLst/>
              <a:ahLst/>
              <a:cxnLst/>
              <a:rect l="l" t="t" r="r" b="b"/>
              <a:pathLst>
                <a:path w="28118" h="10298" extrusionOk="0">
                  <a:moveTo>
                    <a:pt x="19132" y="0"/>
                  </a:move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lnTo>
                    <a:pt x="28118" y="1054"/>
                  </a:lnTo>
                  <a:lnTo>
                    <a:pt x="27194" y="860"/>
                  </a:lnTo>
                  <a:lnTo>
                    <a:pt x="26162" y="688"/>
                  </a:lnTo>
                  <a:lnTo>
                    <a:pt x="24851" y="473"/>
                  </a:lnTo>
                  <a:lnTo>
                    <a:pt x="23346" y="258"/>
                  </a:lnTo>
                  <a:lnTo>
                    <a:pt x="22529" y="172"/>
                  </a:lnTo>
                  <a:lnTo>
                    <a:pt x="21691" y="108"/>
                  </a:lnTo>
                  <a:lnTo>
                    <a:pt x="20852" y="43"/>
                  </a:lnTo>
                  <a:lnTo>
                    <a:pt x="19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3"/>
            <p:cNvSpPr/>
            <p:nvPr/>
          </p:nvSpPr>
          <p:spPr>
            <a:xfrm>
              <a:off x="7983850" y="-790550"/>
              <a:ext cx="702950" cy="257450"/>
            </a:xfrm>
            <a:custGeom>
              <a:avLst/>
              <a:gdLst/>
              <a:ahLst/>
              <a:cxnLst/>
              <a:rect l="l" t="t" r="r" b="b"/>
              <a:pathLst>
                <a:path w="28118" h="10298" fill="none" extrusionOk="0">
                  <a:moveTo>
                    <a:pt x="7997" y="10297"/>
                  </a:moveTo>
                  <a:lnTo>
                    <a:pt x="28118" y="1054"/>
                  </a:lnTo>
                  <a:lnTo>
                    <a:pt x="28118" y="1054"/>
                  </a:lnTo>
                  <a:lnTo>
                    <a:pt x="27194" y="860"/>
                  </a:lnTo>
                  <a:lnTo>
                    <a:pt x="26162" y="688"/>
                  </a:lnTo>
                  <a:lnTo>
                    <a:pt x="24851" y="473"/>
                  </a:lnTo>
                  <a:lnTo>
                    <a:pt x="23346" y="258"/>
                  </a:lnTo>
                  <a:lnTo>
                    <a:pt x="22529" y="172"/>
                  </a:lnTo>
                  <a:lnTo>
                    <a:pt x="21691" y="108"/>
                  </a:lnTo>
                  <a:lnTo>
                    <a:pt x="20852" y="43"/>
                  </a:lnTo>
                  <a:lnTo>
                    <a:pt x="19992" y="0"/>
                  </a:lnTo>
                  <a:lnTo>
                    <a:pt x="19132" y="0"/>
                  </a:lnTo>
                  <a:lnTo>
                    <a:pt x="18316" y="22"/>
                  </a:ln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3"/>
            <p:cNvSpPr/>
            <p:nvPr/>
          </p:nvSpPr>
          <p:spPr>
            <a:xfrm>
              <a:off x="5454775" y="-1404825"/>
              <a:ext cx="2837025" cy="933525"/>
            </a:xfrm>
            <a:custGeom>
              <a:avLst/>
              <a:gdLst/>
              <a:ahLst/>
              <a:cxnLst/>
              <a:rect l="l" t="t" r="r" b="b"/>
              <a:pathLst>
                <a:path w="113481" h="37341" extrusionOk="0">
                  <a:moveTo>
                    <a:pt x="10942" y="1"/>
                  </a:move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6638" y="14962"/>
                  </a:lnTo>
                  <a:lnTo>
                    <a:pt x="21045" y="16489"/>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2404" y="44"/>
                  </a:lnTo>
                  <a:lnTo>
                    <a:pt x="116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3"/>
            <p:cNvSpPr/>
            <p:nvPr/>
          </p:nvSpPr>
          <p:spPr>
            <a:xfrm>
              <a:off x="5454775" y="-1404825"/>
              <a:ext cx="2837025" cy="933525"/>
            </a:xfrm>
            <a:custGeom>
              <a:avLst/>
              <a:gdLst/>
              <a:ahLst/>
              <a:cxnLst/>
              <a:rect l="l" t="t" r="r" b="b"/>
              <a:pathLst>
                <a:path w="113481" h="37341" fill="none" extrusionOk="0">
                  <a:moveTo>
                    <a:pt x="3719" y="2451"/>
                  </a:move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2468" y="13565"/>
                  </a:lnTo>
                  <a:lnTo>
                    <a:pt x="16638" y="14962"/>
                  </a:lnTo>
                  <a:lnTo>
                    <a:pt x="21045" y="16489"/>
                  </a:lnTo>
                  <a:lnTo>
                    <a:pt x="25968" y="18208"/>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3177" y="87"/>
                  </a:lnTo>
                  <a:lnTo>
                    <a:pt x="12404" y="44"/>
                  </a:lnTo>
                  <a:lnTo>
                    <a:pt x="11651" y="1"/>
                  </a:lnTo>
                  <a:lnTo>
                    <a:pt x="10942" y="1"/>
                  </a:ln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3"/>
            <p:cNvSpPr/>
            <p:nvPr/>
          </p:nvSpPr>
          <p:spPr>
            <a:xfrm>
              <a:off x="7617325" y="-1163525"/>
              <a:ext cx="835175" cy="557325"/>
            </a:xfrm>
            <a:custGeom>
              <a:avLst/>
              <a:gdLst/>
              <a:ahLst/>
              <a:cxnLst/>
              <a:rect l="l" t="t" r="r" b="b"/>
              <a:pathLst>
                <a:path w="33407" h="22293" extrusionOk="0">
                  <a:moveTo>
                    <a:pt x="25646" y="1"/>
                  </a:moveTo>
                  <a:lnTo>
                    <a:pt x="3548" y="13759"/>
                  </a:lnTo>
                  <a:lnTo>
                    <a:pt x="1" y="13759"/>
                  </a:lnTo>
                  <a:lnTo>
                    <a:pt x="1699" y="14640"/>
                  </a:lnTo>
                  <a:lnTo>
                    <a:pt x="3440" y="15521"/>
                  </a:lnTo>
                  <a:lnTo>
                    <a:pt x="5181" y="16360"/>
                  </a:lnTo>
                  <a:lnTo>
                    <a:pt x="6901" y="17155"/>
                  </a:lnTo>
                  <a:lnTo>
                    <a:pt x="8578" y="17886"/>
                  </a:lnTo>
                  <a:lnTo>
                    <a:pt x="10212" y="18595"/>
                  </a:lnTo>
                  <a:lnTo>
                    <a:pt x="11759" y="19262"/>
                  </a:lnTo>
                  <a:lnTo>
                    <a:pt x="13243" y="19864"/>
                  </a:lnTo>
                  <a:lnTo>
                    <a:pt x="15844" y="20874"/>
                  </a:lnTo>
                  <a:lnTo>
                    <a:pt x="17886" y="21648"/>
                  </a:lnTo>
                  <a:lnTo>
                    <a:pt x="19219" y="22121"/>
                  </a:lnTo>
                  <a:lnTo>
                    <a:pt x="19692" y="22293"/>
                  </a:lnTo>
                  <a:lnTo>
                    <a:pt x="33406" y="2000"/>
                  </a:lnTo>
                  <a:lnTo>
                    <a:pt x="256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3"/>
            <p:cNvSpPr/>
            <p:nvPr/>
          </p:nvSpPr>
          <p:spPr>
            <a:xfrm>
              <a:off x="6672000" y="-1447800"/>
              <a:ext cx="1656900" cy="461650"/>
            </a:xfrm>
            <a:custGeom>
              <a:avLst/>
              <a:gdLst/>
              <a:ahLst/>
              <a:cxnLst/>
              <a:rect l="l" t="t" r="r" b="b"/>
              <a:pathLst>
                <a:path w="66276" h="18466" extrusionOk="0">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3"/>
            <p:cNvSpPr/>
            <p:nvPr/>
          </p:nvSpPr>
          <p:spPr>
            <a:xfrm>
              <a:off x="5536975" y="-1344100"/>
              <a:ext cx="50550" cy="59700"/>
            </a:xfrm>
            <a:custGeom>
              <a:avLst/>
              <a:gdLst/>
              <a:ahLst/>
              <a:cxnLst/>
              <a:rect l="l" t="t" r="r" b="b"/>
              <a:pathLst>
                <a:path w="2022" h="2388" extrusionOk="0">
                  <a:moveTo>
                    <a:pt x="882" y="1"/>
                  </a:moveTo>
                  <a:lnTo>
                    <a:pt x="796" y="108"/>
                  </a:lnTo>
                  <a:lnTo>
                    <a:pt x="710" y="216"/>
                  </a:lnTo>
                  <a:lnTo>
                    <a:pt x="646" y="280"/>
                  </a:lnTo>
                  <a:lnTo>
                    <a:pt x="302" y="495"/>
                  </a:lnTo>
                  <a:lnTo>
                    <a:pt x="1" y="667"/>
                  </a:lnTo>
                  <a:lnTo>
                    <a:pt x="65" y="839"/>
                  </a:lnTo>
                  <a:lnTo>
                    <a:pt x="130" y="1033"/>
                  </a:lnTo>
                  <a:lnTo>
                    <a:pt x="259" y="1248"/>
                  </a:lnTo>
                  <a:lnTo>
                    <a:pt x="431" y="1527"/>
                  </a:lnTo>
                  <a:lnTo>
                    <a:pt x="646" y="1807"/>
                  </a:lnTo>
                  <a:lnTo>
                    <a:pt x="796" y="1957"/>
                  </a:lnTo>
                  <a:lnTo>
                    <a:pt x="947" y="2086"/>
                  </a:lnTo>
                  <a:lnTo>
                    <a:pt x="1119" y="2237"/>
                  </a:lnTo>
                  <a:lnTo>
                    <a:pt x="1312" y="2387"/>
                  </a:lnTo>
                  <a:lnTo>
                    <a:pt x="2022" y="1506"/>
                  </a:lnTo>
                  <a:lnTo>
                    <a:pt x="1871" y="1334"/>
                  </a:lnTo>
                  <a:lnTo>
                    <a:pt x="1527" y="925"/>
                  </a:lnTo>
                  <a:lnTo>
                    <a:pt x="1334" y="689"/>
                  </a:lnTo>
                  <a:lnTo>
                    <a:pt x="1140" y="431"/>
                  </a:lnTo>
                  <a:lnTo>
                    <a:pt x="990" y="194"/>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3"/>
            <p:cNvSpPr/>
            <p:nvPr/>
          </p:nvSpPr>
          <p:spPr>
            <a:xfrm>
              <a:off x="5628875" y="-1247350"/>
              <a:ext cx="51625" cy="93000"/>
            </a:xfrm>
            <a:custGeom>
              <a:avLst/>
              <a:gdLst/>
              <a:ahLst/>
              <a:cxnLst/>
              <a:rect l="l" t="t" r="r" b="b"/>
              <a:pathLst>
                <a:path w="2065" h="3720" extrusionOk="0">
                  <a:moveTo>
                    <a:pt x="732" y="0"/>
                  </a:moveTo>
                  <a:lnTo>
                    <a:pt x="646" y="22"/>
                  </a:lnTo>
                  <a:lnTo>
                    <a:pt x="560" y="65"/>
                  </a:lnTo>
                  <a:lnTo>
                    <a:pt x="495" y="108"/>
                  </a:lnTo>
                  <a:lnTo>
                    <a:pt x="452" y="172"/>
                  </a:lnTo>
                  <a:lnTo>
                    <a:pt x="409" y="237"/>
                  </a:lnTo>
                  <a:lnTo>
                    <a:pt x="388" y="323"/>
                  </a:lnTo>
                  <a:lnTo>
                    <a:pt x="1" y="2881"/>
                  </a:lnTo>
                  <a:lnTo>
                    <a:pt x="1" y="3010"/>
                  </a:lnTo>
                  <a:lnTo>
                    <a:pt x="44" y="3117"/>
                  </a:lnTo>
                  <a:lnTo>
                    <a:pt x="108" y="3225"/>
                  </a:lnTo>
                  <a:lnTo>
                    <a:pt x="194" y="3289"/>
                  </a:lnTo>
                  <a:lnTo>
                    <a:pt x="1076" y="3698"/>
                  </a:lnTo>
                  <a:lnTo>
                    <a:pt x="1162" y="3719"/>
                  </a:lnTo>
                  <a:lnTo>
                    <a:pt x="1334" y="3719"/>
                  </a:lnTo>
                  <a:lnTo>
                    <a:pt x="1398" y="3698"/>
                  </a:lnTo>
                  <a:lnTo>
                    <a:pt x="1484" y="3633"/>
                  </a:lnTo>
                  <a:lnTo>
                    <a:pt x="1527" y="3590"/>
                  </a:lnTo>
                  <a:lnTo>
                    <a:pt x="1570" y="3504"/>
                  </a:lnTo>
                  <a:lnTo>
                    <a:pt x="1592" y="3418"/>
                  </a:lnTo>
                  <a:lnTo>
                    <a:pt x="2065" y="817"/>
                  </a:lnTo>
                  <a:lnTo>
                    <a:pt x="2065" y="688"/>
                  </a:lnTo>
                  <a:lnTo>
                    <a:pt x="2022" y="581"/>
                  </a:lnTo>
                  <a:lnTo>
                    <a:pt x="1936" y="473"/>
                  </a:lnTo>
                  <a:lnTo>
                    <a:pt x="1828" y="409"/>
                  </a:lnTo>
                  <a:lnTo>
                    <a:pt x="882" y="43"/>
                  </a:lnTo>
                  <a:lnTo>
                    <a:pt x="818" y="22"/>
                  </a:lnTo>
                  <a:lnTo>
                    <a:pt x="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3"/>
            <p:cNvSpPr/>
            <p:nvPr/>
          </p:nvSpPr>
          <p:spPr>
            <a:xfrm>
              <a:off x="5628875" y="-1247350"/>
              <a:ext cx="51625" cy="93000"/>
            </a:xfrm>
            <a:custGeom>
              <a:avLst/>
              <a:gdLst/>
              <a:ahLst/>
              <a:cxnLst/>
              <a:rect l="l" t="t" r="r" b="b"/>
              <a:pathLst>
                <a:path w="2065" h="3720" fill="none" extrusionOk="0">
                  <a:moveTo>
                    <a:pt x="1828" y="409"/>
                  </a:moveTo>
                  <a:lnTo>
                    <a:pt x="882" y="43"/>
                  </a:lnTo>
                  <a:lnTo>
                    <a:pt x="882" y="43"/>
                  </a:lnTo>
                  <a:lnTo>
                    <a:pt x="818" y="22"/>
                  </a:lnTo>
                  <a:lnTo>
                    <a:pt x="732" y="0"/>
                  </a:lnTo>
                  <a:lnTo>
                    <a:pt x="646" y="22"/>
                  </a:lnTo>
                  <a:lnTo>
                    <a:pt x="560" y="65"/>
                  </a:lnTo>
                  <a:lnTo>
                    <a:pt x="495" y="108"/>
                  </a:lnTo>
                  <a:lnTo>
                    <a:pt x="452" y="172"/>
                  </a:lnTo>
                  <a:lnTo>
                    <a:pt x="409" y="237"/>
                  </a:lnTo>
                  <a:lnTo>
                    <a:pt x="388" y="323"/>
                  </a:lnTo>
                  <a:lnTo>
                    <a:pt x="1" y="2881"/>
                  </a:lnTo>
                  <a:lnTo>
                    <a:pt x="1" y="2881"/>
                  </a:lnTo>
                  <a:lnTo>
                    <a:pt x="1" y="3010"/>
                  </a:lnTo>
                  <a:lnTo>
                    <a:pt x="44" y="3117"/>
                  </a:lnTo>
                  <a:lnTo>
                    <a:pt x="108" y="3225"/>
                  </a:lnTo>
                  <a:lnTo>
                    <a:pt x="194" y="3289"/>
                  </a:lnTo>
                  <a:lnTo>
                    <a:pt x="1076" y="3698"/>
                  </a:lnTo>
                  <a:lnTo>
                    <a:pt x="1076" y="3698"/>
                  </a:lnTo>
                  <a:lnTo>
                    <a:pt x="1162" y="3719"/>
                  </a:lnTo>
                  <a:lnTo>
                    <a:pt x="1248" y="3719"/>
                  </a:lnTo>
                  <a:lnTo>
                    <a:pt x="1334" y="3719"/>
                  </a:lnTo>
                  <a:lnTo>
                    <a:pt x="1398" y="3698"/>
                  </a:lnTo>
                  <a:lnTo>
                    <a:pt x="1484" y="3633"/>
                  </a:lnTo>
                  <a:lnTo>
                    <a:pt x="1527" y="3590"/>
                  </a:lnTo>
                  <a:lnTo>
                    <a:pt x="1570" y="3504"/>
                  </a:lnTo>
                  <a:lnTo>
                    <a:pt x="1592" y="3418"/>
                  </a:lnTo>
                  <a:lnTo>
                    <a:pt x="2065" y="817"/>
                  </a:lnTo>
                  <a:lnTo>
                    <a:pt x="2065" y="817"/>
                  </a:lnTo>
                  <a:lnTo>
                    <a:pt x="2065" y="688"/>
                  </a:lnTo>
                  <a:lnTo>
                    <a:pt x="2022" y="581"/>
                  </a:lnTo>
                  <a:lnTo>
                    <a:pt x="1936" y="473"/>
                  </a:lnTo>
                  <a:lnTo>
                    <a:pt x="1828" y="409"/>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3"/>
            <p:cNvSpPr/>
            <p:nvPr/>
          </p:nvSpPr>
          <p:spPr>
            <a:xfrm>
              <a:off x="5701975" y="-1192550"/>
              <a:ext cx="23125" cy="27450"/>
            </a:xfrm>
            <a:custGeom>
              <a:avLst/>
              <a:gdLst/>
              <a:ahLst/>
              <a:cxnLst/>
              <a:rect l="l" t="t" r="r" b="b"/>
              <a:pathLst>
                <a:path w="925" h="1098" extrusionOk="0">
                  <a:moveTo>
                    <a:pt x="237" y="1"/>
                  </a:moveTo>
                  <a:lnTo>
                    <a:pt x="151" y="22"/>
                  </a:lnTo>
                  <a:lnTo>
                    <a:pt x="108" y="87"/>
                  </a:lnTo>
                  <a:lnTo>
                    <a:pt x="65" y="151"/>
                  </a:lnTo>
                  <a:lnTo>
                    <a:pt x="0" y="710"/>
                  </a:lnTo>
                  <a:lnTo>
                    <a:pt x="0" y="775"/>
                  </a:lnTo>
                  <a:lnTo>
                    <a:pt x="22" y="818"/>
                  </a:lnTo>
                  <a:lnTo>
                    <a:pt x="65" y="861"/>
                  </a:lnTo>
                  <a:lnTo>
                    <a:pt x="108" y="882"/>
                  </a:lnTo>
                  <a:lnTo>
                    <a:pt x="559" y="1076"/>
                  </a:lnTo>
                  <a:lnTo>
                    <a:pt x="645" y="1097"/>
                  </a:lnTo>
                  <a:lnTo>
                    <a:pt x="731" y="1054"/>
                  </a:lnTo>
                  <a:lnTo>
                    <a:pt x="796" y="1011"/>
                  </a:lnTo>
                  <a:lnTo>
                    <a:pt x="817" y="925"/>
                  </a:lnTo>
                  <a:lnTo>
                    <a:pt x="925" y="366"/>
                  </a:lnTo>
                  <a:lnTo>
                    <a:pt x="903" y="302"/>
                  </a:lnTo>
                  <a:lnTo>
                    <a:pt x="903" y="259"/>
                  </a:lnTo>
                  <a:lnTo>
                    <a:pt x="860" y="194"/>
                  </a:lnTo>
                  <a:lnTo>
                    <a:pt x="796" y="173"/>
                  </a:lnTo>
                  <a:lnTo>
                    <a:pt x="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3"/>
            <p:cNvSpPr/>
            <p:nvPr/>
          </p:nvSpPr>
          <p:spPr>
            <a:xfrm>
              <a:off x="5701975" y="-1192550"/>
              <a:ext cx="23125" cy="27450"/>
            </a:xfrm>
            <a:custGeom>
              <a:avLst/>
              <a:gdLst/>
              <a:ahLst/>
              <a:cxnLst/>
              <a:rect l="l" t="t" r="r" b="b"/>
              <a:pathLst>
                <a:path w="925" h="1098" fill="none" extrusionOk="0">
                  <a:moveTo>
                    <a:pt x="796" y="173"/>
                  </a:moveTo>
                  <a:lnTo>
                    <a:pt x="323" y="1"/>
                  </a:lnTo>
                  <a:lnTo>
                    <a:pt x="323" y="1"/>
                  </a:lnTo>
                  <a:lnTo>
                    <a:pt x="237" y="1"/>
                  </a:lnTo>
                  <a:lnTo>
                    <a:pt x="151" y="22"/>
                  </a:lnTo>
                  <a:lnTo>
                    <a:pt x="108" y="87"/>
                  </a:lnTo>
                  <a:lnTo>
                    <a:pt x="65" y="151"/>
                  </a:lnTo>
                  <a:lnTo>
                    <a:pt x="0" y="710"/>
                  </a:lnTo>
                  <a:lnTo>
                    <a:pt x="0" y="710"/>
                  </a:lnTo>
                  <a:lnTo>
                    <a:pt x="0" y="775"/>
                  </a:lnTo>
                  <a:lnTo>
                    <a:pt x="22" y="818"/>
                  </a:lnTo>
                  <a:lnTo>
                    <a:pt x="65" y="861"/>
                  </a:lnTo>
                  <a:lnTo>
                    <a:pt x="108" y="882"/>
                  </a:lnTo>
                  <a:lnTo>
                    <a:pt x="559" y="1076"/>
                  </a:lnTo>
                  <a:lnTo>
                    <a:pt x="559" y="1076"/>
                  </a:lnTo>
                  <a:lnTo>
                    <a:pt x="645" y="1097"/>
                  </a:lnTo>
                  <a:lnTo>
                    <a:pt x="731" y="1054"/>
                  </a:lnTo>
                  <a:lnTo>
                    <a:pt x="796" y="1011"/>
                  </a:lnTo>
                  <a:lnTo>
                    <a:pt x="817" y="925"/>
                  </a:lnTo>
                  <a:lnTo>
                    <a:pt x="925" y="366"/>
                  </a:lnTo>
                  <a:lnTo>
                    <a:pt x="925" y="366"/>
                  </a:lnTo>
                  <a:lnTo>
                    <a:pt x="903" y="302"/>
                  </a:lnTo>
                  <a:lnTo>
                    <a:pt x="903" y="259"/>
                  </a:lnTo>
                  <a:lnTo>
                    <a:pt x="860" y="194"/>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3"/>
            <p:cNvSpPr/>
            <p:nvPr/>
          </p:nvSpPr>
          <p:spPr>
            <a:xfrm>
              <a:off x="5730450" y="-1181800"/>
              <a:ext cx="22600" cy="27450"/>
            </a:xfrm>
            <a:custGeom>
              <a:avLst/>
              <a:gdLst/>
              <a:ahLst/>
              <a:cxnLst/>
              <a:rect l="l" t="t" r="r" b="b"/>
              <a:pathLst>
                <a:path w="904" h="1098" extrusionOk="0">
                  <a:moveTo>
                    <a:pt x="237" y="1"/>
                  </a:moveTo>
                  <a:lnTo>
                    <a:pt x="151" y="44"/>
                  </a:lnTo>
                  <a:lnTo>
                    <a:pt x="108" y="87"/>
                  </a:lnTo>
                  <a:lnTo>
                    <a:pt x="65" y="173"/>
                  </a:lnTo>
                  <a:lnTo>
                    <a:pt x="1" y="710"/>
                  </a:lnTo>
                  <a:lnTo>
                    <a:pt x="1" y="775"/>
                  </a:lnTo>
                  <a:lnTo>
                    <a:pt x="22" y="818"/>
                  </a:lnTo>
                  <a:lnTo>
                    <a:pt x="65" y="861"/>
                  </a:lnTo>
                  <a:lnTo>
                    <a:pt x="108" y="904"/>
                  </a:lnTo>
                  <a:lnTo>
                    <a:pt x="560" y="1076"/>
                  </a:lnTo>
                  <a:lnTo>
                    <a:pt x="646" y="1097"/>
                  </a:lnTo>
                  <a:lnTo>
                    <a:pt x="732" y="1076"/>
                  </a:lnTo>
                  <a:lnTo>
                    <a:pt x="775" y="1011"/>
                  </a:lnTo>
                  <a:lnTo>
                    <a:pt x="818" y="947"/>
                  </a:lnTo>
                  <a:lnTo>
                    <a:pt x="904" y="366"/>
                  </a:lnTo>
                  <a:lnTo>
                    <a:pt x="904" y="323"/>
                  </a:lnTo>
                  <a:lnTo>
                    <a:pt x="882" y="259"/>
                  </a:lnTo>
                  <a:lnTo>
                    <a:pt x="861" y="216"/>
                  </a:lnTo>
                  <a:lnTo>
                    <a:pt x="796" y="173"/>
                  </a:lnTo>
                  <a:lnTo>
                    <a:pt x="323" y="22"/>
                  </a:lnTo>
                  <a:lnTo>
                    <a:pt x="2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3"/>
            <p:cNvSpPr/>
            <p:nvPr/>
          </p:nvSpPr>
          <p:spPr>
            <a:xfrm>
              <a:off x="5730450" y="-1181800"/>
              <a:ext cx="22600" cy="27450"/>
            </a:xfrm>
            <a:custGeom>
              <a:avLst/>
              <a:gdLst/>
              <a:ahLst/>
              <a:cxnLst/>
              <a:rect l="l" t="t" r="r" b="b"/>
              <a:pathLst>
                <a:path w="904" h="1098" fill="none" extrusionOk="0">
                  <a:moveTo>
                    <a:pt x="796" y="173"/>
                  </a:moveTo>
                  <a:lnTo>
                    <a:pt x="323" y="22"/>
                  </a:lnTo>
                  <a:lnTo>
                    <a:pt x="323" y="22"/>
                  </a:lnTo>
                  <a:lnTo>
                    <a:pt x="237" y="1"/>
                  </a:lnTo>
                  <a:lnTo>
                    <a:pt x="151"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75" y="1011"/>
                  </a:lnTo>
                  <a:lnTo>
                    <a:pt x="818" y="947"/>
                  </a:lnTo>
                  <a:lnTo>
                    <a:pt x="904" y="366"/>
                  </a:lnTo>
                  <a:lnTo>
                    <a:pt x="904" y="366"/>
                  </a:lnTo>
                  <a:lnTo>
                    <a:pt x="904" y="323"/>
                  </a:lnTo>
                  <a:lnTo>
                    <a:pt x="882" y="259"/>
                  </a:lnTo>
                  <a:lnTo>
                    <a:pt x="861" y="216"/>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3"/>
            <p:cNvSpPr/>
            <p:nvPr/>
          </p:nvSpPr>
          <p:spPr>
            <a:xfrm>
              <a:off x="5758950" y="-1170500"/>
              <a:ext cx="22575" cy="26900"/>
            </a:xfrm>
            <a:custGeom>
              <a:avLst/>
              <a:gdLst/>
              <a:ahLst/>
              <a:cxnLst/>
              <a:rect l="l" t="t" r="r" b="b"/>
              <a:pathLst>
                <a:path w="903" h="1076" extrusionOk="0">
                  <a:moveTo>
                    <a:pt x="237" y="0"/>
                  </a:moveTo>
                  <a:lnTo>
                    <a:pt x="151" y="22"/>
                  </a:lnTo>
                  <a:lnTo>
                    <a:pt x="86" y="86"/>
                  </a:lnTo>
                  <a:lnTo>
                    <a:pt x="65" y="151"/>
                  </a:lnTo>
                  <a:lnTo>
                    <a:pt x="0" y="710"/>
                  </a:lnTo>
                  <a:lnTo>
                    <a:pt x="0" y="753"/>
                  </a:lnTo>
                  <a:lnTo>
                    <a:pt x="22" y="817"/>
                  </a:lnTo>
                  <a:lnTo>
                    <a:pt x="65" y="860"/>
                  </a:lnTo>
                  <a:lnTo>
                    <a:pt x="108" y="882"/>
                  </a:lnTo>
                  <a:lnTo>
                    <a:pt x="559" y="1075"/>
                  </a:lnTo>
                  <a:lnTo>
                    <a:pt x="645" y="1075"/>
                  </a:lnTo>
                  <a:lnTo>
                    <a:pt x="710" y="1054"/>
                  </a:lnTo>
                  <a:lnTo>
                    <a:pt x="774" y="1011"/>
                  </a:lnTo>
                  <a:lnTo>
                    <a:pt x="817" y="925"/>
                  </a:lnTo>
                  <a:lnTo>
                    <a:pt x="903" y="366"/>
                  </a:lnTo>
                  <a:lnTo>
                    <a:pt x="903" y="301"/>
                  </a:lnTo>
                  <a:lnTo>
                    <a:pt x="881" y="237"/>
                  </a:lnTo>
                  <a:lnTo>
                    <a:pt x="838" y="194"/>
                  </a:lnTo>
                  <a:lnTo>
                    <a:pt x="795" y="172"/>
                  </a:lnTo>
                  <a:lnTo>
                    <a:pt x="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3"/>
            <p:cNvSpPr/>
            <p:nvPr/>
          </p:nvSpPr>
          <p:spPr>
            <a:xfrm>
              <a:off x="5758950" y="-1170500"/>
              <a:ext cx="22575" cy="26900"/>
            </a:xfrm>
            <a:custGeom>
              <a:avLst/>
              <a:gdLst/>
              <a:ahLst/>
              <a:cxnLst/>
              <a:rect l="l" t="t" r="r" b="b"/>
              <a:pathLst>
                <a:path w="903" h="1076" fill="none" extrusionOk="0">
                  <a:moveTo>
                    <a:pt x="795" y="172"/>
                  </a:moveTo>
                  <a:lnTo>
                    <a:pt x="323" y="0"/>
                  </a:lnTo>
                  <a:lnTo>
                    <a:pt x="323" y="0"/>
                  </a:lnTo>
                  <a:lnTo>
                    <a:pt x="237" y="0"/>
                  </a:lnTo>
                  <a:lnTo>
                    <a:pt x="151" y="22"/>
                  </a:lnTo>
                  <a:lnTo>
                    <a:pt x="86" y="86"/>
                  </a:lnTo>
                  <a:lnTo>
                    <a:pt x="65" y="151"/>
                  </a:lnTo>
                  <a:lnTo>
                    <a:pt x="0" y="710"/>
                  </a:lnTo>
                  <a:lnTo>
                    <a:pt x="0" y="710"/>
                  </a:lnTo>
                  <a:lnTo>
                    <a:pt x="0" y="753"/>
                  </a:lnTo>
                  <a:lnTo>
                    <a:pt x="22" y="817"/>
                  </a:lnTo>
                  <a:lnTo>
                    <a:pt x="65" y="860"/>
                  </a:lnTo>
                  <a:lnTo>
                    <a:pt x="108" y="882"/>
                  </a:lnTo>
                  <a:lnTo>
                    <a:pt x="559" y="1075"/>
                  </a:lnTo>
                  <a:lnTo>
                    <a:pt x="559" y="1075"/>
                  </a:lnTo>
                  <a:lnTo>
                    <a:pt x="645" y="1075"/>
                  </a:lnTo>
                  <a:lnTo>
                    <a:pt x="710" y="1054"/>
                  </a:lnTo>
                  <a:lnTo>
                    <a:pt x="774" y="1011"/>
                  </a:lnTo>
                  <a:lnTo>
                    <a:pt x="817" y="925"/>
                  </a:lnTo>
                  <a:lnTo>
                    <a:pt x="903" y="366"/>
                  </a:lnTo>
                  <a:lnTo>
                    <a:pt x="903" y="366"/>
                  </a:lnTo>
                  <a:lnTo>
                    <a:pt x="903" y="301"/>
                  </a:lnTo>
                  <a:lnTo>
                    <a:pt x="881" y="237"/>
                  </a:lnTo>
                  <a:lnTo>
                    <a:pt x="838" y="194"/>
                  </a:lnTo>
                  <a:lnTo>
                    <a:pt x="795"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3"/>
            <p:cNvSpPr/>
            <p:nvPr/>
          </p:nvSpPr>
          <p:spPr>
            <a:xfrm>
              <a:off x="5787425" y="-1159750"/>
              <a:ext cx="22600" cy="27425"/>
            </a:xfrm>
            <a:custGeom>
              <a:avLst/>
              <a:gdLst/>
              <a:ahLst/>
              <a:cxnLst/>
              <a:rect l="l" t="t" r="r" b="b"/>
              <a:pathLst>
                <a:path w="904" h="1097" extrusionOk="0">
                  <a:moveTo>
                    <a:pt x="237" y="0"/>
                  </a:moveTo>
                  <a:lnTo>
                    <a:pt x="151" y="43"/>
                  </a:lnTo>
                  <a:lnTo>
                    <a:pt x="86" y="86"/>
                  </a:lnTo>
                  <a:lnTo>
                    <a:pt x="65" y="172"/>
                  </a:lnTo>
                  <a:lnTo>
                    <a:pt x="0" y="710"/>
                  </a:lnTo>
                  <a:lnTo>
                    <a:pt x="0" y="774"/>
                  </a:lnTo>
                  <a:lnTo>
                    <a:pt x="22" y="817"/>
                  </a:lnTo>
                  <a:lnTo>
                    <a:pt x="65" y="860"/>
                  </a:lnTo>
                  <a:lnTo>
                    <a:pt x="108" y="903"/>
                  </a:lnTo>
                  <a:lnTo>
                    <a:pt x="559" y="1075"/>
                  </a:lnTo>
                  <a:lnTo>
                    <a:pt x="645" y="1097"/>
                  </a:lnTo>
                  <a:lnTo>
                    <a:pt x="710" y="1075"/>
                  </a:lnTo>
                  <a:lnTo>
                    <a:pt x="774" y="1011"/>
                  </a:lnTo>
                  <a:lnTo>
                    <a:pt x="817" y="946"/>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3"/>
            <p:cNvSpPr/>
            <p:nvPr/>
          </p:nvSpPr>
          <p:spPr>
            <a:xfrm>
              <a:off x="5787425" y="-1159750"/>
              <a:ext cx="22600" cy="27425"/>
            </a:xfrm>
            <a:custGeom>
              <a:avLst/>
              <a:gdLst/>
              <a:ahLst/>
              <a:cxnLst/>
              <a:rect l="l" t="t" r="r" b="b"/>
              <a:pathLst>
                <a:path w="904" h="1097" fill="none" extrusionOk="0">
                  <a:moveTo>
                    <a:pt x="796" y="172"/>
                  </a:moveTo>
                  <a:lnTo>
                    <a:pt x="323" y="22"/>
                  </a:lnTo>
                  <a:lnTo>
                    <a:pt x="323" y="22"/>
                  </a:lnTo>
                  <a:lnTo>
                    <a:pt x="237" y="0"/>
                  </a:lnTo>
                  <a:lnTo>
                    <a:pt x="151" y="43"/>
                  </a:lnTo>
                  <a:lnTo>
                    <a:pt x="86" y="86"/>
                  </a:lnTo>
                  <a:lnTo>
                    <a:pt x="65" y="172"/>
                  </a:lnTo>
                  <a:lnTo>
                    <a:pt x="0" y="710"/>
                  </a:lnTo>
                  <a:lnTo>
                    <a:pt x="0" y="710"/>
                  </a:lnTo>
                  <a:lnTo>
                    <a:pt x="0" y="774"/>
                  </a:lnTo>
                  <a:lnTo>
                    <a:pt x="22" y="817"/>
                  </a:lnTo>
                  <a:lnTo>
                    <a:pt x="65" y="860"/>
                  </a:lnTo>
                  <a:lnTo>
                    <a:pt x="108" y="903"/>
                  </a:lnTo>
                  <a:lnTo>
                    <a:pt x="559" y="1075"/>
                  </a:lnTo>
                  <a:lnTo>
                    <a:pt x="559" y="1075"/>
                  </a:lnTo>
                  <a:lnTo>
                    <a:pt x="645" y="1097"/>
                  </a:lnTo>
                  <a:lnTo>
                    <a:pt x="710" y="1075"/>
                  </a:lnTo>
                  <a:lnTo>
                    <a:pt x="774" y="1011"/>
                  </a:lnTo>
                  <a:lnTo>
                    <a:pt x="817" y="946"/>
                  </a:lnTo>
                  <a:lnTo>
                    <a:pt x="903" y="366"/>
                  </a:lnTo>
                  <a:lnTo>
                    <a:pt x="903" y="366"/>
                  </a:lnTo>
                  <a:lnTo>
                    <a:pt x="903" y="301"/>
                  </a:lnTo>
                  <a:lnTo>
                    <a:pt x="882" y="258"/>
                  </a:lnTo>
                  <a:lnTo>
                    <a:pt x="839" y="215"/>
                  </a:lnTo>
                  <a:lnTo>
                    <a:pt x="796"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3"/>
            <p:cNvSpPr/>
            <p:nvPr/>
          </p:nvSpPr>
          <p:spPr>
            <a:xfrm>
              <a:off x="5815900" y="-1148475"/>
              <a:ext cx="22600" cy="26900"/>
            </a:xfrm>
            <a:custGeom>
              <a:avLst/>
              <a:gdLst/>
              <a:ahLst/>
              <a:cxnLst/>
              <a:rect l="l" t="t" r="r" b="b"/>
              <a:pathLst>
                <a:path w="904" h="1076" extrusionOk="0">
                  <a:moveTo>
                    <a:pt x="237" y="1"/>
                  </a:moveTo>
                  <a:lnTo>
                    <a:pt x="151" y="22"/>
                  </a:lnTo>
                  <a:lnTo>
                    <a:pt x="87" y="87"/>
                  </a:lnTo>
                  <a:lnTo>
                    <a:pt x="65" y="151"/>
                  </a:lnTo>
                  <a:lnTo>
                    <a:pt x="1" y="710"/>
                  </a:lnTo>
                  <a:lnTo>
                    <a:pt x="1" y="753"/>
                  </a:lnTo>
                  <a:lnTo>
                    <a:pt x="22" y="818"/>
                  </a:lnTo>
                  <a:lnTo>
                    <a:pt x="65" y="861"/>
                  </a:lnTo>
                  <a:lnTo>
                    <a:pt x="108" y="882"/>
                  </a:lnTo>
                  <a:lnTo>
                    <a:pt x="538" y="1076"/>
                  </a:lnTo>
                  <a:lnTo>
                    <a:pt x="624" y="1076"/>
                  </a:lnTo>
                  <a:lnTo>
                    <a:pt x="710" y="1054"/>
                  </a:lnTo>
                  <a:lnTo>
                    <a:pt x="775" y="1011"/>
                  </a:lnTo>
                  <a:lnTo>
                    <a:pt x="818" y="925"/>
                  </a:lnTo>
                  <a:lnTo>
                    <a:pt x="904" y="366"/>
                  </a:lnTo>
                  <a:lnTo>
                    <a:pt x="904" y="302"/>
                  </a:lnTo>
                  <a:lnTo>
                    <a:pt x="882" y="237"/>
                  </a:lnTo>
                  <a:lnTo>
                    <a:pt x="839" y="194"/>
                  </a:lnTo>
                  <a:lnTo>
                    <a:pt x="796" y="173"/>
                  </a:lnTo>
                  <a:lnTo>
                    <a:pt x="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3"/>
            <p:cNvSpPr/>
            <p:nvPr/>
          </p:nvSpPr>
          <p:spPr>
            <a:xfrm>
              <a:off x="5815900" y="-1148475"/>
              <a:ext cx="22600" cy="26900"/>
            </a:xfrm>
            <a:custGeom>
              <a:avLst/>
              <a:gdLst/>
              <a:ahLst/>
              <a:cxnLst/>
              <a:rect l="l" t="t" r="r" b="b"/>
              <a:pathLst>
                <a:path w="904" h="1076" fill="none" extrusionOk="0">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38" y="1076"/>
                  </a:lnTo>
                  <a:lnTo>
                    <a:pt x="538" y="1076"/>
                  </a:lnTo>
                  <a:lnTo>
                    <a:pt x="624" y="1076"/>
                  </a:lnTo>
                  <a:lnTo>
                    <a:pt x="710" y="1054"/>
                  </a:lnTo>
                  <a:lnTo>
                    <a:pt x="775" y="1011"/>
                  </a:lnTo>
                  <a:lnTo>
                    <a:pt x="818" y="925"/>
                  </a:lnTo>
                  <a:lnTo>
                    <a:pt x="904" y="366"/>
                  </a:lnTo>
                  <a:lnTo>
                    <a:pt x="904" y="366"/>
                  </a:lnTo>
                  <a:lnTo>
                    <a:pt x="904" y="302"/>
                  </a:lnTo>
                  <a:lnTo>
                    <a:pt x="882" y="237"/>
                  </a:lnTo>
                  <a:lnTo>
                    <a:pt x="839" y="194"/>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3"/>
            <p:cNvSpPr/>
            <p:nvPr/>
          </p:nvSpPr>
          <p:spPr>
            <a:xfrm>
              <a:off x="5844400" y="-1137725"/>
              <a:ext cx="22575" cy="27425"/>
            </a:xfrm>
            <a:custGeom>
              <a:avLst/>
              <a:gdLst/>
              <a:ahLst/>
              <a:cxnLst/>
              <a:rect l="l" t="t" r="r" b="b"/>
              <a:pathLst>
                <a:path w="903" h="1097" extrusionOk="0">
                  <a:moveTo>
                    <a:pt x="237" y="1"/>
                  </a:moveTo>
                  <a:lnTo>
                    <a:pt x="151" y="22"/>
                  </a:lnTo>
                  <a:lnTo>
                    <a:pt x="86" y="87"/>
                  </a:lnTo>
                  <a:lnTo>
                    <a:pt x="65" y="173"/>
                  </a:lnTo>
                  <a:lnTo>
                    <a:pt x="0" y="710"/>
                  </a:lnTo>
                  <a:lnTo>
                    <a:pt x="0" y="774"/>
                  </a:lnTo>
                  <a:lnTo>
                    <a:pt x="22" y="817"/>
                  </a:lnTo>
                  <a:lnTo>
                    <a:pt x="43" y="860"/>
                  </a:lnTo>
                  <a:lnTo>
                    <a:pt x="108" y="903"/>
                  </a:lnTo>
                  <a:lnTo>
                    <a:pt x="538" y="1075"/>
                  </a:lnTo>
                  <a:lnTo>
                    <a:pt x="623" y="1097"/>
                  </a:lnTo>
                  <a:lnTo>
                    <a:pt x="709" y="1075"/>
                  </a:lnTo>
                  <a:lnTo>
                    <a:pt x="774" y="1011"/>
                  </a:lnTo>
                  <a:lnTo>
                    <a:pt x="817" y="925"/>
                  </a:lnTo>
                  <a:lnTo>
                    <a:pt x="903" y="366"/>
                  </a:lnTo>
                  <a:lnTo>
                    <a:pt x="903" y="302"/>
                  </a:lnTo>
                  <a:lnTo>
                    <a:pt x="881" y="259"/>
                  </a:lnTo>
                  <a:lnTo>
                    <a:pt x="838" y="216"/>
                  </a:lnTo>
                  <a:lnTo>
                    <a:pt x="795" y="173"/>
                  </a:lnTo>
                  <a:lnTo>
                    <a:pt x="301" y="22"/>
                  </a:lnTo>
                  <a:lnTo>
                    <a:pt x="2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3"/>
            <p:cNvSpPr/>
            <p:nvPr/>
          </p:nvSpPr>
          <p:spPr>
            <a:xfrm>
              <a:off x="5844400" y="-1137725"/>
              <a:ext cx="22575" cy="27425"/>
            </a:xfrm>
            <a:custGeom>
              <a:avLst/>
              <a:gdLst/>
              <a:ahLst/>
              <a:cxnLst/>
              <a:rect l="l" t="t" r="r" b="b"/>
              <a:pathLst>
                <a:path w="903" h="1097" fill="none" extrusionOk="0">
                  <a:moveTo>
                    <a:pt x="795" y="173"/>
                  </a:moveTo>
                  <a:lnTo>
                    <a:pt x="301" y="22"/>
                  </a:lnTo>
                  <a:lnTo>
                    <a:pt x="301" y="22"/>
                  </a:lnTo>
                  <a:lnTo>
                    <a:pt x="237" y="1"/>
                  </a:lnTo>
                  <a:lnTo>
                    <a:pt x="151" y="22"/>
                  </a:lnTo>
                  <a:lnTo>
                    <a:pt x="86" y="87"/>
                  </a:lnTo>
                  <a:lnTo>
                    <a:pt x="65" y="173"/>
                  </a:lnTo>
                  <a:lnTo>
                    <a:pt x="0" y="710"/>
                  </a:lnTo>
                  <a:lnTo>
                    <a:pt x="0" y="710"/>
                  </a:lnTo>
                  <a:lnTo>
                    <a:pt x="0" y="774"/>
                  </a:lnTo>
                  <a:lnTo>
                    <a:pt x="22" y="817"/>
                  </a:lnTo>
                  <a:lnTo>
                    <a:pt x="43" y="860"/>
                  </a:lnTo>
                  <a:lnTo>
                    <a:pt x="108" y="903"/>
                  </a:lnTo>
                  <a:lnTo>
                    <a:pt x="538" y="1075"/>
                  </a:lnTo>
                  <a:lnTo>
                    <a:pt x="538" y="1075"/>
                  </a:lnTo>
                  <a:lnTo>
                    <a:pt x="623" y="1097"/>
                  </a:lnTo>
                  <a:lnTo>
                    <a:pt x="709" y="1075"/>
                  </a:lnTo>
                  <a:lnTo>
                    <a:pt x="774" y="1011"/>
                  </a:lnTo>
                  <a:lnTo>
                    <a:pt x="817" y="925"/>
                  </a:lnTo>
                  <a:lnTo>
                    <a:pt x="903" y="366"/>
                  </a:lnTo>
                  <a:lnTo>
                    <a:pt x="903" y="366"/>
                  </a:lnTo>
                  <a:lnTo>
                    <a:pt x="903" y="302"/>
                  </a:lnTo>
                  <a:lnTo>
                    <a:pt x="881" y="259"/>
                  </a:lnTo>
                  <a:lnTo>
                    <a:pt x="838" y="216"/>
                  </a:lnTo>
                  <a:lnTo>
                    <a:pt x="795"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3"/>
            <p:cNvSpPr/>
            <p:nvPr/>
          </p:nvSpPr>
          <p:spPr>
            <a:xfrm>
              <a:off x="5872875" y="-1126425"/>
              <a:ext cx="22600" cy="26875"/>
            </a:xfrm>
            <a:custGeom>
              <a:avLst/>
              <a:gdLst/>
              <a:ahLst/>
              <a:cxnLst/>
              <a:rect l="l" t="t" r="r" b="b"/>
              <a:pathLst>
                <a:path w="904" h="1075" extrusionOk="0">
                  <a:moveTo>
                    <a:pt x="215" y="0"/>
                  </a:moveTo>
                  <a:lnTo>
                    <a:pt x="151" y="22"/>
                  </a:lnTo>
                  <a:lnTo>
                    <a:pt x="86" y="65"/>
                  </a:lnTo>
                  <a:lnTo>
                    <a:pt x="65" y="151"/>
                  </a:lnTo>
                  <a:lnTo>
                    <a:pt x="0" y="688"/>
                  </a:lnTo>
                  <a:lnTo>
                    <a:pt x="0" y="752"/>
                  </a:lnTo>
                  <a:lnTo>
                    <a:pt x="22" y="817"/>
                  </a:lnTo>
                  <a:lnTo>
                    <a:pt x="43" y="860"/>
                  </a:lnTo>
                  <a:lnTo>
                    <a:pt x="108" y="881"/>
                  </a:lnTo>
                  <a:lnTo>
                    <a:pt x="538" y="1053"/>
                  </a:lnTo>
                  <a:lnTo>
                    <a:pt x="624" y="1075"/>
                  </a:lnTo>
                  <a:lnTo>
                    <a:pt x="710" y="1053"/>
                  </a:lnTo>
                  <a:lnTo>
                    <a:pt x="774" y="989"/>
                  </a:lnTo>
                  <a:lnTo>
                    <a:pt x="796" y="924"/>
                  </a:lnTo>
                  <a:lnTo>
                    <a:pt x="903" y="365"/>
                  </a:lnTo>
                  <a:lnTo>
                    <a:pt x="903" y="301"/>
                  </a:lnTo>
                  <a:lnTo>
                    <a:pt x="882" y="237"/>
                  </a:lnTo>
                  <a:lnTo>
                    <a:pt x="839" y="194"/>
                  </a:lnTo>
                  <a:lnTo>
                    <a:pt x="774" y="172"/>
                  </a:lnTo>
                  <a:lnTo>
                    <a:pt x="3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3"/>
            <p:cNvSpPr/>
            <p:nvPr/>
          </p:nvSpPr>
          <p:spPr>
            <a:xfrm>
              <a:off x="5872875" y="-1126425"/>
              <a:ext cx="22600" cy="26875"/>
            </a:xfrm>
            <a:custGeom>
              <a:avLst/>
              <a:gdLst/>
              <a:ahLst/>
              <a:cxnLst/>
              <a:rect l="l" t="t" r="r" b="b"/>
              <a:pathLst>
                <a:path w="904" h="1075" fill="none" extrusionOk="0">
                  <a:moveTo>
                    <a:pt x="774" y="172"/>
                  </a:moveTo>
                  <a:lnTo>
                    <a:pt x="301" y="0"/>
                  </a:lnTo>
                  <a:lnTo>
                    <a:pt x="301" y="0"/>
                  </a:lnTo>
                  <a:lnTo>
                    <a:pt x="215" y="0"/>
                  </a:lnTo>
                  <a:lnTo>
                    <a:pt x="151" y="22"/>
                  </a:lnTo>
                  <a:lnTo>
                    <a:pt x="86" y="65"/>
                  </a:lnTo>
                  <a:lnTo>
                    <a:pt x="65" y="151"/>
                  </a:lnTo>
                  <a:lnTo>
                    <a:pt x="0" y="688"/>
                  </a:lnTo>
                  <a:lnTo>
                    <a:pt x="0" y="688"/>
                  </a:lnTo>
                  <a:lnTo>
                    <a:pt x="0" y="752"/>
                  </a:lnTo>
                  <a:lnTo>
                    <a:pt x="22" y="817"/>
                  </a:lnTo>
                  <a:lnTo>
                    <a:pt x="43" y="860"/>
                  </a:lnTo>
                  <a:lnTo>
                    <a:pt x="108" y="881"/>
                  </a:lnTo>
                  <a:lnTo>
                    <a:pt x="538" y="1053"/>
                  </a:lnTo>
                  <a:lnTo>
                    <a:pt x="538" y="1053"/>
                  </a:lnTo>
                  <a:lnTo>
                    <a:pt x="624" y="1075"/>
                  </a:lnTo>
                  <a:lnTo>
                    <a:pt x="710" y="1053"/>
                  </a:lnTo>
                  <a:lnTo>
                    <a:pt x="774" y="989"/>
                  </a:lnTo>
                  <a:lnTo>
                    <a:pt x="796" y="924"/>
                  </a:lnTo>
                  <a:lnTo>
                    <a:pt x="903" y="365"/>
                  </a:lnTo>
                  <a:lnTo>
                    <a:pt x="903" y="365"/>
                  </a:lnTo>
                  <a:lnTo>
                    <a:pt x="903" y="301"/>
                  </a:lnTo>
                  <a:lnTo>
                    <a:pt x="882" y="237"/>
                  </a:lnTo>
                  <a:lnTo>
                    <a:pt x="839" y="194"/>
                  </a:lnTo>
                  <a:lnTo>
                    <a:pt x="774"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3"/>
            <p:cNvSpPr/>
            <p:nvPr/>
          </p:nvSpPr>
          <p:spPr>
            <a:xfrm>
              <a:off x="5901350" y="-1115700"/>
              <a:ext cx="22600" cy="27450"/>
            </a:xfrm>
            <a:custGeom>
              <a:avLst/>
              <a:gdLst/>
              <a:ahLst/>
              <a:cxnLst/>
              <a:rect l="l" t="t" r="r" b="b"/>
              <a:pathLst>
                <a:path w="904" h="1098" extrusionOk="0">
                  <a:moveTo>
                    <a:pt x="216" y="1"/>
                  </a:moveTo>
                  <a:lnTo>
                    <a:pt x="151" y="22"/>
                  </a:lnTo>
                  <a:lnTo>
                    <a:pt x="87" y="87"/>
                  </a:lnTo>
                  <a:lnTo>
                    <a:pt x="44" y="151"/>
                  </a:lnTo>
                  <a:lnTo>
                    <a:pt x="1" y="710"/>
                  </a:lnTo>
                  <a:lnTo>
                    <a:pt x="1" y="775"/>
                  </a:lnTo>
                  <a:lnTo>
                    <a:pt x="22" y="818"/>
                  </a:lnTo>
                  <a:lnTo>
                    <a:pt x="44" y="861"/>
                  </a:lnTo>
                  <a:lnTo>
                    <a:pt x="108" y="882"/>
                  </a:lnTo>
                  <a:lnTo>
                    <a:pt x="538" y="1076"/>
                  </a:lnTo>
                  <a:lnTo>
                    <a:pt x="624" y="1097"/>
                  </a:lnTo>
                  <a:lnTo>
                    <a:pt x="710" y="1054"/>
                  </a:lnTo>
                  <a:lnTo>
                    <a:pt x="775" y="1011"/>
                  </a:lnTo>
                  <a:lnTo>
                    <a:pt x="796" y="925"/>
                  </a:lnTo>
                  <a:lnTo>
                    <a:pt x="904" y="366"/>
                  </a:lnTo>
                  <a:lnTo>
                    <a:pt x="904" y="302"/>
                  </a:lnTo>
                  <a:lnTo>
                    <a:pt x="882" y="259"/>
                  </a:lnTo>
                  <a:lnTo>
                    <a:pt x="839" y="194"/>
                  </a:lnTo>
                  <a:lnTo>
                    <a:pt x="775" y="173"/>
                  </a:lnTo>
                  <a:lnTo>
                    <a:pt x="3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3"/>
            <p:cNvSpPr/>
            <p:nvPr/>
          </p:nvSpPr>
          <p:spPr>
            <a:xfrm>
              <a:off x="5901350" y="-1115700"/>
              <a:ext cx="22600" cy="27450"/>
            </a:xfrm>
            <a:custGeom>
              <a:avLst/>
              <a:gdLst/>
              <a:ahLst/>
              <a:cxnLst/>
              <a:rect l="l" t="t" r="r" b="b"/>
              <a:pathLst>
                <a:path w="904" h="1098" fill="none" extrusionOk="0">
                  <a:moveTo>
                    <a:pt x="775" y="173"/>
                  </a:moveTo>
                  <a:lnTo>
                    <a:pt x="302" y="1"/>
                  </a:lnTo>
                  <a:lnTo>
                    <a:pt x="302" y="1"/>
                  </a:lnTo>
                  <a:lnTo>
                    <a:pt x="216" y="1"/>
                  </a:lnTo>
                  <a:lnTo>
                    <a:pt x="151" y="22"/>
                  </a:lnTo>
                  <a:lnTo>
                    <a:pt x="87" y="87"/>
                  </a:lnTo>
                  <a:lnTo>
                    <a:pt x="44"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796" y="925"/>
                  </a:lnTo>
                  <a:lnTo>
                    <a:pt x="904" y="366"/>
                  </a:lnTo>
                  <a:lnTo>
                    <a:pt x="904" y="366"/>
                  </a:lnTo>
                  <a:lnTo>
                    <a:pt x="904" y="302"/>
                  </a:lnTo>
                  <a:lnTo>
                    <a:pt x="882" y="259"/>
                  </a:lnTo>
                  <a:lnTo>
                    <a:pt x="839" y="194"/>
                  </a:lnTo>
                  <a:lnTo>
                    <a:pt x="775"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3"/>
            <p:cNvSpPr/>
            <p:nvPr/>
          </p:nvSpPr>
          <p:spPr>
            <a:xfrm>
              <a:off x="5929850" y="-1104950"/>
              <a:ext cx="22575" cy="27450"/>
            </a:xfrm>
            <a:custGeom>
              <a:avLst/>
              <a:gdLst/>
              <a:ahLst/>
              <a:cxnLst/>
              <a:rect l="l" t="t" r="r" b="b"/>
              <a:pathLst>
                <a:path w="903" h="1098" extrusionOk="0">
                  <a:moveTo>
                    <a:pt x="215" y="1"/>
                  </a:moveTo>
                  <a:lnTo>
                    <a:pt x="151" y="44"/>
                  </a:lnTo>
                  <a:lnTo>
                    <a:pt x="86" y="87"/>
                  </a:lnTo>
                  <a:lnTo>
                    <a:pt x="43" y="173"/>
                  </a:lnTo>
                  <a:lnTo>
                    <a:pt x="0" y="710"/>
                  </a:lnTo>
                  <a:lnTo>
                    <a:pt x="0" y="775"/>
                  </a:lnTo>
                  <a:lnTo>
                    <a:pt x="0" y="818"/>
                  </a:lnTo>
                  <a:lnTo>
                    <a:pt x="43" y="861"/>
                  </a:lnTo>
                  <a:lnTo>
                    <a:pt x="86" y="904"/>
                  </a:lnTo>
                  <a:lnTo>
                    <a:pt x="537" y="1076"/>
                  </a:lnTo>
                  <a:lnTo>
                    <a:pt x="623" y="1097"/>
                  </a:lnTo>
                  <a:lnTo>
                    <a:pt x="709" y="1076"/>
                  </a:lnTo>
                  <a:lnTo>
                    <a:pt x="774" y="1011"/>
                  </a:lnTo>
                  <a:lnTo>
                    <a:pt x="795" y="947"/>
                  </a:lnTo>
                  <a:lnTo>
                    <a:pt x="903" y="366"/>
                  </a:lnTo>
                  <a:lnTo>
                    <a:pt x="903" y="323"/>
                  </a:lnTo>
                  <a:lnTo>
                    <a:pt x="881" y="259"/>
                  </a:lnTo>
                  <a:lnTo>
                    <a:pt x="838" y="216"/>
                  </a:lnTo>
                  <a:lnTo>
                    <a:pt x="774" y="173"/>
                  </a:lnTo>
                  <a:lnTo>
                    <a:pt x="301" y="22"/>
                  </a:lnTo>
                  <a:lnTo>
                    <a:pt x="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3"/>
            <p:cNvSpPr/>
            <p:nvPr/>
          </p:nvSpPr>
          <p:spPr>
            <a:xfrm>
              <a:off x="5929850" y="-1104950"/>
              <a:ext cx="22575" cy="27450"/>
            </a:xfrm>
            <a:custGeom>
              <a:avLst/>
              <a:gdLst/>
              <a:ahLst/>
              <a:cxnLst/>
              <a:rect l="l" t="t" r="r" b="b"/>
              <a:pathLst>
                <a:path w="903" h="1098" fill="none" extrusionOk="0">
                  <a:moveTo>
                    <a:pt x="774" y="173"/>
                  </a:moveTo>
                  <a:lnTo>
                    <a:pt x="301" y="22"/>
                  </a:lnTo>
                  <a:lnTo>
                    <a:pt x="301" y="22"/>
                  </a:lnTo>
                  <a:lnTo>
                    <a:pt x="215" y="1"/>
                  </a:lnTo>
                  <a:lnTo>
                    <a:pt x="151" y="44"/>
                  </a:lnTo>
                  <a:lnTo>
                    <a:pt x="86" y="87"/>
                  </a:lnTo>
                  <a:lnTo>
                    <a:pt x="43" y="173"/>
                  </a:lnTo>
                  <a:lnTo>
                    <a:pt x="0" y="710"/>
                  </a:lnTo>
                  <a:lnTo>
                    <a:pt x="0" y="710"/>
                  </a:lnTo>
                  <a:lnTo>
                    <a:pt x="0" y="775"/>
                  </a:lnTo>
                  <a:lnTo>
                    <a:pt x="0" y="818"/>
                  </a:lnTo>
                  <a:lnTo>
                    <a:pt x="43" y="861"/>
                  </a:lnTo>
                  <a:lnTo>
                    <a:pt x="86" y="904"/>
                  </a:lnTo>
                  <a:lnTo>
                    <a:pt x="537" y="1076"/>
                  </a:lnTo>
                  <a:lnTo>
                    <a:pt x="537" y="1076"/>
                  </a:lnTo>
                  <a:lnTo>
                    <a:pt x="623" y="1097"/>
                  </a:lnTo>
                  <a:lnTo>
                    <a:pt x="709" y="1076"/>
                  </a:lnTo>
                  <a:lnTo>
                    <a:pt x="774" y="1011"/>
                  </a:lnTo>
                  <a:lnTo>
                    <a:pt x="795" y="947"/>
                  </a:lnTo>
                  <a:lnTo>
                    <a:pt x="903" y="366"/>
                  </a:lnTo>
                  <a:lnTo>
                    <a:pt x="903" y="366"/>
                  </a:lnTo>
                  <a:lnTo>
                    <a:pt x="903" y="323"/>
                  </a:lnTo>
                  <a:lnTo>
                    <a:pt x="881" y="259"/>
                  </a:lnTo>
                  <a:lnTo>
                    <a:pt x="838" y="216"/>
                  </a:lnTo>
                  <a:lnTo>
                    <a:pt x="774"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3"/>
            <p:cNvSpPr/>
            <p:nvPr/>
          </p:nvSpPr>
          <p:spPr>
            <a:xfrm>
              <a:off x="5957775" y="-1093650"/>
              <a:ext cx="23150" cy="26900"/>
            </a:xfrm>
            <a:custGeom>
              <a:avLst/>
              <a:gdLst/>
              <a:ahLst/>
              <a:cxnLst/>
              <a:rect l="l" t="t" r="r" b="b"/>
              <a:pathLst>
                <a:path w="926" h="1076" extrusionOk="0">
                  <a:moveTo>
                    <a:pt x="237" y="0"/>
                  </a:moveTo>
                  <a:lnTo>
                    <a:pt x="173" y="22"/>
                  </a:lnTo>
                  <a:lnTo>
                    <a:pt x="108" y="86"/>
                  </a:lnTo>
                  <a:lnTo>
                    <a:pt x="65" y="151"/>
                  </a:lnTo>
                  <a:lnTo>
                    <a:pt x="1" y="710"/>
                  </a:lnTo>
                  <a:lnTo>
                    <a:pt x="1" y="753"/>
                  </a:lnTo>
                  <a:lnTo>
                    <a:pt x="22" y="817"/>
                  </a:lnTo>
                  <a:lnTo>
                    <a:pt x="65" y="860"/>
                  </a:lnTo>
                  <a:lnTo>
                    <a:pt x="108" y="882"/>
                  </a:lnTo>
                  <a:lnTo>
                    <a:pt x="560" y="1075"/>
                  </a:lnTo>
                  <a:lnTo>
                    <a:pt x="646" y="1075"/>
                  </a:lnTo>
                  <a:lnTo>
                    <a:pt x="732" y="1054"/>
                  </a:lnTo>
                  <a:lnTo>
                    <a:pt x="796" y="1011"/>
                  </a:lnTo>
                  <a:lnTo>
                    <a:pt x="818" y="925"/>
                  </a:lnTo>
                  <a:lnTo>
                    <a:pt x="925" y="366"/>
                  </a:lnTo>
                  <a:lnTo>
                    <a:pt x="925" y="301"/>
                  </a:lnTo>
                  <a:lnTo>
                    <a:pt x="904" y="237"/>
                  </a:lnTo>
                  <a:lnTo>
                    <a:pt x="861" y="194"/>
                  </a:lnTo>
                  <a:lnTo>
                    <a:pt x="796" y="172"/>
                  </a:lnTo>
                  <a:lnTo>
                    <a:pt x="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3"/>
            <p:cNvSpPr/>
            <p:nvPr/>
          </p:nvSpPr>
          <p:spPr>
            <a:xfrm>
              <a:off x="5957775" y="-1093650"/>
              <a:ext cx="23150" cy="26900"/>
            </a:xfrm>
            <a:custGeom>
              <a:avLst/>
              <a:gdLst/>
              <a:ahLst/>
              <a:cxnLst/>
              <a:rect l="l" t="t" r="r" b="b"/>
              <a:pathLst>
                <a:path w="926" h="1076" fill="none" extrusionOk="0">
                  <a:moveTo>
                    <a:pt x="796" y="172"/>
                  </a:moveTo>
                  <a:lnTo>
                    <a:pt x="323" y="0"/>
                  </a:lnTo>
                  <a:lnTo>
                    <a:pt x="323" y="0"/>
                  </a:lnTo>
                  <a:lnTo>
                    <a:pt x="237" y="0"/>
                  </a:lnTo>
                  <a:lnTo>
                    <a:pt x="173" y="22"/>
                  </a:lnTo>
                  <a:lnTo>
                    <a:pt x="108" y="86"/>
                  </a:lnTo>
                  <a:lnTo>
                    <a:pt x="65" y="151"/>
                  </a:lnTo>
                  <a:lnTo>
                    <a:pt x="1" y="710"/>
                  </a:lnTo>
                  <a:lnTo>
                    <a:pt x="1" y="710"/>
                  </a:lnTo>
                  <a:lnTo>
                    <a:pt x="1" y="753"/>
                  </a:lnTo>
                  <a:lnTo>
                    <a:pt x="22" y="817"/>
                  </a:lnTo>
                  <a:lnTo>
                    <a:pt x="65" y="860"/>
                  </a:lnTo>
                  <a:lnTo>
                    <a:pt x="108" y="882"/>
                  </a:lnTo>
                  <a:lnTo>
                    <a:pt x="560" y="1075"/>
                  </a:lnTo>
                  <a:lnTo>
                    <a:pt x="560" y="1075"/>
                  </a:lnTo>
                  <a:lnTo>
                    <a:pt x="646" y="1075"/>
                  </a:lnTo>
                  <a:lnTo>
                    <a:pt x="732" y="1054"/>
                  </a:lnTo>
                  <a:lnTo>
                    <a:pt x="796" y="1011"/>
                  </a:lnTo>
                  <a:lnTo>
                    <a:pt x="818" y="925"/>
                  </a:lnTo>
                  <a:lnTo>
                    <a:pt x="925" y="366"/>
                  </a:lnTo>
                  <a:lnTo>
                    <a:pt x="925" y="366"/>
                  </a:lnTo>
                  <a:lnTo>
                    <a:pt x="925" y="301"/>
                  </a:lnTo>
                  <a:lnTo>
                    <a:pt x="904" y="237"/>
                  </a:lnTo>
                  <a:lnTo>
                    <a:pt x="861" y="194"/>
                  </a:lnTo>
                  <a:lnTo>
                    <a:pt x="796"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3"/>
            <p:cNvSpPr/>
            <p:nvPr/>
          </p:nvSpPr>
          <p:spPr>
            <a:xfrm>
              <a:off x="5986275" y="-1082900"/>
              <a:ext cx="22600" cy="27425"/>
            </a:xfrm>
            <a:custGeom>
              <a:avLst/>
              <a:gdLst/>
              <a:ahLst/>
              <a:cxnLst/>
              <a:rect l="l" t="t" r="r" b="b"/>
              <a:pathLst>
                <a:path w="904" h="1097" extrusionOk="0">
                  <a:moveTo>
                    <a:pt x="237" y="0"/>
                  </a:moveTo>
                  <a:lnTo>
                    <a:pt x="151" y="43"/>
                  </a:lnTo>
                  <a:lnTo>
                    <a:pt x="108" y="86"/>
                  </a:lnTo>
                  <a:lnTo>
                    <a:pt x="65" y="172"/>
                  </a:lnTo>
                  <a:lnTo>
                    <a:pt x="0" y="710"/>
                  </a:lnTo>
                  <a:lnTo>
                    <a:pt x="0" y="774"/>
                  </a:lnTo>
                  <a:lnTo>
                    <a:pt x="22" y="817"/>
                  </a:lnTo>
                  <a:lnTo>
                    <a:pt x="65" y="860"/>
                  </a:lnTo>
                  <a:lnTo>
                    <a:pt x="108" y="903"/>
                  </a:lnTo>
                  <a:lnTo>
                    <a:pt x="559" y="1075"/>
                  </a:lnTo>
                  <a:lnTo>
                    <a:pt x="645" y="1097"/>
                  </a:lnTo>
                  <a:lnTo>
                    <a:pt x="731" y="1075"/>
                  </a:lnTo>
                  <a:lnTo>
                    <a:pt x="774" y="1011"/>
                  </a:lnTo>
                  <a:lnTo>
                    <a:pt x="817" y="946"/>
                  </a:lnTo>
                  <a:lnTo>
                    <a:pt x="903" y="366"/>
                  </a:lnTo>
                  <a:lnTo>
                    <a:pt x="903" y="301"/>
                  </a:lnTo>
                  <a:lnTo>
                    <a:pt x="882" y="258"/>
                  </a:lnTo>
                  <a:lnTo>
                    <a:pt x="860" y="215"/>
                  </a:lnTo>
                  <a:lnTo>
                    <a:pt x="796" y="172"/>
                  </a:lnTo>
                  <a:lnTo>
                    <a:pt x="323" y="22"/>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3"/>
            <p:cNvSpPr/>
            <p:nvPr/>
          </p:nvSpPr>
          <p:spPr>
            <a:xfrm>
              <a:off x="5986275" y="-1082900"/>
              <a:ext cx="22600" cy="27425"/>
            </a:xfrm>
            <a:custGeom>
              <a:avLst/>
              <a:gdLst/>
              <a:ahLst/>
              <a:cxnLst/>
              <a:rect l="l" t="t" r="r" b="b"/>
              <a:pathLst>
                <a:path w="904" h="1097" fill="none" extrusionOk="0">
                  <a:moveTo>
                    <a:pt x="796" y="172"/>
                  </a:moveTo>
                  <a:lnTo>
                    <a:pt x="323" y="22"/>
                  </a:lnTo>
                  <a:lnTo>
                    <a:pt x="323" y="22"/>
                  </a:lnTo>
                  <a:lnTo>
                    <a:pt x="237" y="0"/>
                  </a:lnTo>
                  <a:lnTo>
                    <a:pt x="151" y="43"/>
                  </a:lnTo>
                  <a:lnTo>
                    <a:pt x="108" y="86"/>
                  </a:lnTo>
                  <a:lnTo>
                    <a:pt x="65" y="172"/>
                  </a:lnTo>
                  <a:lnTo>
                    <a:pt x="0" y="710"/>
                  </a:lnTo>
                  <a:lnTo>
                    <a:pt x="0" y="710"/>
                  </a:lnTo>
                  <a:lnTo>
                    <a:pt x="0" y="774"/>
                  </a:lnTo>
                  <a:lnTo>
                    <a:pt x="22" y="817"/>
                  </a:lnTo>
                  <a:lnTo>
                    <a:pt x="65" y="860"/>
                  </a:lnTo>
                  <a:lnTo>
                    <a:pt x="108" y="903"/>
                  </a:lnTo>
                  <a:lnTo>
                    <a:pt x="559" y="1075"/>
                  </a:lnTo>
                  <a:lnTo>
                    <a:pt x="559" y="1075"/>
                  </a:lnTo>
                  <a:lnTo>
                    <a:pt x="645" y="1097"/>
                  </a:lnTo>
                  <a:lnTo>
                    <a:pt x="731" y="1075"/>
                  </a:lnTo>
                  <a:lnTo>
                    <a:pt x="774" y="1011"/>
                  </a:lnTo>
                  <a:lnTo>
                    <a:pt x="817" y="946"/>
                  </a:lnTo>
                  <a:lnTo>
                    <a:pt x="903" y="366"/>
                  </a:lnTo>
                  <a:lnTo>
                    <a:pt x="903" y="366"/>
                  </a:lnTo>
                  <a:lnTo>
                    <a:pt x="903" y="301"/>
                  </a:lnTo>
                  <a:lnTo>
                    <a:pt x="882" y="258"/>
                  </a:lnTo>
                  <a:lnTo>
                    <a:pt x="860" y="215"/>
                  </a:lnTo>
                  <a:lnTo>
                    <a:pt x="796"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3"/>
            <p:cNvSpPr/>
            <p:nvPr/>
          </p:nvSpPr>
          <p:spPr>
            <a:xfrm>
              <a:off x="6014750" y="-1071625"/>
              <a:ext cx="22600" cy="26900"/>
            </a:xfrm>
            <a:custGeom>
              <a:avLst/>
              <a:gdLst/>
              <a:ahLst/>
              <a:cxnLst/>
              <a:rect l="l" t="t" r="r" b="b"/>
              <a:pathLst>
                <a:path w="904" h="1076" extrusionOk="0">
                  <a:moveTo>
                    <a:pt x="237" y="1"/>
                  </a:moveTo>
                  <a:lnTo>
                    <a:pt x="151" y="22"/>
                  </a:lnTo>
                  <a:lnTo>
                    <a:pt x="87" y="87"/>
                  </a:lnTo>
                  <a:lnTo>
                    <a:pt x="65" y="151"/>
                  </a:lnTo>
                  <a:lnTo>
                    <a:pt x="1" y="710"/>
                  </a:lnTo>
                  <a:lnTo>
                    <a:pt x="1" y="753"/>
                  </a:lnTo>
                  <a:lnTo>
                    <a:pt x="22" y="818"/>
                  </a:lnTo>
                  <a:lnTo>
                    <a:pt x="65" y="861"/>
                  </a:lnTo>
                  <a:lnTo>
                    <a:pt x="108" y="882"/>
                  </a:lnTo>
                  <a:lnTo>
                    <a:pt x="559" y="1076"/>
                  </a:lnTo>
                  <a:lnTo>
                    <a:pt x="645" y="1076"/>
                  </a:lnTo>
                  <a:lnTo>
                    <a:pt x="710" y="1054"/>
                  </a:lnTo>
                  <a:lnTo>
                    <a:pt x="774" y="1011"/>
                  </a:lnTo>
                  <a:lnTo>
                    <a:pt x="817" y="925"/>
                  </a:lnTo>
                  <a:lnTo>
                    <a:pt x="903" y="366"/>
                  </a:lnTo>
                  <a:lnTo>
                    <a:pt x="903" y="302"/>
                  </a:lnTo>
                  <a:lnTo>
                    <a:pt x="882" y="237"/>
                  </a:lnTo>
                  <a:lnTo>
                    <a:pt x="839" y="194"/>
                  </a:lnTo>
                  <a:lnTo>
                    <a:pt x="796" y="173"/>
                  </a:lnTo>
                  <a:lnTo>
                    <a:pt x="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3"/>
            <p:cNvSpPr/>
            <p:nvPr/>
          </p:nvSpPr>
          <p:spPr>
            <a:xfrm>
              <a:off x="6014750" y="-1071625"/>
              <a:ext cx="22600" cy="26900"/>
            </a:xfrm>
            <a:custGeom>
              <a:avLst/>
              <a:gdLst/>
              <a:ahLst/>
              <a:cxnLst/>
              <a:rect l="l" t="t" r="r" b="b"/>
              <a:pathLst>
                <a:path w="904" h="1076" fill="none" extrusionOk="0">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59" y="1076"/>
                  </a:lnTo>
                  <a:lnTo>
                    <a:pt x="559" y="1076"/>
                  </a:lnTo>
                  <a:lnTo>
                    <a:pt x="645" y="1076"/>
                  </a:lnTo>
                  <a:lnTo>
                    <a:pt x="710" y="1054"/>
                  </a:lnTo>
                  <a:lnTo>
                    <a:pt x="774" y="1011"/>
                  </a:lnTo>
                  <a:lnTo>
                    <a:pt x="817" y="925"/>
                  </a:lnTo>
                  <a:lnTo>
                    <a:pt x="903" y="366"/>
                  </a:lnTo>
                  <a:lnTo>
                    <a:pt x="903" y="366"/>
                  </a:lnTo>
                  <a:lnTo>
                    <a:pt x="903" y="302"/>
                  </a:lnTo>
                  <a:lnTo>
                    <a:pt x="882" y="237"/>
                  </a:lnTo>
                  <a:lnTo>
                    <a:pt x="839" y="194"/>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3"/>
            <p:cNvSpPr/>
            <p:nvPr/>
          </p:nvSpPr>
          <p:spPr>
            <a:xfrm>
              <a:off x="6043225" y="-1060875"/>
              <a:ext cx="22600" cy="27425"/>
            </a:xfrm>
            <a:custGeom>
              <a:avLst/>
              <a:gdLst/>
              <a:ahLst/>
              <a:cxnLst/>
              <a:rect l="l" t="t" r="r" b="b"/>
              <a:pathLst>
                <a:path w="904" h="1097" extrusionOk="0">
                  <a:moveTo>
                    <a:pt x="237" y="1"/>
                  </a:moveTo>
                  <a:lnTo>
                    <a:pt x="151" y="22"/>
                  </a:lnTo>
                  <a:lnTo>
                    <a:pt x="87" y="87"/>
                  </a:lnTo>
                  <a:lnTo>
                    <a:pt x="65" y="173"/>
                  </a:lnTo>
                  <a:lnTo>
                    <a:pt x="1" y="710"/>
                  </a:lnTo>
                  <a:lnTo>
                    <a:pt x="1" y="775"/>
                  </a:lnTo>
                  <a:lnTo>
                    <a:pt x="22" y="818"/>
                  </a:lnTo>
                  <a:lnTo>
                    <a:pt x="65" y="861"/>
                  </a:lnTo>
                  <a:lnTo>
                    <a:pt x="108" y="903"/>
                  </a:lnTo>
                  <a:lnTo>
                    <a:pt x="560" y="1075"/>
                  </a:lnTo>
                  <a:lnTo>
                    <a:pt x="646" y="1097"/>
                  </a:lnTo>
                  <a:lnTo>
                    <a:pt x="710" y="1075"/>
                  </a:lnTo>
                  <a:lnTo>
                    <a:pt x="775" y="1011"/>
                  </a:lnTo>
                  <a:lnTo>
                    <a:pt x="818" y="925"/>
                  </a:lnTo>
                  <a:lnTo>
                    <a:pt x="904" y="366"/>
                  </a:lnTo>
                  <a:lnTo>
                    <a:pt x="904" y="302"/>
                  </a:lnTo>
                  <a:lnTo>
                    <a:pt x="882" y="259"/>
                  </a:lnTo>
                  <a:lnTo>
                    <a:pt x="839" y="216"/>
                  </a:lnTo>
                  <a:lnTo>
                    <a:pt x="796" y="173"/>
                  </a:lnTo>
                  <a:lnTo>
                    <a:pt x="323" y="22"/>
                  </a:lnTo>
                  <a:lnTo>
                    <a:pt x="2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3"/>
            <p:cNvSpPr/>
            <p:nvPr/>
          </p:nvSpPr>
          <p:spPr>
            <a:xfrm>
              <a:off x="6043225" y="-1060875"/>
              <a:ext cx="22600" cy="27425"/>
            </a:xfrm>
            <a:custGeom>
              <a:avLst/>
              <a:gdLst/>
              <a:ahLst/>
              <a:cxnLst/>
              <a:rect l="l" t="t" r="r" b="b"/>
              <a:pathLst>
                <a:path w="904" h="1097" fill="none" extrusionOk="0">
                  <a:moveTo>
                    <a:pt x="796" y="173"/>
                  </a:moveTo>
                  <a:lnTo>
                    <a:pt x="323" y="22"/>
                  </a:lnTo>
                  <a:lnTo>
                    <a:pt x="323" y="22"/>
                  </a:lnTo>
                  <a:lnTo>
                    <a:pt x="237" y="1"/>
                  </a:lnTo>
                  <a:lnTo>
                    <a:pt x="151" y="22"/>
                  </a:lnTo>
                  <a:lnTo>
                    <a:pt x="87" y="87"/>
                  </a:lnTo>
                  <a:lnTo>
                    <a:pt x="65" y="173"/>
                  </a:lnTo>
                  <a:lnTo>
                    <a:pt x="1" y="710"/>
                  </a:lnTo>
                  <a:lnTo>
                    <a:pt x="1" y="710"/>
                  </a:lnTo>
                  <a:lnTo>
                    <a:pt x="1" y="775"/>
                  </a:lnTo>
                  <a:lnTo>
                    <a:pt x="22" y="818"/>
                  </a:lnTo>
                  <a:lnTo>
                    <a:pt x="65" y="861"/>
                  </a:lnTo>
                  <a:lnTo>
                    <a:pt x="108" y="903"/>
                  </a:lnTo>
                  <a:lnTo>
                    <a:pt x="560" y="1075"/>
                  </a:lnTo>
                  <a:lnTo>
                    <a:pt x="560" y="1075"/>
                  </a:lnTo>
                  <a:lnTo>
                    <a:pt x="646" y="1097"/>
                  </a:lnTo>
                  <a:lnTo>
                    <a:pt x="710" y="1075"/>
                  </a:lnTo>
                  <a:lnTo>
                    <a:pt x="775" y="1011"/>
                  </a:lnTo>
                  <a:lnTo>
                    <a:pt x="818" y="925"/>
                  </a:lnTo>
                  <a:lnTo>
                    <a:pt x="904" y="366"/>
                  </a:lnTo>
                  <a:lnTo>
                    <a:pt x="904" y="366"/>
                  </a:lnTo>
                  <a:lnTo>
                    <a:pt x="904" y="302"/>
                  </a:lnTo>
                  <a:lnTo>
                    <a:pt x="882" y="259"/>
                  </a:lnTo>
                  <a:lnTo>
                    <a:pt x="839" y="216"/>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3"/>
            <p:cNvSpPr/>
            <p:nvPr/>
          </p:nvSpPr>
          <p:spPr>
            <a:xfrm>
              <a:off x="6169000" y="-1031850"/>
              <a:ext cx="22575" cy="26900"/>
            </a:xfrm>
            <a:custGeom>
              <a:avLst/>
              <a:gdLst/>
              <a:ahLst/>
              <a:cxnLst/>
              <a:rect l="l" t="t" r="r" b="b"/>
              <a:pathLst>
                <a:path w="903" h="1076" extrusionOk="0">
                  <a:moveTo>
                    <a:pt x="237" y="0"/>
                  </a:moveTo>
                  <a:lnTo>
                    <a:pt x="151" y="22"/>
                  </a:lnTo>
                  <a:lnTo>
                    <a:pt x="86" y="86"/>
                  </a:lnTo>
                  <a:lnTo>
                    <a:pt x="65" y="151"/>
                  </a:lnTo>
                  <a:lnTo>
                    <a:pt x="0" y="688"/>
                  </a:lnTo>
                  <a:lnTo>
                    <a:pt x="0" y="753"/>
                  </a:lnTo>
                  <a:lnTo>
                    <a:pt x="22" y="817"/>
                  </a:lnTo>
                  <a:lnTo>
                    <a:pt x="43" y="860"/>
                  </a:lnTo>
                  <a:lnTo>
                    <a:pt x="108" y="882"/>
                  </a:lnTo>
                  <a:lnTo>
                    <a:pt x="538" y="1075"/>
                  </a:lnTo>
                  <a:lnTo>
                    <a:pt x="623" y="1075"/>
                  </a:lnTo>
                  <a:lnTo>
                    <a:pt x="709" y="1054"/>
                  </a:lnTo>
                  <a:lnTo>
                    <a:pt x="774" y="1011"/>
                  </a:lnTo>
                  <a:lnTo>
                    <a:pt x="817" y="925"/>
                  </a:lnTo>
                  <a:lnTo>
                    <a:pt x="903" y="366"/>
                  </a:lnTo>
                  <a:lnTo>
                    <a:pt x="903" y="301"/>
                  </a:lnTo>
                  <a:lnTo>
                    <a:pt x="881" y="237"/>
                  </a:lnTo>
                  <a:lnTo>
                    <a:pt x="838" y="194"/>
                  </a:lnTo>
                  <a:lnTo>
                    <a:pt x="795" y="172"/>
                  </a:lnTo>
                  <a:lnTo>
                    <a:pt x="3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3"/>
            <p:cNvSpPr/>
            <p:nvPr/>
          </p:nvSpPr>
          <p:spPr>
            <a:xfrm>
              <a:off x="6169000" y="-1031850"/>
              <a:ext cx="22575" cy="26900"/>
            </a:xfrm>
            <a:custGeom>
              <a:avLst/>
              <a:gdLst/>
              <a:ahLst/>
              <a:cxnLst/>
              <a:rect l="l" t="t" r="r" b="b"/>
              <a:pathLst>
                <a:path w="903" h="1076" fill="none" extrusionOk="0">
                  <a:moveTo>
                    <a:pt x="795" y="172"/>
                  </a:moveTo>
                  <a:lnTo>
                    <a:pt x="301" y="0"/>
                  </a:lnTo>
                  <a:lnTo>
                    <a:pt x="301" y="0"/>
                  </a:lnTo>
                  <a:lnTo>
                    <a:pt x="237" y="0"/>
                  </a:lnTo>
                  <a:lnTo>
                    <a:pt x="151" y="22"/>
                  </a:lnTo>
                  <a:lnTo>
                    <a:pt x="86" y="86"/>
                  </a:lnTo>
                  <a:lnTo>
                    <a:pt x="65" y="151"/>
                  </a:lnTo>
                  <a:lnTo>
                    <a:pt x="0" y="688"/>
                  </a:lnTo>
                  <a:lnTo>
                    <a:pt x="0" y="688"/>
                  </a:lnTo>
                  <a:lnTo>
                    <a:pt x="0" y="753"/>
                  </a:lnTo>
                  <a:lnTo>
                    <a:pt x="22" y="817"/>
                  </a:lnTo>
                  <a:lnTo>
                    <a:pt x="43" y="860"/>
                  </a:lnTo>
                  <a:lnTo>
                    <a:pt x="108" y="882"/>
                  </a:lnTo>
                  <a:lnTo>
                    <a:pt x="538" y="1075"/>
                  </a:lnTo>
                  <a:lnTo>
                    <a:pt x="538" y="1075"/>
                  </a:lnTo>
                  <a:lnTo>
                    <a:pt x="623" y="1075"/>
                  </a:lnTo>
                  <a:lnTo>
                    <a:pt x="709" y="1054"/>
                  </a:lnTo>
                  <a:lnTo>
                    <a:pt x="774" y="1011"/>
                  </a:lnTo>
                  <a:lnTo>
                    <a:pt x="817" y="925"/>
                  </a:lnTo>
                  <a:lnTo>
                    <a:pt x="903" y="366"/>
                  </a:lnTo>
                  <a:lnTo>
                    <a:pt x="903" y="366"/>
                  </a:lnTo>
                  <a:lnTo>
                    <a:pt x="903" y="301"/>
                  </a:lnTo>
                  <a:lnTo>
                    <a:pt x="881" y="237"/>
                  </a:lnTo>
                  <a:lnTo>
                    <a:pt x="838" y="194"/>
                  </a:lnTo>
                  <a:lnTo>
                    <a:pt x="795"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3"/>
            <p:cNvSpPr/>
            <p:nvPr/>
          </p:nvSpPr>
          <p:spPr>
            <a:xfrm>
              <a:off x="6197475" y="-1021100"/>
              <a:ext cx="22600" cy="27425"/>
            </a:xfrm>
            <a:custGeom>
              <a:avLst/>
              <a:gdLst/>
              <a:ahLst/>
              <a:cxnLst/>
              <a:rect l="l" t="t" r="r" b="b"/>
              <a:pathLst>
                <a:path w="904" h="1097" extrusionOk="0">
                  <a:moveTo>
                    <a:pt x="215" y="0"/>
                  </a:moveTo>
                  <a:lnTo>
                    <a:pt x="151" y="22"/>
                  </a:lnTo>
                  <a:lnTo>
                    <a:pt x="86" y="86"/>
                  </a:lnTo>
                  <a:lnTo>
                    <a:pt x="65" y="172"/>
                  </a:lnTo>
                  <a:lnTo>
                    <a:pt x="0" y="710"/>
                  </a:lnTo>
                  <a:lnTo>
                    <a:pt x="0" y="774"/>
                  </a:lnTo>
                  <a:lnTo>
                    <a:pt x="22" y="817"/>
                  </a:lnTo>
                  <a:lnTo>
                    <a:pt x="43" y="860"/>
                  </a:lnTo>
                  <a:lnTo>
                    <a:pt x="108" y="903"/>
                  </a:lnTo>
                  <a:lnTo>
                    <a:pt x="538" y="1075"/>
                  </a:lnTo>
                  <a:lnTo>
                    <a:pt x="624" y="1097"/>
                  </a:lnTo>
                  <a:lnTo>
                    <a:pt x="710" y="1075"/>
                  </a:lnTo>
                  <a:lnTo>
                    <a:pt x="774" y="1011"/>
                  </a:lnTo>
                  <a:lnTo>
                    <a:pt x="796" y="925"/>
                  </a:lnTo>
                  <a:lnTo>
                    <a:pt x="903" y="366"/>
                  </a:lnTo>
                  <a:lnTo>
                    <a:pt x="903" y="301"/>
                  </a:lnTo>
                  <a:lnTo>
                    <a:pt x="882" y="258"/>
                  </a:lnTo>
                  <a:lnTo>
                    <a:pt x="839" y="215"/>
                  </a:lnTo>
                  <a:lnTo>
                    <a:pt x="774" y="172"/>
                  </a:lnTo>
                  <a:lnTo>
                    <a:pt x="301" y="22"/>
                  </a:lnTo>
                  <a:lnTo>
                    <a:pt x="2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3"/>
            <p:cNvSpPr/>
            <p:nvPr/>
          </p:nvSpPr>
          <p:spPr>
            <a:xfrm>
              <a:off x="6197475" y="-1021100"/>
              <a:ext cx="22600" cy="27425"/>
            </a:xfrm>
            <a:custGeom>
              <a:avLst/>
              <a:gdLst/>
              <a:ahLst/>
              <a:cxnLst/>
              <a:rect l="l" t="t" r="r" b="b"/>
              <a:pathLst>
                <a:path w="904" h="1097" fill="none" extrusionOk="0">
                  <a:moveTo>
                    <a:pt x="774" y="172"/>
                  </a:moveTo>
                  <a:lnTo>
                    <a:pt x="301" y="22"/>
                  </a:lnTo>
                  <a:lnTo>
                    <a:pt x="301" y="22"/>
                  </a:lnTo>
                  <a:lnTo>
                    <a:pt x="215" y="0"/>
                  </a:lnTo>
                  <a:lnTo>
                    <a:pt x="151" y="22"/>
                  </a:lnTo>
                  <a:lnTo>
                    <a:pt x="86" y="86"/>
                  </a:lnTo>
                  <a:lnTo>
                    <a:pt x="65" y="172"/>
                  </a:lnTo>
                  <a:lnTo>
                    <a:pt x="0" y="710"/>
                  </a:lnTo>
                  <a:lnTo>
                    <a:pt x="0" y="710"/>
                  </a:lnTo>
                  <a:lnTo>
                    <a:pt x="0" y="774"/>
                  </a:lnTo>
                  <a:lnTo>
                    <a:pt x="22" y="817"/>
                  </a:lnTo>
                  <a:lnTo>
                    <a:pt x="43" y="860"/>
                  </a:lnTo>
                  <a:lnTo>
                    <a:pt x="108" y="903"/>
                  </a:lnTo>
                  <a:lnTo>
                    <a:pt x="538" y="1075"/>
                  </a:lnTo>
                  <a:lnTo>
                    <a:pt x="538" y="1075"/>
                  </a:lnTo>
                  <a:lnTo>
                    <a:pt x="624" y="1097"/>
                  </a:lnTo>
                  <a:lnTo>
                    <a:pt x="710" y="1075"/>
                  </a:lnTo>
                  <a:lnTo>
                    <a:pt x="774" y="1011"/>
                  </a:lnTo>
                  <a:lnTo>
                    <a:pt x="796" y="925"/>
                  </a:lnTo>
                  <a:lnTo>
                    <a:pt x="903" y="366"/>
                  </a:lnTo>
                  <a:lnTo>
                    <a:pt x="903" y="366"/>
                  </a:lnTo>
                  <a:lnTo>
                    <a:pt x="903" y="301"/>
                  </a:lnTo>
                  <a:lnTo>
                    <a:pt x="882" y="258"/>
                  </a:lnTo>
                  <a:lnTo>
                    <a:pt x="839" y="215"/>
                  </a:lnTo>
                  <a:lnTo>
                    <a:pt x="774"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3"/>
            <p:cNvSpPr/>
            <p:nvPr/>
          </p:nvSpPr>
          <p:spPr>
            <a:xfrm>
              <a:off x="6225950" y="-1009825"/>
              <a:ext cx="22600" cy="26900"/>
            </a:xfrm>
            <a:custGeom>
              <a:avLst/>
              <a:gdLst/>
              <a:ahLst/>
              <a:cxnLst/>
              <a:rect l="l" t="t" r="r" b="b"/>
              <a:pathLst>
                <a:path w="904" h="1076" extrusionOk="0">
                  <a:moveTo>
                    <a:pt x="216" y="1"/>
                  </a:moveTo>
                  <a:lnTo>
                    <a:pt x="151" y="22"/>
                  </a:lnTo>
                  <a:lnTo>
                    <a:pt x="87" y="65"/>
                  </a:lnTo>
                  <a:lnTo>
                    <a:pt x="44" y="151"/>
                  </a:lnTo>
                  <a:lnTo>
                    <a:pt x="1" y="689"/>
                  </a:lnTo>
                  <a:lnTo>
                    <a:pt x="1" y="753"/>
                  </a:lnTo>
                  <a:lnTo>
                    <a:pt x="22" y="818"/>
                  </a:lnTo>
                  <a:lnTo>
                    <a:pt x="44" y="861"/>
                  </a:lnTo>
                  <a:lnTo>
                    <a:pt x="108" y="882"/>
                  </a:lnTo>
                  <a:lnTo>
                    <a:pt x="538" y="1054"/>
                  </a:lnTo>
                  <a:lnTo>
                    <a:pt x="624" y="1076"/>
                  </a:lnTo>
                  <a:lnTo>
                    <a:pt x="710" y="1054"/>
                  </a:lnTo>
                  <a:lnTo>
                    <a:pt x="775" y="990"/>
                  </a:lnTo>
                  <a:lnTo>
                    <a:pt x="796" y="925"/>
                  </a:lnTo>
                  <a:lnTo>
                    <a:pt x="904" y="366"/>
                  </a:lnTo>
                  <a:lnTo>
                    <a:pt x="904" y="302"/>
                  </a:lnTo>
                  <a:lnTo>
                    <a:pt x="882" y="237"/>
                  </a:lnTo>
                  <a:lnTo>
                    <a:pt x="839" y="194"/>
                  </a:lnTo>
                  <a:lnTo>
                    <a:pt x="775" y="173"/>
                  </a:lnTo>
                  <a:lnTo>
                    <a:pt x="3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3"/>
            <p:cNvSpPr/>
            <p:nvPr/>
          </p:nvSpPr>
          <p:spPr>
            <a:xfrm>
              <a:off x="6225950" y="-1009825"/>
              <a:ext cx="22600" cy="26900"/>
            </a:xfrm>
            <a:custGeom>
              <a:avLst/>
              <a:gdLst/>
              <a:ahLst/>
              <a:cxnLst/>
              <a:rect l="l" t="t" r="r" b="b"/>
              <a:pathLst>
                <a:path w="904" h="1076" fill="none" extrusionOk="0">
                  <a:moveTo>
                    <a:pt x="775" y="173"/>
                  </a:moveTo>
                  <a:lnTo>
                    <a:pt x="302" y="1"/>
                  </a:lnTo>
                  <a:lnTo>
                    <a:pt x="302" y="1"/>
                  </a:lnTo>
                  <a:lnTo>
                    <a:pt x="216" y="1"/>
                  </a:lnTo>
                  <a:lnTo>
                    <a:pt x="151" y="22"/>
                  </a:lnTo>
                  <a:lnTo>
                    <a:pt x="87" y="65"/>
                  </a:lnTo>
                  <a:lnTo>
                    <a:pt x="44" y="151"/>
                  </a:lnTo>
                  <a:lnTo>
                    <a:pt x="1" y="689"/>
                  </a:lnTo>
                  <a:lnTo>
                    <a:pt x="1" y="689"/>
                  </a:lnTo>
                  <a:lnTo>
                    <a:pt x="1" y="753"/>
                  </a:lnTo>
                  <a:lnTo>
                    <a:pt x="22" y="818"/>
                  </a:lnTo>
                  <a:lnTo>
                    <a:pt x="44" y="861"/>
                  </a:lnTo>
                  <a:lnTo>
                    <a:pt x="108" y="882"/>
                  </a:lnTo>
                  <a:lnTo>
                    <a:pt x="538" y="1054"/>
                  </a:lnTo>
                  <a:lnTo>
                    <a:pt x="538" y="1054"/>
                  </a:lnTo>
                  <a:lnTo>
                    <a:pt x="624" y="1076"/>
                  </a:lnTo>
                  <a:lnTo>
                    <a:pt x="710" y="1054"/>
                  </a:lnTo>
                  <a:lnTo>
                    <a:pt x="775" y="990"/>
                  </a:lnTo>
                  <a:lnTo>
                    <a:pt x="796" y="925"/>
                  </a:lnTo>
                  <a:lnTo>
                    <a:pt x="904" y="366"/>
                  </a:lnTo>
                  <a:lnTo>
                    <a:pt x="904" y="366"/>
                  </a:lnTo>
                  <a:lnTo>
                    <a:pt x="904" y="302"/>
                  </a:lnTo>
                  <a:lnTo>
                    <a:pt x="882" y="237"/>
                  </a:lnTo>
                  <a:lnTo>
                    <a:pt x="839" y="194"/>
                  </a:lnTo>
                  <a:lnTo>
                    <a:pt x="775"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3"/>
            <p:cNvSpPr/>
            <p:nvPr/>
          </p:nvSpPr>
          <p:spPr>
            <a:xfrm>
              <a:off x="6254450" y="-999075"/>
              <a:ext cx="22575" cy="26900"/>
            </a:xfrm>
            <a:custGeom>
              <a:avLst/>
              <a:gdLst/>
              <a:ahLst/>
              <a:cxnLst/>
              <a:rect l="l" t="t" r="r" b="b"/>
              <a:pathLst>
                <a:path w="903" h="1076" extrusionOk="0">
                  <a:moveTo>
                    <a:pt x="215" y="1"/>
                  </a:moveTo>
                  <a:lnTo>
                    <a:pt x="151" y="22"/>
                  </a:lnTo>
                  <a:lnTo>
                    <a:pt x="86" y="87"/>
                  </a:lnTo>
                  <a:lnTo>
                    <a:pt x="43" y="151"/>
                  </a:lnTo>
                  <a:lnTo>
                    <a:pt x="0" y="710"/>
                  </a:lnTo>
                  <a:lnTo>
                    <a:pt x="0" y="753"/>
                  </a:lnTo>
                  <a:lnTo>
                    <a:pt x="0" y="818"/>
                  </a:lnTo>
                  <a:lnTo>
                    <a:pt x="43" y="861"/>
                  </a:lnTo>
                  <a:lnTo>
                    <a:pt x="86" y="882"/>
                  </a:lnTo>
                  <a:lnTo>
                    <a:pt x="537" y="1076"/>
                  </a:lnTo>
                  <a:lnTo>
                    <a:pt x="623" y="1076"/>
                  </a:lnTo>
                  <a:lnTo>
                    <a:pt x="709" y="1054"/>
                  </a:lnTo>
                  <a:lnTo>
                    <a:pt x="774" y="1011"/>
                  </a:lnTo>
                  <a:lnTo>
                    <a:pt x="795" y="925"/>
                  </a:lnTo>
                  <a:lnTo>
                    <a:pt x="903" y="366"/>
                  </a:lnTo>
                  <a:lnTo>
                    <a:pt x="903" y="302"/>
                  </a:lnTo>
                  <a:lnTo>
                    <a:pt x="881" y="259"/>
                  </a:lnTo>
                  <a:lnTo>
                    <a:pt x="838" y="194"/>
                  </a:lnTo>
                  <a:lnTo>
                    <a:pt x="774" y="173"/>
                  </a:lnTo>
                  <a:lnTo>
                    <a:pt x="3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3"/>
            <p:cNvSpPr/>
            <p:nvPr/>
          </p:nvSpPr>
          <p:spPr>
            <a:xfrm>
              <a:off x="6254450" y="-999075"/>
              <a:ext cx="22575" cy="26900"/>
            </a:xfrm>
            <a:custGeom>
              <a:avLst/>
              <a:gdLst/>
              <a:ahLst/>
              <a:cxnLst/>
              <a:rect l="l" t="t" r="r" b="b"/>
              <a:pathLst>
                <a:path w="903" h="1076" fill="none" extrusionOk="0">
                  <a:moveTo>
                    <a:pt x="774" y="173"/>
                  </a:moveTo>
                  <a:lnTo>
                    <a:pt x="301" y="1"/>
                  </a:lnTo>
                  <a:lnTo>
                    <a:pt x="301" y="1"/>
                  </a:lnTo>
                  <a:lnTo>
                    <a:pt x="215" y="1"/>
                  </a:lnTo>
                  <a:lnTo>
                    <a:pt x="151" y="22"/>
                  </a:lnTo>
                  <a:lnTo>
                    <a:pt x="86" y="87"/>
                  </a:lnTo>
                  <a:lnTo>
                    <a:pt x="43" y="151"/>
                  </a:lnTo>
                  <a:lnTo>
                    <a:pt x="0" y="710"/>
                  </a:lnTo>
                  <a:lnTo>
                    <a:pt x="0" y="710"/>
                  </a:lnTo>
                  <a:lnTo>
                    <a:pt x="0" y="753"/>
                  </a:lnTo>
                  <a:lnTo>
                    <a:pt x="0" y="818"/>
                  </a:lnTo>
                  <a:lnTo>
                    <a:pt x="43" y="861"/>
                  </a:lnTo>
                  <a:lnTo>
                    <a:pt x="86" y="882"/>
                  </a:lnTo>
                  <a:lnTo>
                    <a:pt x="537" y="1076"/>
                  </a:lnTo>
                  <a:lnTo>
                    <a:pt x="537" y="1076"/>
                  </a:lnTo>
                  <a:lnTo>
                    <a:pt x="623" y="1076"/>
                  </a:lnTo>
                  <a:lnTo>
                    <a:pt x="709" y="1054"/>
                  </a:lnTo>
                  <a:lnTo>
                    <a:pt x="774" y="1011"/>
                  </a:lnTo>
                  <a:lnTo>
                    <a:pt x="795" y="925"/>
                  </a:lnTo>
                  <a:lnTo>
                    <a:pt x="903" y="366"/>
                  </a:lnTo>
                  <a:lnTo>
                    <a:pt x="903" y="366"/>
                  </a:lnTo>
                  <a:lnTo>
                    <a:pt x="903" y="302"/>
                  </a:lnTo>
                  <a:lnTo>
                    <a:pt x="881" y="259"/>
                  </a:lnTo>
                  <a:lnTo>
                    <a:pt x="838" y="194"/>
                  </a:lnTo>
                  <a:lnTo>
                    <a:pt x="774"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3"/>
            <p:cNvSpPr/>
            <p:nvPr/>
          </p:nvSpPr>
          <p:spPr>
            <a:xfrm>
              <a:off x="6282375" y="-988325"/>
              <a:ext cx="23150" cy="27450"/>
            </a:xfrm>
            <a:custGeom>
              <a:avLst/>
              <a:gdLst/>
              <a:ahLst/>
              <a:cxnLst/>
              <a:rect l="l" t="t" r="r" b="b"/>
              <a:pathLst>
                <a:path w="926" h="1098" extrusionOk="0">
                  <a:moveTo>
                    <a:pt x="237" y="1"/>
                  </a:moveTo>
                  <a:lnTo>
                    <a:pt x="173" y="44"/>
                  </a:lnTo>
                  <a:lnTo>
                    <a:pt x="108" y="87"/>
                  </a:lnTo>
                  <a:lnTo>
                    <a:pt x="65" y="173"/>
                  </a:lnTo>
                  <a:lnTo>
                    <a:pt x="1" y="710"/>
                  </a:lnTo>
                  <a:lnTo>
                    <a:pt x="1" y="775"/>
                  </a:lnTo>
                  <a:lnTo>
                    <a:pt x="22" y="818"/>
                  </a:lnTo>
                  <a:lnTo>
                    <a:pt x="65" y="861"/>
                  </a:lnTo>
                  <a:lnTo>
                    <a:pt x="108" y="904"/>
                  </a:lnTo>
                  <a:lnTo>
                    <a:pt x="560" y="1076"/>
                  </a:lnTo>
                  <a:lnTo>
                    <a:pt x="646" y="1097"/>
                  </a:lnTo>
                  <a:lnTo>
                    <a:pt x="732" y="1076"/>
                  </a:lnTo>
                  <a:lnTo>
                    <a:pt x="796" y="1011"/>
                  </a:lnTo>
                  <a:lnTo>
                    <a:pt x="818" y="947"/>
                  </a:lnTo>
                  <a:lnTo>
                    <a:pt x="925" y="366"/>
                  </a:lnTo>
                  <a:lnTo>
                    <a:pt x="925" y="323"/>
                  </a:lnTo>
                  <a:lnTo>
                    <a:pt x="904" y="259"/>
                  </a:lnTo>
                  <a:lnTo>
                    <a:pt x="861" y="216"/>
                  </a:lnTo>
                  <a:lnTo>
                    <a:pt x="796" y="173"/>
                  </a:lnTo>
                  <a:lnTo>
                    <a:pt x="323" y="22"/>
                  </a:lnTo>
                  <a:lnTo>
                    <a:pt x="2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3"/>
            <p:cNvSpPr/>
            <p:nvPr/>
          </p:nvSpPr>
          <p:spPr>
            <a:xfrm>
              <a:off x="6282375" y="-988325"/>
              <a:ext cx="23150" cy="27450"/>
            </a:xfrm>
            <a:custGeom>
              <a:avLst/>
              <a:gdLst/>
              <a:ahLst/>
              <a:cxnLst/>
              <a:rect l="l" t="t" r="r" b="b"/>
              <a:pathLst>
                <a:path w="926" h="1098" fill="none" extrusionOk="0">
                  <a:moveTo>
                    <a:pt x="796" y="173"/>
                  </a:moveTo>
                  <a:lnTo>
                    <a:pt x="323" y="22"/>
                  </a:lnTo>
                  <a:lnTo>
                    <a:pt x="323" y="22"/>
                  </a:lnTo>
                  <a:lnTo>
                    <a:pt x="237" y="1"/>
                  </a:lnTo>
                  <a:lnTo>
                    <a:pt x="173"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96" y="1011"/>
                  </a:lnTo>
                  <a:lnTo>
                    <a:pt x="818" y="947"/>
                  </a:lnTo>
                  <a:lnTo>
                    <a:pt x="925" y="366"/>
                  </a:lnTo>
                  <a:lnTo>
                    <a:pt x="925" y="366"/>
                  </a:lnTo>
                  <a:lnTo>
                    <a:pt x="925" y="323"/>
                  </a:lnTo>
                  <a:lnTo>
                    <a:pt x="904" y="259"/>
                  </a:lnTo>
                  <a:lnTo>
                    <a:pt x="861" y="216"/>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3"/>
            <p:cNvSpPr/>
            <p:nvPr/>
          </p:nvSpPr>
          <p:spPr>
            <a:xfrm>
              <a:off x="6310875" y="-977025"/>
              <a:ext cx="22600" cy="26875"/>
            </a:xfrm>
            <a:custGeom>
              <a:avLst/>
              <a:gdLst/>
              <a:ahLst/>
              <a:cxnLst/>
              <a:rect l="l" t="t" r="r" b="b"/>
              <a:pathLst>
                <a:path w="904" h="1075" extrusionOk="0">
                  <a:moveTo>
                    <a:pt x="237" y="0"/>
                  </a:moveTo>
                  <a:lnTo>
                    <a:pt x="151" y="22"/>
                  </a:lnTo>
                  <a:lnTo>
                    <a:pt x="108" y="86"/>
                  </a:lnTo>
                  <a:lnTo>
                    <a:pt x="65" y="151"/>
                  </a:lnTo>
                  <a:lnTo>
                    <a:pt x="0" y="710"/>
                  </a:lnTo>
                  <a:lnTo>
                    <a:pt x="0" y="753"/>
                  </a:lnTo>
                  <a:lnTo>
                    <a:pt x="22" y="817"/>
                  </a:lnTo>
                  <a:lnTo>
                    <a:pt x="65" y="860"/>
                  </a:lnTo>
                  <a:lnTo>
                    <a:pt x="108" y="881"/>
                  </a:lnTo>
                  <a:lnTo>
                    <a:pt x="559" y="1075"/>
                  </a:lnTo>
                  <a:lnTo>
                    <a:pt x="645" y="1075"/>
                  </a:lnTo>
                  <a:lnTo>
                    <a:pt x="731" y="1053"/>
                  </a:lnTo>
                  <a:lnTo>
                    <a:pt x="774" y="1010"/>
                  </a:lnTo>
                  <a:lnTo>
                    <a:pt x="817" y="924"/>
                  </a:lnTo>
                  <a:lnTo>
                    <a:pt x="903" y="366"/>
                  </a:lnTo>
                  <a:lnTo>
                    <a:pt x="903" y="301"/>
                  </a:lnTo>
                  <a:lnTo>
                    <a:pt x="882" y="237"/>
                  </a:lnTo>
                  <a:lnTo>
                    <a:pt x="860" y="194"/>
                  </a:lnTo>
                  <a:lnTo>
                    <a:pt x="796" y="172"/>
                  </a:lnTo>
                  <a:lnTo>
                    <a:pt x="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3"/>
            <p:cNvSpPr/>
            <p:nvPr/>
          </p:nvSpPr>
          <p:spPr>
            <a:xfrm>
              <a:off x="6310875" y="-977025"/>
              <a:ext cx="22600" cy="26875"/>
            </a:xfrm>
            <a:custGeom>
              <a:avLst/>
              <a:gdLst/>
              <a:ahLst/>
              <a:cxnLst/>
              <a:rect l="l" t="t" r="r" b="b"/>
              <a:pathLst>
                <a:path w="904" h="1075" fill="none" extrusionOk="0">
                  <a:moveTo>
                    <a:pt x="796" y="172"/>
                  </a:moveTo>
                  <a:lnTo>
                    <a:pt x="323" y="0"/>
                  </a:lnTo>
                  <a:lnTo>
                    <a:pt x="323" y="0"/>
                  </a:lnTo>
                  <a:lnTo>
                    <a:pt x="237" y="0"/>
                  </a:lnTo>
                  <a:lnTo>
                    <a:pt x="151" y="22"/>
                  </a:lnTo>
                  <a:lnTo>
                    <a:pt x="108" y="86"/>
                  </a:lnTo>
                  <a:lnTo>
                    <a:pt x="65" y="151"/>
                  </a:lnTo>
                  <a:lnTo>
                    <a:pt x="0" y="710"/>
                  </a:lnTo>
                  <a:lnTo>
                    <a:pt x="0" y="710"/>
                  </a:lnTo>
                  <a:lnTo>
                    <a:pt x="0" y="753"/>
                  </a:lnTo>
                  <a:lnTo>
                    <a:pt x="22" y="817"/>
                  </a:lnTo>
                  <a:lnTo>
                    <a:pt x="65" y="860"/>
                  </a:lnTo>
                  <a:lnTo>
                    <a:pt x="108" y="881"/>
                  </a:lnTo>
                  <a:lnTo>
                    <a:pt x="559" y="1075"/>
                  </a:lnTo>
                  <a:lnTo>
                    <a:pt x="559" y="1075"/>
                  </a:lnTo>
                  <a:lnTo>
                    <a:pt x="645" y="1075"/>
                  </a:lnTo>
                  <a:lnTo>
                    <a:pt x="731" y="1053"/>
                  </a:lnTo>
                  <a:lnTo>
                    <a:pt x="774" y="1010"/>
                  </a:lnTo>
                  <a:lnTo>
                    <a:pt x="817" y="924"/>
                  </a:lnTo>
                  <a:lnTo>
                    <a:pt x="903" y="366"/>
                  </a:lnTo>
                  <a:lnTo>
                    <a:pt x="903" y="366"/>
                  </a:lnTo>
                  <a:lnTo>
                    <a:pt x="903" y="301"/>
                  </a:lnTo>
                  <a:lnTo>
                    <a:pt x="882" y="237"/>
                  </a:lnTo>
                  <a:lnTo>
                    <a:pt x="860" y="194"/>
                  </a:lnTo>
                  <a:lnTo>
                    <a:pt x="796"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3"/>
            <p:cNvSpPr/>
            <p:nvPr/>
          </p:nvSpPr>
          <p:spPr>
            <a:xfrm>
              <a:off x="6339350" y="-966275"/>
              <a:ext cx="22600" cy="27425"/>
            </a:xfrm>
            <a:custGeom>
              <a:avLst/>
              <a:gdLst/>
              <a:ahLst/>
              <a:cxnLst/>
              <a:rect l="l" t="t" r="r" b="b"/>
              <a:pathLst>
                <a:path w="904" h="1097" extrusionOk="0">
                  <a:moveTo>
                    <a:pt x="237" y="0"/>
                  </a:moveTo>
                  <a:lnTo>
                    <a:pt x="151" y="43"/>
                  </a:lnTo>
                  <a:lnTo>
                    <a:pt x="87" y="86"/>
                  </a:lnTo>
                  <a:lnTo>
                    <a:pt x="65" y="172"/>
                  </a:lnTo>
                  <a:lnTo>
                    <a:pt x="1" y="709"/>
                  </a:lnTo>
                  <a:lnTo>
                    <a:pt x="1" y="774"/>
                  </a:lnTo>
                  <a:lnTo>
                    <a:pt x="22" y="817"/>
                  </a:lnTo>
                  <a:lnTo>
                    <a:pt x="65" y="860"/>
                  </a:lnTo>
                  <a:lnTo>
                    <a:pt x="108" y="903"/>
                  </a:lnTo>
                  <a:lnTo>
                    <a:pt x="559" y="1075"/>
                  </a:lnTo>
                  <a:lnTo>
                    <a:pt x="645" y="1096"/>
                  </a:lnTo>
                  <a:lnTo>
                    <a:pt x="710" y="1075"/>
                  </a:lnTo>
                  <a:lnTo>
                    <a:pt x="774" y="1010"/>
                  </a:lnTo>
                  <a:lnTo>
                    <a:pt x="817" y="924"/>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3"/>
            <p:cNvSpPr/>
            <p:nvPr/>
          </p:nvSpPr>
          <p:spPr>
            <a:xfrm>
              <a:off x="6339350" y="-966275"/>
              <a:ext cx="22600" cy="27425"/>
            </a:xfrm>
            <a:custGeom>
              <a:avLst/>
              <a:gdLst/>
              <a:ahLst/>
              <a:cxnLst/>
              <a:rect l="l" t="t" r="r" b="b"/>
              <a:pathLst>
                <a:path w="904" h="1097" fill="none" extrusionOk="0">
                  <a:moveTo>
                    <a:pt x="796" y="172"/>
                  </a:moveTo>
                  <a:lnTo>
                    <a:pt x="323" y="22"/>
                  </a:lnTo>
                  <a:lnTo>
                    <a:pt x="323" y="22"/>
                  </a:lnTo>
                  <a:lnTo>
                    <a:pt x="237" y="0"/>
                  </a:lnTo>
                  <a:lnTo>
                    <a:pt x="151" y="43"/>
                  </a:lnTo>
                  <a:lnTo>
                    <a:pt x="87" y="86"/>
                  </a:lnTo>
                  <a:lnTo>
                    <a:pt x="65" y="172"/>
                  </a:lnTo>
                  <a:lnTo>
                    <a:pt x="1" y="709"/>
                  </a:lnTo>
                  <a:lnTo>
                    <a:pt x="1" y="709"/>
                  </a:lnTo>
                  <a:lnTo>
                    <a:pt x="1" y="774"/>
                  </a:lnTo>
                  <a:lnTo>
                    <a:pt x="22" y="817"/>
                  </a:lnTo>
                  <a:lnTo>
                    <a:pt x="65" y="860"/>
                  </a:lnTo>
                  <a:lnTo>
                    <a:pt x="108" y="903"/>
                  </a:lnTo>
                  <a:lnTo>
                    <a:pt x="559" y="1075"/>
                  </a:lnTo>
                  <a:lnTo>
                    <a:pt x="559" y="1075"/>
                  </a:lnTo>
                  <a:lnTo>
                    <a:pt x="645" y="1096"/>
                  </a:lnTo>
                  <a:lnTo>
                    <a:pt x="710" y="1075"/>
                  </a:lnTo>
                  <a:lnTo>
                    <a:pt x="774" y="1010"/>
                  </a:lnTo>
                  <a:lnTo>
                    <a:pt x="817" y="924"/>
                  </a:lnTo>
                  <a:lnTo>
                    <a:pt x="903" y="366"/>
                  </a:lnTo>
                  <a:lnTo>
                    <a:pt x="903" y="366"/>
                  </a:lnTo>
                  <a:lnTo>
                    <a:pt x="903" y="301"/>
                  </a:lnTo>
                  <a:lnTo>
                    <a:pt x="882" y="258"/>
                  </a:lnTo>
                  <a:lnTo>
                    <a:pt x="839" y="215"/>
                  </a:lnTo>
                  <a:lnTo>
                    <a:pt x="796"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3"/>
            <p:cNvSpPr/>
            <p:nvPr/>
          </p:nvSpPr>
          <p:spPr>
            <a:xfrm>
              <a:off x="6367825" y="-955000"/>
              <a:ext cx="22600" cy="26900"/>
            </a:xfrm>
            <a:custGeom>
              <a:avLst/>
              <a:gdLst/>
              <a:ahLst/>
              <a:cxnLst/>
              <a:rect l="l" t="t" r="r" b="b"/>
              <a:pathLst>
                <a:path w="904" h="1076" extrusionOk="0">
                  <a:moveTo>
                    <a:pt x="237" y="0"/>
                  </a:moveTo>
                  <a:lnTo>
                    <a:pt x="151" y="22"/>
                  </a:lnTo>
                  <a:lnTo>
                    <a:pt x="87" y="86"/>
                  </a:lnTo>
                  <a:lnTo>
                    <a:pt x="65" y="151"/>
                  </a:lnTo>
                  <a:lnTo>
                    <a:pt x="1" y="710"/>
                  </a:lnTo>
                  <a:lnTo>
                    <a:pt x="1" y="753"/>
                  </a:lnTo>
                  <a:lnTo>
                    <a:pt x="22" y="817"/>
                  </a:lnTo>
                  <a:lnTo>
                    <a:pt x="65" y="860"/>
                  </a:lnTo>
                  <a:lnTo>
                    <a:pt x="108" y="882"/>
                  </a:lnTo>
                  <a:lnTo>
                    <a:pt x="560" y="1075"/>
                  </a:lnTo>
                  <a:lnTo>
                    <a:pt x="646" y="1075"/>
                  </a:lnTo>
                  <a:lnTo>
                    <a:pt x="710" y="1054"/>
                  </a:lnTo>
                  <a:lnTo>
                    <a:pt x="775" y="1011"/>
                  </a:lnTo>
                  <a:lnTo>
                    <a:pt x="818" y="925"/>
                  </a:lnTo>
                  <a:lnTo>
                    <a:pt x="904" y="366"/>
                  </a:lnTo>
                  <a:lnTo>
                    <a:pt x="904" y="301"/>
                  </a:lnTo>
                  <a:lnTo>
                    <a:pt x="882" y="237"/>
                  </a:lnTo>
                  <a:lnTo>
                    <a:pt x="839" y="194"/>
                  </a:lnTo>
                  <a:lnTo>
                    <a:pt x="796" y="172"/>
                  </a:lnTo>
                  <a:lnTo>
                    <a:pt x="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3"/>
            <p:cNvSpPr/>
            <p:nvPr/>
          </p:nvSpPr>
          <p:spPr>
            <a:xfrm>
              <a:off x="6367825" y="-955000"/>
              <a:ext cx="22600" cy="26900"/>
            </a:xfrm>
            <a:custGeom>
              <a:avLst/>
              <a:gdLst/>
              <a:ahLst/>
              <a:cxnLst/>
              <a:rect l="l" t="t" r="r" b="b"/>
              <a:pathLst>
                <a:path w="904" h="1076" fill="none" extrusionOk="0">
                  <a:moveTo>
                    <a:pt x="796" y="172"/>
                  </a:moveTo>
                  <a:lnTo>
                    <a:pt x="323" y="0"/>
                  </a:lnTo>
                  <a:lnTo>
                    <a:pt x="323" y="0"/>
                  </a:lnTo>
                  <a:lnTo>
                    <a:pt x="237" y="0"/>
                  </a:lnTo>
                  <a:lnTo>
                    <a:pt x="151" y="22"/>
                  </a:lnTo>
                  <a:lnTo>
                    <a:pt x="87" y="86"/>
                  </a:lnTo>
                  <a:lnTo>
                    <a:pt x="65" y="151"/>
                  </a:lnTo>
                  <a:lnTo>
                    <a:pt x="1" y="710"/>
                  </a:lnTo>
                  <a:lnTo>
                    <a:pt x="1" y="710"/>
                  </a:lnTo>
                  <a:lnTo>
                    <a:pt x="1" y="753"/>
                  </a:lnTo>
                  <a:lnTo>
                    <a:pt x="22" y="817"/>
                  </a:lnTo>
                  <a:lnTo>
                    <a:pt x="65" y="860"/>
                  </a:lnTo>
                  <a:lnTo>
                    <a:pt x="108" y="882"/>
                  </a:lnTo>
                  <a:lnTo>
                    <a:pt x="560" y="1075"/>
                  </a:lnTo>
                  <a:lnTo>
                    <a:pt x="560" y="1075"/>
                  </a:lnTo>
                  <a:lnTo>
                    <a:pt x="646" y="1075"/>
                  </a:lnTo>
                  <a:lnTo>
                    <a:pt x="710" y="1054"/>
                  </a:lnTo>
                  <a:lnTo>
                    <a:pt x="775" y="1011"/>
                  </a:lnTo>
                  <a:lnTo>
                    <a:pt x="818" y="925"/>
                  </a:lnTo>
                  <a:lnTo>
                    <a:pt x="904" y="366"/>
                  </a:lnTo>
                  <a:lnTo>
                    <a:pt x="904" y="366"/>
                  </a:lnTo>
                  <a:lnTo>
                    <a:pt x="904" y="301"/>
                  </a:lnTo>
                  <a:lnTo>
                    <a:pt x="882" y="237"/>
                  </a:lnTo>
                  <a:lnTo>
                    <a:pt x="839" y="194"/>
                  </a:lnTo>
                  <a:lnTo>
                    <a:pt x="796"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3"/>
            <p:cNvSpPr/>
            <p:nvPr/>
          </p:nvSpPr>
          <p:spPr>
            <a:xfrm>
              <a:off x="6396325" y="-944250"/>
              <a:ext cx="22600" cy="27425"/>
            </a:xfrm>
            <a:custGeom>
              <a:avLst/>
              <a:gdLst/>
              <a:ahLst/>
              <a:cxnLst/>
              <a:rect l="l" t="t" r="r" b="b"/>
              <a:pathLst>
                <a:path w="904" h="1097" extrusionOk="0">
                  <a:moveTo>
                    <a:pt x="237" y="0"/>
                  </a:moveTo>
                  <a:lnTo>
                    <a:pt x="151" y="22"/>
                  </a:lnTo>
                  <a:lnTo>
                    <a:pt x="86" y="86"/>
                  </a:lnTo>
                  <a:lnTo>
                    <a:pt x="65" y="172"/>
                  </a:lnTo>
                  <a:lnTo>
                    <a:pt x="0" y="710"/>
                  </a:lnTo>
                  <a:lnTo>
                    <a:pt x="0" y="774"/>
                  </a:lnTo>
                  <a:lnTo>
                    <a:pt x="22" y="817"/>
                  </a:lnTo>
                  <a:lnTo>
                    <a:pt x="65" y="860"/>
                  </a:lnTo>
                  <a:lnTo>
                    <a:pt x="108" y="903"/>
                  </a:lnTo>
                  <a:lnTo>
                    <a:pt x="559" y="1075"/>
                  </a:lnTo>
                  <a:lnTo>
                    <a:pt x="624"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3"/>
            <p:cNvSpPr/>
            <p:nvPr/>
          </p:nvSpPr>
          <p:spPr>
            <a:xfrm>
              <a:off x="6396325" y="-944250"/>
              <a:ext cx="22600" cy="27425"/>
            </a:xfrm>
            <a:custGeom>
              <a:avLst/>
              <a:gdLst/>
              <a:ahLst/>
              <a:cxnLst/>
              <a:rect l="l" t="t" r="r" b="b"/>
              <a:pathLst>
                <a:path w="904" h="1097" fill="none" extrusionOk="0">
                  <a:moveTo>
                    <a:pt x="796" y="172"/>
                  </a:moveTo>
                  <a:lnTo>
                    <a:pt x="323" y="22"/>
                  </a:lnTo>
                  <a:lnTo>
                    <a:pt x="323" y="22"/>
                  </a:lnTo>
                  <a:lnTo>
                    <a:pt x="237" y="0"/>
                  </a:lnTo>
                  <a:lnTo>
                    <a:pt x="151" y="22"/>
                  </a:lnTo>
                  <a:lnTo>
                    <a:pt x="86" y="86"/>
                  </a:lnTo>
                  <a:lnTo>
                    <a:pt x="65" y="172"/>
                  </a:lnTo>
                  <a:lnTo>
                    <a:pt x="0" y="710"/>
                  </a:lnTo>
                  <a:lnTo>
                    <a:pt x="0" y="710"/>
                  </a:lnTo>
                  <a:lnTo>
                    <a:pt x="0" y="774"/>
                  </a:lnTo>
                  <a:lnTo>
                    <a:pt x="22" y="817"/>
                  </a:lnTo>
                  <a:lnTo>
                    <a:pt x="65" y="860"/>
                  </a:lnTo>
                  <a:lnTo>
                    <a:pt x="108" y="903"/>
                  </a:lnTo>
                  <a:lnTo>
                    <a:pt x="559" y="1075"/>
                  </a:lnTo>
                  <a:lnTo>
                    <a:pt x="559" y="1075"/>
                  </a:lnTo>
                  <a:lnTo>
                    <a:pt x="624"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3"/>
            <p:cNvSpPr/>
            <p:nvPr/>
          </p:nvSpPr>
          <p:spPr>
            <a:xfrm>
              <a:off x="6424800" y="-932975"/>
              <a:ext cx="22600" cy="26900"/>
            </a:xfrm>
            <a:custGeom>
              <a:avLst/>
              <a:gdLst/>
              <a:ahLst/>
              <a:cxnLst/>
              <a:rect l="l" t="t" r="r" b="b"/>
              <a:pathLst>
                <a:path w="904" h="1076" extrusionOk="0">
                  <a:moveTo>
                    <a:pt x="237" y="1"/>
                  </a:moveTo>
                  <a:lnTo>
                    <a:pt x="151" y="22"/>
                  </a:lnTo>
                  <a:lnTo>
                    <a:pt x="86" y="65"/>
                  </a:lnTo>
                  <a:lnTo>
                    <a:pt x="65" y="151"/>
                  </a:lnTo>
                  <a:lnTo>
                    <a:pt x="1" y="689"/>
                  </a:lnTo>
                  <a:lnTo>
                    <a:pt x="1" y="753"/>
                  </a:lnTo>
                  <a:lnTo>
                    <a:pt x="22" y="818"/>
                  </a:lnTo>
                  <a:lnTo>
                    <a:pt x="65" y="861"/>
                  </a:lnTo>
                  <a:lnTo>
                    <a:pt x="108" y="882"/>
                  </a:lnTo>
                  <a:lnTo>
                    <a:pt x="538" y="1054"/>
                  </a:lnTo>
                  <a:lnTo>
                    <a:pt x="624" y="1076"/>
                  </a:lnTo>
                  <a:lnTo>
                    <a:pt x="710" y="1054"/>
                  </a:lnTo>
                  <a:lnTo>
                    <a:pt x="774" y="990"/>
                  </a:lnTo>
                  <a:lnTo>
                    <a:pt x="817" y="925"/>
                  </a:lnTo>
                  <a:lnTo>
                    <a:pt x="903" y="366"/>
                  </a:lnTo>
                  <a:lnTo>
                    <a:pt x="903" y="302"/>
                  </a:lnTo>
                  <a:lnTo>
                    <a:pt x="882" y="237"/>
                  </a:lnTo>
                  <a:lnTo>
                    <a:pt x="839" y="194"/>
                  </a:lnTo>
                  <a:lnTo>
                    <a:pt x="796" y="173"/>
                  </a:lnTo>
                  <a:lnTo>
                    <a:pt x="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3"/>
            <p:cNvSpPr/>
            <p:nvPr/>
          </p:nvSpPr>
          <p:spPr>
            <a:xfrm>
              <a:off x="6424800" y="-932975"/>
              <a:ext cx="22600" cy="26900"/>
            </a:xfrm>
            <a:custGeom>
              <a:avLst/>
              <a:gdLst/>
              <a:ahLst/>
              <a:cxnLst/>
              <a:rect l="l" t="t" r="r" b="b"/>
              <a:pathLst>
                <a:path w="904" h="1076" fill="none" extrusionOk="0">
                  <a:moveTo>
                    <a:pt x="796" y="173"/>
                  </a:moveTo>
                  <a:lnTo>
                    <a:pt x="323" y="1"/>
                  </a:lnTo>
                  <a:lnTo>
                    <a:pt x="323" y="1"/>
                  </a:lnTo>
                  <a:lnTo>
                    <a:pt x="237" y="1"/>
                  </a:lnTo>
                  <a:lnTo>
                    <a:pt x="151" y="22"/>
                  </a:lnTo>
                  <a:lnTo>
                    <a:pt x="86" y="65"/>
                  </a:lnTo>
                  <a:lnTo>
                    <a:pt x="65" y="151"/>
                  </a:lnTo>
                  <a:lnTo>
                    <a:pt x="1" y="689"/>
                  </a:lnTo>
                  <a:lnTo>
                    <a:pt x="1" y="689"/>
                  </a:lnTo>
                  <a:lnTo>
                    <a:pt x="1" y="753"/>
                  </a:lnTo>
                  <a:lnTo>
                    <a:pt x="22" y="818"/>
                  </a:lnTo>
                  <a:lnTo>
                    <a:pt x="65" y="861"/>
                  </a:lnTo>
                  <a:lnTo>
                    <a:pt x="108" y="882"/>
                  </a:lnTo>
                  <a:lnTo>
                    <a:pt x="538" y="1054"/>
                  </a:lnTo>
                  <a:lnTo>
                    <a:pt x="538" y="1054"/>
                  </a:lnTo>
                  <a:lnTo>
                    <a:pt x="624" y="1076"/>
                  </a:lnTo>
                  <a:lnTo>
                    <a:pt x="710" y="1054"/>
                  </a:lnTo>
                  <a:lnTo>
                    <a:pt x="774" y="990"/>
                  </a:lnTo>
                  <a:lnTo>
                    <a:pt x="817" y="925"/>
                  </a:lnTo>
                  <a:lnTo>
                    <a:pt x="903" y="366"/>
                  </a:lnTo>
                  <a:lnTo>
                    <a:pt x="903" y="366"/>
                  </a:lnTo>
                  <a:lnTo>
                    <a:pt x="903" y="302"/>
                  </a:lnTo>
                  <a:lnTo>
                    <a:pt x="882" y="237"/>
                  </a:lnTo>
                  <a:lnTo>
                    <a:pt x="839" y="194"/>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3"/>
            <p:cNvSpPr/>
            <p:nvPr/>
          </p:nvSpPr>
          <p:spPr>
            <a:xfrm>
              <a:off x="6453275" y="-922225"/>
              <a:ext cx="22600" cy="27450"/>
            </a:xfrm>
            <a:custGeom>
              <a:avLst/>
              <a:gdLst/>
              <a:ahLst/>
              <a:cxnLst/>
              <a:rect l="l" t="t" r="r" b="b"/>
              <a:pathLst>
                <a:path w="904" h="1098" extrusionOk="0">
                  <a:moveTo>
                    <a:pt x="216" y="1"/>
                  </a:moveTo>
                  <a:lnTo>
                    <a:pt x="151" y="22"/>
                  </a:lnTo>
                  <a:lnTo>
                    <a:pt x="87" y="87"/>
                  </a:lnTo>
                  <a:lnTo>
                    <a:pt x="65" y="151"/>
                  </a:lnTo>
                  <a:lnTo>
                    <a:pt x="1" y="710"/>
                  </a:lnTo>
                  <a:lnTo>
                    <a:pt x="1" y="775"/>
                  </a:lnTo>
                  <a:lnTo>
                    <a:pt x="22" y="818"/>
                  </a:lnTo>
                  <a:lnTo>
                    <a:pt x="44" y="861"/>
                  </a:lnTo>
                  <a:lnTo>
                    <a:pt x="108" y="882"/>
                  </a:lnTo>
                  <a:lnTo>
                    <a:pt x="538" y="1076"/>
                  </a:lnTo>
                  <a:lnTo>
                    <a:pt x="624" y="1097"/>
                  </a:lnTo>
                  <a:lnTo>
                    <a:pt x="710" y="1054"/>
                  </a:lnTo>
                  <a:lnTo>
                    <a:pt x="775" y="1011"/>
                  </a:lnTo>
                  <a:lnTo>
                    <a:pt x="818" y="925"/>
                  </a:lnTo>
                  <a:lnTo>
                    <a:pt x="904" y="366"/>
                  </a:lnTo>
                  <a:lnTo>
                    <a:pt x="904" y="302"/>
                  </a:lnTo>
                  <a:lnTo>
                    <a:pt x="882" y="259"/>
                  </a:lnTo>
                  <a:lnTo>
                    <a:pt x="839" y="194"/>
                  </a:lnTo>
                  <a:lnTo>
                    <a:pt x="796" y="173"/>
                  </a:lnTo>
                  <a:lnTo>
                    <a:pt x="3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3"/>
            <p:cNvSpPr/>
            <p:nvPr/>
          </p:nvSpPr>
          <p:spPr>
            <a:xfrm>
              <a:off x="6453275" y="-922225"/>
              <a:ext cx="22600" cy="27450"/>
            </a:xfrm>
            <a:custGeom>
              <a:avLst/>
              <a:gdLst/>
              <a:ahLst/>
              <a:cxnLst/>
              <a:rect l="l" t="t" r="r" b="b"/>
              <a:pathLst>
                <a:path w="904" h="1098" fill="none" extrusionOk="0">
                  <a:moveTo>
                    <a:pt x="796" y="173"/>
                  </a:moveTo>
                  <a:lnTo>
                    <a:pt x="302" y="1"/>
                  </a:lnTo>
                  <a:lnTo>
                    <a:pt x="302" y="1"/>
                  </a:lnTo>
                  <a:lnTo>
                    <a:pt x="216" y="1"/>
                  </a:lnTo>
                  <a:lnTo>
                    <a:pt x="151" y="22"/>
                  </a:lnTo>
                  <a:lnTo>
                    <a:pt x="87" y="87"/>
                  </a:lnTo>
                  <a:lnTo>
                    <a:pt x="65"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818" y="925"/>
                  </a:lnTo>
                  <a:lnTo>
                    <a:pt x="904" y="366"/>
                  </a:lnTo>
                  <a:lnTo>
                    <a:pt x="904" y="366"/>
                  </a:lnTo>
                  <a:lnTo>
                    <a:pt x="904" y="302"/>
                  </a:lnTo>
                  <a:lnTo>
                    <a:pt x="882" y="259"/>
                  </a:lnTo>
                  <a:lnTo>
                    <a:pt x="839" y="194"/>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3"/>
            <p:cNvSpPr/>
            <p:nvPr/>
          </p:nvSpPr>
          <p:spPr>
            <a:xfrm>
              <a:off x="6481775" y="-911475"/>
              <a:ext cx="22600" cy="27450"/>
            </a:xfrm>
            <a:custGeom>
              <a:avLst/>
              <a:gdLst/>
              <a:ahLst/>
              <a:cxnLst/>
              <a:rect l="l" t="t" r="r" b="b"/>
              <a:pathLst>
                <a:path w="904" h="1098" extrusionOk="0">
                  <a:moveTo>
                    <a:pt x="215" y="1"/>
                  </a:moveTo>
                  <a:lnTo>
                    <a:pt x="151" y="44"/>
                  </a:lnTo>
                  <a:lnTo>
                    <a:pt x="86" y="87"/>
                  </a:lnTo>
                  <a:lnTo>
                    <a:pt x="65" y="173"/>
                  </a:lnTo>
                  <a:lnTo>
                    <a:pt x="0" y="710"/>
                  </a:lnTo>
                  <a:lnTo>
                    <a:pt x="0" y="775"/>
                  </a:lnTo>
                  <a:lnTo>
                    <a:pt x="22" y="818"/>
                  </a:lnTo>
                  <a:lnTo>
                    <a:pt x="43" y="861"/>
                  </a:lnTo>
                  <a:lnTo>
                    <a:pt x="108" y="904"/>
                  </a:lnTo>
                  <a:lnTo>
                    <a:pt x="538" y="1076"/>
                  </a:lnTo>
                  <a:lnTo>
                    <a:pt x="624" y="1097"/>
                  </a:lnTo>
                  <a:lnTo>
                    <a:pt x="710" y="1076"/>
                  </a:lnTo>
                  <a:lnTo>
                    <a:pt x="774" y="1011"/>
                  </a:lnTo>
                  <a:lnTo>
                    <a:pt x="796" y="947"/>
                  </a:lnTo>
                  <a:lnTo>
                    <a:pt x="903" y="366"/>
                  </a:lnTo>
                  <a:lnTo>
                    <a:pt x="903" y="323"/>
                  </a:lnTo>
                  <a:lnTo>
                    <a:pt x="882" y="259"/>
                  </a:lnTo>
                  <a:lnTo>
                    <a:pt x="839" y="216"/>
                  </a:lnTo>
                  <a:lnTo>
                    <a:pt x="774" y="173"/>
                  </a:lnTo>
                  <a:lnTo>
                    <a:pt x="301" y="22"/>
                  </a:lnTo>
                  <a:lnTo>
                    <a:pt x="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3"/>
            <p:cNvSpPr/>
            <p:nvPr/>
          </p:nvSpPr>
          <p:spPr>
            <a:xfrm>
              <a:off x="6481775" y="-911475"/>
              <a:ext cx="22600" cy="27450"/>
            </a:xfrm>
            <a:custGeom>
              <a:avLst/>
              <a:gdLst/>
              <a:ahLst/>
              <a:cxnLst/>
              <a:rect l="l" t="t" r="r" b="b"/>
              <a:pathLst>
                <a:path w="904" h="1098" fill="none" extrusionOk="0">
                  <a:moveTo>
                    <a:pt x="774" y="173"/>
                  </a:moveTo>
                  <a:lnTo>
                    <a:pt x="301" y="22"/>
                  </a:lnTo>
                  <a:lnTo>
                    <a:pt x="301" y="22"/>
                  </a:lnTo>
                  <a:lnTo>
                    <a:pt x="215" y="1"/>
                  </a:lnTo>
                  <a:lnTo>
                    <a:pt x="151" y="44"/>
                  </a:lnTo>
                  <a:lnTo>
                    <a:pt x="86" y="87"/>
                  </a:lnTo>
                  <a:lnTo>
                    <a:pt x="65" y="173"/>
                  </a:lnTo>
                  <a:lnTo>
                    <a:pt x="0" y="710"/>
                  </a:lnTo>
                  <a:lnTo>
                    <a:pt x="0" y="710"/>
                  </a:lnTo>
                  <a:lnTo>
                    <a:pt x="0" y="775"/>
                  </a:lnTo>
                  <a:lnTo>
                    <a:pt x="22" y="818"/>
                  </a:lnTo>
                  <a:lnTo>
                    <a:pt x="43" y="861"/>
                  </a:lnTo>
                  <a:lnTo>
                    <a:pt x="108" y="904"/>
                  </a:lnTo>
                  <a:lnTo>
                    <a:pt x="538" y="1076"/>
                  </a:lnTo>
                  <a:lnTo>
                    <a:pt x="538" y="1076"/>
                  </a:lnTo>
                  <a:lnTo>
                    <a:pt x="624" y="1097"/>
                  </a:lnTo>
                  <a:lnTo>
                    <a:pt x="710" y="1076"/>
                  </a:lnTo>
                  <a:lnTo>
                    <a:pt x="774" y="1011"/>
                  </a:lnTo>
                  <a:lnTo>
                    <a:pt x="796" y="947"/>
                  </a:lnTo>
                  <a:lnTo>
                    <a:pt x="903" y="366"/>
                  </a:lnTo>
                  <a:lnTo>
                    <a:pt x="903" y="366"/>
                  </a:lnTo>
                  <a:lnTo>
                    <a:pt x="903" y="323"/>
                  </a:lnTo>
                  <a:lnTo>
                    <a:pt x="882" y="259"/>
                  </a:lnTo>
                  <a:lnTo>
                    <a:pt x="839" y="216"/>
                  </a:lnTo>
                  <a:lnTo>
                    <a:pt x="774"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3"/>
            <p:cNvSpPr/>
            <p:nvPr/>
          </p:nvSpPr>
          <p:spPr>
            <a:xfrm>
              <a:off x="6510250" y="-900175"/>
              <a:ext cx="22600" cy="26875"/>
            </a:xfrm>
            <a:custGeom>
              <a:avLst/>
              <a:gdLst/>
              <a:ahLst/>
              <a:cxnLst/>
              <a:rect l="l" t="t" r="r" b="b"/>
              <a:pathLst>
                <a:path w="904" h="1075" extrusionOk="0">
                  <a:moveTo>
                    <a:pt x="215" y="0"/>
                  </a:moveTo>
                  <a:lnTo>
                    <a:pt x="151" y="22"/>
                  </a:lnTo>
                  <a:lnTo>
                    <a:pt x="86" y="86"/>
                  </a:lnTo>
                  <a:lnTo>
                    <a:pt x="43" y="151"/>
                  </a:lnTo>
                  <a:lnTo>
                    <a:pt x="0" y="710"/>
                  </a:lnTo>
                  <a:lnTo>
                    <a:pt x="0" y="753"/>
                  </a:lnTo>
                  <a:lnTo>
                    <a:pt x="22" y="817"/>
                  </a:lnTo>
                  <a:lnTo>
                    <a:pt x="43" y="860"/>
                  </a:lnTo>
                  <a:lnTo>
                    <a:pt x="108" y="882"/>
                  </a:lnTo>
                  <a:lnTo>
                    <a:pt x="538" y="1075"/>
                  </a:lnTo>
                  <a:lnTo>
                    <a:pt x="624" y="1075"/>
                  </a:lnTo>
                  <a:lnTo>
                    <a:pt x="710" y="1053"/>
                  </a:lnTo>
                  <a:lnTo>
                    <a:pt x="774" y="1011"/>
                  </a:lnTo>
                  <a:lnTo>
                    <a:pt x="796" y="925"/>
                  </a:lnTo>
                  <a:lnTo>
                    <a:pt x="903" y="366"/>
                  </a:lnTo>
                  <a:lnTo>
                    <a:pt x="903" y="301"/>
                  </a:lnTo>
                  <a:lnTo>
                    <a:pt x="882" y="237"/>
                  </a:lnTo>
                  <a:lnTo>
                    <a:pt x="839" y="194"/>
                  </a:lnTo>
                  <a:lnTo>
                    <a:pt x="774" y="172"/>
                  </a:lnTo>
                  <a:lnTo>
                    <a:pt x="3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3"/>
            <p:cNvSpPr/>
            <p:nvPr/>
          </p:nvSpPr>
          <p:spPr>
            <a:xfrm>
              <a:off x="6510250" y="-900175"/>
              <a:ext cx="22600" cy="26875"/>
            </a:xfrm>
            <a:custGeom>
              <a:avLst/>
              <a:gdLst/>
              <a:ahLst/>
              <a:cxnLst/>
              <a:rect l="l" t="t" r="r" b="b"/>
              <a:pathLst>
                <a:path w="904" h="1075" fill="none" extrusionOk="0">
                  <a:moveTo>
                    <a:pt x="774" y="172"/>
                  </a:moveTo>
                  <a:lnTo>
                    <a:pt x="301" y="0"/>
                  </a:lnTo>
                  <a:lnTo>
                    <a:pt x="301" y="0"/>
                  </a:lnTo>
                  <a:lnTo>
                    <a:pt x="215" y="0"/>
                  </a:lnTo>
                  <a:lnTo>
                    <a:pt x="151" y="22"/>
                  </a:lnTo>
                  <a:lnTo>
                    <a:pt x="86" y="86"/>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3"/>
                  </a:lnTo>
                  <a:lnTo>
                    <a:pt x="774" y="1011"/>
                  </a:lnTo>
                  <a:lnTo>
                    <a:pt x="796" y="925"/>
                  </a:lnTo>
                  <a:lnTo>
                    <a:pt x="903" y="366"/>
                  </a:lnTo>
                  <a:lnTo>
                    <a:pt x="903" y="366"/>
                  </a:lnTo>
                  <a:lnTo>
                    <a:pt x="903" y="301"/>
                  </a:lnTo>
                  <a:lnTo>
                    <a:pt x="882" y="237"/>
                  </a:lnTo>
                  <a:lnTo>
                    <a:pt x="839" y="194"/>
                  </a:lnTo>
                  <a:lnTo>
                    <a:pt x="774"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3"/>
            <p:cNvSpPr/>
            <p:nvPr/>
          </p:nvSpPr>
          <p:spPr>
            <a:xfrm>
              <a:off x="6654825" y="-851825"/>
              <a:ext cx="22575" cy="26900"/>
            </a:xfrm>
            <a:custGeom>
              <a:avLst/>
              <a:gdLst/>
              <a:ahLst/>
              <a:cxnLst/>
              <a:rect l="l" t="t" r="r" b="b"/>
              <a:pathLst>
                <a:path w="903" h="1076" extrusionOk="0">
                  <a:moveTo>
                    <a:pt x="237" y="1"/>
                  </a:moveTo>
                  <a:lnTo>
                    <a:pt x="151" y="22"/>
                  </a:lnTo>
                  <a:lnTo>
                    <a:pt x="86" y="65"/>
                  </a:lnTo>
                  <a:lnTo>
                    <a:pt x="65" y="151"/>
                  </a:lnTo>
                  <a:lnTo>
                    <a:pt x="0" y="689"/>
                  </a:lnTo>
                  <a:lnTo>
                    <a:pt x="0" y="753"/>
                  </a:lnTo>
                  <a:lnTo>
                    <a:pt x="22" y="818"/>
                  </a:lnTo>
                  <a:lnTo>
                    <a:pt x="43" y="861"/>
                  </a:lnTo>
                  <a:lnTo>
                    <a:pt x="108" y="882"/>
                  </a:lnTo>
                  <a:lnTo>
                    <a:pt x="537" y="1054"/>
                  </a:lnTo>
                  <a:lnTo>
                    <a:pt x="623" y="1076"/>
                  </a:lnTo>
                  <a:lnTo>
                    <a:pt x="709" y="1054"/>
                  </a:lnTo>
                  <a:lnTo>
                    <a:pt x="774" y="990"/>
                  </a:lnTo>
                  <a:lnTo>
                    <a:pt x="817" y="925"/>
                  </a:lnTo>
                  <a:lnTo>
                    <a:pt x="903" y="366"/>
                  </a:lnTo>
                  <a:lnTo>
                    <a:pt x="903" y="302"/>
                  </a:lnTo>
                  <a:lnTo>
                    <a:pt x="881" y="237"/>
                  </a:lnTo>
                  <a:lnTo>
                    <a:pt x="838" y="194"/>
                  </a:lnTo>
                  <a:lnTo>
                    <a:pt x="795" y="173"/>
                  </a:lnTo>
                  <a:lnTo>
                    <a:pt x="3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3"/>
            <p:cNvSpPr/>
            <p:nvPr/>
          </p:nvSpPr>
          <p:spPr>
            <a:xfrm>
              <a:off x="6654825" y="-851825"/>
              <a:ext cx="22575" cy="26900"/>
            </a:xfrm>
            <a:custGeom>
              <a:avLst/>
              <a:gdLst/>
              <a:ahLst/>
              <a:cxnLst/>
              <a:rect l="l" t="t" r="r" b="b"/>
              <a:pathLst>
                <a:path w="903" h="1076" fill="none" extrusionOk="0">
                  <a:moveTo>
                    <a:pt x="795" y="173"/>
                  </a:moveTo>
                  <a:lnTo>
                    <a:pt x="301" y="1"/>
                  </a:lnTo>
                  <a:lnTo>
                    <a:pt x="301" y="1"/>
                  </a:lnTo>
                  <a:lnTo>
                    <a:pt x="237" y="1"/>
                  </a:lnTo>
                  <a:lnTo>
                    <a:pt x="151" y="22"/>
                  </a:lnTo>
                  <a:lnTo>
                    <a:pt x="86" y="65"/>
                  </a:lnTo>
                  <a:lnTo>
                    <a:pt x="65" y="151"/>
                  </a:lnTo>
                  <a:lnTo>
                    <a:pt x="0" y="689"/>
                  </a:lnTo>
                  <a:lnTo>
                    <a:pt x="0" y="689"/>
                  </a:lnTo>
                  <a:lnTo>
                    <a:pt x="0" y="753"/>
                  </a:lnTo>
                  <a:lnTo>
                    <a:pt x="22" y="818"/>
                  </a:lnTo>
                  <a:lnTo>
                    <a:pt x="43" y="861"/>
                  </a:lnTo>
                  <a:lnTo>
                    <a:pt x="108" y="882"/>
                  </a:lnTo>
                  <a:lnTo>
                    <a:pt x="537" y="1054"/>
                  </a:lnTo>
                  <a:lnTo>
                    <a:pt x="537" y="1054"/>
                  </a:lnTo>
                  <a:lnTo>
                    <a:pt x="623" y="1076"/>
                  </a:lnTo>
                  <a:lnTo>
                    <a:pt x="709" y="1054"/>
                  </a:lnTo>
                  <a:lnTo>
                    <a:pt x="774" y="990"/>
                  </a:lnTo>
                  <a:lnTo>
                    <a:pt x="817" y="925"/>
                  </a:lnTo>
                  <a:lnTo>
                    <a:pt x="903" y="366"/>
                  </a:lnTo>
                  <a:lnTo>
                    <a:pt x="903" y="366"/>
                  </a:lnTo>
                  <a:lnTo>
                    <a:pt x="903" y="302"/>
                  </a:lnTo>
                  <a:lnTo>
                    <a:pt x="881" y="237"/>
                  </a:lnTo>
                  <a:lnTo>
                    <a:pt x="838" y="194"/>
                  </a:lnTo>
                  <a:lnTo>
                    <a:pt x="795"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3"/>
            <p:cNvSpPr/>
            <p:nvPr/>
          </p:nvSpPr>
          <p:spPr>
            <a:xfrm>
              <a:off x="6683300" y="-841075"/>
              <a:ext cx="22600" cy="27450"/>
            </a:xfrm>
            <a:custGeom>
              <a:avLst/>
              <a:gdLst/>
              <a:ahLst/>
              <a:cxnLst/>
              <a:rect l="l" t="t" r="r" b="b"/>
              <a:pathLst>
                <a:path w="904" h="1098" extrusionOk="0">
                  <a:moveTo>
                    <a:pt x="215" y="1"/>
                  </a:moveTo>
                  <a:lnTo>
                    <a:pt x="151" y="22"/>
                  </a:lnTo>
                  <a:lnTo>
                    <a:pt x="86" y="87"/>
                  </a:lnTo>
                  <a:lnTo>
                    <a:pt x="65" y="151"/>
                  </a:lnTo>
                  <a:lnTo>
                    <a:pt x="0" y="710"/>
                  </a:lnTo>
                  <a:lnTo>
                    <a:pt x="0" y="775"/>
                  </a:lnTo>
                  <a:lnTo>
                    <a:pt x="22" y="818"/>
                  </a:lnTo>
                  <a:lnTo>
                    <a:pt x="43" y="861"/>
                  </a:lnTo>
                  <a:lnTo>
                    <a:pt x="108" y="882"/>
                  </a:lnTo>
                  <a:lnTo>
                    <a:pt x="538" y="1076"/>
                  </a:lnTo>
                  <a:lnTo>
                    <a:pt x="624" y="1097"/>
                  </a:lnTo>
                  <a:lnTo>
                    <a:pt x="710" y="1054"/>
                  </a:lnTo>
                  <a:lnTo>
                    <a:pt x="774" y="1011"/>
                  </a:lnTo>
                  <a:lnTo>
                    <a:pt x="796" y="925"/>
                  </a:lnTo>
                  <a:lnTo>
                    <a:pt x="903" y="366"/>
                  </a:lnTo>
                  <a:lnTo>
                    <a:pt x="903" y="302"/>
                  </a:lnTo>
                  <a:lnTo>
                    <a:pt x="882" y="259"/>
                  </a:lnTo>
                  <a:lnTo>
                    <a:pt x="839" y="194"/>
                  </a:lnTo>
                  <a:lnTo>
                    <a:pt x="774" y="173"/>
                  </a:lnTo>
                  <a:lnTo>
                    <a:pt x="3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3"/>
            <p:cNvSpPr/>
            <p:nvPr/>
          </p:nvSpPr>
          <p:spPr>
            <a:xfrm>
              <a:off x="6683300" y="-841075"/>
              <a:ext cx="22600" cy="27450"/>
            </a:xfrm>
            <a:custGeom>
              <a:avLst/>
              <a:gdLst/>
              <a:ahLst/>
              <a:cxnLst/>
              <a:rect l="l" t="t" r="r" b="b"/>
              <a:pathLst>
                <a:path w="904" h="1098" fill="none" extrusionOk="0">
                  <a:moveTo>
                    <a:pt x="774" y="173"/>
                  </a:moveTo>
                  <a:lnTo>
                    <a:pt x="301" y="1"/>
                  </a:lnTo>
                  <a:lnTo>
                    <a:pt x="301" y="1"/>
                  </a:lnTo>
                  <a:lnTo>
                    <a:pt x="215" y="1"/>
                  </a:lnTo>
                  <a:lnTo>
                    <a:pt x="151" y="22"/>
                  </a:lnTo>
                  <a:lnTo>
                    <a:pt x="86" y="87"/>
                  </a:lnTo>
                  <a:lnTo>
                    <a:pt x="65" y="151"/>
                  </a:lnTo>
                  <a:lnTo>
                    <a:pt x="0" y="710"/>
                  </a:lnTo>
                  <a:lnTo>
                    <a:pt x="0" y="710"/>
                  </a:lnTo>
                  <a:lnTo>
                    <a:pt x="0" y="775"/>
                  </a:lnTo>
                  <a:lnTo>
                    <a:pt x="22" y="818"/>
                  </a:lnTo>
                  <a:lnTo>
                    <a:pt x="43" y="861"/>
                  </a:lnTo>
                  <a:lnTo>
                    <a:pt x="108" y="882"/>
                  </a:lnTo>
                  <a:lnTo>
                    <a:pt x="538" y="1076"/>
                  </a:lnTo>
                  <a:lnTo>
                    <a:pt x="538" y="1076"/>
                  </a:lnTo>
                  <a:lnTo>
                    <a:pt x="624" y="1097"/>
                  </a:lnTo>
                  <a:lnTo>
                    <a:pt x="710" y="1054"/>
                  </a:lnTo>
                  <a:lnTo>
                    <a:pt x="774" y="1011"/>
                  </a:lnTo>
                  <a:lnTo>
                    <a:pt x="796" y="925"/>
                  </a:lnTo>
                  <a:lnTo>
                    <a:pt x="903" y="366"/>
                  </a:lnTo>
                  <a:lnTo>
                    <a:pt x="903" y="366"/>
                  </a:lnTo>
                  <a:lnTo>
                    <a:pt x="903" y="302"/>
                  </a:lnTo>
                  <a:lnTo>
                    <a:pt x="882" y="259"/>
                  </a:lnTo>
                  <a:lnTo>
                    <a:pt x="839" y="194"/>
                  </a:lnTo>
                  <a:lnTo>
                    <a:pt x="774"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3"/>
            <p:cNvSpPr/>
            <p:nvPr/>
          </p:nvSpPr>
          <p:spPr>
            <a:xfrm>
              <a:off x="6711775" y="-830325"/>
              <a:ext cx="22600" cy="27450"/>
            </a:xfrm>
            <a:custGeom>
              <a:avLst/>
              <a:gdLst/>
              <a:ahLst/>
              <a:cxnLst/>
              <a:rect l="l" t="t" r="r" b="b"/>
              <a:pathLst>
                <a:path w="904" h="1098" extrusionOk="0">
                  <a:moveTo>
                    <a:pt x="216" y="1"/>
                  </a:moveTo>
                  <a:lnTo>
                    <a:pt x="151" y="44"/>
                  </a:lnTo>
                  <a:lnTo>
                    <a:pt x="87" y="87"/>
                  </a:lnTo>
                  <a:lnTo>
                    <a:pt x="44" y="173"/>
                  </a:lnTo>
                  <a:lnTo>
                    <a:pt x="1" y="710"/>
                  </a:lnTo>
                  <a:lnTo>
                    <a:pt x="1" y="775"/>
                  </a:lnTo>
                  <a:lnTo>
                    <a:pt x="22" y="818"/>
                  </a:lnTo>
                  <a:lnTo>
                    <a:pt x="44" y="861"/>
                  </a:lnTo>
                  <a:lnTo>
                    <a:pt x="108" y="904"/>
                  </a:lnTo>
                  <a:lnTo>
                    <a:pt x="538" y="1076"/>
                  </a:lnTo>
                  <a:lnTo>
                    <a:pt x="624" y="1097"/>
                  </a:lnTo>
                  <a:lnTo>
                    <a:pt x="710" y="1076"/>
                  </a:lnTo>
                  <a:lnTo>
                    <a:pt x="775" y="1011"/>
                  </a:lnTo>
                  <a:lnTo>
                    <a:pt x="796" y="947"/>
                  </a:lnTo>
                  <a:lnTo>
                    <a:pt x="904" y="366"/>
                  </a:lnTo>
                  <a:lnTo>
                    <a:pt x="904" y="323"/>
                  </a:lnTo>
                  <a:lnTo>
                    <a:pt x="882" y="259"/>
                  </a:lnTo>
                  <a:lnTo>
                    <a:pt x="839" y="216"/>
                  </a:lnTo>
                  <a:lnTo>
                    <a:pt x="775" y="173"/>
                  </a:lnTo>
                  <a:lnTo>
                    <a:pt x="302" y="22"/>
                  </a:lnTo>
                  <a:lnTo>
                    <a:pt x="2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3"/>
            <p:cNvSpPr/>
            <p:nvPr/>
          </p:nvSpPr>
          <p:spPr>
            <a:xfrm>
              <a:off x="6711775" y="-830325"/>
              <a:ext cx="22600" cy="27450"/>
            </a:xfrm>
            <a:custGeom>
              <a:avLst/>
              <a:gdLst/>
              <a:ahLst/>
              <a:cxnLst/>
              <a:rect l="l" t="t" r="r" b="b"/>
              <a:pathLst>
                <a:path w="904" h="1098" fill="none" extrusionOk="0">
                  <a:moveTo>
                    <a:pt x="775" y="173"/>
                  </a:moveTo>
                  <a:lnTo>
                    <a:pt x="302" y="22"/>
                  </a:lnTo>
                  <a:lnTo>
                    <a:pt x="302" y="22"/>
                  </a:lnTo>
                  <a:lnTo>
                    <a:pt x="216" y="1"/>
                  </a:lnTo>
                  <a:lnTo>
                    <a:pt x="151" y="44"/>
                  </a:lnTo>
                  <a:lnTo>
                    <a:pt x="87" y="87"/>
                  </a:lnTo>
                  <a:lnTo>
                    <a:pt x="44" y="173"/>
                  </a:lnTo>
                  <a:lnTo>
                    <a:pt x="1" y="710"/>
                  </a:lnTo>
                  <a:lnTo>
                    <a:pt x="1" y="710"/>
                  </a:lnTo>
                  <a:lnTo>
                    <a:pt x="1" y="775"/>
                  </a:lnTo>
                  <a:lnTo>
                    <a:pt x="22" y="818"/>
                  </a:lnTo>
                  <a:lnTo>
                    <a:pt x="44" y="861"/>
                  </a:lnTo>
                  <a:lnTo>
                    <a:pt x="108" y="904"/>
                  </a:lnTo>
                  <a:lnTo>
                    <a:pt x="538" y="1076"/>
                  </a:lnTo>
                  <a:lnTo>
                    <a:pt x="538" y="1076"/>
                  </a:lnTo>
                  <a:lnTo>
                    <a:pt x="624" y="1097"/>
                  </a:lnTo>
                  <a:lnTo>
                    <a:pt x="710" y="1076"/>
                  </a:lnTo>
                  <a:lnTo>
                    <a:pt x="775" y="1011"/>
                  </a:lnTo>
                  <a:lnTo>
                    <a:pt x="796" y="947"/>
                  </a:lnTo>
                  <a:lnTo>
                    <a:pt x="904" y="366"/>
                  </a:lnTo>
                  <a:lnTo>
                    <a:pt x="904" y="366"/>
                  </a:lnTo>
                  <a:lnTo>
                    <a:pt x="904" y="323"/>
                  </a:lnTo>
                  <a:lnTo>
                    <a:pt x="882" y="259"/>
                  </a:lnTo>
                  <a:lnTo>
                    <a:pt x="839" y="216"/>
                  </a:lnTo>
                  <a:lnTo>
                    <a:pt x="775"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3"/>
            <p:cNvSpPr/>
            <p:nvPr/>
          </p:nvSpPr>
          <p:spPr>
            <a:xfrm>
              <a:off x="6740275" y="-819025"/>
              <a:ext cx="22575" cy="26875"/>
            </a:xfrm>
            <a:custGeom>
              <a:avLst/>
              <a:gdLst/>
              <a:ahLst/>
              <a:cxnLst/>
              <a:rect l="l" t="t" r="r" b="b"/>
              <a:pathLst>
                <a:path w="903" h="1075" extrusionOk="0">
                  <a:moveTo>
                    <a:pt x="215" y="0"/>
                  </a:moveTo>
                  <a:lnTo>
                    <a:pt x="151" y="22"/>
                  </a:lnTo>
                  <a:lnTo>
                    <a:pt x="86" y="86"/>
                  </a:lnTo>
                  <a:lnTo>
                    <a:pt x="43" y="151"/>
                  </a:lnTo>
                  <a:lnTo>
                    <a:pt x="0" y="710"/>
                  </a:lnTo>
                  <a:lnTo>
                    <a:pt x="0" y="753"/>
                  </a:lnTo>
                  <a:lnTo>
                    <a:pt x="0" y="817"/>
                  </a:lnTo>
                  <a:lnTo>
                    <a:pt x="43" y="860"/>
                  </a:lnTo>
                  <a:lnTo>
                    <a:pt x="86" y="882"/>
                  </a:lnTo>
                  <a:lnTo>
                    <a:pt x="537" y="1075"/>
                  </a:lnTo>
                  <a:lnTo>
                    <a:pt x="623" y="1075"/>
                  </a:lnTo>
                  <a:lnTo>
                    <a:pt x="709" y="1054"/>
                  </a:lnTo>
                  <a:lnTo>
                    <a:pt x="774" y="1011"/>
                  </a:lnTo>
                  <a:lnTo>
                    <a:pt x="795" y="925"/>
                  </a:lnTo>
                  <a:lnTo>
                    <a:pt x="903" y="366"/>
                  </a:lnTo>
                  <a:lnTo>
                    <a:pt x="903" y="301"/>
                  </a:lnTo>
                  <a:lnTo>
                    <a:pt x="881" y="237"/>
                  </a:lnTo>
                  <a:lnTo>
                    <a:pt x="838" y="194"/>
                  </a:lnTo>
                  <a:lnTo>
                    <a:pt x="774" y="172"/>
                  </a:lnTo>
                  <a:lnTo>
                    <a:pt x="3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3"/>
            <p:cNvSpPr/>
            <p:nvPr/>
          </p:nvSpPr>
          <p:spPr>
            <a:xfrm>
              <a:off x="6740275" y="-819025"/>
              <a:ext cx="22575" cy="26875"/>
            </a:xfrm>
            <a:custGeom>
              <a:avLst/>
              <a:gdLst/>
              <a:ahLst/>
              <a:cxnLst/>
              <a:rect l="l" t="t" r="r" b="b"/>
              <a:pathLst>
                <a:path w="903" h="1075" fill="none" extrusionOk="0">
                  <a:moveTo>
                    <a:pt x="774" y="172"/>
                  </a:moveTo>
                  <a:lnTo>
                    <a:pt x="301" y="0"/>
                  </a:lnTo>
                  <a:lnTo>
                    <a:pt x="301" y="0"/>
                  </a:lnTo>
                  <a:lnTo>
                    <a:pt x="215" y="0"/>
                  </a:lnTo>
                  <a:lnTo>
                    <a:pt x="151" y="22"/>
                  </a:lnTo>
                  <a:lnTo>
                    <a:pt x="86" y="86"/>
                  </a:lnTo>
                  <a:lnTo>
                    <a:pt x="43" y="151"/>
                  </a:lnTo>
                  <a:lnTo>
                    <a:pt x="0" y="710"/>
                  </a:lnTo>
                  <a:lnTo>
                    <a:pt x="0" y="710"/>
                  </a:lnTo>
                  <a:lnTo>
                    <a:pt x="0" y="753"/>
                  </a:lnTo>
                  <a:lnTo>
                    <a:pt x="0" y="817"/>
                  </a:lnTo>
                  <a:lnTo>
                    <a:pt x="43" y="860"/>
                  </a:lnTo>
                  <a:lnTo>
                    <a:pt x="86" y="882"/>
                  </a:lnTo>
                  <a:lnTo>
                    <a:pt x="537" y="1075"/>
                  </a:lnTo>
                  <a:lnTo>
                    <a:pt x="537" y="1075"/>
                  </a:lnTo>
                  <a:lnTo>
                    <a:pt x="623" y="1075"/>
                  </a:lnTo>
                  <a:lnTo>
                    <a:pt x="709" y="1054"/>
                  </a:lnTo>
                  <a:lnTo>
                    <a:pt x="774" y="1011"/>
                  </a:lnTo>
                  <a:lnTo>
                    <a:pt x="795" y="925"/>
                  </a:lnTo>
                  <a:lnTo>
                    <a:pt x="903" y="366"/>
                  </a:lnTo>
                  <a:lnTo>
                    <a:pt x="903" y="366"/>
                  </a:lnTo>
                  <a:lnTo>
                    <a:pt x="903" y="301"/>
                  </a:lnTo>
                  <a:lnTo>
                    <a:pt x="881" y="237"/>
                  </a:lnTo>
                  <a:lnTo>
                    <a:pt x="838" y="194"/>
                  </a:lnTo>
                  <a:lnTo>
                    <a:pt x="774"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3"/>
            <p:cNvSpPr/>
            <p:nvPr/>
          </p:nvSpPr>
          <p:spPr>
            <a:xfrm>
              <a:off x="6768200" y="-808275"/>
              <a:ext cx="23150" cy="27425"/>
            </a:xfrm>
            <a:custGeom>
              <a:avLst/>
              <a:gdLst/>
              <a:ahLst/>
              <a:cxnLst/>
              <a:rect l="l" t="t" r="r" b="b"/>
              <a:pathLst>
                <a:path w="926" h="1097" extrusionOk="0">
                  <a:moveTo>
                    <a:pt x="237" y="0"/>
                  </a:moveTo>
                  <a:lnTo>
                    <a:pt x="151" y="43"/>
                  </a:lnTo>
                  <a:lnTo>
                    <a:pt x="108" y="86"/>
                  </a:lnTo>
                  <a:lnTo>
                    <a:pt x="65" y="172"/>
                  </a:lnTo>
                  <a:lnTo>
                    <a:pt x="1" y="709"/>
                  </a:lnTo>
                  <a:lnTo>
                    <a:pt x="1" y="774"/>
                  </a:lnTo>
                  <a:lnTo>
                    <a:pt x="22" y="817"/>
                  </a:lnTo>
                  <a:lnTo>
                    <a:pt x="65" y="860"/>
                  </a:lnTo>
                  <a:lnTo>
                    <a:pt x="108" y="903"/>
                  </a:lnTo>
                  <a:lnTo>
                    <a:pt x="560" y="1075"/>
                  </a:lnTo>
                  <a:lnTo>
                    <a:pt x="646" y="1096"/>
                  </a:lnTo>
                  <a:lnTo>
                    <a:pt x="732" y="1075"/>
                  </a:lnTo>
                  <a:lnTo>
                    <a:pt x="796" y="1010"/>
                  </a:lnTo>
                  <a:lnTo>
                    <a:pt x="818" y="946"/>
                  </a:lnTo>
                  <a:lnTo>
                    <a:pt x="925" y="366"/>
                  </a:lnTo>
                  <a:lnTo>
                    <a:pt x="925" y="301"/>
                  </a:lnTo>
                  <a:lnTo>
                    <a:pt x="904" y="258"/>
                  </a:lnTo>
                  <a:lnTo>
                    <a:pt x="861" y="215"/>
                  </a:lnTo>
                  <a:lnTo>
                    <a:pt x="796" y="172"/>
                  </a:lnTo>
                  <a:lnTo>
                    <a:pt x="323" y="22"/>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3"/>
            <p:cNvSpPr/>
            <p:nvPr/>
          </p:nvSpPr>
          <p:spPr>
            <a:xfrm>
              <a:off x="6768200" y="-808275"/>
              <a:ext cx="23150" cy="27425"/>
            </a:xfrm>
            <a:custGeom>
              <a:avLst/>
              <a:gdLst/>
              <a:ahLst/>
              <a:cxnLst/>
              <a:rect l="l" t="t" r="r" b="b"/>
              <a:pathLst>
                <a:path w="926" h="1097" fill="none" extrusionOk="0">
                  <a:moveTo>
                    <a:pt x="796" y="172"/>
                  </a:moveTo>
                  <a:lnTo>
                    <a:pt x="323" y="22"/>
                  </a:lnTo>
                  <a:lnTo>
                    <a:pt x="323" y="22"/>
                  </a:lnTo>
                  <a:lnTo>
                    <a:pt x="237" y="0"/>
                  </a:lnTo>
                  <a:lnTo>
                    <a:pt x="151" y="43"/>
                  </a:lnTo>
                  <a:lnTo>
                    <a:pt x="108" y="86"/>
                  </a:lnTo>
                  <a:lnTo>
                    <a:pt x="65" y="172"/>
                  </a:lnTo>
                  <a:lnTo>
                    <a:pt x="1" y="709"/>
                  </a:lnTo>
                  <a:lnTo>
                    <a:pt x="1" y="709"/>
                  </a:lnTo>
                  <a:lnTo>
                    <a:pt x="1" y="774"/>
                  </a:lnTo>
                  <a:lnTo>
                    <a:pt x="22" y="817"/>
                  </a:lnTo>
                  <a:lnTo>
                    <a:pt x="65" y="860"/>
                  </a:lnTo>
                  <a:lnTo>
                    <a:pt x="108" y="903"/>
                  </a:lnTo>
                  <a:lnTo>
                    <a:pt x="560" y="1075"/>
                  </a:lnTo>
                  <a:lnTo>
                    <a:pt x="560" y="1075"/>
                  </a:lnTo>
                  <a:lnTo>
                    <a:pt x="646" y="1096"/>
                  </a:lnTo>
                  <a:lnTo>
                    <a:pt x="732" y="1075"/>
                  </a:lnTo>
                  <a:lnTo>
                    <a:pt x="796" y="1010"/>
                  </a:lnTo>
                  <a:lnTo>
                    <a:pt x="818" y="946"/>
                  </a:lnTo>
                  <a:lnTo>
                    <a:pt x="925" y="366"/>
                  </a:lnTo>
                  <a:lnTo>
                    <a:pt x="925" y="366"/>
                  </a:lnTo>
                  <a:lnTo>
                    <a:pt x="925" y="301"/>
                  </a:lnTo>
                  <a:lnTo>
                    <a:pt x="904" y="258"/>
                  </a:lnTo>
                  <a:lnTo>
                    <a:pt x="861" y="215"/>
                  </a:lnTo>
                  <a:lnTo>
                    <a:pt x="796"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3"/>
            <p:cNvSpPr/>
            <p:nvPr/>
          </p:nvSpPr>
          <p:spPr>
            <a:xfrm>
              <a:off x="6796700" y="-797000"/>
              <a:ext cx="22600" cy="26900"/>
            </a:xfrm>
            <a:custGeom>
              <a:avLst/>
              <a:gdLst/>
              <a:ahLst/>
              <a:cxnLst/>
              <a:rect l="l" t="t" r="r" b="b"/>
              <a:pathLst>
                <a:path w="904" h="1076" extrusionOk="0">
                  <a:moveTo>
                    <a:pt x="237" y="1"/>
                  </a:moveTo>
                  <a:lnTo>
                    <a:pt x="151" y="22"/>
                  </a:lnTo>
                  <a:lnTo>
                    <a:pt x="108" y="87"/>
                  </a:lnTo>
                  <a:lnTo>
                    <a:pt x="65" y="151"/>
                  </a:lnTo>
                  <a:lnTo>
                    <a:pt x="0" y="710"/>
                  </a:lnTo>
                  <a:lnTo>
                    <a:pt x="0" y="753"/>
                  </a:lnTo>
                  <a:lnTo>
                    <a:pt x="22" y="817"/>
                  </a:lnTo>
                  <a:lnTo>
                    <a:pt x="65" y="860"/>
                  </a:lnTo>
                  <a:lnTo>
                    <a:pt x="108" y="882"/>
                  </a:lnTo>
                  <a:lnTo>
                    <a:pt x="559" y="1075"/>
                  </a:lnTo>
                  <a:lnTo>
                    <a:pt x="645" y="1075"/>
                  </a:lnTo>
                  <a:lnTo>
                    <a:pt x="731" y="1054"/>
                  </a:lnTo>
                  <a:lnTo>
                    <a:pt x="774" y="1011"/>
                  </a:lnTo>
                  <a:lnTo>
                    <a:pt x="817" y="925"/>
                  </a:lnTo>
                  <a:lnTo>
                    <a:pt x="903" y="366"/>
                  </a:lnTo>
                  <a:lnTo>
                    <a:pt x="903" y="301"/>
                  </a:lnTo>
                  <a:lnTo>
                    <a:pt x="882" y="237"/>
                  </a:lnTo>
                  <a:lnTo>
                    <a:pt x="860" y="194"/>
                  </a:lnTo>
                  <a:lnTo>
                    <a:pt x="796" y="173"/>
                  </a:lnTo>
                  <a:lnTo>
                    <a:pt x="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3"/>
            <p:cNvSpPr/>
            <p:nvPr/>
          </p:nvSpPr>
          <p:spPr>
            <a:xfrm>
              <a:off x="6796700" y="-797000"/>
              <a:ext cx="22600" cy="26900"/>
            </a:xfrm>
            <a:custGeom>
              <a:avLst/>
              <a:gdLst/>
              <a:ahLst/>
              <a:cxnLst/>
              <a:rect l="l" t="t" r="r" b="b"/>
              <a:pathLst>
                <a:path w="904" h="1076" fill="none" extrusionOk="0">
                  <a:moveTo>
                    <a:pt x="796" y="173"/>
                  </a:moveTo>
                  <a:lnTo>
                    <a:pt x="323" y="1"/>
                  </a:lnTo>
                  <a:lnTo>
                    <a:pt x="323" y="1"/>
                  </a:lnTo>
                  <a:lnTo>
                    <a:pt x="237" y="1"/>
                  </a:lnTo>
                  <a:lnTo>
                    <a:pt x="151" y="22"/>
                  </a:lnTo>
                  <a:lnTo>
                    <a:pt x="108" y="87"/>
                  </a:lnTo>
                  <a:lnTo>
                    <a:pt x="65" y="151"/>
                  </a:lnTo>
                  <a:lnTo>
                    <a:pt x="0" y="710"/>
                  </a:lnTo>
                  <a:lnTo>
                    <a:pt x="0" y="710"/>
                  </a:lnTo>
                  <a:lnTo>
                    <a:pt x="0" y="753"/>
                  </a:lnTo>
                  <a:lnTo>
                    <a:pt x="22" y="817"/>
                  </a:lnTo>
                  <a:lnTo>
                    <a:pt x="65" y="860"/>
                  </a:lnTo>
                  <a:lnTo>
                    <a:pt x="108" y="882"/>
                  </a:lnTo>
                  <a:lnTo>
                    <a:pt x="559" y="1075"/>
                  </a:lnTo>
                  <a:lnTo>
                    <a:pt x="559" y="1075"/>
                  </a:lnTo>
                  <a:lnTo>
                    <a:pt x="645" y="1075"/>
                  </a:lnTo>
                  <a:lnTo>
                    <a:pt x="731" y="1054"/>
                  </a:lnTo>
                  <a:lnTo>
                    <a:pt x="774" y="1011"/>
                  </a:lnTo>
                  <a:lnTo>
                    <a:pt x="817" y="925"/>
                  </a:lnTo>
                  <a:lnTo>
                    <a:pt x="903" y="366"/>
                  </a:lnTo>
                  <a:lnTo>
                    <a:pt x="903" y="366"/>
                  </a:lnTo>
                  <a:lnTo>
                    <a:pt x="903" y="301"/>
                  </a:lnTo>
                  <a:lnTo>
                    <a:pt x="882" y="237"/>
                  </a:lnTo>
                  <a:lnTo>
                    <a:pt x="860" y="194"/>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3"/>
            <p:cNvSpPr/>
            <p:nvPr/>
          </p:nvSpPr>
          <p:spPr>
            <a:xfrm>
              <a:off x="6825175" y="-786250"/>
              <a:ext cx="22600" cy="27425"/>
            </a:xfrm>
            <a:custGeom>
              <a:avLst/>
              <a:gdLst/>
              <a:ahLst/>
              <a:cxnLst/>
              <a:rect l="l" t="t" r="r" b="b"/>
              <a:pathLst>
                <a:path w="904" h="1097" extrusionOk="0">
                  <a:moveTo>
                    <a:pt x="237" y="0"/>
                  </a:moveTo>
                  <a:lnTo>
                    <a:pt x="151" y="22"/>
                  </a:lnTo>
                  <a:lnTo>
                    <a:pt x="87" y="86"/>
                  </a:lnTo>
                  <a:lnTo>
                    <a:pt x="65" y="172"/>
                  </a:lnTo>
                  <a:lnTo>
                    <a:pt x="1" y="710"/>
                  </a:lnTo>
                  <a:lnTo>
                    <a:pt x="1" y="774"/>
                  </a:lnTo>
                  <a:lnTo>
                    <a:pt x="22" y="817"/>
                  </a:lnTo>
                  <a:lnTo>
                    <a:pt x="65" y="860"/>
                  </a:lnTo>
                  <a:lnTo>
                    <a:pt x="108" y="903"/>
                  </a:lnTo>
                  <a:lnTo>
                    <a:pt x="559" y="1075"/>
                  </a:lnTo>
                  <a:lnTo>
                    <a:pt x="645"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3"/>
            <p:cNvSpPr/>
            <p:nvPr/>
          </p:nvSpPr>
          <p:spPr>
            <a:xfrm>
              <a:off x="6825175" y="-786250"/>
              <a:ext cx="22600" cy="27425"/>
            </a:xfrm>
            <a:custGeom>
              <a:avLst/>
              <a:gdLst/>
              <a:ahLst/>
              <a:cxnLst/>
              <a:rect l="l" t="t" r="r" b="b"/>
              <a:pathLst>
                <a:path w="904" h="1097" fill="none" extrusionOk="0">
                  <a:moveTo>
                    <a:pt x="796" y="172"/>
                  </a:moveTo>
                  <a:lnTo>
                    <a:pt x="323" y="22"/>
                  </a:lnTo>
                  <a:lnTo>
                    <a:pt x="323" y="22"/>
                  </a:lnTo>
                  <a:lnTo>
                    <a:pt x="237" y="0"/>
                  </a:lnTo>
                  <a:lnTo>
                    <a:pt x="151" y="22"/>
                  </a:lnTo>
                  <a:lnTo>
                    <a:pt x="87" y="86"/>
                  </a:lnTo>
                  <a:lnTo>
                    <a:pt x="65" y="172"/>
                  </a:lnTo>
                  <a:lnTo>
                    <a:pt x="1" y="710"/>
                  </a:lnTo>
                  <a:lnTo>
                    <a:pt x="1" y="710"/>
                  </a:lnTo>
                  <a:lnTo>
                    <a:pt x="1" y="774"/>
                  </a:lnTo>
                  <a:lnTo>
                    <a:pt x="22" y="817"/>
                  </a:lnTo>
                  <a:lnTo>
                    <a:pt x="65" y="860"/>
                  </a:lnTo>
                  <a:lnTo>
                    <a:pt x="108" y="903"/>
                  </a:lnTo>
                  <a:lnTo>
                    <a:pt x="559" y="1075"/>
                  </a:lnTo>
                  <a:lnTo>
                    <a:pt x="559" y="1075"/>
                  </a:lnTo>
                  <a:lnTo>
                    <a:pt x="645"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3"/>
            <p:cNvSpPr/>
            <p:nvPr/>
          </p:nvSpPr>
          <p:spPr>
            <a:xfrm>
              <a:off x="6853650" y="-774975"/>
              <a:ext cx="22600" cy="26900"/>
            </a:xfrm>
            <a:custGeom>
              <a:avLst/>
              <a:gdLst/>
              <a:ahLst/>
              <a:cxnLst/>
              <a:rect l="l" t="t" r="r" b="b"/>
              <a:pathLst>
                <a:path w="904" h="1076" extrusionOk="0">
                  <a:moveTo>
                    <a:pt x="237" y="1"/>
                  </a:moveTo>
                  <a:lnTo>
                    <a:pt x="151" y="22"/>
                  </a:lnTo>
                  <a:lnTo>
                    <a:pt x="87" y="65"/>
                  </a:lnTo>
                  <a:lnTo>
                    <a:pt x="65" y="151"/>
                  </a:lnTo>
                  <a:lnTo>
                    <a:pt x="1" y="689"/>
                  </a:lnTo>
                  <a:lnTo>
                    <a:pt x="1" y="753"/>
                  </a:lnTo>
                  <a:lnTo>
                    <a:pt x="22" y="818"/>
                  </a:lnTo>
                  <a:lnTo>
                    <a:pt x="65" y="861"/>
                  </a:lnTo>
                  <a:lnTo>
                    <a:pt x="108" y="882"/>
                  </a:lnTo>
                  <a:lnTo>
                    <a:pt x="560" y="1054"/>
                  </a:lnTo>
                  <a:lnTo>
                    <a:pt x="646" y="1076"/>
                  </a:lnTo>
                  <a:lnTo>
                    <a:pt x="710" y="1054"/>
                  </a:lnTo>
                  <a:lnTo>
                    <a:pt x="775" y="990"/>
                  </a:lnTo>
                  <a:lnTo>
                    <a:pt x="818" y="925"/>
                  </a:lnTo>
                  <a:lnTo>
                    <a:pt x="904" y="366"/>
                  </a:lnTo>
                  <a:lnTo>
                    <a:pt x="904" y="302"/>
                  </a:lnTo>
                  <a:lnTo>
                    <a:pt x="882" y="237"/>
                  </a:lnTo>
                  <a:lnTo>
                    <a:pt x="839" y="194"/>
                  </a:lnTo>
                  <a:lnTo>
                    <a:pt x="796" y="173"/>
                  </a:lnTo>
                  <a:lnTo>
                    <a:pt x="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3"/>
            <p:cNvSpPr/>
            <p:nvPr/>
          </p:nvSpPr>
          <p:spPr>
            <a:xfrm>
              <a:off x="6853650" y="-774975"/>
              <a:ext cx="22600" cy="26900"/>
            </a:xfrm>
            <a:custGeom>
              <a:avLst/>
              <a:gdLst/>
              <a:ahLst/>
              <a:cxnLst/>
              <a:rect l="l" t="t" r="r" b="b"/>
              <a:pathLst>
                <a:path w="904" h="1076" fill="none" extrusionOk="0">
                  <a:moveTo>
                    <a:pt x="796" y="173"/>
                  </a:moveTo>
                  <a:lnTo>
                    <a:pt x="323" y="1"/>
                  </a:lnTo>
                  <a:lnTo>
                    <a:pt x="323" y="1"/>
                  </a:lnTo>
                  <a:lnTo>
                    <a:pt x="237" y="1"/>
                  </a:lnTo>
                  <a:lnTo>
                    <a:pt x="151" y="22"/>
                  </a:lnTo>
                  <a:lnTo>
                    <a:pt x="87" y="65"/>
                  </a:lnTo>
                  <a:lnTo>
                    <a:pt x="65" y="151"/>
                  </a:lnTo>
                  <a:lnTo>
                    <a:pt x="1" y="689"/>
                  </a:lnTo>
                  <a:lnTo>
                    <a:pt x="1" y="689"/>
                  </a:lnTo>
                  <a:lnTo>
                    <a:pt x="1" y="753"/>
                  </a:lnTo>
                  <a:lnTo>
                    <a:pt x="22" y="818"/>
                  </a:lnTo>
                  <a:lnTo>
                    <a:pt x="65" y="861"/>
                  </a:lnTo>
                  <a:lnTo>
                    <a:pt x="108" y="882"/>
                  </a:lnTo>
                  <a:lnTo>
                    <a:pt x="560" y="1054"/>
                  </a:lnTo>
                  <a:lnTo>
                    <a:pt x="560" y="1054"/>
                  </a:lnTo>
                  <a:lnTo>
                    <a:pt x="646" y="1076"/>
                  </a:lnTo>
                  <a:lnTo>
                    <a:pt x="710" y="1054"/>
                  </a:lnTo>
                  <a:lnTo>
                    <a:pt x="775" y="990"/>
                  </a:lnTo>
                  <a:lnTo>
                    <a:pt x="818" y="925"/>
                  </a:lnTo>
                  <a:lnTo>
                    <a:pt x="904" y="366"/>
                  </a:lnTo>
                  <a:lnTo>
                    <a:pt x="904" y="366"/>
                  </a:lnTo>
                  <a:lnTo>
                    <a:pt x="904" y="302"/>
                  </a:lnTo>
                  <a:lnTo>
                    <a:pt x="882" y="237"/>
                  </a:lnTo>
                  <a:lnTo>
                    <a:pt x="839" y="194"/>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3"/>
            <p:cNvSpPr/>
            <p:nvPr/>
          </p:nvSpPr>
          <p:spPr>
            <a:xfrm>
              <a:off x="6882150" y="-764225"/>
              <a:ext cx="22600" cy="27450"/>
            </a:xfrm>
            <a:custGeom>
              <a:avLst/>
              <a:gdLst/>
              <a:ahLst/>
              <a:cxnLst/>
              <a:rect l="l" t="t" r="r" b="b"/>
              <a:pathLst>
                <a:path w="904" h="1098" extrusionOk="0">
                  <a:moveTo>
                    <a:pt x="237" y="1"/>
                  </a:moveTo>
                  <a:lnTo>
                    <a:pt x="151" y="22"/>
                  </a:lnTo>
                  <a:lnTo>
                    <a:pt x="86" y="87"/>
                  </a:lnTo>
                  <a:lnTo>
                    <a:pt x="65" y="151"/>
                  </a:lnTo>
                  <a:lnTo>
                    <a:pt x="0" y="710"/>
                  </a:lnTo>
                  <a:lnTo>
                    <a:pt x="0" y="775"/>
                  </a:lnTo>
                  <a:lnTo>
                    <a:pt x="22" y="818"/>
                  </a:lnTo>
                  <a:lnTo>
                    <a:pt x="65" y="861"/>
                  </a:lnTo>
                  <a:lnTo>
                    <a:pt x="108" y="882"/>
                  </a:lnTo>
                  <a:lnTo>
                    <a:pt x="538" y="1076"/>
                  </a:lnTo>
                  <a:lnTo>
                    <a:pt x="624" y="1097"/>
                  </a:lnTo>
                  <a:lnTo>
                    <a:pt x="710" y="1054"/>
                  </a:lnTo>
                  <a:lnTo>
                    <a:pt x="774" y="1011"/>
                  </a:lnTo>
                  <a:lnTo>
                    <a:pt x="817" y="925"/>
                  </a:lnTo>
                  <a:lnTo>
                    <a:pt x="903" y="366"/>
                  </a:lnTo>
                  <a:lnTo>
                    <a:pt x="903" y="302"/>
                  </a:lnTo>
                  <a:lnTo>
                    <a:pt x="882" y="259"/>
                  </a:lnTo>
                  <a:lnTo>
                    <a:pt x="839" y="194"/>
                  </a:lnTo>
                  <a:lnTo>
                    <a:pt x="796" y="173"/>
                  </a:lnTo>
                  <a:lnTo>
                    <a:pt x="3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3"/>
            <p:cNvSpPr/>
            <p:nvPr/>
          </p:nvSpPr>
          <p:spPr>
            <a:xfrm>
              <a:off x="6882150" y="-764225"/>
              <a:ext cx="22600" cy="27450"/>
            </a:xfrm>
            <a:custGeom>
              <a:avLst/>
              <a:gdLst/>
              <a:ahLst/>
              <a:cxnLst/>
              <a:rect l="l" t="t" r="r" b="b"/>
              <a:pathLst>
                <a:path w="904" h="1098" fill="none" extrusionOk="0">
                  <a:moveTo>
                    <a:pt x="796" y="173"/>
                  </a:moveTo>
                  <a:lnTo>
                    <a:pt x="323" y="1"/>
                  </a:lnTo>
                  <a:lnTo>
                    <a:pt x="323" y="1"/>
                  </a:lnTo>
                  <a:lnTo>
                    <a:pt x="237" y="1"/>
                  </a:lnTo>
                  <a:lnTo>
                    <a:pt x="151" y="22"/>
                  </a:lnTo>
                  <a:lnTo>
                    <a:pt x="86" y="87"/>
                  </a:lnTo>
                  <a:lnTo>
                    <a:pt x="65" y="151"/>
                  </a:lnTo>
                  <a:lnTo>
                    <a:pt x="0" y="710"/>
                  </a:lnTo>
                  <a:lnTo>
                    <a:pt x="0" y="710"/>
                  </a:lnTo>
                  <a:lnTo>
                    <a:pt x="0" y="775"/>
                  </a:lnTo>
                  <a:lnTo>
                    <a:pt x="22" y="818"/>
                  </a:lnTo>
                  <a:lnTo>
                    <a:pt x="65" y="861"/>
                  </a:lnTo>
                  <a:lnTo>
                    <a:pt x="108" y="882"/>
                  </a:lnTo>
                  <a:lnTo>
                    <a:pt x="538" y="1076"/>
                  </a:lnTo>
                  <a:lnTo>
                    <a:pt x="538" y="1076"/>
                  </a:lnTo>
                  <a:lnTo>
                    <a:pt x="624" y="1097"/>
                  </a:lnTo>
                  <a:lnTo>
                    <a:pt x="710" y="1054"/>
                  </a:lnTo>
                  <a:lnTo>
                    <a:pt x="774" y="1011"/>
                  </a:lnTo>
                  <a:lnTo>
                    <a:pt x="817" y="925"/>
                  </a:lnTo>
                  <a:lnTo>
                    <a:pt x="903" y="366"/>
                  </a:lnTo>
                  <a:lnTo>
                    <a:pt x="903" y="366"/>
                  </a:lnTo>
                  <a:lnTo>
                    <a:pt x="903" y="302"/>
                  </a:lnTo>
                  <a:lnTo>
                    <a:pt x="882" y="259"/>
                  </a:lnTo>
                  <a:lnTo>
                    <a:pt x="839" y="194"/>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3"/>
            <p:cNvSpPr/>
            <p:nvPr/>
          </p:nvSpPr>
          <p:spPr>
            <a:xfrm>
              <a:off x="6910625" y="-753475"/>
              <a:ext cx="22600" cy="27450"/>
            </a:xfrm>
            <a:custGeom>
              <a:avLst/>
              <a:gdLst/>
              <a:ahLst/>
              <a:cxnLst/>
              <a:rect l="l" t="t" r="r" b="b"/>
              <a:pathLst>
                <a:path w="904" h="1098" extrusionOk="0">
                  <a:moveTo>
                    <a:pt x="237" y="1"/>
                  </a:moveTo>
                  <a:lnTo>
                    <a:pt x="151" y="44"/>
                  </a:lnTo>
                  <a:lnTo>
                    <a:pt x="86" y="87"/>
                  </a:lnTo>
                  <a:lnTo>
                    <a:pt x="65" y="173"/>
                  </a:lnTo>
                  <a:lnTo>
                    <a:pt x="0" y="710"/>
                  </a:lnTo>
                  <a:lnTo>
                    <a:pt x="0" y="775"/>
                  </a:lnTo>
                  <a:lnTo>
                    <a:pt x="22" y="818"/>
                  </a:lnTo>
                  <a:lnTo>
                    <a:pt x="65" y="861"/>
                  </a:lnTo>
                  <a:lnTo>
                    <a:pt x="108" y="904"/>
                  </a:lnTo>
                  <a:lnTo>
                    <a:pt x="538" y="1076"/>
                  </a:lnTo>
                  <a:lnTo>
                    <a:pt x="624" y="1097"/>
                  </a:lnTo>
                  <a:lnTo>
                    <a:pt x="710" y="1076"/>
                  </a:lnTo>
                  <a:lnTo>
                    <a:pt x="774" y="1011"/>
                  </a:lnTo>
                  <a:lnTo>
                    <a:pt x="817" y="947"/>
                  </a:lnTo>
                  <a:lnTo>
                    <a:pt x="903" y="366"/>
                  </a:lnTo>
                  <a:lnTo>
                    <a:pt x="903" y="323"/>
                  </a:lnTo>
                  <a:lnTo>
                    <a:pt x="882" y="259"/>
                  </a:lnTo>
                  <a:lnTo>
                    <a:pt x="839" y="216"/>
                  </a:lnTo>
                  <a:lnTo>
                    <a:pt x="796" y="173"/>
                  </a:lnTo>
                  <a:lnTo>
                    <a:pt x="323" y="22"/>
                  </a:lnTo>
                  <a:lnTo>
                    <a:pt x="2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3"/>
            <p:cNvSpPr/>
            <p:nvPr/>
          </p:nvSpPr>
          <p:spPr>
            <a:xfrm>
              <a:off x="6910625" y="-753475"/>
              <a:ext cx="22600" cy="27450"/>
            </a:xfrm>
            <a:custGeom>
              <a:avLst/>
              <a:gdLst/>
              <a:ahLst/>
              <a:cxnLst/>
              <a:rect l="l" t="t" r="r" b="b"/>
              <a:pathLst>
                <a:path w="904" h="1098" fill="none" extrusionOk="0">
                  <a:moveTo>
                    <a:pt x="796" y="173"/>
                  </a:moveTo>
                  <a:lnTo>
                    <a:pt x="323" y="22"/>
                  </a:lnTo>
                  <a:lnTo>
                    <a:pt x="323" y="22"/>
                  </a:lnTo>
                  <a:lnTo>
                    <a:pt x="237" y="1"/>
                  </a:lnTo>
                  <a:lnTo>
                    <a:pt x="151" y="44"/>
                  </a:lnTo>
                  <a:lnTo>
                    <a:pt x="86" y="87"/>
                  </a:lnTo>
                  <a:lnTo>
                    <a:pt x="65" y="173"/>
                  </a:lnTo>
                  <a:lnTo>
                    <a:pt x="0" y="710"/>
                  </a:lnTo>
                  <a:lnTo>
                    <a:pt x="0" y="710"/>
                  </a:lnTo>
                  <a:lnTo>
                    <a:pt x="0" y="775"/>
                  </a:lnTo>
                  <a:lnTo>
                    <a:pt x="22" y="818"/>
                  </a:lnTo>
                  <a:lnTo>
                    <a:pt x="65" y="861"/>
                  </a:lnTo>
                  <a:lnTo>
                    <a:pt x="108" y="904"/>
                  </a:lnTo>
                  <a:lnTo>
                    <a:pt x="538" y="1076"/>
                  </a:lnTo>
                  <a:lnTo>
                    <a:pt x="538" y="1076"/>
                  </a:lnTo>
                  <a:lnTo>
                    <a:pt x="624" y="1097"/>
                  </a:lnTo>
                  <a:lnTo>
                    <a:pt x="710" y="1076"/>
                  </a:lnTo>
                  <a:lnTo>
                    <a:pt x="774" y="1011"/>
                  </a:lnTo>
                  <a:lnTo>
                    <a:pt x="817" y="947"/>
                  </a:lnTo>
                  <a:lnTo>
                    <a:pt x="903" y="366"/>
                  </a:lnTo>
                  <a:lnTo>
                    <a:pt x="903" y="366"/>
                  </a:lnTo>
                  <a:lnTo>
                    <a:pt x="903" y="323"/>
                  </a:lnTo>
                  <a:lnTo>
                    <a:pt x="882" y="259"/>
                  </a:lnTo>
                  <a:lnTo>
                    <a:pt x="839" y="216"/>
                  </a:lnTo>
                  <a:lnTo>
                    <a:pt x="796"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3"/>
            <p:cNvSpPr/>
            <p:nvPr/>
          </p:nvSpPr>
          <p:spPr>
            <a:xfrm>
              <a:off x="6939100" y="-742175"/>
              <a:ext cx="22600" cy="26900"/>
            </a:xfrm>
            <a:custGeom>
              <a:avLst/>
              <a:gdLst/>
              <a:ahLst/>
              <a:cxnLst/>
              <a:rect l="l" t="t" r="r" b="b"/>
              <a:pathLst>
                <a:path w="904" h="1076" extrusionOk="0">
                  <a:moveTo>
                    <a:pt x="216" y="0"/>
                  </a:moveTo>
                  <a:lnTo>
                    <a:pt x="151" y="22"/>
                  </a:lnTo>
                  <a:lnTo>
                    <a:pt x="87" y="86"/>
                  </a:lnTo>
                  <a:lnTo>
                    <a:pt x="65" y="151"/>
                  </a:lnTo>
                  <a:lnTo>
                    <a:pt x="1" y="710"/>
                  </a:lnTo>
                  <a:lnTo>
                    <a:pt x="1" y="753"/>
                  </a:lnTo>
                  <a:lnTo>
                    <a:pt x="22" y="817"/>
                  </a:lnTo>
                  <a:lnTo>
                    <a:pt x="44" y="860"/>
                  </a:lnTo>
                  <a:lnTo>
                    <a:pt x="108" y="882"/>
                  </a:lnTo>
                  <a:lnTo>
                    <a:pt x="538" y="1075"/>
                  </a:lnTo>
                  <a:lnTo>
                    <a:pt x="624" y="1075"/>
                  </a:lnTo>
                  <a:lnTo>
                    <a:pt x="710" y="1054"/>
                  </a:lnTo>
                  <a:lnTo>
                    <a:pt x="775" y="1011"/>
                  </a:lnTo>
                  <a:lnTo>
                    <a:pt x="818" y="925"/>
                  </a:lnTo>
                  <a:lnTo>
                    <a:pt x="904" y="366"/>
                  </a:lnTo>
                  <a:lnTo>
                    <a:pt x="904" y="301"/>
                  </a:lnTo>
                  <a:lnTo>
                    <a:pt x="882" y="237"/>
                  </a:lnTo>
                  <a:lnTo>
                    <a:pt x="839" y="194"/>
                  </a:lnTo>
                  <a:lnTo>
                    <a:pt x="775" y="172"/>
                  </a:lnTo>
                  <a:lnTo>
                    <a:pt x="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3"/>
            <p:cNvSpPr/>
            <p:nvPr/>
          </p:nvSpPr>
          <p:spPr>
            <a:xfrm>
              <a:off x="6939100" y="-742175"/>
              <a:ext cx="22600" cy="26900"/>
            </a:xfrm>
            <a:custGeom>
              <a:avLst/>
              <a:gdLst/>
              <a:ahLst/>
              <a:cxnLst/>
              <a:rect l="l" t="t" r="r" b="b"/>
              <a:pathLst>
                <a:path w="904" h="1076" fill="none" extrusionOk="0">
                  <a:moveTo>
                    <a:pt x="775" y="172"/>
                  </a:moveTo>
                  <a:lnTo>
                    <a:pt x="302" y="0"/>
                  </a:lnTo>
                  <a:lnTo>
                    <a:pt x="302" y="0"/>
                  </a:lnTo>
                  <a:lnTo>
                    <a:pt x="216" y="0"/>
                  </a:lnTo>
                  <a:lnTo>
                    <a:pt x="151" y="22"/>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710" y="1054"/>
                  </a:lnTo>
                  <a:lnTo>
                    <a:pt x="775" y="1011"/>
                  </a:lnTo>
                  <a:lnTo>
                    <a:pt x="818" y="925"/>
                  </a:lnTo>
                  <a:lnTo>
                    <a:pt x="904" y="366"/>
                  </a:lnTo>
                  <a:lnTo>
                    <a:pt x="904" y="366"/>
                  </a:lnTo>
                  <a:lnTo>
                    <a:pt x="904" y="301"/>
                  </a:lnTo>
                  <a:lnTo>
                    <a:pt x="882" y="237"/>
                  </a:lnTo>
                  <a:lnTo>
                    <a:pt x="839" y="194"/>
                  </a:lnTo>
                  <a:lnTo>
                    <a:pt x="775"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3"/>
            <p:cNvSpPr/>
            <p:nvPr/>
          </p:nvSpPr>
          <p:spPr>
            <a:xfrm>
              <a:off x="6967600" y="-731425"/>
              <a:ext cx="22575" cy="27425"/>
            </a:xfrm>
            <a:custGeom>
              <a:avLst/>
              <a:gdLst/>
              <a:ahLst/>
              <a:cxnLst/>
              <a:rect l="l" t="t" r="r" b="b"/>
              <a:pathLst>
                <a:path w="903" h="1097" extrusionOk="0">
                  <a:moveTo>
                    <a:pt x="215" y="0"/>
                  </a:moveTo>
                  <a:lnTo>
                    <a:pt x="151" y="43"/>
                  </a:lnTo>
                  <a:lnTo>
                    <a:pt x="86" y="86"/>
                  </a:lnTo>
                  <a:lnTo>
                    <a:pt x="43" y="172"/>
                  </a:lnTo>
                  <a:lnTo>
                    <a:pt x="0" y="710"/>
                  </a:lnTo>
                  <a:lnTo>
                    <a:pt x="0" y="774"/>
                  </a:lnTo>
                  <a:lnTo>
                    <a:pt x="22" y="817"/>
                  </a:lnTo>
                  <a:lnTo>
                    <a:pt x="43" y="860"/>
                  </a:lnTo>
                  <a:lnTo>
                    <a:pt x="108" y="903"/>
                  </a:lnTo>
                  <a:lnTo>
                    <a:pt x="538" y="1075"/>
                  </a:lnTo>
                  <a:lnTo>
                    <a:pt x="624" y="1096"/>
                  </a:lnTo>
                  <a:lnTo>
                    <a:pt x="710" y="1075"/>
                  </a:lnTo>
                  <a:lnTo>
                    <a:pt x="774" y="1010"/>
                  </a:lnTo>
                  <a:lnTo>
                    <a:pt x="796" y="946"/>
                  </a:lnTo>
                  <a:lnTo>
                    <a:pt x="903" y="366"/>
                  </a:lnTo>
                  <a:lnTo>
                    <a:pt x="903" y="301"/>
                  </a:lnTo>
                  <a:lnTo>
                    <a:pt x="882" y="258"/>
                  </a:lnTo>
                  <a:lnTo>
                    <a:pt x="839" y="215"/>
                  </a:lnTo>
                  <a:lnTo>
                    <a:pt x="774" y="172"/>
                  </a:lnTo>
                  <a:lnTo>
                    <a:pt x="301" y="22"/>
                  </a:lnTo>
                  <a:lnTo>
                    <a:pt x="2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3"/>
            <p:cNvSpPr/>
            <p:nvPr/>
          </p:nvSpPr>
          <p:spPr>
            <a:xfrm>
              <a:off x="6967600" y="-731425"/>
              <a:ext cx="22575" cy="27425"/>
            </a:xfrm>
            <a:custGeom>
              <a:avLst/>
              <a:gdLst/>
              <a:ahLst/>
              <a:cxnLst/>
              <a:rect l="l" t="t" r="r" b="b"/>
              <a:pathLst>
                <a:path w="903" h="1097" fill="none" extrusionOk="0">
                  <a:moveTo>
                    <a:pt x="774" y="172"/>
                  </a:moveTo>
                  <a:lnTo>
                    <a:pt x="301" y="22"/>
                  </a:lnTo>
                  <a:lnTo>
                    <a:pt x="301" y="22"/>
                  </a:lnTo>
                  <a:lnTo>
                    <a:pt x="215" y="0"/>
                  </a:lnTo>
                  <a:lnTo>
                    <a:pt x="151" y="43"/>
                  </a:lnTo>
                  <a:lnTo>
                    <a:pt x="86" y="86"/>
                  </a:lnTo>
                  <a:lnTo>
                    <a:pt x="43" y="172"/>
                  </a:lnTo>
                  <a:lnTo>
                    <a:pt x="0" y="710"/>
                  </a:lnTo>
                  <a:lnTo>
                    <a:pt x="0" y="710"/>
                  </a:lnTo>
                  <a:lnTo>
                    <a:pt x="0" y="774"/>
                  </a:lnTo>
                  <a:lnTo>
                    <a:pt x="22" y="817"/>
                  </a:lnTo>
                  <a:lnTo>
                    <a:pt x="43" y="860"/>
                  </a:lnTo>
                  <a:lnTo>
                    <a:pt x="108" y="903"/>
                  </a:lnTo>
                  <a:lnTo>
                    <a:pt x="538" y="1075"/>
                  </a:lnTo>
                  <a:lnTo>
                    <a:pt x="538" y="1075"/>
                  </a:lnTo>
                  <a:lnTo>
                    <a:pt x="624" y="1096"/>
                  </a:lnTo>
                  <a:lnTo>
                    <a:pt x="710" y="1075"/>
                  </a:lnTo>
                  <a:lnTo>
                    <a:pt x="774" y="1010"/>
                  </a:lnTo>
                  <a:lnTo>
                    <a:pt x="796" y="946"/>
                  </a:lnTo>
                  <a:lnTo>
                    <a:pt x="903" y="366"/>
                  </a:lnTo>
                  <a:lnTo>
                    <a:pt x="903" y="366"/>
                  </a:lnTo>
                  <a:lnTo>
                    <a:pt x="903" y="301"/>
                  </a:lnTo>
                  <a:lnTo>
                    <a:pt x="882" y="258"/>
                  </a:lnTo>
                  <a:lnTo>
                    <a:pt x="839" y="215"/>
                  </a:lnTo>
                  <a:lnTo>
                    <a:pt x="774" y="172"/>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3"/>
            <p:cNvSpPr/>
            <p:nvPr/>
          </p:nvSpPr>
          <p:spPr>
            <a:xfrm>
              <a:off x="6996075" y="-720150"/>
              <a:ext cx="22600" cy="26900"/>
            </a:xfrm>
            <a:custGeom>
              <a:avLst/>
              <a:gdLst/>
              <a:ahLst/>
              <a:cxnLst/>
              <a:rect l="l" t="t" r="r" b="b"/>
              <a:pathLst>
                <a:path w="904" h="1076" extrusionOk="0">
                  <a:moveTo>
                    <a:pt x="215" y="1"/>
                  </a:moveTo>
                  <a:lnTo>
                    <a:pt x="151" y="22"/>
                  </a:lnTo>
                  <a:lnTo>
                    <a:pt x="86" y="87"/>
                  </a:lnTo>
                  <a:lnTo>
                    <a:pt x="43" y="151"/>
                  </a:lnTo>
                  <a:lnTo>
                    <a:pt x="0" y="710"/>
                  </a:lnTo>
                  <a:lnTo>
                    <a:pt x="0" y="753"/>
                  </a:lnTo>
                  <a:lnTo>
                    <a:pt x="22" y="817"/>
                  </a:lnTo>
                  <a:lnTo>
                    <a:pt x="43" y="860"/>
                  </a:lnTo>
                  <a:lnTo>
                    <a:pt x="108" y="882"/>
                  </a:lnTo>
                  <a:lnTo>
                    <a:pt x="538" y="1075"/>
                  </a:lnTo>
                  <a:lnTo>
                    <a:pt x="624" y="1075"/>
                  </a:lnTo>
                  <a:lnTo>
                    <a:pt x="710" y="1054"/>
                  </a:lnTo>
                  <a:lnTo>
                    <a:pt x="774" y="1011"/>
                  </a:lnTo>
                  <a:lnTo>
                    <a:pt x="796" y="925"/>
                  </a:lnTo>
                  <a:lnTo>
                    <a:pt x="903" y="366"/>
                  </a:lnTo>
                  <a:lnTo>
                    <a:pt x="903" y="302"/>
                  </a:lnTo>
                  <a:lnTo>
                    <a:pt x="882" y="237"/>
                  </a:lnTo>
                  <a:lnTo>
                    <a:pt x="839" y="194"/>
                  </a:lnTo>
                  <a:lnTo>
                    <a:pt x="774" y="173"/>
                  </a:lnTo>
                  <a:lnTo>
                    <a:pt x="3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3"/>
            <p:cNvSpPr/>
            <p:nvPr/>
          </p:nvSpPr>
          <p:spPr>
            <a:xfrm>
              <a:off x="6996075" y="-720150"/>
              <a:ext cx="22600" cy="26900"/>
            </a:xfrm>
            <a:custGeom>
              <a:avLst/>
              <a:gdLst/>
              <a:ahLst/>
              <a:cxnLst/>
              <a:rect l="l" t="t" r="r" b="b"/>
              <a:pathLst>
                <a:path w="904" h="1076" fill="none" extrusionOk="0">
                  <a:moveTo>
                    <a:pt x="774" y="173"/>
                  </a:moveTo>
                  <a:lnTo>
                    <a:pt x="301" y="1"/>
                  </a:lnTo>
                  <a:lnTo>
                    <a:pt x="301" y="1"/>
                  </a:lnTo>
                  <a:lnTo>
                    <a:pt x="215" y="1"/>
                  </a:lnTo>
                  <a:lnTo>
                    <a:pt x="151" y="22"/>
                  </a:lnTo>
                  <a:lnTo>
                    <a:pt x="86" y="87"/>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4"/>
                  </a:lnTo>
                  <a:lnTo>
                    <a:pt x="774" y="1011"/>
                  </a:lnTo>
                  <a:lnTo>
                    <a:pt x="796" y="925"/>
                  </a:lnTo>
                  <a:lnTo>
                    <a:pt x="903" y="366"/>
                  </a:lnTo>
                  <a:lnTo>
                    <a:pt x="903" y="366"/>
                  </a:lnTo>
                  <a:lnTo>
                    <a:pt x="903" y="302"/>
                  </a:lnTo>
                  <a:lnTo>
                    <a:pt x="882" y="237"/>
                  </a:lnTo>
                  <a:lnTo>
                    <a:pt x="839" y="194"/>
                  </a:lnTo>
                  <a:lnTo>
                    <a:pt x="774" y="173"/>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3"/>
            <p:cNvSpPr/>
            <p:nvPr/>
          </p:nvSpPr>
          <p:spPr>
            <a:xfrm>
              <a:off x="6103425" y="-1128050"/>
              <a:ext cx="51075" cy="93000"/>
            </a:xfrm>
            <a:custGeom>
              <a:avLst/>
              <a:gdLst/>
              <a:ahLst/>
              <a:cxnLst/>
              <a:rect l="l" t="t" r="r" b="b"/>
              <a:pathLst>
                <a:path w="2043" h="3720" extrusionOk="0">
                  <a:moveTo>
                    <a:pt x="645" y="1"/>
                  </a:moveTo>
                  <a:lnTo>
                    <a:pt x="559" y="44"/>
                  </a:lnTo>
                  <a:lnTo>
                    <a:pt x="495" y="87"/>
                  </a:lnTo>
                  <a:lnTo>
                    <a:pt x="452" y="151"/>
                  </a:lnTo>
                  <a:lnTo>
                    <a:pt x="409" y="216"/>
                  </a:lnTo>
                  <a:lnTo>
                    <a:pt x="387" y="302"/>
                  </a:lnTo>
                  <a:lnTo>
                    <a:pt x="0" y="2881"/>
                  </a:lnTo>
                  <a:lnTo>
                    <a:pt x="0" y="2989"/>
                  </a:lnTo>
                  <a:lnTo>
                    <a:pt x="22" y="3096"/>
                  </a:lnTo>
                  <a:lnTo>
                    <a:pt x="108" y="3204"/>
                  </a:lnTo>
                  <a:lnTo>
                    <a:pt x="194" y="3268"/>
                  </a:lnTo>
                  <a:lnTo>
                    <a:pt x="1075" y="3676"/>
                  </a:lnTo>
                  <a:lnTo>
                    <a:pt x="1161" y="3698"/>
                  </a:lnTo>
                  <a:lnTo>
                    <a:pt x="1247" y="3719"/>
                  </a:lnTo>
                  <a:lnTo>
                    <a:pt x="1333" y="3698"/>
                  </a:lnTo>
                  <a:lnTo>
                    <a:pt x="1398" y="3676"/>
                  </a:lnTo>
                  <a:lnTo>
                    <a:pt x="1462" y="3633"/>
                  </a:lnTo>
                  <a:lnTo>
                    <a:pt x="1527" y="3569"/>
                  </a:lnTo>
                  <a:lnTo>
                    <a:pt x="1570" y="3483"/>
                  </a:lnTo>
                  <a:lnTo>
                    <a:pt x="1591" y="3397"/>
                  </a:lnTo>
                  <a:lnTo>
                    <a:pt x="2043" y="796"/>
                  </a:lnTo>
                  <a:lnTo>
                    <a:pt x="2043" y="667"/>
                  </a:lnTo>
                  <a:lnTo>
                    <a:pt x="2021" y="559"/>
                  </a:lnTo>
                  <a:lnTo>
                    <a:pt x="1935" y="473"/>
                  </a:lnTo>
                  <a:lnTo>
                    <a:pt x="1828" y="387"/>
                  </a:lnTo>
                  <a:lnTo>
                    <a:pt x="882" y="22"/>
                  </a:lnTo>
                  <a:lnTo>
                    <a:pt x="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3"/>
            <p:cNvSpPr/>
            <p:nvPr/>
          </p:nvSpPr>
          <p:spPr>
            <a:xfrm>
              <a:off x="6576350" y="-952325"/>
              <a:ext cx="51625" cy="93000"/>
            </a:xfrm>
            <a:custGeom>
              <a:avLst/>
              <a:gdLst/>
              <a:ahLst/>
              <a:cxnLst/>
              <a:rect l="l" t="t" r="r" b="b"/>
              <a:pathLst>
                <a:path w="2065" h="3720" extrusionOk="0">
                  <a:moveTo>
                    <a:pt x="645" y="1"/>
                  </a:moveTo>
                  <a:lnTo>
                    <a:pt x="559" y="44"/>
                  </a:lnTo>
                  <a:lnTo>
                    <a:pt x="495" y="87"/>
                  </a:lnTo>
                  <a:lnTo>
                    <a:pt x="452" y="151"/>
                  </a:lnTo>
                  <a:lnTo>
                    <a:pt x="409" y="216"/>
                  </a:lnTo>
                  <a:lnTo>
                    <a:pt x="388" y="302"/>
                  </a:lnTo>
                  <a:lnTo>
                    <a:pt x="1" y="2882"/>
                  </a:lnTo>
                  <a:lnTo>
                    <a:pt x="1" y="2989"/>
                  </a:lnTo>
                  <a:lnTo>
                    <a:pt x="44" y="3097"/>
                  </a:lnTo>
                  <a:lnTo>
                    <a:pt x="108" y="3204"/>
                  </a:lnTo>
                  <a:lnTo>
                    <a:pt x="216" y="3268"/>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667"/>
                  </a:lnTo>
                  <a:lnTo>
                    <a:pt x="2021" y="560"/>
                  </a:lnTo>
                  <a:lnTo>
                    <a:pt x="1935" y="452"/>
                  </a:lnTo>
                  <a:lnTo>
                    <a:pt x="1828" y="388"/>
                  </a:lnTo>
                  <a:lnTo>
                    <a:pt x="882" y="22"/>
                  </a:lnTo>
                  <a:lnTo>
                    <a:pt x="8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3"/>
            <p:cNvSpPr/>
            <p:nvPr/>
          </p:nvSpPr>
          <p:spPr>
            <a:xfrm>
              <a:off x="6576350" y="-952325"/>
              <a:ext cx="51625" cy="93000"/>
            </a:xfrm>
            <a:custGeom>
              <a:avLst/>
              <a:gdLst/>
              <a:ahLst/>
              <a:cxnLst/>
              <a:rect l="l" t="t" r="r" b="b"/>
              <a:pathLst>
                <a:path w="2065" h="3720" fill="none" extrusionOk="0">
                  <a:moveTo>
                    <a:pt x="1828" y="388"/>
                  </a:moveTo>
                  <a:lnTo>
                    <a:pt x="882" y="22"/>
                  </a:lnTo>
                  <a:lnTo>
                    <a:pt x="882" y="22"/>
                  </a:lnTo>
                  <a:lnTo>
                    <a:pt x="817" y="1"/>
                  </a:lnTo>
                  <a:lnTo>
                    <a:pt x="731" y="1"/>
                  </a:lnTo>
                  <a:lnTo>
                    <a:pt x="645" y="1"/>
                  </a:lnTo>
                  <a:lnTo>
                    <a:pt x="559" y="44"/>
                  </a:lnTo>
                  <a:lnTo>
                    <a:pt x="495" y="87"/>
                  </a:lnTo>
                  <a:lnTo>
                    <a:pt x="452" y="151"/>
                  </a:lnTo>
                  <a:lnTo>
                    <a:pt x="409" y="216"/>
                  </a:lnTo>
                  <a:lnTo>
                    <a:pt x="388" y="302"/>
                  </a:lnTo>
                  <a:lnTo>
                    <a:pt x="1" y="2882"/>
                  </a:lnTo>
                  <a:lnTo>
                    <a:pt x="1" y="2882"/>
                  </a:lnTo>
                  <a:lnTo>
                    <a:pt x="1" y="2989"/>
                  </a:lnTo>
                  <a:lnTo>
                    <a:pt x="44" y="3097"/>
                  </a:lnTo>
                  <a:lnTo>
                    <a:pt x="108" y="3204"/>
                  </a:lnTo>
                  <a:lnTo>
                    <a:pt x="216" y="3268"/>
                  </a:lnTo>
                  <a:lnTo>
                    <a:pt x="1075" y="3677"/>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796"/>
                  </a:lnTo>
                  <a:lnTo>
                    <a:pt x="2064" y="667"/>
                  </a:lnTo>
                  <a:lnTo>
                    <a:pt x="2021" y="560"/>
                  </a:lnTo>
                  <a:lnTo>
                    <a:pt x="1935" y="452"/>
                  </a:lnTo>
                  <a:lnTo>
                    <a:pt x="1828" y="388"/>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3"/>
            <p:cNvSpPr/>
            <p:nvPr/>
          </p:nvSpPr>
          <p:spPr>
            <a:xfrm>
              <a:off x="7394850" y="-1138800"/>
              <a:ext cx="1057650" cy="643850"/>
            </a:xfrm>
            <a:custGeom>
              <a:avLst/>
              <a:gdLst/>
              <a:ahLst/>
              <a:cxnLst/>
              <a:rect l="l" t="t" r="r" b="b"/>
              <a:pathLst>
                <a:path w="42306" h="25754" fill="none" extrusionOk="0">
                  <a:moveTo>
                    <a:pt x="42305" y="1011"/>
                  </a:moveTo>
                  <a:lnTo>
                    <a:pt x="38350" y="1"/>
                  </a:lnTo>
                  <a:lnTo>
                    <a:pt x="14811" y="14683"/>
                  </a:lnTo>
                  <a:lnTo>
                    <a:pt x="13887" y="15263"/>
                  </a:lnTo>
                  <a:lnTo>
                    <a:pt x="0" y="23926"/>
                  </a:lnTo>
                  <a:lnTo>
                    <a:pt x="0" y="23926"/>
                  </a:lnTo>
                  <a:lnTo>
                    <a:pt x="1096" y="24163"/>
                  </a:lnTo>
                  <a:lnTo>
                    <a:pt x="2279" y="24399"/>
                  </a:lnTo>
                  <a:lnTo>
                    <a:pt x="3547" y="24614"/>
                  </a:lnTo>
                  <a:lnTo>
                    <a:pt x="4923" y="24851"/>
                  </a:lnTo>
                  <a:lnTo>
                    <a:pt x="6385" y="25066"/>
                  </a:lnTo>
                  <a:lnTo>
                    <a:pt x="7932" y="25259"/>
                  </a:lnTo>
                  <a:lnTo>
                    <a:pt x="9545" y="25431"/>
                  </a:lnTo>
                  <a:lnTo>
                    <a:pt x="11264" y="25603"/>
                  </a:lnTo>
                  <a:lnTo>
                    <a:pt x="11264" y="25603"/>
                  </a:lnTo>
                  <a:lnTo>
                    <a:pt x="13220" y="25754"/>
                  </a:lnTo>
                  <a:lnTo>
                    <a:pt x="35341" y="11329"/>
                  </a:lnTo>
                  <a:lnTo>
                    <a:pt x="42305" y="10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3"/>
            <p:cNvSpPr/>
            <p:nvPr/>
          </p:nvSpPr>
          <p:spPr>
            <a:xfrm>
              <a:off x="5455300" y="-1260800"/>
              <a:ext cx="550" cy="3800"/>
            </a:xfrm>
            <a:custGeom>
              <a:avLst/>
              <a:gdLst/>
              <a:ahLst/>
              <a:cxnLst/>
              <a:rect l="l" t="t" r="r" b="b"/>
              <a:pathLst>
                <a:path w="22" h="152" extrusionOk="0">
                  <a:moveTo>
                    <a:pt x="1" y="151"/>
                  </a:moveTo>
                  <a:lnTo>
                    <a:pt x="1" y="151"/>
                  </a:lnTo>
                  <a:lnTo>
                    <a:pt x="1" y="151"/>
                  </a:lnTo>
                  <a:lnTo>
                    <a:pt x="1" y="151"/>
                  </a:lnTo>
                  <a:lnTo>
                    <a:pt x="1" y="151"/>
                  </a:lnTo>
                  <a:close/>
                  <a:moveTo>
                    <a:pt x="1" y="130"/>
                  </a:moveTo>
                  <a:lnTo>
                    <a:pt x="1" y="130"/>
                  </a:lnTo>
                  <a:lnTo>
                    <a:pt x="1" y="130"/>
                  </a:lnTo>
                  <a:lnTo>
                    <a:pt x="1" y="130"/>
                  </a:lnTo>
                  <a:lnTo>
                    <a:pt x="1" y="130"/>
                  </a:lnTo>
                  <a:close/>
                  <a:moveTo>
                    <a:pt x="1" y="130"/>
                  </a:moveTo>
                  <a:lnTo>
                    <a:pt x="1" y="130"/>
                  </a:lnTo>
                  <a:lnTo>
                    <a:pt x="1" y="130"/>
                  </a:lnTo>
                  <a:lnTo>
                    <a:pt x="1" y="130"/>
                  </a:lnTo>
                  <a:lnTo>
                    <a:pt x="1" y="130"/>
                  </a:lnTo>
                  <a:close/>
                  <a:moveTo>
                    <a:pt x="1" y="108"/>
                  </a:moveTo>
                  <a:lnTo>
                    <a:pt x="1" y="108"/>
                  </a:lnTo>
                  <a:lnTo>
                    <a:pt x="1" y="108"/>
                  </a:lnTo>
                  <a:lnTo>
                    <a:pt x="1" y="108"/>
                  </a:lnTo>
                  <a:lnTo>
                    <a:pt x="1" y="108"/>
                  </a:lnTo>
                  <a:close/>
                  <a:moveTo>
                    <a:pt x="1" y="87"/>
                  </a:moveTo>
                  <a:lnTo>
                    <a:pt x="1" y="87"/>
                  </a:lnTo>
                  <a:lnTo>
                    <a:pt x="1" y="108"/>
                  </a:lnTo>
                  <a:lnTo>
                    <a:pt x="1" y="108"/>
                  </a:lnTo>
                  <a:lnTo>
                    <a:pt x="1" y="87"/>
                  </a:lnTo>
                  <a:close/>
                  <a:moveTo>
                    <a:pt x="1" y="87"/>
                  </a:moveTo>
                  <a:lnTo>
                    <a:pt x="1" y="87"/>
                  </a:lnTo>
                  <a:lnTo>
                    <a:pt x="1" y="87"/>
                  </a:lnTo>
                  <a:lnTo>
                    <a:pt x="1" y="87"/>
                  </a:lnTo>
                  <a:lnTo>
                    <a:pt x="1" y="87"/>
                  </a:lnTo>
                  <a:close/>
                  <a:moveTo>
                    <a:pt x="1" y="65"/>
                  </a:moveTo>
                  <a:lnTo>
                    <a:pt x="1" y="65"/>
                  </a:lnTo>
                  <a:lnTo>
                    <a:pt x="1" y="65"/>
                  </a:lnTo>
                  <a:lnTo>
                    <a:pt x="1" y="65"/>
                  </a:lnTo>
                  <a:lnTo>
                    <a:pt x="1" y="65"/>
                  </a:lnTo>
                  <a:close/>
                  <a:moveTo>
                    <a:pt x="1" y="65"/>
                  </a:moveTo>
                  <a:lnTo>
                    <a:pt x="1" y="65"/>
                  </a:lnTo>
                  <a:lnTo>
                    <a:pt x="1" y="65"/>
                  </a:lnTo>
                  <a:lnTo>
                    <a:pt x="1" y="65"/>
                  </a:lnTo>
                  <a:lnTo>
                    <a:pt x="1" y="65"/>
                  </a:lnTo>
                  <a:close/>
                  <a:moveTo>
                    <a:pt x="1" y="44"/>
                  </a:moveTo>
                  <a:lnTo>
                    <a:pt x="1" y="44"/>
                  </a:lnTo>
                  <a:lnTo>
                    <a:pt x="1" y="44"/>
                  </a:lnTo>
                  <a:lnTo>
                    <a:pt x="1" y="44"/>
                  </a:lnTo>
                  <a:lnTo>
                    <a:pt x="1" y="44"/>
                  </a:lnTo>
                  <a:close/>
                  <a:moveTo>
                    <a:pt x="22" y="44"/>
                  </a:moveTo>
                  <a:lnTo>
                    <a:pt x="22" y="44"/>
                  </a:lnTo>
                  <a:lnTo>
                    <a:pt x="22" y="44"/>
                  </a:lnTo>
                  <a:lnTo>
                    <a:pt x="22" y="44"/>
                  </a:lnTo>
                  <a:lnTo>
                    <a:pt x="22" y="44"/>
                  </a:lnTo>
                  <a:close/>
                  <a:moveTo>
                    <a:pt x="22" y="22"/>
                  </a:moveTo>
                  <a:lnTo>
                    <a:pt x="22" y="22"/>
                  </a:lnTo>
                  <a:lnTo>
                    <a:pt x="22" y="22"/>
                  </a:lnTo>
                  <a:lnTo>
                    <a:pt x="22" y="22"/>
                  </a:lnTo>
                  <a:lnTo>
                    <a:pt x="22" y="22"/>
                  </a:lnTo>
                  <a:close/>
                  <a:moveTo>
                    <a:pt x="22" y="1"/>
                  </a:moveTo>
                  <a:lnTo>
                    <a:pt x="22" y="1"/>
                  </a:lnTo>
                  <a:lnTo>
                    <a:pt x="22" y="1"/>
                  </a:lnTo>
                  <a:lnTo>
                    <a:pt x="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3"/>
            <p:cNvSpPr/>
            <p:nvPr/>
          </p:nvSpPr>
          <p:spPr>
            <a:xfrm>
              <a:off x="5455300" y="-1257025"/>
              <a:ext cx="25" cy="25"/>
            </a:xfrm>
            <a:custGeom>
              <a:avLst/>
              <a:gdLst/>
              <a:ahLst/>
              <a:cxnLst/>
              <a:rect l="l" t="t" r="r" b="b"/>
              <a:pathLst>
                <a:path w="1" h="1" fill="none" extrusionOk="0">
                  <a:moveTo>
                    <a:pt x="1" y="0"/>
                  </a:moveTo>
                  <a:lnTo>
                    <a:pt x="1" y="0"/>
                  </a:lnTo>
                  <a:lnTo>
                    <a:pt x="1" y="0"/>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3"/>
            <p:cNvSpPr/>
            <p:nvPr/>
          </p:nvSpPr>
          <p:spPr>
            <a:xfrm>
              <a:off x="5455300" y="-1257575"/>
              <a:ext cx="25" cy="25"/>
            </a:xfrm>
            <a:custGeom>
              <a:avLst/>
              <a:gdLst/>
              <a:ahLst/>
              <a:cxnLst/>
              <a:rect l="l" t="t" r="r" b="b"/>
              <a:pathLst>
                <a:path w="1" h="1" fill="none" extrusionOk="0">
                  <a:moveTo>
                    <a:pt x="1" y="1"/>
                  </a:moveTo>
                  <a:lnTo>
                    <a:pt x="1" y="1"/>
                  </a:ln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3"/>
            <p:cNvSpPr/>
            <p:nvPr/>
          </p:nvSpPr>
          <p:spPr>
            <a:xfrm>
              <a:off x="5455300" y="-1257575"/>
              <a:ext cx="25" cy="25"/>
            </a:xfrm>
            <a:custGeom>
              <a:avLst/>
              <a:gdLst/>
              <a:ahLst/>
              <a:cxnLst/>
              <a:rect l="l" t="t" r="r" b="b"/>
              <a:pathLst>
                <a:path w="1" h="1" fill="none" extrusionOk="0">
                  <a:moveTo>
                    <a:pt x="1" y="1"/>
                  </a:moveTo>
                  <a:lnTo>
                    <a:pt x="1" y="1"/>
                  </a:ln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3"/>
            <p:cNvSpPr/>
            <p:nvPr/>
          </p:nvSpPr>
          <p:spPr>
            <a:xfrm>
              <a:off x="5455300" y="-1258100"/>
              <a:ext cx="25" cy="25"/>
            </a:xfrm>
            <a:custGeom>
              <a:avLst/>
              <a:gdLst/>
              <a:ahLst/>
              <a:cxnLst/>
              <a:rect l="l" t="t" r="r" b="b"/>
              <a:pathLst>
                <a:path w="1" h="1" fill="none" extrusionOk="0">
                  <a:moveTo>
                    <a:pt x="1" y="0"/>
                  </a:moveTo>
                  <a:lnTo>
                    <a:pt x="1" y="0"/>
                  </a:lnTo>
                  <a:lnTo>
                    <a:pt x="1" y="0"/>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3"/>
            <p:cNvSpPr/>
            <p:nvPr/>
          </p:nvSpPr>
          <p:spPr>
            <a:xfrm>
              <a:off x="5455300" y="-1258650"/>
              <a:ext cx="25" cy="575"/>
            </a:xfrm>
            <a:custGeom>
              <a:avLst/>
              <a:gdLst/>
              <a:ahLst/>
              <a:cxnLst/>
              <a:rect l="l" t="t" r="r" b="b"/>
              <a:pathLst>
                <a:path w="1" h="23" fill="none" extrusionOk="0">
                  <a:moveTo>
                    <a:pt x="1" y="1"/>
                  </a:moveTo>
                  <a:lnTo>
                    <a:pt x="1" y="1"/>
                  </a:lnTo>
                  <a:lnTo>
                    <a:pt x="1" y="22"/>
                  </a:lnTo>
                  <a:lnTo>
                    <a:pt x="1" y="22"/>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3"/>
            <p:cNvSpPr/>
            <p:nvPr/>
          </p:nvSpPr>
          <p:spPr>
            <a:xfrm>
              <a:off x="5455300" y="-1258650"/>
              <a:ext cx="25" cy="25"/>
            </a:xfrm>
            <a:custGeom>
              <a:avLst/>
              <a:gdLst/>
              <a:ahLst/>
              <a:cxnLst/>
              <a:rect l="l" t="t" r="r" b="b"/>
              <a:pathLst>
                <a:path w="1" h="1" fill="none" extrusionOk="0">
                  <a:moveTo>
                    <a:pt x="1" y="1"/>
                  </a:moveTo>
                  <a:lnTo>
                    <a:pt x="1" y="1"/>
                  </a:ln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3"/>
            <p:cNvSpPr/>
            <p:nvPr/>
          </p:nvSpPr>
          <p:spPr>
            <a:xfrm>
              <a:off x="5455300" y="-1259175"/>
              <a:ext cx="25" cy="25"/>
            </a:xfrm>
            <a:custGeom>
              <a:avLst/>
              <a:gdLst/>
              <a:ahLst/>
              <a:cxnLst/>
              <a:rect l="l" t="t" r="r" b="b"/>
              <a:pathLst>
                <a:path w="1" h="1" fill="none" extrusionOk="0">
                  <a:moveTo>
                    <a:pt x="1" y="0"/>
                  </a:moveTo>
                  <a:lnTo>
                    <a:pt x="1" y="0"/>
                  </a:lnTo>
                  <a:lnTo>
                    <a:pt x="1" y="0"/>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3"/>
            <p:cNvSpPr/>
            <p:nvPr/>
          </p:nvSpPr>
          <p:spPr>
            <a:xfrm>
              <a:off x="5455300" y="-1259175"/>
              <a:ext cx="25" cy="25"/>
            </a:xfrm>
            <a:custGeom>
              <a:avLst/>
              <a:gdLst/>
              <a:ahLst/>
              <a:cxnLst/>
              <a:rect l="l" t="t" r="r" b="b"/>
              <a:pathLst>
                <a:path w="1" h="1" fill="none" extrusionOk="0">
                  <a:moveTo>
                    <a:pt x="1" y="0"/>
                  </a:moveTo>
                  <a:lnTo>
                    <a:pt x="1" y="0"/>
                  </a:lnTo>
                  <a:lnTo>
                    <a:pt x="1" y="0"/>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3"/>
            <p:cNvSpPr/>
            <p:nvPr/>
          </p:nvSpPr>
          <p:spPr>
            <a:xfrm>
              <a:off x="5455300" y="-1259725"/>
              <a:ext cx="25" cy="25"/>
            </a:xfrm>
            <a:custGeom>
              <a:avLst/>
              <a:gdLst/>
              <a:ahLst/>
              <a:cxnLst/>
              <a:rect l="l" t="t" r="r" b="b"/>
              <a:pathLst>
                <a:path w="1" h="1" fill="none" extrusionOk="0">
                  <a:moveTo>
                    <a:pt x="1" y="1"/>
                  </a:moveTo>
                  <a:lnTo>
                    <a:pt x="1" y="1"/>
                  </a:ln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3"/>
            <p:cNvSpPr/>
            <p:nvPr/>
          </p:nvSpPr>
          <p:spPr>
            <a:xfrm>
              <a:off x="5455825" y="-1259725"/>
              <a:ext cx="25" cy="25"/>
            </a:xfrm>
            <a:custGeom>
              <a:avLst/>
              <a:gdLst/>
              <a:ahLst/>
              <a:cxnLst/>
              <a:rect l="l" t="t" r="r" b="b"/>
              <a:pathLst>
                <a:path w="1" h="1" fill="none" extrusionOk="0">
                  <a:moveTo>
                    <a:pt x="1" y="1"/>
                  </a:moveTo>
                  <a:lnTo>
                    <a:pt x="1" y="1"/>
                  </a:ln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3"/>
            <p:cNvSpPr/>
            <p:nvPr/>
          </p:nvSpPr>
          <p:spPr>
            <a:xfrm>
              <a:off x="5455825" y="-1260250"/>
              <a:ext cx="25" cy="25"/>
            </a:xfrm>
            <a:custGeom>
              <a:avLst/>
              <a:gdLst/>
              <a:ahLst/>
              <a:cxnLst/>
              <a:rect l="l" t="t" r="r" b="b"/>
              <a:pathLst>
                <a:path w="1" h="1" fill="none" extrusionOk="0">
                  <a:moveTo>
                    <a:pt x="1" y="0"/>
                  </a:moveTo>
                  <a:lnTo>
                    <a:pt x="1" y="0"/>
                  </a:lnTo>
                  <a:lnTo>
                    <a:pt x="1" y="0"/>
                  </a:lnTo>
                  <a:lnTo>
                    <a:pt x="1" y="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3"/>
            <p:cNvSpPr/>
            <p:nvPr/>
          </p:nvSpPr>
          <p:spPr>
            <a:xfrm>
              <a:off x="5455825" y="-1260800"/>
              <a:ext cx="25" cy="25"/>
            </a:xfrm>
            <a:custGeom>
              <a:avLst/>
              <a:gdLst/>
              <a:ahLst/>
              <a:cxnLst/>
              <a:rect l="l" t="t" r="r" b="b"/>
              <a:pathLst>
                <a:path w="1" h="1" fill="none" extrusionOk="0">
                  <a:moveTo>
                    <a:pt x="1" y="1"/>
                  </a:moveTo>
                  <a:lnTo>
                    <a:pt x="1" y="1"/>
                  </a:lnTo>
                  <a:lnTo>
                    <a:pt x="1" y="1"/>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3"/>
            <p:cNvSpPr/>
            <p:nvPr/>
          </p:nvSpPr>
          <p:spPr>
            <a:xfrm>
              <a:off x="5454775" y="-1315075"/>
              <a:ext cx="2213100" cy="815300"/>
            </a:xfrm>
            <a:custGeom>
              <a:avLst/>
              <a:gdLst/>
              <a:ahLst/>
              <a:cxnLst/>
              <a:rect l="l" t="t" r="r" b="b"/>
              <a:pathLst>
                <a:path w="88524" h="32612" extrusionOk="0">
                  <a:moveTo>
                    <a:pt x="60750" y="23346"/>
                  </a:moveTo>
                  <a:lnTo>
                    <a:pt x="60814" y="23368"/>
                  </a:lnTo>
                  <a:lnTo>
                    <a:pt x="61287" y="23518"/>
                  </a:lnTo>
                  <a:lnTo>
                    <a:pt x="61352" y="23561"/>
                  </a:lnTo>
                  <a:lnTo>
                    <a:pt x="61395" y="23604"/>
                  </a:lnTo>
                  <a:lnTo>
                    <a:pt x="61416" y="23647"/>
                  </a:lnTo>
                  <a:lnTo>
                    <a:pt x="61416" y="23712"/>
                  </a:lnTo>
                  <a:lnTo>
                    <a:pt x="61309" y="24292"/>
                  </a:lnTo>
                  <a:lnTo>
                    <a:pt x="61287" y="24356"/>
                  </a:lnTo>
                  <a:lnTo>
                    <a:pt x="61244" y="24399"/>
                  </a:lnTo>
                  <a:lnTo>
                    <a:pt x="61201" y="24421"/>
                  </a:lnTo>
                  <a:lnTo>
                    <a:pt x="61137" y="24442"/>
                  </a:lnTo>
                  <a:lnTo>
                    <a:pt x="61051" y="24421"/>
                  </a:lnTo>
                  <a:lnTo>
                    <a:pt x="60621" y="24249"/>
                  </a:lnTo>
                  <a:lnTo>
                    <a:pt x="60556" y="24206"/>
                  </a:lnTo>
                  <a:lnTo>
                    <a:pt x="60535" y="24163"/>
                  </a:lnTo>
                  <a:lnTo>
                    <a:pt x="60513" y="24120"/>
                  </a:lnTo>
                  <a:lnTo>
                    <a:pt x="60513" y="24056"/>
                  </a:lnTo>
                  <a:lnTo>
                    <a:pt x="60556" y="23518"/>
                  </a:lnTo>
                  <a:lnTo>
                    <a:pt x="60599" y="23454"/>
                  </a:lnTo>
                  <a:lnTo>
                    <a:pt x="60642" y="23389"/>
                  </a:lnTo>
                  <a:lnTo>
                    <a:pt x="60685" y="23368"/>
                  </a:lnTo>
                  <a:lnTo>
                    <a:pt x="60750" y="23346"/>
                  </a:lnTo>
                  <a:close/>
                  <a:moveTo>
                    <a:pt x="61953" y="23798"/>
                  </a:moveTo>
                  <a:lnTo>
                    <a:pt x="62426" y="23970"/>
                  </a:lnTo>
                  <a:lnTo>
                    <a:pt x="62491" y="23991"/>
                  </a:lnTo>
                  <a:lnTo>
                    <a:pt x="62534" y="24034"/>
                  </a:lnTo>
                  <a:lnTo>
                    <a:pt x="62555" y="24099"/>
                  </a:lnTo>
                  <a:lnTo>
                    <a:pt x="62555" y="24163"/>
                  </a:lnTo>
                  <a:lnTo>
                    <a:pt x="62448" y="24722"/>
                  </a:lnTo>
                  <a:lnTo>
                    <a:pt x="62426" y="24786"/>
                  </a:lnTo>
                  <a:lnTo>
                    <a:pt x="62383" y="24829"/>
                  </a:lnTo>
                  <a:lnTo>
                    <a:pt x="62319" y="24872"/>
                  </a:lnTo>
                  <a:lnTo>
                    <a:pt x="62190" y="24872"/>
                  </a:lnTo>
                  <a:lnTo>
                    <a:pt x="61760" y="24679"/>
                  </a:lnTo>
                  <a:lnTo>
                    <a:pt x="61695" y="24657"/>
                  </a:lnTo>
                  <a:lnTo>
                    <a:pt x="61674" y="24614"/>
                  </a:lnTo>
                  <a:lnTo>
                    <a:pt x="61652" y="24550"/>
                  </a:lnTo>
                  <a:lnTo>
                    <a:pt x="61652" y="24507"/>
                  </a:lnTo>
                  <a:lnTo>
                    <a:pt x="61695" y="23948"/>
                  </a:lnTo>
                  <a:lnTo>
                    <a:pt x="61717" y="23884"/>
                  </a:lnTo>
                  <a:lnTo>
                    <a:pt x="61760" y="23841"/>
                  </a:lnTo>
                  <a:lnTo>
                    <a:pt x="61824" y="23798"/>
                  </a:lnTo>
                  <a:close/>
                  <a:moveTo>
                    <a:pt x="1268" y="1"/>
                  </a:moveTo>
                  <a:lnTo>
                    <a:pt x="1053" y="194"/>
                  </a:lnTo>
                  <a:lnTo>
                    <a:pt x="860" y="409"/>
                  </a:lnTo>
                  <a:lnTo>
                    <a:pt x="666" y="646"/>
                  </a:lnTo>
                  <a:lnTo>
                    <a:pt x="494" y="904"/>
                  </a:lnTo>
                  <a:lnTo>
                    <a:pt x="344" y="1183"/>
                  </a:lnTo>
                  <a:lnTo>
                    <a:pt x="215" y="1484"/>
                  </a:lnTo>
                  <a:lnTo>
                    <a:pt x="107" y="1806"/>
                  </a:lnTo>
                  <a:lnTo>
                    <a:pt x="43" y="2172"/>
                  </a:lnTo>
                  <a:lnTo>
                    <a:pt x="43" y="2193"/>
                  </a:lnTo>
                  <a:lnTo>
                    <a:pt x="43" y="2215"/>
                  </a:lnTo>
                  <a:lnTo>
                    <a:pt x="22" y="2215"/>
                  </a:lnTo>
                  <a:lnTo>
                    <a:pt x="22" y="2236"/>
                  </a:lnTo>
                  <a:lnTo>
                    <a:pt x="22" y="2258"/>
                  </a:lnTo>
                  <a:lnTo>
                    <a:pt x="22" y="2279"/>
                  </a:lnTo>
                  <a:lnTo>
                    <a:pt x="22" y="2301"/>
                  </a:lnTo>
                  <a:lnTo>
                    <a:pt x="22" y="2322"/>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6638" y="11372"/>
                  </a:lnTo>
                  <a:lnTo>
                    <a:pt x="21045" y="12899"/>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766" y="29731"/>
                  </a:lnTo>
                  <a:lnTo>
                    <a:pt x="73046" y="29817"/>
                  </a:lnTo>
                  <a:lnTo>
                    <a:pt x="73884" y="30053"/>
                  </a:lnTo>
                  <a:lnTo>
                    <a:pt x="75217" y="30419"/>
                  </a:lnTo>
                  <a:lnTo>
                    <a:pt x="76077" y="30634"/>
                  </a:lnTo>
                  <a:lnTo>
                    <a:pt x="77044" y="30848"/>
                  </a:lnTo>
                  <a:lnTo>
                    <a:pt x="77610" y="30973"/>
                  </a:lnTo>
                  <a:lnTo>
                    <a:pt x="82246" y="2807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59675" y="22916"/>
                  </a:lnTo>
                  <a:lnTo>
                    <a:pt x="60148" y="23088"/>
                  </a:lnTo>
                  <a:lnTo>
                    <a:pt x="60212" y="23110"/>
                  </a:lnTo>
                  <a:lnTo>
                    <a:pt x="60255" y="23153"/>
                  </a:lnTo>
                  <a:lnTo>
                    <a:pt x="60277" y="23217"/>
                  </a:lnTo>
                  <a:lnTo>
                    <a:pt x="60277" y="23282"/>
                  </a:lnTo>
                  <a:lnTo>
                    <a:pt x="60191" y="23841"/>
                  </a:lnTo>
                  <a:lnTo>
                    <a:pt x="60148" y="23905"/>
                  </a:lnTo>
                  <a:lnTo>
                    <a:pt x="60105" y="23948"/>
                  </a:lnTo>
                  <a:lnTo>
                    <a:pt x="60062" y="23991"/>
                  </a:lnTo>
                  <a:lnTo>
                    <a:pt x="59911" y="23991"/>
                  </a:lnTo>
                  <a:lnTo>
                    <a:pt x="59481" y="23798"/>
                  </a:lnTo>
                  <a:lnTo>
                    <a:pt x="59417" y="23776"/>
                  </a:lnTo>
                  <a:lnTo>
                    <a:pt x="59395" y="23733"/>
                  </a:lnTo>
                  <a:lnTo>
                    <a:pt x="59374" y="23669"/>
                  </a:lnTo>
                  <a:lnTo>
                    <a:pt x="59374" y="23626"/>
                  </a:lnTo>
                  <a:lnTo>
                    <a:pt x="59438" y="23067"/>
                  </a:lnTo>
                  <a:lnTo>
                    <a:pt x="59460" y="23002"/>
                  </a:lnTo>
                  <a:lnTo>
                    <a:pt x="59503" y="22959"/>
                  </a:lnTo>
                  <a:lnTo>
                    <a:pt x="59546" y="22916"/>
                  </a:lnTo>
                  <a:lnTo>
                    <a:pt x="59675" y="22916"/>
                  </a:lnTo>
                  <a:lnTo>
                    <a:pt x="59116" y="22723"/>
                  </a:lnTo>
                  <a:lnTo>
                    <a:pt x="59137" y="22787"/>
                  </a:lnTo>
                  <a:lnTo>
                    <a:pt x="59137" y="22830"/>
                  </a:lnTo>
                  <a:lnTo>
                    <a:pt x="59051" y="23411"/>
                  </a:lnTo>
                  <a:lnTo>
                    <a:pt x="59030" y="23475"/>
                  </a:lnTo>
                  <a:lnTo>
                    <a:pt x="58965" y="23518"/>
                  </a:lnTo>
                  <a:lnTo>
                    <a:pt x="58922" y="23540"/>
                  </a:lnTo>
                  <a:lnTo>
                    <a:pt x="58858" y="23561"/>
                  </a:lnTo>
                  <a:lnTo>
                    <a:pt x="58772" y="23540"/>
                  </a:lnTo>
                  <a:lnTo>
                    <a:pt x="58342" y="23368"/>
                  </a:lnTo>
                  <a:lnTo>
                    <a:pt x="58299" y="23325"/>
                  </a:lnTo>
                  <a:lnTo>
                    <a:pt x="58256" y="23282"/>
                  </a:lnTo>
                  <a:lnTo>
                    <a:pt x="58234" y="23239"/>
                  </a:lnTo>
                  <a:lnTo>
                    <a:pt x="58234" y="23174"/>
                  </a:lnTo>
                  <a:lnTo>
                    <a:pt x="58299" y="22637"/>
                  </a:lnTo>
                  <a:lnTo>
                    <a:pt x="58299" y="22594"/>
                  </a:lnTo>
                  <a:lnTo>
                    <a:pt x="58342" y="22551"/>
                  </a:lnTo>
                  <a:lnTo>
                    <a:pt x="58363" y="22508"/>
                  </a:lnTo>
                  <a:lnTo>
                    <a:pt x="58428" y="22486"/>
                  </a:lnTo>
                  <a:lnTo>
                    <a:pt x="57998" y="22336"/>
                  </a:lnTo>
                  <a:lnTo>
                    <a:pt x="57998" y="22400"/>
                  </a:lnTo>
                  <a:lnTo>
                    <a:pt x="57912" y="22959"/>
                  </a:lnTo>
                  <a:lnTo>
                    <a:pt x="57891" y="23024"/>
                  </a:lnTo>
                  <a:lnTo>
                    <a:pt x="57848" y="23088"/>
                  </a:lnTo>
                  <a:lnTo>
                    <a:pt x="57783" y="23110"/>
                  </a:lnTo>
                  <a:lnTo>
                    <a:pt x="57719" y="23131"/>
                  </a:lnTo>
                  <a:lnTo>
                    <a:pt x="57633" y="23110"/>
                  </a:lnTo>
                  <a:lnTo>
                    <a:pt x="57203" y="22916"/>
                  </a:lnTo>
                  <a:lnTo>
                    <a:pt x="57160" y="22895"/>
                  </a:lnTo>
                  <a:lnTo>
                    <a:pt x="57117" y="22852"/>
                  </a:lnTo>
                  <a:lnTo>
                    <a:pt x="57095" y="22809"/>
                  </a:lnTo>
                  <a:lnTo>
                    <a:pt x="57095" y="22744"/>
                  </a:lnTo>
                  <a:lnTo>
                    <a:pt x="57160" y="22185"/>
                  </a:lnTo>
                  <a:lnTo>
                    <a:pt x="57181" y="22121"/>
                  </a:lnTo>
                  <a:lnTo>
                    <a:pt x="57224" y="22078"/>
                  </a:lnTo>
                  <a:lnTo>
                    <a:pt x="56859" y="21949"/>
                  </a:lnTo>
                  <a:lnTo>
                    <a:pt x="56859" y="21970"/>
                  </a:lnTo>
                  <a:lnTo>
                    <a:pt x="56773" y="22529"/>
                  </a:lnTo>
                  <a:lnTo>
                    <a:pt x="56751" y="22594"/>
                  </a:lnTo>
                  <a:lnTo>
                    <a:pt x="56708" y="22637"/>
                  </a:lnTo>
                  <a:lnTo>
                    <a:pt x="56644" y="22680"/>
                  </a:lnTo>
                  <a:lnTo>
                    <a:pt x="56579" y="22680"/>
                  </a:lnTo>
                  <a:lnTo>
                    <a:pt x="56515" y="22658"/>
                  </a:lnTo>
                  <a:lnTo>
                    <a:pt x="56063" y="22486"/>
                  </a:lnTo>
                  <a:lnTo>
                    <a:pt x="56020" y="22465"/>
                  </a:lnTo>
                  <a:lnTo>
                    <a:pt x="55977" y="22422"/>
                  </a:lnTo>
                  <a:lnTo>
                    <a:pt x="55956" y="22357"/>
                  </a:lnTo>
                  <a:lnTo>
                    <a:pt x="55956" y="22293"/>
                  </a:lnTo>
                  <a:lnTo>
                    <a:pt x="56020" y="21755"/>
                  </a:lnTo>
                  <a:lnTo>
                    <a:pt x="56063" y="21669"/>
                  </a:lnTo>
                  <a:lnTo>
                    <a:pt x="55719" y="21562"/>
                  </a:lnTo>
                  <a:lnTo>
                    <a:pt x="55633" y="22078"/>
                  </a:lnTo>
                  <a:lnTo>
                    <a:pt x="55612" y="22142"/>
                  </a:lnTo>
                  <a:lnTo>
                    <a:pt x="55569" y="22207"/>
                  </a:lnTo>
                  <a:lnTo>
                    <a:pt x="55504" y="22228"/>
                  </a:lnTo>
                  <a:lnTo>
                    <a:pt x="55440" y="22250"/>
                  </a:lnTo>
                  <a:lnTo>
                    <a:pt x="55375" y="22228"/>
                  </a:lnTo>
                  <a:lnTo>
                    <a:pt x="54924" y="22056"/>
                  </a:lnTo>
                  <a:lnTo>
                    <a:pt x="54881" y="22013"/>
                  </a:lnTo>
                  <a:lnTo>
                    <a:pt x="54838" y="21970"/>
                  </a:lnTo>
                  <a:lnTo>
                    <a:pt x="54817" y="21927"/>
                  </a:lnTo>
                  <a:lnTo>
                    <a:pt x="54817" y="21863"/>
                  </a:lnTo>
                  <a:lnTo>
                    <a:pt x="54881" y="21325"/>
                  </a:lnTo>
                  <a:lnTo>
                    <a:pt x="54903" y="21261"/>
                  </a:lnTo>
                  <a:lnTo>
                    <a:pt x="54580" y="21153"/>
                  </a:lnTo>
                  <a:lnTo>
                    <a:pt x="54494" y="21648"/>
                  </a:lnTo>
                  <a:lnTo>
                    <a:pt x="54473" y="21712"/>
                  </a:lnTo>
                  <a:lnTo>
                    <a:pt x="54430" y="21755"/>
                  </a:lnTo>
                  <a:lnTo>
                    <a:pt x="54365" y="21798"/>
                  </a:lnTo>
                  <a:lnTo>
                    <a:pt x="54236" y="21798"/>
                  </a:lnTo>
                  <a:lnTo>
                    <a:pt x="53785" y="21605"/>
                  </a:lnTo>
                  <a:lnTo>
                    <a:pt x="53742" y="21583"/>
                  </a:lnTo>
                  <a:lnTo>
                    <a:pt x="53699" y="21540"/>
                  </a:lnTo>
                  <a:lnTo>
                    <a:pt x="53677" y="21476"/>
                  </a:lnTo>
                  <a:lnTo>
                    <a:pt x="53677" y="21433"/>
                  </a:lnTo>
                  <a:lnTo>
                    <a:pt x="53742" y="20874"/>
                  </a:lnTo>
                  <a:lnTo>
                    <a:pt x="53441" y="20767"/>
                  </a:lnTo>
                  <a:lnTo>
                    <a:pt x="53355" y="21218"/>
                  </a:lnTo>
                  <a:lnTo>
                    <a:pt x="53333" y="21261"/>
                  </a:lnTo>
                  <a:lnTo>
                    <a:pt x="53290" y="21325"/>
                  </a:lnTo>
                  <a:lnTo>
                    <a:pt x="53226" y="21347"/>
                  </a:lnTo>
                  <a:lnTo>
                    <a:pt x="53161" y="21368"/>
                  </a:lnTo>
                  <a:lnTo>
                    <a:pt x="53097" y="21347"/>
                  </a:lnTo>
                  <a:lnTo>
                    <a:pt x="52645" y="21175"/>
                  </a:lnTo>
                  <a:lnTo>
                    <a:pt x="52602" y="21132"/>
                  </a:lnTo>
                  <a:lnTo>
                    <a:pt x="52559" y="21089"/>
                  </a:lnTo>
                  <a:lnTo>
                    <a:pt x="52538" y="21046"/>
                  </a:lnTo>
                  <a:lnTo>
                    <a:pt x="52538" y="20981"/>
                  </a:lnTo>
                  <a:lnTo>
                    <a:pt x="52602" y="20487"/>
                  </a:lnTo>
                  <a:lnTo>
                    <a:pt x="52280" y="20380"/>
                  </a:lnTo>
                  <a:lnTo>
                    <a:pt x="52215" y="20767"/>
                  </a:lnTo>
                  <a:lnTo>
                    <a:pt x="52194" y="20831"/>
                  </a:lnTo>
                  <a:lnTo>
                    <a:pt x="52151" y="20874"/>
                  </a:lnTo>
                  <a:lnTo>
                    <a:pt x="52086" y="20917"/>
                  </a:lnTo>
                  <a:lnTo>
                    <a:pt x="51957" y="20917"/>
                  </a:lnTo>
                  <a:lnTo>
                    <a:pt x="51506" y="20724"/>
                  </a:lnTo>
                  <a:lnTo>
                    <a:pt x="51463" y="20702"/>
                  </a:lnTo>
                  <a:lnTo>
                    <a:pt x="51420" y="20659"/>
                  </a:lnTo>
                  <a:lnTo>
                    <a:pt x="51420" y="20595"/>
                  </a:lnTo>
                  <a:lnTo>
                    <a:pt x="51420" y="20552"/>
                  </a:lnTo>
                  <a:lnTo>
                    <a:pt x="51463" y="20079"/>
                  </a:lnTo>
                  <a:lnTo>
                    <a:pt x="51141" y="19971"/>
                  </a:lnTo>
                  <a:lnTo>
                    <a:pt x="51076" y="20337"/>
                  </a:lnTo>
                  <a:lnTo>
                    <a:pt x="51055" y="20401"/>
                  </a:lnTo>
                  <a:lnTo>
                    <a:pt x="51012" y="20444"/>
                  </a:lnTo>
                  <a:lnTo>
                    <a:pt x="50969" y="20466"/>
                  </a:lnTo>
                  <a:lnTo>
                    <a:pt x="50883" y="20487"/>
                  </a:lnTo>
                  <a:lnTo>
                    <a:pt x="50818" y="20466"/>
                  </a:lnTo>
                  <a:lnTo>
                    <a:pt x="50388" y="20294"/>
                  </a:lnTo>
                  <a:lnTo>
                    <a:pt x="50324" y="20251"/>
                  </a:lnTo>
                  <a:lnTo>
                    <a:pt x="50302" y="20208"/>
                  </a:lnTo>
                  <a:lnTo>
                    <a:pt x="50281" y="20165"/>
                  </a:lnTo>
                  <a:lnTo>
                    <a:pt x="50281" y="20100"/>
                  </a:lnTo>
                  <a:lnTo>
                    <a:pt x="50324" y="19692"/>
                  </a:lnTo>
                  <a:lnTo>
                    <a:pt x="50001" y="19584"/>
                  </a:lnTo>
                  <a:lnTo>
                    <a:pt x="49937" y="19885"/>
                  </a:lnTo>
                  <a:lnTo>
                    <a:pt x="49915" y="19950"/>
                  </a:lnTo>
                  <a:lnTo>
                    <a:pt x="49872" y="20014"/>
                  </a:lnTo>
                  <a:lnTo>
                    <a:pt x="49829" y="20036"/>
                  </a:lnTo>
                  <a:lnTo>
                    <a:pt x="49765" y="20057"/>
                  </a:lnTo>
                  <a:lnTo>
                    <a:pt x="49679" y="20036"/>
                  </a:lnTo>
                  <a:lnTo>
                    <a:pt x="49249" y="19842"/>
                  </a:lnTo>
                  <a:lnTo>
                    <a:pt x="49184" y="19821"/>
                  </a:lnTo>
                  <a:lnTo>
                    <a:pt x="49163" y="19778"/>
                  </a:lnTo>
                  <a:lnTo>
                    <a:pt x="49141" y="19735"/>
                  </a:lnTo>
                  <a:lnTo>
                    <a:pt x="49141" y="19670"/>
                  </a:lnTo>
                  <a:lnTo>
                    <a:pt x="49184" y="19305"/>
                  </a:lnTo>
                  <a:lnTo>
                    <a:pt x="48862" y="19197"/>
                  </a:lnTo>
                  <a:lnTo>
                    <a:pt x="48819" y="19455"/>
                  </a:lnTo>
                  <a:lnTo>
                    <a:pt x="48776" y="19520"/>
                  </a:lnTo>
                  <a:lnTo>
                    <a:pt x="48733" y="19563"/>
                  </a:lnTo>
                  <a:lnTo>
                    <a:pt x="48690" y="19606"/>
                  </a:lnTo>
                  <a:lnTo>
                    <a:pt x="48625" y="19606"/>
                  </a:lnTo>
                  <a:lnTo>
                    <a:pt x="48539" y="19584"/>
                  </a:lnTo>
                  <a:lnTo>
                    <a:pt x="48110" y="19412"/>
                  </a:lnTo>
                  <a:lnTo>
                    <a:pt x="48045" y="19391"/>
                  </a:lnTo>
                  <a:lnTo>
                    <a:pt x="48024" y="19348"/>
                  </a:lnTo>
                  <a:lnTo>
                    <a:pt x="48002" y="19283"/>
                  </a:lnTo>
                  <a:lnTo>
                    <a:pt x="48002" y="19219"/>
                  </a:lnTo>
                  <a:lnTo>
                    <a:pt x="48024" y="18918"/>
                  </a:lnTo>
                  <a:lnTo>
                    <a:pt x="46024" y="18208"/>
                  </a:lnTo>
                  <a:lnTo>
                    <a:pt x="45938" y="18187"/>
                  </a:lnTo>
                  <a:lnTo>
                    <a:pt x="43079" y="17198"/>
                  </a:lnTo>
                  <a:lnTo>
                    <a:pt x="43015" y="17521"/>
                  </a:lnTo>
                  <a:lnTo>
                    <a:pt x="42993" y="17585"/>
                  </a:lnTo>
                  <a:lnTo>
                    <a:pt x="42950" y="17628"/>
                  </a:lnTo>
                  <a:lnTo>
                    <a:pt x="42886" y="17671"/>
                  </a:lnTo>
                  <a:lnTo>
                    <a:pt x="42757" y="17671"/>
                  </a:lnTo>
                  <a:lnTo>
                    <a:pt x="42327" y="17478"/>
                  </a:lnTo>
                  <a:lnTo>
                    <a:pt x="42262" y="17456"/>
                  </a:lnTo>
                  <a:lnTo>
                    <a:pt x="42241" y="17413"/>
                  </a:lnTo>
                  <a:lnTo>
                    <a:pt x="42219" y="17349"/>
                  </a:lnTo>
                  <a:lnTo>
                    <a:pt x="42219" y="17306"/>
                  </a:lnTo>
                  <a:lnTo>
                    <a:pt x="42262" y="16919"/>
                  </a:lnTo>
                  <a:lnTo>
                    <a:pt x="41940" y="16811"/>
                  </a:lnTo>
                  <a:lnTo>
                    <a:pt x="41876" y="17091"/>
                  </a:lnTo>
                  <a:lnTo>
                    <a:pt x="41854" y="17155"/>
                  </a:lnTo>
                  <a:lnTo>
                    <a:pt x="41811" y="17198"/>
                  </a:lnTo>
                  <a:lnTo>
                    <a:pt x="41768" y="17220"/>
                  </a:lnTo>
                  <a:lnTo>
                    <a:pt x="41704" y="17241"/>
                  </a:lnTo>
                  <a:lnTo>
                    <a:pt x="41618" y="17220"/>
                  </a:lnTo>
                  <a:lnTo>
                    <a:pt x="41188" y="17048"/>
                  </a:lnTo>
                  <a:lnTo>
                    <a:pt x="41123" y="17005"/>
                  </a:lnTo>
                  <a:lnTo>
                    <a:pt x="41102" y="16962"/>
                  </a:lnTo>
                  <a:lnTo>
                    <a:pt x="41080" y="16919"/>
                  </a:lnTo>
                  <a:lnTo>
                    <a:pt x="41080" y="16854"/>
                  </a:lnTo>
                  <a:lnTo>
                    <a:pt x="41102" y="16532"/>
                  </a:lnTo>
                  <a:lnTo>
                    <a:pt x="40779" y="16403"/>
                  </a:lnTo>
                  <a:lnTo>
                    <a:pt x="40758" y="16639"/>
                  </a:lnTo>
                  <a:lnTo>
                    <a:pt x="40715" y="16704"/>
                  </a:lnTo>
                  <a:lnTo>
                    <a:pt x="40672" y="16768"/>
                  </a:lnTo>
                  <a:lnTo>
                    <a:pt x="40629" y="16790"/>
                  </a:lnTo>
                  <a:lnTo>
                    <a:pt x="40564" y="16811"/>
                  </a:lnTo>
                  <a:lnTo>
                    <a:pt x="40478" y="16790"/>
                  </a:lnTo>
                  <a:lnTo>
                    <a:pt x="40048" y="16596"/>
                  </a:lnTo>
                  <a:lnTo>
                    <a:pt x="39984" y="16575"/>
                  </a:lnTo>
                  <a:lnTo>
                    <a:pt x="39962" y="16532"/>
                  </a:lnTo>
                  <a:lnTo>
                    <a:pt x="39941" y="16489"/>
                  </a:lnTo>
                  <a:lnTo>
                    <a:pt x="39941" y="16424"/>
                  </a:lnTo>
                  <a:lnTo>
                    <a:pt x="39962" y="16123"/>
                  </a:lnTo>
                  <a:lnTo>
                    <a:pt x="39640" y="16016"/>
                  </a:lnTo>
                  <a:lnTo>
                    <a:pt x="39618" y="16209"/>
                  </a:lnTo>
                  <a:lnTo>
                    <a:pt x="39597" y="16274"/>
                  </a:lnTo>
                  <a:lnTo>
                    <a:pt x="39532" y="16317"/>
                  </a:lnTo>
                  <a:lnTo>
                    <a:pt x="39489" y="16360"/>
                  </a:lnTo>
                  <a:lnTo>
                    <a:pt x="39425" y="16360"/>
                  </a:lnTo>
                  <a:lnTo>
                    <a:pt x="39339" y="16338"/>
                  </a:lnTo>
                  <a:lnTo>
                    <a:pt x="38909" y="16166"/>
                  </a:lnTo>
                  <a:lnTo>
                    <a:pt x="38866" y="16145"/>
                  </a:lnTo>
                  <a:lnTo>
                    <a:pt x="38823" y="16102"/>
                  </a:lnTo>
                  <a:lnTo>
                    <a:pt x="38802" y="16037"/>
                  </a:lnTo>
                  <a:lnTo>
                    <a:pt x="38802" y="15973"/>
                  </a:lnTo>
                  <a:lnTo>
                    <a:pt x="38823" y="15736"/>
                  </a:lnTo>
                  <a:lnTo>
                    <a:pt x="38501" y="15629"/>
                  </a:lnTo>
                  <a:lnTo>
                    <a:pt x="38479" y="15758"/>
                  </a:lnTo>
                  <a:lnTo>
                    <a:pt x="38458" y="15822"/>
                  </a:lnTo>
                  <a:lnTo>
                    <a:pt x="38415" y="15887"/>
                  </a:lnTo>
                  <a:lnTo>
                    <a:pt x="38350" y="15908"/>
                  </a:lnTo>
                  <a:lnTo>
                    <a:pt x="38286" y="15930"/>
                  </a:lnTo>
                  <a:lnTo>
                    <a:pt x="38221" y="15908"/>
                  </a:lnTo>
                  <a:lnTo>
                    <a:pt x="37770" y="15736"/>
                  </a:lnTo>
                  <a:lnTo>
                    <a:pt x="37727" y="15693"/>
                  </a:lnTo>
                  <a:lnTo>
                    <a:pt x="37684" y="15650"/>
                  </a:lnTo>
                  <a:lnTo>
                    <a:pt x="37662" y="15607"/>
                  </a:lnTo>
                  <a:lnTo>
                    <a:pt x="37662" y="15543"/>
                  </a:lnTo>
                  <a:lnTo>
                    <a:pt x="37684" y="15349"/>
                  </a:lnTo>
                  <a:lnTo>
                    <a:pt x="37361" y="15220"/>
                  </a:lnTo>
                  <a:lnTo>
                    <a:pt x="37340" y="15328"/>
                  </a:lnTo>
                  <a:lnTo>
                    <a:pt x="37318" y="15392"/>
                  </a:lnTo>
                  <a:lnTo>
                    <a:pt x="37275" y="15435"/>
                  </a:lnTo>
                  <a:lnTo>
                    <a:pt x="37211" y="15478"/>
                  </a:lnTo>
                  <a:lnTo>
                    <a:pt x="37082" y="15478"/>
                  </a:lnTo>
                  <a:lnTo>
                    <a:pt x="36630" y="15285"/>
                  </a:lnTo>
                  <a:lnTo>
                    <a:pt x="36587" y="15263"/>
                  </a:lnTo>
                  <a:lnTo>
                    <a:pt x="36544" y="15220"/>
                  </a:lnTo>
                  <a:lnTo>
                    <a:pt x="36523" y="15156"/>
                  </a:lnTo>
                  <a:lnTo>
                    <a:pt x="36523" y="15113"/>
                  </a:lnTo>
                  <a:lnTo>
                    <a:pt x="36544" y="14941"/>
                  </a:lnTo>
                  <a:lnTo>
                    <a:pt x="36200" y="14833"/>
                  </a:lnTo>
                  <a:lnTo>
                    <a:pt x="36200" y="14876"/>
                  </a:lnTo>
                  <a:lnTo>
                    <a:pt x="36179" y="14941"/>
                  </a:lnTo>
                  <a:lnTo>
                    <a:pt x="36136" y="15005"/>
                  </a:lnTo>
                  <a:lnTo>
                    <a:pt x="36071" y="15027"/>
                  </a:lnTo>
                  <a:lnTo>
                    <a:pt x="36007" y="15048"/>
                  </a:lnTo>
                  <a:lnTo>
                    <a:pt x="35942" y="15027"/>
                  </a:lnTo>
                  <a:lnTo>
                    <a:pt x="35491" y="14855"/>
                  </a:lnTo>
                  <a:lnTo>
                    <a:pt x="35448" y="14812"/>
                  </a:lnTo>
                  <a:lnTo>
                    <a:pt x="35405" y="14769"/>
                  </a:lnTo>
                  <a:lnTo>
                    <a:pt x="35384" y="14726"/>
                  </a:lnTo>
                  <a:lnTo>
                    <a:pt x="35384" y="14661"/>
                  </a:lnTo>
                  <a:lnTo>
                    <a:pt x="35405" y="14554"/>
                  </a:lnTo>
                  <a:lnTo>
                    <a:pt x="35061" y="14446"/>
                  </a:lnTo>
                  <a:lnTo>
                    <a:pt x="35040" y="14511"/>
                  </a:lnTo>
                  <a:lnTo>
                    <a:pt x="34997" y="14554"/>
                  </a:lnTo>
                  <a:lnTo>
                    <a:pt x="34932" y="14597"/>
                  </a:lnTo>
                  <a:lnTo>
                    <a:pt x="34803" y="14597"/>
                  </a:lnTo>
                  <a:lnTo>
                    <a:pt x="34352" y="14403"/>
                  </a:lnTo>
                  <a:lnTo>
                    <a:pt x="34309" y="14382"/>
                  </a:lnTo>
                  <a:lnTo>
                    <a:pt x="34266" y="14339"/>
                  </a:lnTo>
                  <a:lnTo>
                    <a:pt x="34244" y="14275"/>
                  </a:lnTo>
                  <a:lnTo>
                    <a:pt x="34244" y="14232"/>
                  </a:lnTo>
                  <a:lnTo>
                    <a:pt x="34266" y="14167"/>
                  </a:lnTo>
                  <a:lnTo>
                    <a:pt x="33922" y="14038"/>
                  </a:lnTo>
                  <a:lnTo>
                    <a:pt x="33879" y="14103"/>
                  </a:lnTo>
                  <a:lnTo>
                    <a:pt x="33836" y="14124"/>
                  </a:lnTo>
                  <a:lnTo>
                    <a:pt x="33793" y="14167"/>
                  </a:lnTo>
                  <a:lnTo>
                    <a:pt x="33728" y="14167"/>
                  </a:lnTo>
                  <a:lnTo>
                    <a:pt x="33664" y="14146"/>
                  </a:lnTo>
                  <a:lnTo>
                    <a:pt x="33212" y="13974"/>
                  </a:lnTo>
                  <a:lnTo>
                    <a:pt x="33169" y="13931"/>
                  </a:lnTo>
                  <a:lnTo>
                    <a:pt x="33126" y="13888"/>
                  </a:lnTo>
                  <a:lnTo>
                    <a:pt x="33105" y="13845"/>
                  </a:lnTo>
                  <a:lnTo>
                    <a:pt x="33105" y="13780"/>
                  </a:lnTo>
                  <a:lnTo>
                    <a:pt x="33126" y="13759"/>
                  </a:lnTo>
                  <a:lnTo>
                    <a:pt x="32761" y="13651"/>
                  </a:lnTo>
                  <a:lnTo>
                    <a:pt x="32696" y="13694"/>
                  </a:lnTo>
                  <a:lnTo>
                    <a:pt x="32589" y="13737"/>
                  </a:lnTo>
                  <a:lnTo>
                    <a:pt x="32524" y="13716"/>
                  </a:lnTo>
                  <a:lnTo>
                    <a:pt x="32073" y="13522"/>
                  </a:lnTo>
                  <a:lnTo>
                    <a:pt x="32030" y="13501"/>
                  </a:lnTo>
                  <a:lnTo>
                    <a:pt x="32009" y="13458"/>
                  </a:lnTo>
                  <a:lnTo>
                    <a:pt x="31987" y="13415"/>
                  </a:lnTo>
                  <a:lnTo>
                    <a:pt x="31966" y="13372"/>
                  </a:lnTo>
                  <a:lnTo>
                    <a:pt x="31579" y="13243"/>
                  </a:lnTo>
                  <a:lnTo>
                    <a:pt x="31536" y="13286"/>
                  </a:lnTo>
                  <a:lnTo>
                    <a:pt x="31450" y="13286"/>
                  </a:lnTo>
                  <a:lnTo>
                    <a:pt x="31385" y="13264"/>
                  </a:lnTo>
                  <a:lnTo>
                    <a:pt x="30955" y="13092"/>
                  </a:lnTo>
                  <a:lnTo>
                    <a:pt x="30891" y="13049"/>
                  </a:lnTo>
                  <a:lnTo>
                    <a:pt x="30848" y="12985"/>
                  </a:lnTo>
                  <a:lnTo>
                    <a:pt x="30396" y="12834"/>
                  </a:lnTo>
                  <a:lnTo>
                    <a:pt x="30332" y="12856"/>
                  </a:lnTo>
                  <a:lnTo>
                    <a:pt x="30246" y="12834"/>
                  </a:lnTo>
                  <a:lnTo>
                    <a:pt x="29816" y="12662"/>
                  </a:lnTo>
                  <a:lnTo>
                    <a:pt x="29730" y="12598"/>
                  </a:lnTo>
                  <a:lnTo>
                    <a:pt x="29171" y="12404"/>
                  </a:lnTo>
                  <a:lnTo>
                    <a:pt x="29107" y="12404"/>
                  </a:lnTo>
                  <a:lnTo>
                    <a:pt x="28978" y="12340"/>
                  </a:lnTo>
                  <a:lnTo>
                    <a:pt x="24399" y="10771"/>
                  </a:lnTo>
                  <a:lnTo>
                    <a:pt x="24356" y="11093"/>
                  </a:lnTo>
                  <a:lnTo>
                    <a:pt x="24334" y="11157"/>
                  </a:lnTo>
                  <a:lnTo>
                    <a:pt x="24291" y="11222"/>
                  </a:lnTo>
                  <a:lnTo>
                    <a:pt x="24227" y="11243"/>
                  </a:lnTo>
                  <a:lnTo>
                    <a:pt x="24162" y="11265"/>
                  </a:lnTo>
                  <a:lnTo>
                    <a:pt x="24098" y="11243"/>
                  </a:lnTo>
                  <a:lnTo>
                    <a:pt x="23646" y="11071"/>
                  </a:lnTo>
                  <a:lnTo>
                    <a:pt x="23603" y="11029"/>
                  </a:lnTo>
                  <a:lnTo>
                    <a:pt x="23560" y="10986"/>
                  </a:lnTo>
                  <a:lnTo>
                    <a:pt x="23539" y="10943"/>
                  </a:lnTo>
                  <a:lnTo>
                    <a:pt x="23539" y="10878"/>
                  </a:lnTo>
                  <a:lnTo>
                    <a:pt x="23582" y="10470"/>
                  </a:lnTo>
                  <a:lnTo>
                    <a:pt x="23259" y="10362"/>
                  </a:lnTo>
                  <a:lnTo>
                    <a:pt x="23216" y="10663"/>
                  </a:lnTo>
                  <a:lnTo>
                    <a:pt x="23195" y="10728"/>
                  </a:lnTo>
                  <a:lnTo>
                    <a:pt x="23152" y="10771"/>
                  </a:lnTo>
                  <a:lnTo>
                    <a:pt x="23087" y="10814"/>
                  </a:lnTo>
                  <a:lnTo>
                    <a:pt x="22958" y="10814"/>
                  </a:lnTo>
                  <a:lnTo>
                    <a:pt x="22507" y="10620"/>
                  </a:lnTo>
                  <a:lnTo>
                    <a:pt x="22464" y="10599"/>
                  </a:lnTo>
                  <a:lnTo>
                    <a:pt x="22421" y="10556"/>
                  </a:lnTo>
                  <a:lnTo>
                    <a:pt x="22400" y="10491"/>
                  </a:lnTo>
                  <a:lnTo>
                    <a:pt x="22400" y="10448"/>
                  </a:lnTo>
                  <a:lnTo>
                    <a:pt x="22443" y="10083"/>
                  </a:lnTo>
                  <a:lnTo>
                    <a:pt x="22120" y="9975"/>
                  </a:lnTo>
                  <a:lnTo>
                    <a:pt x="22077" y="10233"/>
                  </a:lnTo>
                  <a:lnTo>
                    <a:pt x="22056" y="10298"/>
                  </a:lnTo>
                  <a:lnTo>
                    <a:pt x="22013" y="10341"/>
                  </a:lnTo>
                  <a:lnTo>
                    <a:pt x="21948" y="10362"/>
                  </a:lnTo>
                  <a:lnTo>
                    <a:pt x="21884" y="10384"/>
                  </a:lnTo>
                  <a:lnTo>
                    <a:pt x="21819" y="10362"/>
                  </a:lnTo>
                  <a:lnTo>
                    <a:pt x="21368" y="10190"/>
                  </a:lnTo>
                  <a:lnTo>
                    <a:pt x="21325" y="10147"/>
                  </a:lnTo>
                  <a:lnTo>
                    <a:pt x="21282" y="10104"/>
                  </a:lnTo>
                  <a:lnTo>
                    <a:pt x="21260" y="10061"/>
                  </a:lnTo>
                  <a:lnTo>
                    <a:pt x="21260" y="9997"/>
                  </a:lnTo>
                  <a:lnTo>
                    <a:pt x="21303" y="9696"/>
                  </a:lnTo>
                  <a:lnTo>
                    <a:pt x="20981" y="9588"/>
                  </a:lnTo>
                  <a:lnTo>
                    <a:pt x="20938" y="9782"/>
                  </a:lnTo>
                  <a:lnTo>
                    <a:pt x="20916" y="9846"/>
                  </a:lnTo>
                  <a:lnTo>
                    <a:pt x="20873" y="9889"/>
                  </a:lnTo>
                  <a:lnTo>
                    <a:pt x="20809" y="9932"/>
                  </a:lnTo>
                  <a:lnTo>
                    <a:pt x="20680" y="9932"/>
                  </a:lnTo>
                  <a:lnTo>
                    <a:pt x="20228" y="9739"/>
                  </a:lnTo>
                  <a:lnTo>
                    <a:pt x="20185" y="9717"/>
                  </a:lnTo>
                  <a:lnTo>
                    <a:pt x="20142" y="9674"/>
                  </a:lnTo>
                  <a:lnTo>
                    <a:pt x="20121" y="9610"/>
                  </a:lnTo>
                  <a:lnTo>
                    <a:pt x="20121" y="9567"/>
                  </a:lnTo>
                  <a:lnTo>
                    <a:pt x="20164" y="9287"/>
                  </a:lnTo>
                  <a:lnTo>
                    <a:pt x="19841" y="9180"/>
                  </a:lnTo>
                  <a:lnTo>
                    <a:pt x="19798" y="9352"/>
                  </a:lnTo>
                  <a:lnTo>
                    <a:pt x="19777" y="9416"/>
                  </a:lnTo>
                  <a:lnTo>
                    <a:pt x="19734" y="9459"/>
                  </a:lnTo>
                  <a:lnTo>
                    <a:pt x="19669" y="9481"/>
                  </a:lnTo>
                  <a:lnTo>
                    <a:pt x="19605" y="9502"/>
                  </a:lnTo>
                  <a:lnTo>
                    <a:pt x="19540" y="9481"/>
                  </a:lnTo>
                  <a:lnTo>
                    <a:pt x="19089" y="9309"/>
                  </a:lnTo>
                  <a:lnTo>
                    <a:pt x="19046" y="9266"/>
                  </a:lnTo>
                  <a:lnTo>
                    <a:pt x="19003" y="9223"/>
                  </a:lnTo>
                  <a:lnTo>
                    <a:pt x="19003" y="9180"/>
                  </a:lnTo>
                  <a:lnTo>
                    <a:pt x="19003" y="9115"/>
                  </a:lnTo>
                  <a:lnTo>
                    <a:pt x="19025" y="8900"/>
                  </a:lnTo>
                  <a:lnTo>
                    <a:pt x="18681" y="8793"/>
                  </a:lnTo>
                  <a:lnTo>
                    <a:pt x="18659" y="8900"/>
                  </a:lnTo>
                  <a:lnTo>
                    <a:pt x="18638" y="8965"/>
                  </a:lnTo>
                  <a:lnTo>
                    <a:pt x="18595" y="9029"/>
                  </a:lnTo>
                  <a:lnTo>
                    <a:pt x="18552" y="9051"/>
                  </a:lnTo>
                  <a:lnTo>
                    <a:pt x="18466" y="9072"/>
                  </a:lnTo>
                  <a:lnTo>
                    <a:pt x="18401" y="9051"/>
                  </a:lnTo>
                  <a:lnTo>
                    <a:pt x="17971" y="8857"/>
                  </a:lnTo>
                  <a:lnTo>
                    <a:pt x="17907" y="8836"/>
                  </a:lnTo>
                  <a:lnTo>
                    <a:pt x="17885" y="8793"/>
                  </a:lnTo>
                  <a:lnTo>
                    <a:pt x="17864" y="8750"/>
                  </a:lnTo>
                  <a:lnTo>
                    <a:pt x="17864" y="8685"/>
                  </a:lnTo>
                  <a:lnTo>
                    <a:pt x="17885" y="8513"/>
                  </a:lnTo>
                  <a:lnTo>
                    <a:pt x="17541" y="8384"/>
                  </a:lnTo>
                  <a:lnTo>
                    <a:pt x="17520" y="8470"/>
                  </a:lnTo>
                  <a:lnTo>
                    <a:pt x="17498" y="8535"/>
                  </a:lnTo>
                  <a:lnTo>
                    <a:pt x="17455" y="8578"/>
                  </a:lnTo>
                  <a:lnTo>
                    <a:pt x="17412" y="8621"/>
                  </a:lnTo>
                  <a:lnTo>
                    <a:pt x="17348" y="8621"/>
                  </a:lnTo>
                  <a:lnTo>
                    <a:pt x="17262" y="8599"/>
                  </a:lnTo>
                  <a:lnTo>
                    <a:pt x="16832" y="8427"/>
                  </a:lnTo>
                  <a:lnTo>
                    <a:pt x="16767" y="8406"/>
                  </a:lnTo>
                  <a:lnTo>
                    <a:pt x="16746" y="8363"/>
                  </a:lnTo>
                  <a:lnTo>
                    <a:pt x="16724" y="8298"/>
                  </a:lnTo>
                  <a:lnTo>
                    <a:pt x="16724" y="8234"/>
                  </a:lnTo>
                  <a:lnTo>
                    <a:pt x="16724" y="8105"/>
                  </a:lnTo>
                  <a:lnTo>
                    <a:pt x="16402" y="7997"/>
                  </a:lnTo>
                  <a:lnTo>
                    <a:pt x="16402" y="8019"/>
                  </a:lnTo>
                  <a:lnTo>
                    <a:pt x="16359" y="8083"/>
                  </a:lnTo>
                  <a:lnTo>
                    <a:pt x="16316" y="8148"/>
                  </a:lnTo>
                  <a:lnTo>
                    <a:pt x="16273" y="8169"/>
                  </a:lnTo>
                  <a:lnTo>
                    <a:pt x="16208" y="8191"/>
                  </a:lnTo>
                  <a:lnTo>
                    <a:pt x="16123" y="8169"/>
                  </a:lnTo>
                  <a:lnTo>
                    <a:pt x="15693" y="7997"/>
                  </a:lnTo>
                  <a:lnTo>
                    <a:pt x="15628" y="7954"/>
                  </a:lnTo>
                  <a:lnTo>
                    <a:pt x="15607" y="7911"/>
                  </a:lnTo>
                  <a:lnTo>
                    <a:pt x="15585" y="7868"/>
                  </a:lnTo>
                  <a:lnTo>
                    <a:pt x="15585" y="7804"/>
                  </a:lnTo>
                  <a:lnTo>
                    <a:pt x="15585" y="7718"/>
                  </a:lnTo>
                  <a:lnTo>
                    <a:pt x="15263" y="7611"/>
                  </a:lnTo>
                  <a:lnTo>
                    <a:pt x="15220" y="7654"/>
                  </a:lnTo>
                  <a:lnTo>
                    <a:pt x="15177" y="7697"/>
                  </a:lnTo>
                  <a:lnTo>
                    <a:pt x="15134" y="7740"/>
                  </a:lnTo>
                  <a:lnTo>
                    <a:pt x="14983" y="7740"/>
                  </a:lnTo>
                  <a:lnTo>
                    <a:pt x="14553" y="7546"/>
                  </a:lnTo>
                  <a:lnTo>
                    <a:pt x="14510" y="7525"/>
                  </a:lnTo>
                  <a:lnTo>
                    <a:pt x="14467" y="7482"/>
                  </a:lnTo>
                  <a:lnTo>
                    <a:pt x="14446" y="7417"/>
                  </a:lnTo>
                  <a:lnTo>
                    <a:pt x="14446" y="7374"/>
                  </a:lnTo>
                  <a:lnTo>
                    <a:pt x="14446" y="7331"/>
                  </a:lnTo>
                  <a:lnTo>
                    <a:pt x="14102" y="7202"/>
                  </a:lnTo>
                  <a:lnTo>
                    <a:pt x="14080" y="7245"/>
                  </a:lnTo>
                  <a:lnTo>
                    <a:pt x="14037" y="7288"/>
                  </a:lnTo>
                  <a:lnTo>
                    <a:pt x="13973" y="7288"/>
                  </a:lnTo>
                  <a:lnTo>
                    <a:pt x="13930" y="7310"/>
                  </a:lnTo>
                  <a:lnTo>
                    <a:pt x="13865" y="7288"/>
                  </a:lnTo>
                  <a:lnTo>
                    <a:pt x="13414" y="7116"/>
                  </a:lnTo>
                  <a:lnTo>
                    <a:pt x="13371" y="7073"/>
                  </a:lnTo>
                  <a:lnTo>
                    <a:pt x="13328" y="7030"/>
                  </a:lnTo>
                  <a:lnTo>
                    <a:pt x="13306" y="6987"/>
                  </a:lnTo>
                  <a:lnTo>
                    <a:pt x="13306" y="6923"/>
                  </a:lnTo>
                  <a:lnTo>
                    <a:pt x="12941" y="6794"/>
                  </a:lnTo>
                  <a:lnTo>
                    <a:pt x="12877" y="6858"/>
                  </a:lnTo>
                  <a:lnTo>
                    <a:pt x="12726" y="6858"/>
                  </a:lnTo>
                  <a:lnTo>
                    <a:pt x="12275" y="6665"/>
                  </a:lnTo>
                  <a:lnTo>
                    <a:pt x="12210" y="6622"/>
                  </a:lnTo>
                  <a:lnTo>
                    <a:pt x="12167" y="6536"/>
                  </a:lnTo>
                  <a:lnTo>
                    <a:pt x="11759" y="6385"/>
                  </a:lnTo>
                  <a:lnTo>
                    <a:pt x="11716" y="6428"/>
                  </a:lnTo>
                  <a:lnTo>
                    <a:pt x="11651" y="6428"/>
                  </a:lnTo>
                  <a:lnTo>
                    <a:pt x="11587" y="6407"/>
                  </a:lnTo>
                  <a:lnTo>
                    <a:pt x="11135" y="6235"/>
                  </a:lnTo>
                  <a:lnTo>
                    <a:pt x="11092" y="6192"/>
                  </a:lnTo>
                  <a:lnTo>
                    <a:pt x="11049" y="6149"/>
                  </a:lnTo>
                  <a:lnTo>
                    <a:pt x="10576" y="5977"/>
                  </a:lnTo>
                  <a:lnTo>
                    <a:pt x="10512" y="5998"/>
                  </a:lnTo>
                  <a:lnTo>
                    <a:pt x="10447" y="5977"/>
                  </a:lnTo>
                  <a:lnTo>
                    <a:pt x="9996" y="5783"/>
                  </a:lnTo>
                  <a:lnTo>
                    <a:pt x="9953" y="5762"/>
                  </a:lnTo>
                  <a:lnTo>
                    <a:pt x="8706" y="5332"/>
                  </a:lnTo>
                  <a:lnTo>
                    <a:pt x="8556" y="6127"/>
                  </a:lnTo>
                  <a:lnTo>
                    <a:pt x="8513" y="6256"/>
                  </a:lnTo>
                  <a:lnTo>
                    <a:pt x="8427" y="6364"/>
                  </a:lnTo>
                  <a:lnTo>
                    <a:pt x="8319" y="6407"/>
                  </a:lnTo>
                  <a:lnTo>
                    <a:pt x="8190" y="6428"/>
                  </a:lnTo>
                  <a:lnTo>
                    <a:pt x="8126" y="6428"/>
                  </a:lnTo>
                  <a:lnTo>
                    <a:pt x="8040" y="6407"/>
                  </a:lnTo>
                  <a:lnTo>
                    <a:pt x="7158" y="5998"/>
                  </a:lnTo>
                  <a:lnTo>
                    <a:pt x="7072" y="5934"/>
                  </a:lnTo>
                  <a:lnTo>
                    <a:pt x="7008" y="5826"/>
                  </a:lnTo>
                  <a:lnTo>
                    <a:pt x="6965" y="5719"/>
                  </a:lnTo>
                  <a:lnTo>
                    <a:pt x="6965" y="5590"/>
                  </a:lnTo>
                  <a:lnTo>
                    <a:pt x="7094" y="4773"/>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close/>
                  <a:moveTo>
                    <a:pt x="77610" y="30973"/>
                  </a:moveTo>
                  <a:lnTo>
                    <a:pt x="77603" y="30977"/>
                  </a:lnTo>
                  <a:lnTo>
                    <a:pt x="78656" y="31214"/>
                  </a:lnTo>
                  <a:lnTo>
                    <a:pt x="79012" y="31280"/>
                  </a:lnTo>
                  <a:lnTo>
                    <a:pt x="79012" y="31280"/>
                  </a:lnTo>
                  <a:lnTo>
                    <a:pt x="78119" y="31085"/>
                  </a:lnTo>
                  <a:lnTo>
                    <a:pt x="77610" y="30973"/>
                  </a:lnTo>
                  <a:close/>
                  <a:moveTo>
                    <a:pt x="79012" y="31280"/>
                  </a:moveTo>
                  <a:lnTo>
                    <a:pt x="79301" y="31343"/>
                  </a:lnTo>
                  <a:lnTo>
                    <a:pt x="80573" y="31572"/>
                  </a:lnTo>
                  <a:lnTo>
                    <a:pt x="79817" y="31429"/>
                  </a:lnTo>
                  <a:lnTo>
                    <a:pt x="79012" y="31280"/>
                  </a:lnTo>
                  <a:close/>
                  <a:moveTo>
                    <a:pt x="80573" y="31572"/>
                  </a:moveTo>
                  <a:lnTo>
                    <a:pt x="81064" y="31665"/>
                  </a:lnTo>
                  <a:lnTo>
                    <a:pt x="82397" y="31880"/>
                  </a:lnTo>
                  <a:lnTo>
                    <a:pt x="82751" y="31934"/>
                  </a:lnTo>
                  <a:lnTo>
                    <a:pt x="82751" y="31934"/>
                  </a:lnTo>
                  <a:lnTo>
                    <a:pt x="82010" y="31816"/>
                  </a:lnTo>
                  <a:lnTo>
                    <a:pt x="80613" y="31579"/>
                  </a:lnTo>
                  <a:lnTo>
                    <a:pt x="80573" y="31572"/>
                  </a:lnTo>
                  <a:close/>
                  <a:moveTo>
                    <a:pt x="82751" y="31934"/>
                  </a:moveTo>
                  <a:lnTo>
                    <a:pt x="83493" y="32052"/>
                  </a:lnTo>
                  <a:lnTo>
                    <a:pt x="83689" y="32076"/>
                  </a:lnTo>
                  <a:lnTo>
                    <a:pt x="83689" y="32076"/>
                  </a:lnTo>
                  <a:lnTo>
                    <a:pt x="82751" y="31934"/>
                  </a:lnTo>
                  <a:close/>
                  <a:moveTo>
                    <a:pt x="83689" y="32076"/>
                  </a:moveTo>
                  <a:lnTo>
                    <a:pt x="83816" y="32095"/>
                  </a:lnTo>
                  <a:lnTo>
                    <a:pt x="85299" y="32289"/>
                  </a:lnTo>
                  <a:lnTo>
                    <a:pt x="86890" y="32461"/>
                  </a:lnTo>
                  <a:lnTo>
                    <a:pt x="88523" y="32611"/>
                  </a:lnTo>
                  <a:lnTo>
                    <a:pt x="86761" y="32439"/>
                  </a:lnTo>
                  <a:lnTo>
                    <a:pt x="85084" y="32246"/>
                  </a:lnTo>
                  <a:lnTo>
                    <a:pt x="83689" y="32076"/>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3"/>
            <p:cNvSpPr/>
            <p:nvPr/>
          </p:nvSpPr>
          <p:spPr>
            <a:xfrm>
              <a:off x="6996075" y="-720150"/>
              <a:ext cx="22600" cy="26900"/>
            </a:xfrm>
            <a:custGeom>
              <a:avLst/>
              <a:gdLst/>
              <a:ahLst/>
              <a:cxnLst/>
              <a:rect l="l" t="t" r="r" b="b"/>
              <a:pathLst>
                <a:path w="904" h="1076" fill="none" extrusionOk="0">
                  <a:moveTo>
                    <a:pt x="602" y="1075"/>
                  </a:moveTo>
                  <a:lnTo>
                    <a:pt x="602" y="1075"/>
                  </a:lnTo>
                  <a:lnTo>
                    <a:pt x="538" y="1075"/>
                  </a:lnTo>
                  <a:lnTo>
                    <a:pt x="108" y="882"/>
                  </a:lnTo>
                  <a:lnTo>
                    <a:pt x="108" y="882"/>
                  </a:lnTo>
                  <a:lnTo>
                    <a:pt x="43" y="860"/>
                  </a:lnTo>
                  <a:lnTo>
                    <a:pt x="22" y="817"/>
                  </a:lnTo>
                  <a:lnTo>
                    <a:pt x="0" y="753"/>
                  </a:lnTo>
                  <a:lnTo>
                    <a:pt x="0" y="710"/>
                  </a:lnTo>
                  <a:lnTo>
                    <a:pt x="43" y="151"/>
                  </a:lnTo>
                  <a:lnTo>
                    <a:pt x="43" y="151"/>
                  </a:lnTo>
                  <a:lnTo>
                    <a:pt x="65" y="87"/>
                  </a:lnTo>
                  <a:lnTo>
                    <a:pt x="108" y="44"/>
                  </a:lnTo>
                  <a:lnTo>
                    <a:pt x="172" y="1"/>
                  </a:lnTo>
                  <a:lnTo>
                    <a:pt x="237" y="1"/>
                  </a:lnTo>
                  <a:lnTo>
                    <a:pt x="237" y="1"/>
                  </a:lnTo>
                  <a:lnTo>
                    <a:pt x="301" y="1"/>
                  </a:lnTo>
                  <a:lnTo>
                    <a:pt x="774" y="173"/>
                  </a:lnTo>
                  <a:lnTo>
                    <a:pt x="774" y="173"/>
                  </a:lnTo>
                  <a:lnTo>
                    <a:pt x="839" y="194"/>
                  </a:lnTo>
                  <a:lnTo>
                    <a:pt x="882" y="237"/>
                  </a:lnTo>
                  <a:lnTo>
                    <a:pt x="903" y="302"/>
                  </a:lnTo>
                  <a:lnTo>
                    <a:pt x="903" y="366"/>
                  </a:lnTo>
                  <a:lnTo>
                    <a:pt x="796" y="925"/>
                  </a:lnTo>
                  <a:lnTo>
                    <a:pt x="796" y="925"/>
                  </a:lnTo>
                  <a:lnTo>
                    <a:pt x="774" y="989"/>
                  </a:lnTo>
                  <a:lnTo>
                    <a:pt x="731" y="1032"/>
                  </a:lnTo>
                  <a:lnTo>
                    <a:pt x="667" y="1075"/>
                  </a:lnTo>
                  <a:lnTo>
                    <a:pt x="602" y="1075"/>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3"/>
            <p:cNvSpPr/>
            <p:nvPr/>
          </p:nvSpPr>
          <p:spPr>
            <a:xfrm>
              <a:off x="6967600" y="-731425"/>
              <a:ext cx="22575" cy="27425"/>
            </a:xfrm>
            <a:custGeom>
              <a:avLst/>
              <a:gdLst/>
              <a:ahLst/>
              <a:cxnLst/>
              <a:rect l="l" t="t" r="r" b="b"/>
              <a:pathLst>
                <a:path w="903" h="1097" fill="none" extrusionOk="0">
                  <a:moveTo>
                    <a:pt x="624" y="1096"/>
                  </a:moveTo>
                  <a:lnTo>
                    <a:pt x="624" y="1096"/>
                  </a:lnTo>
                  <a:lnTo>
                    <a:pt x="538" y="1075"/>
                  </a:lnTo>
                  <a:lnTo>
                    <a:pt x="108" y="903"/>
                  </a:lnTo>
                  <a:lnTo>
                    <a:pt x="108" y="903"/>
                  </a:lnTo>
                  <a:lnTo>
                    <a:pt x="43" y="860"/>
                  </a:lnTo>
                  <a:lnTo>
                    <a:pt x="22" y="817"/>
                  </a:lnTo>
                  <a:lnTo>
                    <a:pt x="0" y="774"/>
                  </a:lnTo>
                  <a:lnTo>
                    <a:pt x="0" y="710"/>
                  </a:lnTo>
                  <a:lnTo>
                    <a:pt x="43" y="172"/>
                  </a:lnTo>
                  <a:lnTo>
                    <a:pt x="43" y="172"/>
                  </a:lnTo>
                  <a:lnTo>
                    <a:pt x="86" y="108"/>
                  </a:lnTo>
                  <a:lnTo>
                    <a:pt x="129" y="43"/>
                  </a:lnTo>
                  <a:lnTo>
                    <a:pt x="172" y="22"/>
                  </a:lnTo>
                  <a:lnTo>
                    <a:pt x="237" y="0"/>
                  </a:lnTo>
                  <a:lnTo>
                    <a:pt x="237" y="0"/>
                  </a:lnTo>
                  <a:lnTo>
                    <a:pt x="301" y="22"/>
                  </a:lnTo>
                  <a:lnTo>
                    <a:pt x="774" y="172"/>
                  </a:lnTo>
                  <a:lnTo>
                    <a:pt x="774" y="172"/>
                  </a:lnTo>
                  <a:lnTo>
                    <a:pt x="839" y="215"/>
                  </a:lnTo>
                  <a:lnTo>
                    <a:pt x="882" y="258"/>
                  </a:lnTo>
                  <a:lnTo>
                    <a:pt x="903" y="301"/>
                  </a:lnTo>
                  <a:lnTo>
                    <a:pt x="903" y="366"/>
                  </a:lnTo>
                  <a:lnTo>
                    <a:pt x="796" y="946"/>
                  </a:lnTo>
                  <a:lnTo>
                    <a:pt x="796" y="946"/>
                  </a:lnTo>
                  <a:lnTo>
                    <a:pt x="774" y="1010"/>
                  </a:lnTo>
                  <a:lnTo>
                    <a:pt x="731" y="1053"/>
                  </a:lnTo>
                  <a:lnTo>
                    <a:pt x="688" y="1075"/>
                  </a:lnTo>
                  <a:lnTo>
                    <a:pt x="624" y="1096"/>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3"/>
            <p:cNvSpPr/>
            <p:nvPr/>
          </p:nvSpPr>
          <p:spPr>
            <a:xfrm>
              <a:off x="6939100" y="-742175"/>
              <a:ext cx="22600" cy="26900"/>
            </a:xfrm>
            <a:custGeom>
              <a:avLst/>
              <a:gdLst/>
              <a:ahLst/>
              <a:cxnLst/>
              <a:rect l="l" t="t" r="r" b="b"/>
              <a:pathLst>
                <a:path w="904" h="1076" fill="none" extrusionOk="0">
                  <a:moveTo>
                    <a:pt x="624" y="1075"/>
                  </a:moveTo>
                  <a:lnTo>
                    <a:pt x="624" y="1075"/>
                  </a:lnTo>
                  <a:lnTo>
                    <a:pt x="538" y="1075"/>
                  </a:lnTo>
                  <a:lnTo>
                    <a:pt x="108" y="882"/>
                  </a:lnTo>
                  <a:lnTo>
                    <a:pt x="108" y="882"/>
                  </a:lnTo>
                  <a:lnTo>
                    <a:pt x="44" y="860"/>
                  </a:lnTo>
                  <a:lnTo>
                    <a:pt x="22" y="817"/>
                  </a:lnTo>
                  <a:lnTo>
                    <a:pt x="1" y="753"/>
                  </a:lnTo>
                  <a:lnTo>
                    <a:pt x="1" y="710"/>
                  </a:lnTo>
                  <a:lnTo>
                    <a:pt x="65" y="151"/>
                  </a:lnTo>
                  <a:lnTo>
                    <a:pt x="65" y="151"/>
                  </a:lnTo>
                  <a:lnTo>
                    <a:pt x="87" y="86"/>
                  </a:lnTo>
                  <a:lnTo>
                    <a:pt x="130" y="43"/>
                  </a:lnTo>
                  <a:lnTo>
                    <a:pt x="173" y="0"/>
                  </a:lnTo>
                  <a:lnTo>
                    <a:pt x="259" y="0"/>
                  </a:lnTo>
                  <a:lnTo>
                    <a:pt x="259" y="0"/>
                  </a:lnTo>
                  <a:lnTo>
                    <a:pt x="302" y="0"/>
                  </a:lnTo>
                  <a:lnTo>
                    <a:pt x="775" y="172"/>
                  </a:lnTo>
                  <a:lnTo>
                    <a:pt x="775" y="172"/>
                  </a:lnTo>
                  <a:lnTo>
                    <a:pt x="839" y="194"/>
                  </a:lnTo>
                  <a:lnTo>
                    <a:pt x="882" y="237"/>
                  </a:lnTo>
                  <a:lnTo>
                    <a:pt x="904" y="301"/>
                  </a:lnTo>
                  <a:lnTo>
                    <a:pt x="904" y="366"/>
                  </a:lnTo>
                  <a:lnTo>
                    <a:pt x="818" y="925"/>
                  </a:lnTo>
                  <a:lnTo>
                    <a:pt x="818" y="925"/>
                  </a:lnTo>
                  <a:lnTo>
                    <a:pt x="775" y="989"/>
                  </a:lnTo>
                  <a:lnTo>
                    <a:pt x="732" y="1032"/>
                  </a:lnTo>
                  <a:lnTo>
                    <a:pt x="689" y="1075"/>
                  </a:lnTo>
                  <a:lnTo>
                    <a:pt x="624" y="1075"/>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3"/>
            <p:cNvSpPr/>
            <p:nvPr/>
          </p:nvSpPr>
          <p:spPr>
            <a:xfrm>
              <a:off x="5454775" y="-1315075"/>
              <a:ext cx="2213100" cy="815300"/>
            </a:xfrm>
            <a:custGeom>
              <a:avLst/>
              <a:gdLst/>
              <a:ahLst/>
              <a:cxnLst/>
              <a:rect l="l" t="t" r="r" b="b"/>
              <a:pathLst>
                <a:path w="88524" h="32612" fill="none" extrusionOk="0">
                  <a:moveTo>
                    <a:pt x="1268" y="1"/>
                  </a:moveTo>
                  <a:lnTo>
                    <a:pt x="1268" y="1"/>
                  </a:lnTo>
                  <a:lnTo>
                    <a:pt x="1053" y="194"/>
                  </a:lnTo>
                  <a:lnTo>
                    <a:pt x="860" y="409"/>
                  </a:lnTo>
                  <a:lnTo>
                    <a:pt x="666" y="646"/>
                  </a:lnTo>
                  <a:lnTo>
                    <a:pt x="494" y="904"/>
                  </a:lnTo>
                  <a:lnTo>
                    <a:pt x="344" y="1183"/>
                  </a:lnTo>
                  <a:lnTo>
                    <a:pt x="215" y="1484"/>
                  </a:lnTo>
                  <a:lnTo>
                    <a:pt x="107" y="1806"/>
                  </a:lnTo>
                  <a:lnTo>
                    <a:pt x="43" y="2172"/>
                  </a:lnTo>
                  <a:lnTo>
                    <a:pt x="43" y="2172"/>
                  </a:lnTo>
                  <a:lnTo>
                    <a:pt x="43" y="2172"/>
                  </a:lnTo>
                  <a:lnTo>
                    <a:pt x="43" y="2193"/>
                  </a:lnTo>
                  <a:lnTo>
                    <a:pt x="43" y="2193"/>
                  </a:lnTo>
                  <a:lnTo>
                    <a:pt x="43" y="2193"/>
                  </a:lnTo>
                  <a:lnTo>
                    <a:pt x="43" y="2193"/>
                  </a:lnTo>
                  <a:lnTo>
                    <a:pt x="43" y="2215"/>
                  </a:lnTo>
                  <a:lnTo>
                    <a:pt x="43" y="2215"/>
                  </a:lnTo>
                  <a:lnTo>
                    <a:pt x="43" y="2215"/>
                  </a:lnTo>
                  <a:lnTo>
                    <a:pt x="43" y="2215"/>
                  </a:lnTo>
                  <a:lnTo>
                    <a:pt x="22" y="2215"/>
                  </a:lnTo>
                  <a:lnTo>
                    <a:pt x="22" y="2215"/>
                  </a:lnTo>
                  <a:lnTo>
                    <a:pt x="22" y="2215"/>
                  </a:lnTo>
                  <a:lnTo>
                    <a:pt x="22" y="2215"/>
                  </a:lnTo>
                  <a:lnTo>
                    <a:pt x="22" y="2236"/>
                  </a:lnTo>
                  <a:lnTo>
                    <a:pt x="22" y="2236"/>
                  </a:lnTo>
                  <a:lnTo>
                    <a:pt x="22" y="2236"/>
                  </a:lnTo>
                  <a:lnTo>
                    <a:pt x="22" y="2236"/>
                  </a:lnTo>
                  <a:lnTo>
                    <a:pt x="22" y="2236"/>
                  </a:lnTo>
                  <a:lnTo>
                    <a:pt x="22" y="2236"/>
                  </a:lnTo>
                  <a:lnTo>
                    <a:pt x="22" y="2236"/>
                  </a:lnTo>
                  <a:lnTo>
                    <a:pt x="22" y="2236"/>
                  </a:lnTo>
                  <a:lnTo>
                    <a:pt x="22" y="2258"/>
                  </a:lnTo>
                  <a:lnTo>
                    <a:pt x="22" y="2258"/>
                  </a:lnTo>
                  <a:lnTo>
                    <a:pt x="22" y="2258"/>
                  </a:lnTo>
                  <a:lnTo>
                    <a:pt x="22" y="2258"/>
                  </a:lnTo>
                  <a:lnTo>
                    <a:pt x="22" y="2258"/>
                  </a:lnTo>
                  <a:lnTo>
                    <a:pt x="22" y="2258"/>
                  </a:lnTo>
                  <a:lnTo>
                    <a:pt x="22" y="2279"/>
                  </a:lnTo>
                  <a:lnTo>
                    <a:pt x="22" y="2279"/>
                  </a:lnTo>
                  <a:lnTo>
                    <a:pt x="22" y="2279"/>
                  </a:lnTo>
                  <a:lnTo>
                    <a:pt x="22" y="2279"/>
                  </a:lnTo>
                  <a:lnTo>
                    <a:pt x="22" y="2279"/>
                  </a:lnTo>
                  <a:lnTo>
                    <a:pt x="22" y="2279"/>
                  </a:lnTo>
                  <a:lnTo>
                    <a:pt x="22" y="2301"/>
                  </a:lnTo>
                  <a:lnTo>
                    <a:pt x="22" y="2301"/>
                  </a:lnTo>
                  <a:lnTo>
                    <a:pt x="22" y="2301"/>
                  </a:lnTo>
                  <a:lnTo>
                    <a:pt x="22" y="2301"/>
                  </a:lnTo>
                  <a:lnTo>
                    <a:pt x="22" y="2301"/>
                  </a:lnTo>
                  <a:lnTo>
                    <a:pt x="22" y="2301"/>
                  </a:lnTo>
                  <a:lnTo>
                    <a:pt x="22" y="2301"/>
                  </a:lnTo>
                  <a:lnTo>
                    <a:pt x="22" y="2301"/>
                  </a:lnTo>
                  <a:lnTo>
                    <a:pt x="22" y="2322"/>
                  </a:lnTo>
                  <a:lnTo>
                    <a:pt x="22" y="2322"/>
                  </a:lnTo>
                  <a:lnTo>
                    <a:pt x="22" y="2322"/>
                  </a:lnTo>
                  <a:lnTo>
                    <a:pt x="22" y="2322"/>
                  </a:lnTo>
                  <a:lnTo>
                    <a:pt x="22" y="2322"/>
                  </a:lnTo>
                  <a:lnTo>
                    <a:pt x="22" y="2322"/>
                  </a:lnTo>
                  <a:lnTo>
                    <a:pt x="22" y="2322"/>
                  </a:lnTo>
                  <a:lnTo>
                    <a:pt x="0" y="2537"/>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2468" y="9975"/>
                  </a:lnTo>
                  <a:lnTo>
                    <a:pt x="16638" y="11372"/>
                  </a:lnTo>
                  <a:lnTo>
                    <a:pt x="21045" y="12899"/>
                  </a:lnTo>
                  <a:lnTo>
                    <a:pt x="25968" y="14618"/>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229" y="29731"/>
                  </a:lnTo>
                  <a:lnTo>
                    <a:pt x="72766" y="29731"/>
                  </a:lnTo>
                  <a:lnTo>
                    <a:pt x="72766" y="29731"/>
                  </a:lnTo>
                  <a:lnTo>
                    <a:pt x="73046" y="29817"/>
                  </a:lnTo>
                  <a:lnTo>
                    <a:pt x="73884" y="30053"/>
                  </a:lnTo>
                  <a:lnTo>
                    <a:pt x="75217" y="30419"/>
                  </a:lnTo>
                  <a:lnTo>
                    <a:pt x="76077" y="30634"/>
                  </a:lnTo>
                  <a:lnTo>
                    <a:pt x="77044" y="30848"/>
                  </a:lnTo>
                  <a:lnTo>
                    <a:pt x="78119" y="31085"/>
                  </a:lnTo>
                  <a:lnTo>
                    <a:pt x="79301" y="31343"/>
                  </a:lnTo>
                  <a:lnTo>
                    <a:pt x="80613" y="31579"/>
                  </a:lnTo>
                  <a:lnTo>
                    <a:pt x="82010" y="31816"/>
                  </a:lnTo>
                  <a:lnTo>
                    <a:pt x="83493" y="32052"/>
                  </a:lnTo>
                  <a:lnTo>
                    <a:pt x="85084" y="32246"/>
                  </a:lnTo>
                  <a:lnTo>
                    <a:pt x="86761" y="32439"/>
                  </a:lnTo>
                  <a:lnTo>
                    <a:pt x="88523" y="32611"/>
                  </a:lnTo>
                  <a:lnTo>
                    <a:pt x="88523" y="32611"/>
                  </a:lnTo>
                  <a:lnTo>
                    <a:pt x="86890" y="32461"/>
                  </a:lnTo>
                  <a:lnTo>
                    <a:pt x="85299" y="32289"/>
                  </a:lnTo>
                  <a:lnTo>
                    <a:pt x="83816" y="32095"/>
                  </a:lnTo>
                  <a:lnTo>
                    <a:pt x="82397" y="31880"/>
                  </a:lnTo>
                  <a:lnTo>
                    <a:pt x="81064" y="31665"/>
                  </a:lnTo>
                  <a:lnTo>
                    <a:pt x="79817" y="31429"/>
                  </a:lnTo>
                  <a:lnTo>
                    <a:pt x="78656" y="31214"/>
                  </a:lnTo>
                  <a:lnTo>
                    <a:pt x="77603" y="30977"/>
                  </a:lnTo>
                  <a:lnTo>
                    <a:pt x="82246" y="28075"/>
                  </a:lnTo>
                  <a:lnTo>
                    <a:pt x="76700" y="2734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63587" y="24270"/>
                  </a:lnTo>
                  <a:lnTo>
                    <a:pt x="59116" y="22723"/>
                  </a:lnTo>
                  <a:lnTo>
                    <a:pt x="59116" y="22723"/>
                  </a:lnTo>
                  <a:lnTo>
                    <a:pt x="59137" y="22787"/>
                  </a:lnTo>
                  <a:lnTo>
                    <a:pt x="59137" y="22830"/>
                  </a:lnTo>
                  <a:lnTo>
                    <a:pt x="59051" y="23411"/>
                  </a:lnTo>
                  <a:lnTo>
                    <a:pt x="59051" y="23411"/>
                  </a:lnTo>
                  <a:lnTo>
                    <a:pt x="59030" y="23475"/>
                  </a:lnTo>
                  <a:lnTo>
                    <a:pt x="58965" y="23518"/>
                  </a:lnTo>
                  <a:lnTo>
                    <a:pt x="58922" y="23540"/>
                  </a:lnTo>
                  <a:lnTo>
                    <a:pt x="58858" y="23561"/>
                  </a:lnTo>
                  <a:lnTo>
                    <a:pt x="58858" y="23561"/>
                  </a:lnTo>
                  <a:lnTo>
                    <a:pt x="58772" y="23540"/>
                  </a:lnTo>
                  <a:lnTo>
                    <a:pt x="58342" y="23368"/>
                  </a:lnTo>
                  <a:lnTo>
                    <a:pt x="58342" y="23368"/>
                  </a:lnTo>
                  <a:lnTo>
                    <a:pt x="58299" y="23325"/>
                  </a:lnTo>
                  <a:lnTo>
                    <a:pt x="58256" y="23282"/>
                  </a:lnTo>
                  <a:lnTo>
                    <a:pt x="58234" y="23239"/>
                  </a:lnTo>
                  <a:lnTo>
                    <a:pt x="58234" y="23174"/>
                  </a:lnTo>
                  <a:lnTo>
                    <a:pt x="58299" y="22637"/>
                  </a:lnTo>
                  <a:lnTo>
                    <a:pt x="58299" y="22637"/>
                  </a:lnTo>
                  <a:lnTo>
                    <a:pt x="58299" y="22594"/>
                  </a:lnTo>
                  <a:lnTo>
                    <a:pt x="58342" y="22551"/>
                  </a:lnTo>
                  <a:lnTo>
                    <a:pt x="58363" y="22508"/>
                  </a:lnTo>
                  <a:lnTo>
                    <a:pt x="58428" y="22486"/>
                  </a:lnTo>
                  <a:lnTo>
                    <a:pt x="58428" y="22486"/>
                  </a:lnTo>
                  <a:lnTo>
                    <a:pt x="57998" y="22336"/>
                  </a:lnTo>
                  <a:lnTo>
                    <a:pt x="57998" y="22336"/>
                  </a:lnTo>
                  <a:lnTo>
                    <a:pt x="57998" y="22400"/>
                  </a:lnTo>
                  <a:lnTo>
                    <a:pt x="57912" y="22959"/>
                  </a:lnTo>
                  <a:lnTo>
                    <a:pt x="57912" y="22959"/>
                  </a:lnTo>
                  <a:lnTo>
                    <a:pt x="57891" y="23024"/>
                  </a:lnTo>
                  <a:lnTo>
                    <a:pt x="57848" y="23088"/>
                  </a:lnTo>
                  <a:lnTo>
                    <a:pt x="57783" y="23110"/>
                  </a:lnTo>
                  <a:lnTo>
                    <a:pt x="57719" y="23131"/>
                  </a:lnTo>
                  <a:lnTo>
                    <a:pt x="57719" y="23131"/>
                  </a:lnTo>
                  <a:lnTo>
                    <a:pt x="57633" y="23110"/>
                  </a:lnTo>
                  <a:lnTo>
                    <a:pt x="57203" y="22916"/>
                  </a:lnTo>
                  <a:lnTo>
                    <a:pt x="57203" y="22916"/>
                  </a:lnTo>
                  <a:lnTo>
                    <a:pt x="57160" y="22895"/>
                  </a:lnTo>
                  <a:lnTo>
                    <a:pt x="57117" y="22852"/>
                  </a:lnTo>
                  <a:lnTo>
                    <a:pt x="57095" y="22809"/>
                  </a:lnTo>
                  <a:lnTo>
                    <a:pt x="57095" y="22744"/>
                  </a:lnTo>
                  <a:lnTo>
                    <a:pt x="57160" y="22185"/>
                  </a:lnTo>
                  <a:lnTo>
                    <a:pt x="57160" y="22185"/>
                  </a:lnTo>
                  <a:lnTo>
                    <a:pt x="57181" y="22121"/>
                  </a:lnTo>
                  <a:lnTo>
                    <a:pt x="57224" y="22078"/>
                  </a:lnTo>
                  <a:lnTo>
                    <a:pt x="57224" y="22078"/>
                  </a:lnTo>
                  <a:lnTo>
                    <a:pt x="56859" y="21949"/>
                  </a:lnTo>
                  <a:lnTo>
                    <a:pt x="56859" y="21949"/>
                  </a:lnTo>
                  <a:lnTo>
                    <a:pt x="56859" y="21970"/>
                  </a:lnTo>
                  <a:lnTo>
                    <a:pt x="56773" y="22529"/>
                  </a:lnTo>
                  <a:lnTo>
                    <a:pt x="56773" y="22529"/>
                  </a:lnTo>
                  <a:lnTo>
                    <a:pt x="56751" y="22594"/>
                  </a:lnTo>
                  <a:lnTo>
                    <a:pt x="56708" y="22637"/>
                  </a:lnTo>
                  <a:lnTo>
                    <a:pt x="56644" y="22680"/>
                  </a:lnTo>
                  <a:lnTo>
                    <a:pt x="56579" y="22680"/>
                  </a:lnTo>
                  <a:lnTo>
                    <a:pt x="56579" y="22680"/>
                  </a:lnTo>
                  <a:lnTo>
                    <a:pt x="56515" y="22658"/>
                  </a:lnTo>
                  <a:lnTo>
                    <a:pt x="56063" y="22486"/>
                  </a:lnTo>
                  <a:lnTo>
                    <a:pt x="56063" y="22486"/>
                  </a:lnTo>
                  <a:lnTo>
                    <a:pt x="56020" y="22465"/>
                  </a:lnTo>
                  <a:lnTo>
                    <a:pt x="55977" y="22422"/>
                  </a:lnTo>
                  <a:lnTo>
                    <a:pt x="55956" y="22357"/>
                  </a:lnTo>
                  <a:lnTo>
                    <a:pt x="55956" y="22293"/>
                  </a:lnTo>
                  <a:lnTo>
                    <a:pt x="56020" y="21755"/>
                  </a:lnTo>
                  <a:lnTo>
                    <a:pt x="56020" y="21755"/>
                  </a:lnTo>
                  <a:lnTo>
                    <a:pt x="56063" y="21669"/>
                  </a:lnTo>
                  <a:lnTo>
                    <a:pt x="56063" y="21669"/>
                  </a:lnTo>
                  <a:lnTo>
                    <a:pt x="55719" y="21562"/>
                  </a:lnTo>
                  <a:lnTo>
                    <a:pt x="55633" y="22078"/>
                  </a:lnTo>
                  <a:lnTo>
                    <a:pt x="55633" y="22078"/>
                  </a:lnTo>
                  <a:lnTo>
                    <a:pt x="55612" y="22142"/>
                  </a:lnTo>
                  <a:lnTo>
                    <a:pt x="55569" y="22207"/>
                  </a:lnTo>
                  <a:lnTo>
                    <a:pt x="55504" y="22228"/>
                  </a:lnTo>
                  <a:lnTo>
                    <a:pt x="55440" y="22250"/>
                  </a:lnTo>
                  <a:lnTo>
                    <a:pt x="55440" y="22250"/>
                  </a:lnTo>
                  <a:lnTo>
                    <a:pt x="55375" y="22228"/>
                  </a:lnTo>
                  <a:lnTo>
                    <a:pt x="54924" y="22056"/>
                  </a:lnTo>
                  <a:lnTo>
                    <a:pt x="54924" y="22056"/>
                  </a:lnTo>
                  <a:lnTo>
                    <a:pt x="54881" y="22013"/>
                  </a:lnTo>
                  <a:lnTo>
                    <a:pt x="54838" y="21970"/>
                  </a:lnTo>
                  <a:lnTo>
                    <a:pt x="54817" y="21927"/>
                  </a:lnTo>
                  <a:lnTo>
                    <a:pt x="54817" y="21863"/>
                  </a:lnTo>
                  <a:lnTo>
                    <a:pt x="54881" y="21325"/>
                  </a:lnTo>
                  <a:lnTo>
                    <a:pt x="54881" y="21325"/>
                  </a:lnTo>
                  <a:lnTo>
                    <a:pt x="54903" y="21261"/>
                  </a:lnTo>
                  <a:lnTo>
                    <a:pt x="54903" y="21261"/>
                  </a:lnTo>
                  <a:lnTo>
                    <a:pt x="54580" y="21153"/>
                  </a:lnTo>
                  <a:lnTo>
                    <a:pt x="54494" y="21648"/>
                  </a:lnTo>
                  <a:lnTo>
                    <a:pt x="54494" y="21648"/>
                  </a:lnTo>
                  <a:lnTo>
                    <a:pt x="54473" y="21712"/>
                  </a:lnTo>
                  <a:lnTo>
                    <a:pt x="54430" y="21755"/>
                  </a:lnTo>
                  <a:lnTo>
                    <a:pt x="54365" y="21798"/>
                  </a:lnTo>
                  <a:lnTo>
                    <a:pt x="54301" y="21798"/>
                  </a:lnTo>
                  <a:lnTo>
                    <a:pt x="54301" y="21798"/>
                  </a:lnTo>
                  <a:lnTo>
                    <a:pt x="54236" y="21798"/>
                  </a:lnTo>
                  <a:lnTo>
                    <a:pt x="53785" y="21605"/>
                  </a:lnTo>
                  <a:lnTo>
                    <a:pt x="53785" y="21605"/>
                  </a:lnTo>
                  <a:lnTo>
                    <a:pt x="53742" y="21583"/>
                  </a:lnTo>
                  <a:lnTo>
                    <a:pt x="53699" y="21540"/>
                  </a:lnTo>
                  <a:lnTo>
                    <a:pt x="53677" y="21476"/>
                  </a:lnTo>
                  <a:lnTo>
                    <a:pt x="53677" y="21433"/>
                  </a:lnTo>
                  <a:lnTo>
                    <a:pt x="53742" y="20874"/>
                  </a:lnTo>
                  <a:lnTo>
                    <a:pt x="53742" y="20874"/>
                  </a:lnTo>
                  <a:lnTo>
                    <a:pt x="53742" y="20874"/>
                  </a:lnTo>
                  <a:lnTo>
                    <a:pt x="53742" y="20874"/>
                  </a:lnTo>
                  <a:lnTo>
                    <a:pt x="53441" y="20767"/>
                  </a:lnTo>
                  <a:lnTo>
                    <a:pt x="53355" y="21218"/>
                  </a:lnTo>
                  <a:lnTo>
                    <a:pt x="53355" y="21218"/>
                  </a:lnTo>
                  <a:lnTo>
                    <a:pt x="53333" y="21261"/>
                  </a:lnTo>
                  <a:lnTo>
                    <a:pt x="53290" y="21325"/>
                  </a:lnTo>
                  <a:lnTo>
                    <a:pt x="53226" y="21347"/>
                  </a:lnTo>
                  <a:lnTo>
                    <a:pt x="53161" y="21368"/>
                  </a:lnTo>
                  <a:lnTo>
                    <a:pt x="53161" y="21368"/>
                  </a:lnTo>
                  <a:lnTo>
                    <a:pt x="53097" y="21347"/>
                  </a:lnTo>
                  <a:lnTo>
                    <a:pt x="52645" y="21175"/>
                  </a:lnTo>
                  <a:lnTo>
                    <a:pt x="52645" y="21175"/>
                  </a:lnTo>
                  <a:lnTo>
                    <a:pt x="52602" y="21132"/>
                  </a:lnTo>
                  <a:lnTo>
                    <a:pt x="52559" y="21089"/>
                  </a:lnTo>
                  <a:lnTo>
                    <a:pt x="52538" y="21046"/>
                  </a:lnTo>
                  <a:lnTo>
                    <a:pt x="52538" y="20981"/>
                  </a:lnTo>
                  <a:lnTo>
                    <a:pt x="52602" y="20487"/>
                  </a:lnTo>
                  <a:lnTo>
                    <a:pt x="52602" y="20487"/>
                  </a:lnTo>
                  <a:lnTo>
                    <a:pt x="52280" y="20380"/>
                  </a:lnTo>
                  <a:lnTo>
                    <a:pt x="52215" y="20767"/>
                  </a:lnTo>
                  <a:lnTo>
                    <a:pt x="52215" y="20767"/>
                  </a:lnTo>
                  <a:lnTo>
                    <a:pt x="52194" y="20831"/>
                  </a:lnTo>
                  <a:lnTo>
                    <a:pt x="52151" y="20874"/>
                  </a:lnTo>
                  <a:lnTo>
                    <a:pt x="52086" y="20917"/>
                  </a:lnTo>
                  <a:lnTo>
                    <a:pt x="52022" y="20917"/>
                  </a:lnTo>
                  <a:lnTo>
                    <a:pt x="52022" y="20917"/>
                  </a:lnTo>
                  <a:lnTo>
                    <a:pt x="51957" y="20917"/>
                  </a:lnTo>
                  <a:lnTo>
                    <a:pt x="51506" y="20724"/>
                  </a:lnTo>
                  <a:lnTo>
                    <a:pt x="51506" y="20724"/>
                  </a:lnTo>
                  <a:lnTo>
                    <a:pt x="51463" y="20702"/>
                  </a:lnTo>
                  <a:lnTo>
                    <a:pt x="51420" y="20659"/>
                  </a:lnTo>
                  <a:lnTo>
                    <a:pt x="51420" y="20595"/>
                  </a:lnTo>
                  <a:lnTo>
                    <a:pt x="51420" y="20552"/>
                  </a:lnTo>
                  <a:lnTo>
                    <a:pt x="51463" y="20079"/>
                  </a:lnTo>
                  <a:lnTo>
                    <a:pt x="51463" y="20079"/>
                  </a:lnTo>
                  <a:lnTo>
                    <a:pt x="51141" y="19971"/>
                  </a:lnTo>
                  <a:lnTo>
                    <a:pt x="51076" y="20337"/>
                  </a:lnTo>
                  <a:lnTo>
                    <a:pt x="51076" y="20337"/>
                  </a:lnTo>
                  <a:lnTo>
                    <a:pt x="51055" y="20401"/>
                  </a:lnTo>
                  <a:lnTo>
                    <a:pt x="51012" y="20444"/>
                  </a:lnTo>
                  <a:lnTo>
                    <a:pt x="50969" y="20466"/>
                  </a:lnTo>
                  <a:lnTo>
                    <a:pt x="50883" y="20487"/>
                  </a:lnTo>
                  <a:lnTo>
                    <a:pt x="50883" y="20487"/>
                  </a:lnTo>
                  <a:lnTo>
                    <a:pt x="50818" y="20466"/>
                  </a:lnTo>
                  <a:lnTo>
                    <a:pt x="50388" y="20294"/>
                  </a:lnTo>
                  <a:lnTo>
                    <a:pt x="50388" y="20294"/>
                  </a:lnTo>
                  <a:lnTo>
                    <a:pt x="50324" y="20251"/>
                  </a:lnTo>
                  <a:lnTo>
                    <a:pt x="50302" y="20208"/>
                  </a:lnTo>
                  <a:lnTo>
                    <a:pt x="50281" y="20165"/>
                  </a:lnTo>
                  <a:lnTo>
                    <a:pt x="50281" y="20100"/>
                  </a:lnTo>
                  <a:lnTo>
                    <a:pt x="50324" y="19692"/>
                  </a:lnTo>
                  <a:lnTo>
                    <a:pt x="50324" y="19692"/>
                  </a:lnTo>
                  <a:lnTo>
                    <a:pt x="50001" y="19584"/>
                  </a:lnTo>
                  <a:lnTo>
                    <a:pt x="49937" y="19885"/>
                  </a:lnTo>
                  <a:lnTo>
                    <a:pt x="49937" y="19885"/>
                  </a:lnTo>
                  <a:lnTo>
                    <a:pt x="49915" y="19950"/>
                  </a:lnTo>
                  <a:lnTo>
                    <a:pt x="49872" y="20014"/>
                  </a:lnTo>
                  <a:lnTo>
                    <a:pt x="49829" y="20036"/>
                  </a:lnTo>
                  <a:lnTo>
                    <a:pt x="49765" y="20057"/>
                  </a:lnTo>
                  <a:lnTo>
                    <a:pt x="49765" y="20057"/>
                  </a:lnTo>
                  <a:lnTo>
                    <a:pt x="49679" y="20036"/>
                  </a:lnTo>
                  <a:lnTo>
                    <a:pt x="49249" y="19842"/>
                  </a:lnTo>
                  <a:lnTo>
                    <a:pt x="49249" y="19842"/>
                  </a:lnTo>
                  <a:lnTo>
                    <a:pt x="49184" y="19821"/>
                  </a:lnTo>
                  <a:lnTo>
                    <a:pt x="49163" y="19778"/>
                  </a:lnTo>
                  <a:lnTo>
                    <a:pt x="49141" y="19735"/>
                  </a:lnTo>
                  <a:lnTo>
                    <a:pt x="49141" y="19670"/>
                  </a:lnTo>
                  <a:lnTo>
                    <a:pt x="49184" y="19305"/>
                  </a:lnTo>
                  <a:lnTo>
                    <a:pt x="49184" y="19305"/>
                  </a:lnTo>
                  <a:lnTo>
                    <a:pt x="48862" y="19197"/>
                  </a:lnTo>
                  <a:lnTo>
                    <a:pt x="48819" y="19455"/>
                  </a:lnTo>
                  <a:lnTo>
                    <a:pt x="48819" y="19455"/>
                  </a:lnTo>
                  <a:lnTo>
                    <a:pt x="48776" y="19520"/>
                  </a:lnTo>
                  <a:lnTo>
                    <a:pt x="48733" y="19563"/>
                  </a:lnTo>
                  <a:lnTo>
                    <a:pt x="48690" y="19606"/>
                  </a:lnTo>
                  <a:lnTo>
                    <a:pt x="48625" y="19606"/>
                  </a:lnTo>
                  <a:lnTo>
                    <a:pt x="48625" y="19606"/>
                  </a:lnTo>
                  <a:lnTo>
                    <a:pt x="48539" y="19584"/>
                  </a:lnTo>
                  <a:lnTo>
                    <a:pt x="48110" y="19412"/>
                  </a:lnTo>
                  <a:lnTo>
                    <a:pt x="48110" y="19412"/>
                  </a:lnTo>
                  <a:lnTo>
                    <a:pt x="48045" y="19391"/>
                  </a:lnTo>
                  <a:lnTo>
                    <a:pt x="48024" y="19348"/>
                  </a:lnTo>
                  <a:lnTo>
                    <a:pt x="48002" y="19283"/>
                  </a:lnTo>
                  <a:lnTo>
                    <a:pt x="48002" y="19219"/>
                  </a:lnTo>
                  <a:lnTo>
                    <a:pt x="48024" y="18918"/>
                  </a:lnTo>
                  <a:lnTo>
                    <a:pt x="48024" y="18918"/>
                  </a:lnTo>
                  <a:lnTo>
                    <a:pt x="46024" y="18208"/>
                  </a:lnTo>
                  <a:lnTo>
                    <a:pt x="46024" y="18208"/>
                  </a:lnTo>
                  <a:lnTo>
                    <a:pt x="45938" y="18187"/>
                  </a:lnTo>
                  <a:lnTo>
                    <a:pt x="45938" y="18187"/>
                  </a:lnTo>
                  <a:lnTo>
                    <a:pt x="45938" y="18187"/>
                  </a:lnTo>
                  <a:lnTo>
                    <a:pt x="43079" y="17198"/>
                  </a:lnTo>
                  <a:lnTo>
                    <a:pt x="43015" y="17521"/>
                  </a:lnTo>
                  <a:lnTo>
                    <a:pt x="43015" y="17521"/>
                  </a:lnTo>
                  <a:lnTo>
                    <a:pt x="42993" y="17585"/>
                  </a:lnTo>
                  <a:lnTo>
                    <a:pt x="42950" y="17628"/>
                  </a:lnTo>
                  <a:lnTo>
                    <a:pt x="42886" y="17671"/>
                  </a:lnTo>
                  <a:lnTo>
                    <a:pt x="42821" y="17671"/>
                  </a:lnTo>
                  <a:lnTo>
                    <a:pt x="42821" y="17671"/>
                  </a:lnTo>
                  <a:lnTo>
                    <a:pt x="42757" y="17671"/>
                  </a:lnTo>
                  <a:lnTo>
                    <a:pt x="42327" y="17478"/>
                  </a:lnTo>
                  <a:lnTo>
                    <a:pt x="42327" y="17478"/>
                  </a:lnTo>
                  <a:lnTo>
                    <a:pt x="42262" y="17456"/>
                  </a:lnTo>
                  <a:lnTo>
                    <a:pt x="42241" y="17413"/>
                  </a:lnTo>
                  <a:lnTo>
                    <a:pt x="42219" y="17349"/>
                  </a:lnTo>
                  <a:lnTo>
                    <a:pt x="42219" y="17306"/>
                  </a:lnTo>
                  <a:lnTo>
                    <a:pt x="42262" y="16919"/>
                  </a:lnTo>
                  <a:lnTo>
                    <a:pt x="42262" y="16919"/>
                  </a:lnTo>
                  <a:lnTo>
                    <a:pt x="41940" y="16811"/>
                  </a:lnTo>
                  <a:lnTo>
                    <a:pt x="41876" y="17091"/>
                  </a:lnTo>
                  <a:lnTo>
                    <a:pt x="41876" y="17091"/>
                  </a:lnTo>
                  <a:lnTo>
                    <a:pt x="41854" y="17155"/>
                  </a:lnTo>
                  <a:lnTo>
                    <a:pt x="41811" y="17198"/>
                  </a:lnTo>
                  <a:lnTo>
                    <a:pt x="41768" y="17220"/>
                  </a:lnTo>
                  <a:lnTo>
                    <a:pt x="41704" y="17241"/>
                  </a:lnTo>
                  <a:lnTo>
                    <a:pt x="41704" y="17241"/>
                  </a:lnTo>
                  <a:lnTo>
                    <a:pt x="41618" y="17220"/>
                  </a:lnTo>
                  <a:lnTo>
                    <a:pt x="41188" y="17048"/>
                  </a:lnTo>
                  <a:lnTo>
                    <a:pt x="41188" y="17048"/>
                  </a:lnTo>
                  <a:lnTo>
                    <a:pt x="41123" y="17005"/>
                  </a:lnTo>
                  <a:lnTo>
                    <a:pt x="41102" y="16962"/>
                  </a:lnTo>
                  <a:lnTo>
                    <a:pt x="41080" y="16919"/>
                  </a:lnTo>
                  <a:lnTo>
                    <a:pt x="41080" y="16854"/>
                  </a:lnTo>
                  <a:lnTo>
                    <a:pt x="41102" y="16532"/>
                  </a:lnTo>
                  <a:lnTo>
                    <a:pt x="41102" y="16532"/>
                  </a:lnTo>
                  <a:lnTo>
                    <a:pt x="40779" y="16403"/>
                  </a:lnTo>
                  <a:lnTo>
                    <a:pt x="40758" y="16639"/>
                  </a:lnTo>
                  <a:lnTo>
                    <a:pt x="40758" y="16639"/>
                  </a:lnTo>
                  <a:lnTo>
                    <a:pt x="40715" y="16704"/>
                  </a:lnTo>
                  <a:lnTo>
                    <a:pt x="40672" y="16768"/>
                  </a:lnTo>
                  <a:lnTo>
                    <a:pt x="40629" y="16790"/>
                  </a:lnTo>
                  <a:lnTo>
                    <a:pt x="40564" y="16811"/>
                  </a:lnTo>
                  <a:lnTo>
                    <a:pt x="40564" y="16811"/>
                  </a:lnTo>
                  <a:lnTo>
                    <a:pt x="40478" y="16790"/>
                  </a:lnTo>
                  <a:lnTo>
                    <a:pt x="40048" y="16596"/>
                  </a:lnTo>
                  <a:lnTo>
                    <a:pt x="40048" y="16596"/>
                  </a:lnTo>
                  <a:lnTo>
                    <a:pt x="39984" y="16575"/>
                  </a:lnTo>
                  <a:lnTo>
                    <a:pt x="39962" y="16532"/>
                  </a:lnTo>
                  <a:lnTo>
                    <a:pt x="39941" y="16489"/>
                  </a:lnTo>
                  <a:lnTo>
                    <a:pt x="39941" y="16424"/>
                  </a:lnTo>
                  <a:lnTo>
                    <a:pt x="39962" y="16123"/>
                  </a:lnTo>
                  <a:lnTo>
                    <a:pt x="39962" y="16123"/>
                  </a:lnTo>
                  <a:lnTo>
                    <a:pt x="39640" y="16016"/>
                  </a:lnTo>
                  <a:lnTo>
                    <a:pt x="39618" y="16209"/>
                  </a:lnTo>
                  <a:lnTo>
                    <a:pt x="39618" y="16209"/>
                  </a:lnTo>
                  <a:lnTo>
                    <a:pt x="39597" y="16274"/>
                  </a:lnTo>
                  <a:lnTo>
                    <a:pt x="39532" y="16317"/>
                  </a:lnTo>
                  <a:lnTo>
                    <a:pt x="39489" y="16360"/>
                  </a:lnTo>
                  <a:lnTo>
                    <a:pt x="39425" y="16360"/>
                  </a:lnTo>
                  <a:lnTo>
                    <a:pt x="39425" y="16360"/>
                  </a:lnTo>
                  <a:lnTo>
                    <a:pt x="39339" y="16338"/>
                  </a:lnTo>
                  <a:lnTo>
                    <a:pt x="38909" y="16166"/>
                  </a:lnTo>
                  <a:lnTo>
                    <a:pt x="38909" y="16166"/>
                  </a:lnTo>
                  <a:lnTo>
                    <a:pt x="38866" y="16145"/>
                  </a:lnTo>
                  <a:lnTo>
                    <a:pt x="38823" y="16102"/>
                  </a:lnTo>
                  <a:lnTo>
                    <a:pt x="38802" y="16037"/>
                  </a:lnTo>
                  <a:lnTo>
                    <a:pt x="38802" y="15973"/>
                  </a:lnTo>
                  <a:lnTo>
                    <a:pt x="38823" y="15736"/>
                  </a:lnTo>
                  <a:lnTo>
                    <a:pt x="38823" y="15736"/>
                  </a:lnTo>
                  <a:lnTo>
                    <a:pt x="38501" y="15629"/>
                  </a:lnTo>
                  <a:lnTo>
                    <a:pt x="38479" y="15758"/>
                  </a:lnTo>
                  <a:lnTo>
                    <a:pt x="38479" y="15758"/>
                  </a:lnTo>
                  <a:lnTo>
                    <a:pt x="38458" y="15822"/>
                  </a:lnTo>
                  <a:lnTo>
                    <a:pt x="38415" y="15887"/>
                  </a:lnTo>
                  <a:lnTo>
                    <a:pt x="38350" y="15908"/>
                  </a:lnTo>
                  <a:lnTo>
                    <a:pt x="38286" y="15930"/>
                  </a:lnTo>
                  <a:lnTo>
                    <a:pt x="38286" y="15930"/>
                  </a:lnTo>
                  <a:lnTo>
                    <a:pt x="38221" y="15908"/>
                  </a:lnTo>
                  <a:lnTo>
                    <a:pt x="37770" y="15736"/>
                  </a:lnTo>
                  <a:lnTo>
                    <a:pt x="37770" y="15736"/>
                  </a:lnTo>
                  <a:lnTo>
                    <a:pt x="37727" y="15693"/>
                  </a:lnTo>
                  <a:lnTo>
                    <a:pt x="37684" y="15650"/>
                  </a:lnTo>
                  <a:lnTo>
                    <a:pt x="37662" y="15607"/>
                  </a:lnTo>
                  <a:lnTo>
                    <a:pt x="37662" y="15543"/>
                  </a:lnTo>
                  <a:lnTo>
                    <a:pt x="37684" y="15349"/>
                  </a:lnTo>
                  <a:lnTo>
                    <a:pt x="37684" y="15349"/>
                  </a:lnTo>
                  <a:lnTo>
                    <a:pt x="37361" y="15220"/>
                  </a:lnTo>
                  <a:lnTo>
                    <a:pt x="37340" y="15328"/>
                  </a:lnTo>
                  <a:lnTo>
                    <a:pt x="37340" y="15328"/>
                  </a:lnTo>
                  <a:lnTo>
                    <a:pt x="37318" y="15392"/>
                  </a:lnTo>
                  <a:lnTo>
                    <a:pt x="37275" y="15435"/>
                  </a:lnTo>
                  <a:lnTo>
                    <a:pt x="37211" y="15478"/>
                  </a:lnTo>
                  <a:lnTo>
                    <a:pt x="37146" y="15478"/>
                  </a:lnTo>
                  <a:lnTo>
                    <a:pt x="37146" y="15478"/>
                  </a:lnTo>
                  <a:lnTo>
                    <a:pt x="37082" y="15478"/>
                  </a:lnTo>
                  <a:lnTo>
                    <a:pt x="36630" y="15285"/>
                  </a:lnTo>
                  <a:lnTo>
                    <a:pt x="36630" y="15285"/>
                  </a:lnTo>
                  <a:lnTo>
                    <a:pt x="36587" y="15263"/>
                  </a:lnTo>
                  <a:lnTo>
                    <a:pt x="36544" y="15220"/>
                  </a:lnTo>
                  <a:lnTo>
                    <a:pt x="36523" y="15156"/>
                  </a:lnTo>
                  <a:lnTo>
                    <a:pt x="36523" y="15113"/>
                  </a:lnTo>
                  <a:lnTo>
                    <a:pt x="36544" y="14941"/>
                  </a:lnTo>
                  <a:lnTo>
                    <a:pt x="36544" y="14941"/>
                  </a:lnTo>
                  <a:lnTo>
                    <a:pt x="36200" y="14833"/>
                  </a:lnTo>
                  <a:lnTo>
                    <a:pt x="36200" y="14876"/>
                  </a:lnTo>
                  <a:lnTo>
                    <a:pt x="36200" y="14876"/>
                  </a:lnTo>
                  <a:lnTo>
                    <a:pt x="36179" y="14941"/>
                  </a:lnTo>
                  <a:lnTo>
                    <a:pt x="36136" y="15005"/>
                  </a:lnTo>
                  <a:lnTo>
                    <a:pt x="36071" y="15027"/>
                  </a:lnTo>
                  <a:lnTo>
                    <a:pt x="36007" y="15048"/>
                  </a:lnTo>
                  <a:lnTo>
                    <a:pt x="36007" y="15048"/>
                  </a:lnTo>
                  <a:lnTo>
                    <a:pt x="35942" y="15027"/>
                  </a:lnTo>
                  <a:lnTo>
                    <a:pt x="35491" y="14855"/>
                  </a:lnTo>
                  <a:lnTo>
                    <a:pt x="35491" y="14855"/>
                  </a:lnTo>
                  <a:lnTo>
                    <a:pt x="35448" y="14812"/>
                  </a:lnTo>
                  <a:lnTo>
                    <a:pt x="35405" y="14769"/>
                  </a:lnTo>
                  <a:lnTo>
                    <a:pt x="35384" y="14726"/>
                  </a:lnTo>
                  <a:lnTo>
                    <a:pt x="35384" y="14661"/>
                  </a:lnTo>
                  <a:lnTo>
                    <a:pt x="35405" y="14554"/>
                  </a:lnTo>
                  <a:lnTo>
                    <a:pt x="35405" y="14554"/>
                  </a:lnTo>
                  <a:lnTo>
                    <a:pt x="35061" y="14446"/>
                  </a:lnTo>
                  <a:lnTo>
                    <a:pt x="35061" y="14446"/>
                  </a:lnTo>
                  <a:lnTo>
                    <a:pt x="35061" y="14446"/>
                  </a:lnTo>
                  <a:lnTo>
                    <a:pt x="35040" y="14511"/>
                  </a:lnTo>
                  <a:lnTo>
                    <a:pt x="34997" y="14554"/>
                  </a:lnTo>
                  <a:lnTo>
                    <a:pt x="34932" y="14597"/>
                  </a:lnTo>
                  <a:lnTo>
                    <a:pt x="34868" y="14597"/>
                  </a:lnTo>
                  <a:lnTo>
                    <a:pt x="34868" y="14597"/>
                  </a:lnTo>
                  <a:lnTo>
                    <a:pt x="34803" y="14597"/>
                  </a:lnTo>
                  <a:lnTo>
                    <a:pt x="34352" y="14403"/>
                  </a:lnTo>
                  <a:lnTo>
                    <a:pt x="34352" y="14403"/>
                  </a:lnTo>
                  <a:lnTo>
                    <a:pt x="34309" y="14382"/>
                  </a:lnTo>
                  <a:lnTo>
                    <a:pt x="34266" y="14339"/>
                  </a:lnTo>
                  <a:lnTo>
                    <a:pt x="34244" y="14275"/>
                  </a:lnTo>
                  <a:lnTo>
                    <a:pt x="34244" y="14232"/>
                  </a:lnTo>
                  <a:lnTo>
                    <a:pt x="34266" y="14167"/>
                  </a:lnTo>
                  <a:lnTo>
                    <a:pt x="34266" y="14167"/>
                  </a:lnTo>
                  <a:lnTo>
                    <a:pt x="33922" y="14038"/>
                  </a:lnTo>
                  <a:lnTo>
                    <a:pt x="33922" y="14038"/>
                  </a:lnTo>
                  <a:lnTo>
                    <a:pt x="33879" y="14103"/>
                  </a:lnTo>
                  <a:lnTo>
                    <a:pt x="33836" y="14124"/>
                  </a:lnTo>
                  <a:lnTo>
                    <a:pt x="33793" y="14167"/>
                  </a:lnTo>
                  <a:lnTo>
                    <a:pt x="33728" y="14167"/>
                  </a:lnTo>
                  <a:lnTo>
                    <a:pt x="33728" y="14167"/>
                  </a:lnTo>
                  <a:lnTo>
                    <a:pt x="33664" y="14146"/>
                  </a:lnTo>
                  <a:lnTo>
                    <a:pt x="33212" y="13974"/>
                  </a:lnTo>
                  <a:lnTo>
                    <a:pt x="33212" y="13974"/>
                  </a:lnTo>
                  <a:lnTo>
                    <a:pt x="33169" y="13931"/>
                  </a:lnTo>
                  <a:lnTo>
                    <a:pt x="33126" y="13888"/>
                  </a:lnTo>
                  <a:lnTo>
                    <a:pt x="33105" y="13845"/>
                  </a:lnTo>
                  <a:lnTo>
                    <a:pt x="33105" y="13780"/>
                  </a:lnTo>
                  <a:lnTo>
                    <a:pt x="33126" y="13759"/>
                  </a:lnTo>
                  <a:lnTo>
                    <a:pt x="33126" y="13759"/>
                  </a:lnTo>
                  <a:lnTo>
                    <a:pt x="32761" y="13651"/>
                  </a:lnTo>
                  <a:lnTo>
                    <a:pt x="32761" y="13651"/>
                  </a:lnTo>
                  <a:lnTo>
                    <a:pt x="32696" y="13694"/>
                  </a:lnTo>
                  <a:lnTo>
                    <a:pt x="32589" y="13737"/>
                  </a:lnTo>
                  <a:lnTo>
                    <a:pt x="32589" y="13737"/>
                  </a:lnTo>
                  <a:lnTo>
                    <a:pt x="32524" y="13716"/>
                  </a:lnTo>
                  <a:lnTo>
                    <a:pt x="32073" y="13522"/>
                  </a:lnTo>
                  <a:lnTo>
                    <a:pt x="32073" y="13522"/>
                  </a:lnTo>
                  <a:lnTo>
                    <a:pt x="32030" y="13501"/>
                  </a:lnTo>
                  <a:lnTo>
                    <a:pt x="32009" y="13458"/>
                  </a:lnTo>
                  <a:lnTo>
                    <a:pt x="31987" y="13415"/>
                  </a:lnTo>
                  <a:lnTo>
                    <a:pt x="31966" y="13372"/>
                  </a:lnTo>
                  <a:lnTo>
                    <a:pt x="31966" y="13372"/>
                  </a:lnTo>
                  <a:lnTo>
                    <a:pt x="31579" y="13243"/>
                  </a:lnTo>
                  <a:lnTo>
                    <a:pt x="31579" y="13243"/>
                  </a:lnTo>
                  <a:lnTo>
                    <a:pt x="31536" y="13286"/>
                  </a:lnTo>
                  <a:lnTo>
                    <a:pt x="31450" y="13286"/>
                  </a:lnTo>
                  <a:lnTo>
                    <a:pt x="31450" y="13286"/>
                  </a:lnTo>
                  <a:lnTo>
                    <a:pt x="31385" y="13264"/>
                  </a:lnTo>
                  <a:lnTo>
                    <a:pt x="30955" y="13092"/>
                  </a:lnTo>
                  <a:lnTo>
                    <a:pt x="30955" y="13092"/>
                  </a:lnTo>
                  <a:lnTo>
                    <a:pt x="30891" y="13049"/>
                  </a:lnTo>
                  <a:lnTo>
                    <a:pt x="30848" y="12985"/>
                  </a:lnTo>
                  <a:lnTo>
                    <a:pt x="30848" y="12985"/>
                  </a:lnTo>
                  <a:lnTo>
                    <a:pt x="30396" y="12834"/>
                  </a:lnTo>
                  <a:lnTo>
                    <a:pt x="30396" y="12834"/>
                  </a:lnTo>
                  <a:lnTo>
                    <a:pt x="30332" y="12856"/>
                  </a:lnTo>
                  <a:lnTo>
                    <a:pt x="30332" y="12856"/>
                  </a:lnTo>
                  <a:lnTo>
                    <a:pt x="30246" y="12834"/>
                  </a:lnTo>
                  <a:lnTo>
                    <a:pt x="29816" y="12662"/>
                  </a:lnTo>
                  <a:lnTo>
                    <a:pt x="29816" y="12662"/>
                  </a:lnTo>
                  <a:lnTo>
                    <a:pt x="29730" y="12598"/>
                  </a:lnTo>
                  <a:lnTo>
                    <a:pt x="29730" y="12598"/>
                  </a:lnTo>
                  <a:lnTo>
                    <a:pt x="29171" y="12404"/>
                  </a:lnTo>
                  <a:lnTo>
                    <a:pt x="29171" y="12404"/>
                  </a:lnTo>
                  <a:lnTo>
                    <a:pt x="29107" y="12404"/>
                  </a:lnTo>
                  <a:lnTo>
                    <a:pt x="28978" y="12340"/>
                  </a:lnTo>
                  <a:lnTo>
                    <a:pt x="28978" y="12340"/>
                  </a:lnTo>
                  <a:lnTo>
                    <a:pt x="24399" y="10771"/>
                  </a:lnTo>
                  <a:lnTo>
                    <a:pt x="24356" y="11093"/>
                  </a:lnTo>
                  <a:lnTo>
                    <a:pt x="24356" y="11093"/>
                  </a:lnTo>
                  <a:lnTo>
                    <a:pt x="24334" y="11157"/>
                  </a:lnTo>
                  <a:lnTo>
                    <a:pt x="24291" y="11222"/>
                  </a:lnTo>
                  <a:lnTo>
                    <a:pt x="24227" y="11243"/>
                  </a:lnTo>
                  <a:lnTo>
                    <a:pt x="24162" y="11265"/>
                  </a:lnTo>
                  <a:lnTo>
                    <a:pt x="24162" y="11265"/>
                  </a:lnTo>
                  <a:lnTo>
                    <a:pt x="24098" y="11243"/>
                  </a:lnTo>
                  <a:lnTo>
                    <a:pt x="23646" y="11071"/>
                  </a:lnTo>
                  <a:lnTo>
                    <a:pt x="23646" y="11071"/>
                  </a:lnTo>
                  <a:lnTo>
                    <a:pt x="23603" y="11029"/>
                  </a:lnTo>
                  <a:lnTo>
                    <a:pt x="23560" y="10986"/>
                  </a:lnTo>
                  <a:lnTo>
                    <a:pt x="23539" y="10943"/>
                  </a:lnTo>
                  <a:lnTo>
                    <a:pt x="23539" y="10878"/>
                  </a:lnTo>
                  <a:lnTo>
                    <a:pt x="23582" y="10470"/>
                  </a:lnTo>
                  <a:lnTo>
                    <a:pt x="23582" y="10470"/>
                  </a:lnTo>
                  <a:lnTo>
                    <a:pt x="23259" y="10362"/>
                  </a:lnTo>
                  <a:lnTo>
                    <a:pt x="23216" y="10663"/>
                  </a:lnTo>
                  <a:lnTo>
                    <a:pt x="23216" y="10663"/>
                  </a:lnTo>
                  <a:lnTo>
                    <a:pt x="23195" y="10728"/>
                  </a:lnTo>
                  <a:lnTo>
                    <a:pt x="23152" y="10771"/>
                  </a:lnTo>
                  <a:lnTo>
                    <a:pt x="23087" y="10814"/>
                  </a:lnTo>
                  <a:lnTo>
                    <a:pt x="23023" y="10814"/>
                  </a:lnTo>
                  <a:lnTo>
                    <a:pt x="23023" y="10814"/>
                  </a:lnTo>
                  <a:lnTo>
                    <a:pt x="22958" y="10814"/>
                  </a:lnTo>
                  <a:lnTo>
                    <a:pt x="22507" y="10620"/>
                  </a:lnTo>
                  <a:lnTo>
                    <a:pt x="22507" y="10620"/>
                  </a:lnTo>
                  <a:lnTo>
                    <a:pt x="22464" y="10599"/>
                  </a:lnTo>
                  <a:lnTo>
                    <a:pt x="22421" y="10556"/>
                  </a:lnTo>
                  <a:lnTo>
                    <a:pt x="22400" y="10491"/>
                  </a:lnTo>
                  <a:lnTo>
                    <a:pt x="22400" y="10448"/>
                  </a:lnTo>
                  <a:lnTo>
                    <a:pt x="22443" y="10083"/>
                  </a:lnTo>
                  <a:lnTo>
                    <a:pt x="22443" y="10083"/>
                  </a:lnTo>
                  <a:lnTo>
                    <a:pt x="22120" y="9975"/>
                  </a:lnTo>
                  <a:lnTo>
                    <a:pt x="22077" y="10233"/>
                  </a:lnTo>
                  <a:lnTo>
                    <a:pt x="22077" y="10233"/>
                  </a:lnTo>
                  <a:lnTo>
                    <a:pt x="22056" y="10298"/>
                  </a:lnTo>
                  <a:lnTo>
                    <a:pt x="22013" y="10341"/>
                  </a:lnTo>
                  <a:lnTo>
                    <a:pt x="21948" y="10362"/>
                  </a:lnTo>
                  <a:lnTo>
                    <a:pt x="21884" y="10384"/>
                  </a:lnTo>
                  <a:lnTo>
                    <a:pt x="21884" y="10384"/>
                  </a:lnTo>
                  <a:lnTo>
                    <a:pt x="21819" y="10362"/>
                  </a:lnTo>
                  <a:lnTo>
                    <a:pt x="21368" y="10190"/>
                  </a:lnTo>
                  <a:lnTo>
                    <a:pt x="21368" y="10190"/>
                  </a:lnTo>
                  <a:lnTo>
                    <a:pt x="21325" y="10147"/>
                  </a:lnTo>
                  <a:lnTo>
                    <a:pt x="21282" y="10104"/>
                  </a:lnTo>
                  <a:lnTo>
                    <a:pt x="21260" y="10061"/>
                  </a:lnTo>
                  <a:lnTo>
                    <a:pt x="21260" y="9997"/>
                  </a:lnTo>
                  <a:lnTo>
                    <a:pt x="21303" y="9696"/>
                  </a:lnTo>
                  <a:lnTo>
                    <a:pt x="21303" y="9696"/>
                  </a:lnTo>
                  <a:lnTo>
                    <a:pt x="20981" y="9588"/>
                  </a:lnTo>
                  <a:lnTo>
                    <a:pt x="20938" y="9782"/>
                  </a:lnTo>
                  <a:lnTo>
                    <a:pt x="20938" y="9782"/>
                  </a:lnTo>
                  <a:lnTo>
                    <a:pt x="20916" y="9846"/>
                  </a:lnTo>
                  <a:lnTo>
                    <a:pt x="20873" y="9889"/>
                  </a:lnTo>
                  <a:lnTo>
                    <a:pt x="20809" y="9932"/>
                  </a:lnTo>
                  <a:lnTo>
                    <a:pt x="20744" y="9932"/>
                  </a:lnTo>
                  <a:lnTo>
                    <a:pt x="20744" y="9932"/>
                  </a:lnTo>
                  <a:lnTo>
                    <a:pt x="20680" y="9932"/>
                  </a:lnTo>
                  <a:lnTo>
                    <a:pt x="20228" y="9739"/>
                  </a:lnTo>
                  <a:lnTo>
                    <a:pt x="20228" y="9739"/>
                  </a:lnTo>
                  <a:lnTo>
                    <a:pt x="20185" y="9717"/>
                  </a:lnTo>
                  <a:lnTo>
                    <a:pt x="20142" y="9674"/>
                  </a:lnTo>
                  <a:lnTo>
                    <a:pt x="20121" y="9610"/>
                  </a:lnTo>
                  <a:lnTo>
                    <a:pt x="20121" y="9567"/>
                  </a:lnTo>
                  <a:lnTo>
                    <a:pt x="20164" y="9287"/>
                  </a:lnTo>
                  <a:lnTo>
                    <a:pt x="20164" y="9287"/>
                  </a:lnTo>
                  <a:lnTo>
                    <a:pt x="19841" y="9180"/>
                  </a:lnTo>
                  <a:lnTo>
                    <a:pt x="19798" y="9352"/>
                  </a:lnTo>
                  <a:lnTo>
                    <a:pt x="19798" y="9352"/>
                  </a:lnTo>
                  <a:lnTo>
                    <a:pt x="19777" y="9416"/>
                  </a:lnTo>
                  <a:lnTo>
                    <a:pt x="19734" y="9459"/>
                  </a:lnTo>
                  <a:lnTo>
                    <a:pt x="19669" y="9481"/>
                  </a:lnTo>
                  <a:lnTo>
                    <a:pt x="19605" y="9502"/>
                  </a:lnTo>
                  <a:lnTo>
                    <a:pt x="19605" y="9502"/>
                  </a:lnTo>
                  <a:lnTo>
                    <a:pt x="19540" y="9481"/>
                  </a:lnTo>
                  <a:lnTo>
                    <a:pt x="19089" y="9309"/>
                  </a:lnTo>
                  <a:lnTo>
                    <a:pt x="19089" y="9309"/>
                  </a:lnTo>
                  <a:lnTo>
                    <a:pt x="19046" y="9266"/>
                  </a:lnTo>
                  <a:lnTo>
                    <a:pt x="19003" y="9223"/>
                  </a:lnTo>
                  <a:lnTo>
                    <a:pt x="19003" y="9180"/>
                  </a:lnTo>
                  <a:lnTo>
                    <a:pt x="19003" y="9115"/>
                  </a:lnTo>
                  <a:lnTo>
                    <a:pt x="19025" y="8900"/>
                  </a:lnTo>
                  <a:lnTo>
                    <a:pt x="19025" y="8900"/>
                  </a:lnTo>
                  <a:lnTo>
                    <a:pt x="18681" y="8793"/>
                  </a:lnTo>
                  <a:lnTo>
                    <a:pt x="18659" y="8900"/>
                  </a:lnTo>
                  <a:lnTo>
                    <a:pt x="18659" y="8900"/>
                  </a:lnTo>
                  <a:lnTo>
                    <a:pt x="18638" y="8965"/>
                  </a:lnTo>
                  <a:lnTo>
                    <a:pt x="18595" y="9029"/>
                  </a:lnTo>
                  <a:lnTo>
                    <a:pt x="18552" y="9051"/>
                  </a:lnTo>
                  <a:lnTo>
                    <a:pt x="18466" y="9072"/>
                  </a:lnTo>
                  <a:lnTo>
                    <a:pt x="18466" y="9072"/>
                  </a:lnTo>
                  <a:lnTo>
                    <a:pt x="18401" y="9051"/>
                  </a:lnTo>
                  <a:lnTo>
                    <a:pt x="17971" y="8857"/>
                  </a:lnTo>
                  <a:lnTo>
                    <a:pt x="17971" y="8857"/>
                  </a:lnTo>
                  <a:lnTo>
                    <a:pt x="17907" y="8836"/>
                  </a:lnTo>
                  <a:lnTo>
                    <a:pt x="17885" y="8793"/>
                  </a:lnTo>
                  <a:lnTo>
                    <a:pt x="17864" y="8750"/>
                  </a:lnTo>
                  <a:lnTo>
                    <a:pt x="17864" y="8685"/>
                  </a:lnTo>
                  <a:lnTo>
                    <a:pt x="17885" y="8513"/>
                  </a:lnTo>
                  <a:lnTo>
                    <a:pt x="17885" y="8513"/>
                  </a:lnTo>
                  <a:lnTo>
                    <a:pt x="17541" y="8384"/>
                  </a:lnTo>
                  <a:lnTo>
                    <a:pt x="17520" y="8470"/>
                  </a:lnTo>
                  <a:lnTo>
                    <a:pt x="17520" y="8470"/>
                  </a:lnTo>
                  <a:lnTo>
                    <a:pt x="17498" y="8535"/>
                  </a:lnTo>
                  <a:lnTo>
                    <a:pt x="17455" y="8578"/>
                  </a:lnTo>
                  <a:lnTo>
                    <a:pt x="17412" y="8621"/>
                  </a:lnTo>
                  <a:lnTo>
                    <a:pt x="17348" y="8621"/>
                  </a:lnTo>
                  <a:lnTo>
                    <a:pt x="17348" y="8621"/>
                  </a:lnTo>
                  <a:lnTo>
                    <a:pt x="17262" y="8599"/>
                  </a:lnTo>
                  <a:lnTo>
                    <a:pt x="16832" y="8427"/>
                  </a:lnTo>
                  <a:lnTo>
                    <a:pt x="16832" y="8427"/>
                  </a:lnTo>
                  <a:lnTo>
                    <a:pt x="16767" y="8406"/>
                  </a:lnTo>
                  <a:lnTo>
                    <a:pt x="16746" y="8363"/>
                  </a:lnTo>
                  <a:lnTo>
                    <a:pt x="16724" y="8298"/>
                  </a:lnTo>
                  <a:lnTo>
                    <a:pt x="16724" y="8234"/>
                  </a:lnTo>
                  <a:lnTo>
                    <a:pt x="16724" y="8105"/>
                  </a:lnTo>
                  <a:lnTo>
                    <a:pt x="16724" y="8105"/>
                  </a:lnTo>
                  <a:lnTo>
                    <a:pt x="16402" y="7997"/>
                  </a:lnTo>
                  <a:lnTo>
                    <a:pt x="16402" y="8019"/>
                  </a:lnTo>
                  <a:lnTo>
                    <a:pt x="16402" y="8019"/>
                  </a:lnTo>
                  <a:lnTo>
                    <a:pt x="16359" y="8083"/>
                  </a:lnTo>
                  <a:lnTo>
                    <a:pt x="16316" y="8148"/>
                  </a:lnTo>
                  <a:lnTo>
                    <a:pt x="16273" y="8169"/>
                  </a:lnTo>
                  <a:lnTo>
                    <a:pt x="16208" y="8191"/>
                  </a:lnTo>
                  <a:lnTo>
                    <a:pt x="16208" y="8191"/>
                  </a:lnTo>
                  <a:lnTo>
                    <a:pt x="16123" y="8169"/>
                  </a:lnTo>
                  <a:lnTo>
                    <a:pt x="15693" y="7997"/>
                  </a:lnTo>
                  <a:lnTo>
                    <a:pt x="15693" y="7997"/>
                  </a:lnTo>
                  <a:lnTo>
                    <a:pt x="15628" y="7954"/>
                  </a:lnTo>
                  <a:lnTo>
                    <a:pt x="15607" y="7911"/>
                  </a:lnTo>
                  <a:lnTo>
                    <a:pt x="15585" y="7868"/>
                  </a:lnTo>
                  <a:lnTo>
                    <a:pt x="15585" y="7804"/>
                  </a:lnTo>
                  <a:lnTo>
                    <a:pt x="15585" y="7718"/>
                  </a:lnTo>
                  <a:lnTo>
                    <a:pt x="15585" y="7718"/>
                  </a:lnTo>
                  <a:lnTo>
                    <a:pt x="15263" y="7611"/>
                  </a:lnTo>
                  <a:lnTo>
                    <a:pt x="15263" y="7611"/>
                  </a:lnTo>
                  <a:lnTo>
                    <a:pt x="15220" y="7654"/>
                  </a:lnTo>
                  <a:lnTo>
                    <a:pt x="15177" y="7697"/>
                  </a:lnTo>
                  <a:lnTo>
                    <a:pt x="15134" y="7740"/>
                  </a:lnTo>
                  <a:lnTo>
                    <a:pt x="15069" y="7740"/>
                  </a:lnTo>
                  <a:lnTo>
                    <a:pt x="15069" y="7740"/>
                  </a:lnTo>
                  <a:lnTo>
                    <a:pt x="14983" y="7740"/>
                  </a:lnTo>
                  <a:lnTo>
                    <a:pt x="14553" y="7546"/>
                  </a:lnTo>
                  <a:lnTo>
                    <a:pt x="14553" y="7546"/>
                  </a:lnTo>
                  <a:lnTo>
                    <a:pt x="14510" y="7525"/>
                  </a:lnTo>
                  <a:lnTo>
                    <a:pt x="14467" y="7482"/>
                  </a:lnTo>
                  <a:lnTo>
                    <a:pt x="14446" y="7417"/>
                  </a:lnTo>
                  <a:lnTo>
                    <a:pt x="14446" y="7374"/>
                  </a:lnTo>
                  <a:lnTo>
                    <a:pt x="14446" y="7331"/>
                  </a:lnTo>
                  <a:lnTo>
                    <a:pt x="14446" y="7331"/>
                  </a:lnTo>
                  <a:lnTo>
                    <a:pt x="14102" y="7202"/>
                  </a:lnTo>
                  <a:lnTo>
                    <a:pt x="14102" y="7202"/>
                  </a:lnTo>
                  <a:lnTo>
                    <a:pt x="14080" y="7245"/>
                  </a:lnTo>
                  <a:lnTo>
                    <a:pt x="14037" y="7288"/>
                  </a:lnTo>
                  <a:lnTo>
                    <a:pt x="13973" y="7288"/>
                  </a:lnTo>
                  <a:lnTo>
                    <a:pt x="13930" y="7310"/>
                  </a:lnTo>
                  <a:lnTo>
                    <a:pt x="13930" y="7310"/>
                  </a:lnTo>
                  <a:lnTo>
                    <a:pt x="13865" y="7288"/>
                  </a:lnTo>
                  <a:lnTo>
                    <a:pt x="13414" y="7116"/>
                  </a:lnTo>
                  <a:lnTo>
                    <a:pt x="13414" y="7116"/>
                  </a:lnTo>
                  <a:lnTo>
                    <a:pt x="13371" y="7073"/>
                  </a:lnTo>
                  <a:lnTo>
                    <a:pt x="13328" y="7030"/>
                  </a:lnTo>
                  <a:lnTo>
                    <a:pt x="13306" y="6987"/>
                  </a:lnTo>
                  <a:lnTo>
                    <a:pt x="13306" y="6923"/>
                  </a:lnTo>
                  <a:lnTo>
                    <a:pt x="13306" y="6923"/>
                  </a:lnTo>
                  <a:lnTo>
                    <a:pt x="12941" y="6794"/>
                  </a:lnTo>
                  <a:lnTo>
                    <a:pt x="12941" y="6794"/>
                  </a:lnTo>
                  <a:lnTo>
                    <a:pt x="12877" y="6858"/>
                  </a:lnTo>
                  <a:lnTo>
                    <a:pt x="12791" y="6858"/>
                  </a:lnTo>
                  <a:lnTo>
                    <a:pt x="12791" y="6858"/>
                  </a:lnTo>
                  <a:lnTo>
                    <a:pt x="12726" y="6858"/>
                  </a:lnTo>
                  <a:lnTo>
                    <a:pt x="12275" y="6665"/>
                  </a:lnTo>
                  <a:lnTo>
                    <a:pt x="12275" y="6665"/>
                  </a:lnTo>
                  <a:lnTo>
                    <a:pt x="12210" y="6622"/>
                  </a:lnTo>
                  <a:lnTo>
                    <a:pt x="12167" y="6536"/>
                  </a:lnTo>
                  <a:lnTo>
                    <a:pt x="12167" y="6536"/>
                  </a:lnTo>
                  <a:lnTo>
                    <a:pt x="11759" y="6385"/>
                  </a:lnTo>
                  <a:lnTo>
                    <a:pt x="11759" y="6385"/>
                  </a:lnTo>
                  <a:lnTo>
                    <a:pt x="11716" y="6428"/>
                  </a:lnTo>
                  <a:lnTo>
                    <a:pt x="11651" y="6428"/>
                  </a:lnTo>
                  <a:lnTo>
                    <a:pt x="11651" y="6428"/>
                  </a:lnTo>
                  <a:lnTo>
                    <a:pt x="11587" y="6407"/>
                  </a:lnTo>
                  <a:lnTo>
                    <a:pt x="11135" y="6235"/>
                  </a:lnTo>
                  <a:lnTo>
                    <a:pt x="11135" y="6235"/>
                  </a:lnTo>
                  <a:lnTo>
                    <a:pt x="11092" y="6192"/>
                  </a:lnTo>
                  <a:lnTo>
                    <a:pt x="11049" y="6149"/>
                  </a:lnTo>
                  <a:lnTo>
                    <a:pt x="11049" y="6149"/>
                  </a:lnTo>
                  <a:lnTo>
                    <a:pt x="10576" y="5977"/>
                  </a:lnTo>
                  <a:lnTo>
                    <a:pt x="10576" y="5977"/>
                  </a:lnTo>
                  <a:lnTo>
                    <a:pt x="10512" y="5998"/>
                  </a:lnTo>
                  <a:lnTo>
                    <a:pt x="10512" y="5998"/>
                  </a:lnTo>
                  <a:lnTo>
                    <a:pt x="10447" y="5977"/>
                  </a:lnTo>
                  <a:lnTo>
                    <a:pt x="9996" y="5783"/>
                  </a:lnTo>
                  <a:lnTo>
                    <a:pt x="9996" y="5783"/>
                  </a:lnTo>
                  <a:lnTo>
                    <a:pt x="9953" y="5762"/>
                  </a:lnTo>
                  <a:lnTo>
                    <a:pt x="9953" y="5762"/>
                  </a:lnTo>
                  <a:lnTo>
                    <a:pt x="8706" y="5332"/>
                  </a:lnTo>
                  <a:lnTo>
                    <a:pt x="8556" y="6127"/>
                  </a:lnTo>
                  <a:lnTo>
                    <a:pt x="8556" y="6127"/>
                  </a:lnTo>
                  <a:lnTo>
                    <a:pt x="8513" y="6256"/>
                  </a:lnTo>
                  <a:lnTo>
                    <a:pt x="8427" y="6364"/>
                  </a:lnTo>
                  <a:lnTo>
                    <a:pt x="8319" y="6407"/>
                  </a:lnTo>
                  <a:lnTo>
                    <a:pt x="8190" y="6428"/>
                  </a:lnTo>
                  <a:lnTo>
                    <a:pt x="8190" y="6428"/>
                  </a:lnTo>
                  <a:lnTo>
                    <a:pt x="8126" y="6428"/>
                  </a:lnTo>
                  <a:lnTo>
                    <a:pt x="8040" y="6407"/>
                  </a:lnTo>
                  <a:lnTo>
                    <a:pt x="7158" y="5998"/>
                  </a:lnTo>
                  <a:lnTo>
                    <a:pt x="7158" y="5998"/>
                  </a:lnTo>
                  <a:lnTo>
                    <a:pt x="7072" y="5934"/>
                  </a:lnTo>
                  <a:lnTo>
                    <a:pt x="7008" y="5826"/>
                  </a:lnTo>
                  <a:lnTo>
                    <a:pt x="6965" y="5719"/>
                  </a:lnTo>
                  <a:lnTo>
                    <a:pt x="6965" y="5590"/>
                  </a:lnTo>
                  <a:lnTo>
                    <a:pt x="7094" y="4773"/>
                  </a:lnTo>
                  <a:lnTo>
                    <a:pt x="7094" y="4773"/>
                  </a:lnTo>
                  <a:lnTo>
                    <a:pt x="5310" y="4150"/>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3"/>
            <p:cNvSpPr/>
            <p:nvPr/>
          </p:nvSpPr>
          <p:spPr>
            <a:xfrm>
              <a:off x="5628875" y="-1195775"/>
              <a:ext cx="43575" cy="41425"/>
            </a:xfrm>
            <a:custGeom>
              <a:avLst/>
              <a:gdLst/>
              <a:ahLst/>
              <a:cxnLst/>
              <a:rect l="l" t="t" r="r" b="b"/>
              <a:pathLst>
                <a:path w="1743" h="1657" extrusionOk="0">
                  <a:moveTo>
                    <a:pt x="130" y="1"/>
                  </a:moveTo>
                  <a:lnTo>
                    <a:pt x="1" y="818"/>
                  </a:lnTo>
                  <a:lnTo>
                    <a:pt x="1" y="947"/>
                  </a:lnTo>
                  <a:lnTo>
                    <a:pt x="44" y="1054"/>
                  </a:lnTo>
                  <a:lnTo>
                    <a:pt x="108" y="1162"/>
                  </a:lnTo>
                  <a:lnTo>
                    <a:pt x="194" y="1226"/>
                  </a:lnTo>
                  <a:lnTo>
                    <a:pt x="1076" y="1635"/>
                  </a:lnTo>
                  <a:lnTo>
                    <a:pt x="1162" y="1656"/>
                  </a:lnTo>
                  <a:lnTo>
                    <a:pt x="1226" y="1656"/>
                  </a:lnTo>
                  <a:lnTo>
                    <a:pt x="1355" y="1635"/>
                  </a:lnTo>
                  <a:lnTo>
                    <a:pt x="1463" y="1592"/>
                  </a:lnTo>
                  <a:lnTo>
                    <a:pt x="1549" y="1484"/>
                  </a:lnTo>
                  <a:lnTo>
                    <a:pt x="1592" y="1355"/>
                  </a:lnTo>
                  <a:lnTo>
                    <a:pt x="1742" y="560"/>
                  </a:lnTo>
                  <a:lnTo>
                    <a:pt x="1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3"/>
            <p:cNvSpPr/>
            <p:nvPr/>
          </p:nvSpPr>
          <p:spPr>
            <a:xfrm>
              <a:off x="5628875" y="-1195775"/>
              <a:ext cx="43575" cy="41425"/>
            </a:xfrm>
            <a:custGeom>
              <a:avLst/>
              <a:gdLst/>
              <a:ahLst/>
              <a:cxnLst/>
              <a:rect l="l" t="t" r="r" b="b"/>
              <a:pathLst>
                <a:path w="1743" h="1657" fill="none" extrusionOk="0">
                  <a:moveTo>
                    <a:pt x="130" y="1"/>
                  </a:moveTo>
                  <a:lnTo>
                    <a:pt x="1" y="818"/>
                  </a:lnTo>
                  <a:lnTo>
                    <a:pt x="1" y="818"/>
                  </a:lnTo>
                  <a:lnTo>
                    <a:pt x="1" y="947"/>
                  </a:lnTo>
                  <a:lnTo>
                    <a:pt x="44" y="1054"/>
                  </a:lnTo>
                  <a:lnTo>
                    <a:pt x="108" y="1162"/>
                  </a:lnTo>
                  <a:lnTo>
                    <a:pt x="194" y="1226"/>
                  </a:lnTo>
                  <a:lnTo>
                    <a:pt x="1076" y="1635"/>
                  </a:lnTo>
                  <a:lnTo>
                    <a:pt x="1076" y="1635"/>
                  </a:lnTo>
                  <a:lnTo>
                    <a:pt x="1162" y="1656"/>
                  </a:lnTo>
                  <a:lnTo>
                    <a:pt x="1226" y="1656"/>
                  </a:lnTo>
                  <a:lnTo>
                    <a:pt x="1226" y="1656"/>
                  </a:lnTo>
                  <a:lnTo>
                    <a:pt x="1355" y="1635"/>
                  </a:lnTo>
                  <a:lnTo>
                    <a:pt x="1463" y="1592"/>
                  </a:lnTo>
                  <a:lnTo>
                    <a:pt x="1549" y="1484"/>
                  </a:lnTo>
                  <a:lnTo>
                    <a:pt x="1592" y="1355"/>
                  </a:lnTo>
                  <a:lnTo>
                    <a:pt x="1742" y="560"/>
                  </a:lnTo>
                  <a:lnTo>
                    <a:pt x="1742" y="560"/>
                  </a:lnTo>
                  <a:lnTo>
                    <a:pt x="130"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3"/>
            <p:cNvSpPr/>
            <p:nvPr/>
          </p:nvSpPr>
          <p:spPr>
            <a:xfrm>
              <a:off x="5703575" y="-1171050"/>
              <a:ext cx="15625" cy="5950"/>
            </a:xfrm>
            <a:custGeom>
              <a:avLst/>
              <a:gdLst/>
              <a:ahLst/>
              <a:cxnLst/>
              <a:rect l="l" t="t" r="r" b="b"/>
              <a:pathLst>
                <a:path w="625" h="238" extrusionOk="0">
                  <a:moveTo>
                    <a:pt x="1" y="1"/>
                  </a:moveTo>
                  <a:lnTo>
                    <a:pt x="44" y="22"/>
                  </a:lnTo>
                  <a:lnTo>
                    <a:pt x="495" y="216"/>
                  </a:lnTo>
                  <a:lnTo>
                    <a:pt x="560" y="237"/>
                  </a:lnTo>
                  <a:lnTo>
                    <a:pt x="624" y="21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3"/>
            <p:cNvSpPr/>
            <p:nvPr/>
          </p:nvSpPr>
          <p:spPr>
            <a:xfrm>
              <a:off x="5703575" y="-1171050"/>
              <a:ext cx="15625" cy="5950"/>
            </a:xfrm>
            <a:custGeom>
              <a:avLst/>
              <a:gdLst/>
              <a:ahLst/>
              <a:cxnLst/>
              <a:rect l="l" t="t" r="r" b="b"/>
              <a:pathLst>
                <a:path w="625" h="238" fill="none" extrusionOk="0">
                  <a:moveTo>
                    <a:pt x="1" y="1"/>
                  </a:moveTo>
                  <a:lnTo>
                    <a:pt x="1" y="1"/>
                  </a:lnTo>
                  <a:lnTo>
                    <a:pt x="44" y="22"/>
                  </a:lnTo>
                  <a:lnTo>
                    <a:pt x="495" y="216"/>
                  </a:lnTo>
                  <a:lnTo>
                    <a:pt x="495" y="216"/>
                  </a:lnTo>
                  <a:lnTo>
                    <a:pt x="560" y="237"/>
                  </a:lnTo>
                  <a:lnTo>
                    <a:pt x="560" y="237"/>
                  </a:lnTo>
                  <a:lnTo>
                    <a:pt x="624" y="216"/>
                  </a:lnTo>
                  <a:lnTo>
                    <a:pt x="624" y="216"/>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3"/>
            <p:cNvSpPr/>
            <p:nvPr/>
          </p:nvSpPr>
          <p:spPr>
            <a:xfrm>
              <a:off x="5731000" y="-1161375"/>
              <a:ext cx="17750" cy="7025"/>
            </a:xfrm>
            <a:custGeom>
              <a:avLst/>
              <a:gdLst/>
              <a:ahLst/>
              <a:cxnLst/>
              <a:rect l="l" t="t" r="r" b="b"/>
              <a:pathLst>
                <a:path w="710" h="281" extrusionOk="0">
                  <a:moveTo>
                    <a:pt x="0" y="1"/>
                  </a:moveTo>
                  <a:lnTo>
                    <a:pt x="43" y="44"/>
                  </a:lnTo>
                  <a:lnTo>
                    <a:pt x="86" y="87"/>
                  </a:lnTo>
                  <a:lnTo>
                    <a:pt x="538" y="259"/>
                  </a:lnTo>
                  <a:lnTo>
                    <a:pt x="602" y="280"/>
                  </a:lnTo>
                  <a:lnTo>
                    <a:pt x="667" y="280"/>
                  </a:lnTo>
                  <a:lnTo>
                    <a:pt x="710" y="23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3"/>
            <p:cNvSpPr/>
            <p:nvPr/>
          </p:nvSpPr>
          <p:spPr>
            <a:xfrm>
              <a:off x="5731000" y="-1161375"/>
              <a:ext cx="17750" cy="7025"/>
            </a:xfrm>
            <a:custGeom>
              <a:avLst/>
              <a:gdLst/>
              <a:ahLst/>
              <a:cxnLst/>
              <a:rect l="l" t="t" r="r" b="b"/>
              <a:pathLst>
                <a:path w="710" h="281" fill="none" extrusionOk="0">
                  <a:moveTo>
                    <a:pt x="0" y="1"/>
                  </a:moveTo>
                  <a:lnTo>
                    <a:pt x="0" y="1"/>
                  </a:lnTo>
                  <a:lnTo>
                    <a:pt x="43" y="44"/>
                  </a:lnTo>
                  <a:lnTo>
                    <a:pt x="86" y="87"/>
                  </a:lnTo>
                  <a:lnTo>
                    <a:pt x="538" y="259"/>
                  </a:lnTo>
                  <a:lnTo>
                    <a:pt x="538" y="259"/>
                  </a:lnTo>
                  <a:lnTo>
                    <a:pt x="602" y="280"/>
                  </a:lnTo>
                  <a:lnTo>
                    <a:pt x="602" y="280"/>
                  </a:lnTo>
                  <a:lnTo>
                    <a:pt x="667" y="280"/>
                  </a:lnTo>
                  <a:lnTo>
                    <a:pt x="710" y="237"/>
                  </a:lnTo>
                  <a:lnTo>
                    <a:pt x="710" y="237"/>
                  </a:lnTo>
                  <a:lnTo>
                    <a:pt x="0"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3"/>
            <p:cNvSpPr/>
            <p:nvPr/>
          </p:nvSpPr>
          <p:spPr>
            <a:xfrm>
              <a:off x="5758950" y="-1151700"/>
              <a:ext cx="19350" cy="8100"/>
            </a:xfrm>
            <a:custGeom>
              <a:avLst/>
              <a:gdLst/>
              <a:ahLst/>
              <a:cxnLst/>
              <a:rect l="l" t="t" r="r" b="b"/>
              <a:pathLst>
                <a:path w="774" h="324" extrusionOk="0">
                  <a:moveTo>
                    <a:pt x="0" y="1"/>
                  </a:moveTo>
                  <a:lnTo>
                    <a:pt x="43" y="87"/>
                  </a:lnTo>
                  <a:lnTo>
                    <a:pt x="108" y="130"/>
                  </a:lnTo>
                  <a:lnTo>
                    <a:pt x="559" y="323"/>
                  </a:lnTo>
                  <a:lnTo>
                    <a:pt x="710" y="323"/>
                  </a:lnTo>
                  <a:lnTo>
                    <a:pt x="774" y="25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3"/>
            <p:cNvSpPr/>
            <p:nvPr/>
          </p:nvSpPr>
          <p:spPr>
            <a:xfrm>
              <a:off x="5758950" y="-1151700"/>
              <a:ext cx="19350" cy="8100"/>
            </a:xfrm>
            <a:custGeom>
              <a:avLst/>
              <a:gdLst/>
              <a:ahLst/>
              <a:cxnLst/>
              <a:rect l="l" t="t" r="r" b="b"/>
              <a:pathLst>
                <a:path w="774" h="324" fill="none" extrusionOk="0">
                  <a:moveTo>
                    <a:pt x="0" y="1"/>
                  </a:moveTo>
                  <a:lnTo>
                    <a:pt x="0" y="1"/>
                  </a:lnTo>
                  <a:lnTo>
                    <a:pt x="43" y="87"/>
                  </a:lnTo>
                  <a:lnTo>
                    <a:pt x="108" y="130"/>
                  </a:lnTo>
                  <a:lnTo>
                    <a:pt x="559" y="323"/>
                  </a:lnTo>
                  <a:lnTo>
                    <a:pt x="559" y="323"/>
                  </a:lnTo>
                  <a:lnTo>
                    <a:pt x="624" y="323"/>
                  </a:lnTo>
                  <a:lnTo>
                    <a:pt x="624" y="323"/>
                  </a:lnTo>
                  <a:lnTo>
                    <a:pt x="710" y="323"/>
                  </a:lnTo>
                  <a:lnTo>
                    <a:pt x="774" y="259"/>
                  </a:lnTo>
                  <a:lnTo>
                    <a:pt x="774" y="259"/>
                  </a:lnTo>
                  <a:lnTo>
                    <a:pt x="0"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3"/>
            <p:cNvSpPr/>
            <p:nvPr/>
          </p:nvSpPr>
          <p:spPr>
            <a:xfrm>
              <a:off x="5787425" y="-1142025"/>
              <a:ext cx="19900" cy="9700"/>
            </a:xfrm>
            <a:custGeom>
              <a:avLst/>
              <a:gdLst/>
              <a:ahLst/>
              <a:cxnLst/>
              <a:rect l="l" t="t" r="r" b="b"/>
              <a:pathLst>
                <a:path w="796" h="388" extrusionOk="0">
                  <a:moveTo>
                    <a:pt x="0" y="1"/>
                  </a:moveTo>
                  <a:lnTo>
                    <a:pt x="0" y="65"/>
                  </a:lnTo>
                  <a:lnTo>
                    <a:pt x="22" y="108"/>
                  </a:lnTo>
                  <a:lnTo>
                    <a:pt x="65" y="151"/>
                  </a:lnTo>
                  <a:lnTo>
                    <a:pt x="108" y="194"/>
                  </a:lnTo>
                  <a:lnTo>
                    <a:pt x="559" y="366"/>
                  </a:lnTo>
                  <a:lnTo>
                    <a:pt x="624" y="388"/>
                  </a:lnTo>
                  <a:lnTo>
                    <a:pt x="667" y="366"/>
                  </a:lnTo>
                  <a:lnTo>
                    <a:pt x="731" y="366"/>
                  </a:lnTo>
                  <a:lnTo>
                    <a:pt x="774" y="323"/>
                  </a:lnTo>
                  <a:lnTo>
                    <a:pt x="796" y="28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3"/>
            <p:cNvSpPr/>
            <p:nvPr/>
          </p:nvSpPr>
          <p:spPr>
            <a:xfrm>
              <a:off x="5787425" y="-1142025"/>
              <a:ext cx="19900" cy="9700"/>
            </a:xfrm>
            <a:custGeom>
              <a:avLst/>
              <a:gdLst/>
              <a:ahLst/>
              <a:cxnLst/>
              <a:rect l="l" t="t" r="r" b="b"/>
              <a:pathLst>
                <a:path w="796" h="388" fill="none" extrusionOk="0">
                  <a:moveTo>
                    <a:pt x="0" y="1"/>
                  </a:moveTo>
                  <a:lnTo>
                    <a:pt x="0" y="1"/>
                  </a:lnTo>
                  <a:lnTo>
                    <a:pt x="0" y="65"/>
                  </a:lnTo>
                  <a:lnTo>
                    <a:pt x="22" y="108"/>
                  </a:lnTo>
                  <a:lnTo>
                    <a:pt x="65" y="151"/>
                  </a:lnTo>
                  <a:lnTo>
                    <a:pt x="108" y="194"/>
                  </a:lnTo>
                  <a:lnTo>
                    <a:pt x="559" y="366"/>
                  </a:lnTo>
                  <a:lnTo>
                    <a:pt x="559" y="366"/>
                  </a:lnTo>
                  <a:lnTo>
                    <a:pt x="624" y="388"/>
                  </a:lnTo>
                  <a:lnTo>
                    <a:pt x="624" y="388"/>
                  </a:lnTo>
                  <a:lnTo>
                    <a:pt x="667" y="366"/>
                  </a:lnTo>
                  <a:lnTo>
                    <a:pt x="731" y="366"/>
                  </a:lnTo>
                  <a:lnTo>
                    <a:pt x="774" y="323"/>
                  </a:lnTo>
                  <a:lnTo>
                    <a:pt x="796" y="280"/>
                  </a:lnTo>
                  <a:lnTo>
                    <a:pt x="796" y="280"/>
                  </a:lnTo>
                  <a:lnTo>
                    <a:pt x="0"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3"/>
            <p:cNvSpPr/>
            <p:nvPr/>
          </p:nvSpPr>
          <p:spPr>
            <a:xfrm>
              <a:off x="5815900" y="-1131800"/>
              <a:ext cx="20450" cy="10225"/>
            </a:xfrm>
            <a:custGeom>
              <a:avLst/>
              <a:gdLst/>
              <a:ahLst/>
              <a:cxnLst/>
              <a:rect l="l" t="t" r="r" b="b"/>
              <a:pathLst>
                <a:path w="818" h="409" extrusionOk="0">
                  <a:moveTo>
                    <a:pt x="1" y="0"/>
                  </a:moveTo>
                  <a:lnTo>
                    <a:pt x="1" y="43"/>
                  </a:lnTo>
                  <a:lnTo>
                    <a:pt x="1" y="86"/>
                  </a:lnTo>
                  <a:lnTo>
                    <a:pt x="22" y="151"/>
                  </a:lnTo>
                  <a:lnTo>
                    <a:pt x="65" y="194"/>
                  </a:lnTo>
                  <a:lnTo>
                    <a:pt x="108" y="215"/>
                  </a:lnTo>
                  <a:lnTo>
                    <a:pt x="538" y="409"/>
                  </a:lnTo>
                  <a:lnTo>
                    <a:pt x="689" y="409"/>
                  </a:lnTo>
                  <a:lnTo>
                    <a:pt x="732" y="366"/>
                  </a:lnTo>
                  <a:lnTo>
                    <a:pt x="775" y="323"/>
                  </a:lnTo>
                  <a:lnTo>
                    <a:pt x="818" y="28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3"/>
            <p:cNvSpPr/>
            <p:nvPr/>
          </p:nvSpPr>
          <p:spPr>
            <a:xfrm>
              <a:off x="5815900" y="-1131800"/>
              <a:ext cx="20450" cy="10225"/>
            </a:xfrm>
            <a:custGeom>
              <a:avLst/>
              <a:gdLst/>
              <a:ahLst/>
              <a:cxnLst/>
              <a:rect l="l" t="t" r="r" b="b"/>
              <a:pathLst>
                <a:path w="818" h="409" fill="none" extrusionOk="0">
                  <a:moveTo>
                    <a:pt x="1" y="0"/>
                  </a:moveTo>
                  <a:lnTo>
                    <a:pt x="1" y="43"/>
                  </a:lnTo>
                  <a:lnTo>
                    <a:pt x="1" y="43"/>
                  </a:lnTo>
                  <a:lnTo>
                    <a:pt x="1" y="86"/>
                  </a:lnTo>
                  <a:lnTo>
                    <a:pt x="22" y="151"/>
                  </a:lnTo>
                  <a:lnTo>
                    <a:pt x="65" y="194"/>
                  </a:lnTo>
                  <a:lnTo>
                    <a:pt x="108" y="215"/>
                  </a:lnTo>
                  <a:lnTo>
                    <a:pt x="538" y="409"/>
                  </a:lnTo>
                  <a:lnTo>
                    <a:pt x="538" y="409"/>
                  </a:lnTo>
                  <a:lnTo>
                    <a:pt x="624" y="409"/>
                  </a:lnTo>
                  <a:lnTo>
                    <a:pt x="624" y="409"/>
                  </a:lnTo>
                  <a:lnTo>
                    <a:pt x="689" y="409"/>
                  </a:lnTo>
                  <a:lnTo>
                    <a:pt x="732" y="366"/>
                  </a:lnTo>
                  <a:lnTo>
                    <a:pt x="775" y="323"/>
                  </a:lnTo>
                  <a:lnTo>
                    <a:pt x="818" y="280"/>
                  </a:lnTo>
                  <a:lnTo>
                    <a:pt x="818" y="280"/>
                  </a:lnTo>
                  <a:lnTo>
                    <a:pt x="1"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3"/>
            <p:cNvSpPr/>
            <p:nvPr/>
          </p:nvSpPr>
          <p:spPr>
            <a:xfrm>
              <a:off x="5844400" y="-1122125"/>
              <a:ext cx="20425" cy="11825"/>
            </a:xfrm>
            <a:custGeom>
              <a:avLst/>
              <a:gdLst/>
              <a:ahLst/>
              <a:cxnLst/>
              <a:rect l="l" t="t" r="r" b="b"/>
              <a:pathLst>
                <a:path w="817" h="473" extrusionOk="0">
                  <a:moveTo>
                    <a:pt x="0" y="0"/>
                  </a:moveTo>
                  <a:lnTo>
                    <a:pt x="0" y="86"/>
                  </a:lnTo>
                  <a:lnTo>
                    <a:pt x="0" y="150"/>
                  </a:lnTo>
                  <a:lnTo>
                    <a:pt x="22" y="193"/>
                  </a:lnTo>
                  <a:lnTo>
                    <a:pt x="43" y="236"/>
                  </a:lnTo>
                  <a:lnTo>
                    <a:pt x="108" y="279"/>
                  </a:lnTo>
                  <a:lnTo>
                    <a:pt x="538" y="451"/>
                  </a:lnTo>
                  <a:lnTo>
                    <a:pt x="623" y="473"/>
                  </a:lnTo>
                  <a:lnTo>
                    <a:pt x="688" y="451"/>
                  </a:lnTo>
                  <a:lnTo>
                    <a:pt x="731" y="430"/>
                  </a:lnTo>
                  <a:lnTo>
                    <a:pt x="774" y="365"/>
                  </a:lnTo>
                  <a:lnTo>
                    <a:pt x="817" y="301"/>
                  </a:lnTo>
                  <a:lnTo>
                    <a:pt x="817" y="27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3"/>
            <p:cNvSpPr/>
            <p:nvPr/>
          </p:nvSpPr>
          <p:spPr>
            <a:xfrm>
              <a:off x="5844400" y="-1122125"/>
              <a:ext cx="20425" cy="11825"/>
            </a:xfrm>
            <a:custGeom>
              <a:avLst/>
              <a:gdLst/>
              <a:ahLst/>
              <a:cxnLst/>
              <a:rect l="l" t="t" r="r" b="b"/>
              <a:pathLst>
                <a:path w="817" h="473" fill="none" extrusionOk="0">
                  <a:moveTo>
                    <a:pt x="0" y="0"/>
                  </a:moveTo>
                  <a:lnTo>
                    <a:pt x="0" y="86"/>
                  </a:lnTo>
                  <a:lnTo>
                    <a:pt x="0" y="86"/>
                  </a:lnTo>
                  <a:lnTo>
                    <a:pt x="0" y="150"/>
                  </a:lnTo>
                  <a:lnTo>
                    <a:pt x="22" y="193"/>
                  </a:lnTo>
                  <a:lnTo>
                    <a:pt x="43" y="236"/>
                  </a:lnTo>
                  <a:lnTo>
                    <a:pt x="108" y="279"/>
                  </a:lnTo>
                  <a:lnTo>
                    <a:pt x="538" y="451"/>
                  </a:lnTo>
                  <a:lnTo>
                    <a:pt x="538" y="451"/>
                  </a:lnTo>
                  <a:lnTo>
                    <a:pt x="623" y="473"/>
                  </a:lnTo>
                  <a:lnTo>
                    <a:pt x="623" y="473"/>
                  </a:lnTo>
                  <a:lnTo>
                    <a:pt x="688" y="451"/>
                  </a:lnTo>
                  <a:lnTo>
                    <a:pt x="731" y="430"/>
                  </a:lnTo>
                  <a:lnTo>
                    <a:pt x="774" y="365"/>
                  </a:lnTo>
                  <a:lnTo>
                    <a:pt x="817" y="301"/>
                  </a:lnTo>
                  <a:lnTo>
                    <a:pt x="817" y="279"/>
                  </a:lnTo>
                  <a:lnTo>
                    <a:pt x="817" y="279"/>
                  </a:lnTo>
                  <a:lnTo>
                    <a:pt x="0"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3"/>
            <p:cNvSpPr/>
            <p:nvPr/>
          </p:nvSpPr>
          <p:spPr>
            <a:xfrm>
              <a:off x="5872875" y="-1112475"/>
              <a:ext cx="20450" cy="12925"/>
            </a:xfrm>
            <a:custGeom>
              <a:avLst/>
              <a:gdLst/>
              <a:ahLst/>
              <a:cxnLst/>
              <a:rect l="l" t="t" r="r" b="b"/>
              <a:pathLst>
                <a:path w="818" h="517" extrusionOk="0">
                  <a:moveTo>
                    <a:pt x="0" y="1"/>
                  </a:moveTo>
                  <a:lnTo>
                    <a:pt x="0" y="130"/>
                  </a:lnTo>
                  <a:lnTo>
                    <a:pt x="0" y="194"/>
                  </a:lnTo>
                  <a:lnTo>
                    <a:pt x="22" y="259"/>
                  </a:lnTo>
                  <a:lnTo>
                    <a:pt x="43" y="302"/>
                  </a:lnTo>
                  <a:lnTo>
                    <a:pt x="108" y="323"/>
                  </a:lnTo>
                  <a:lnTo>
                    <a:pt x="538" y="495"/>
                  </a:lnTo>
                  <a:lnTo>
                    <a:pt x="624" y="517"/>
                  </a:lnTo>
                  <a:lnTo>
                    <a:pt x="688" y="517"/>
                  </a:lnTo>
                  <a:lnTo>
                    <a:pt x="731" y="474"/>
                  </a:lnTo>
                  <a:lnTo>
                    <a:pt x="774" y="431"/>
                  </a:lnTo>
                  <a:lnTo>
                    <a:pt x="796" y="366"/>
                  </a:lnTo>
                  <a:lnTo>
                    <a:pt x="817" y="28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3"/>
            <p:cNvSpPr/>
            <p:nvPr/>
          </p:nvSpPr>
          <p:spPr>
            <a:xfrm>
              <a:off x="5872875" y="-1112475"/>
              <a:ext cx="20450" cy="12925"/>
            </a:xfrm>
            <a:custGeom>
              <a:avLst/>
              <a:gdLst/>
              <a:ahLst/>
              <a:cxnLst/>
              <a:rect l="l" t="t" r="r" b="b"/>
              <a:pathLst>
                <a:path w="818" h="517" fill="none" extrusionOk="0">
                  <a:moveTo>
                    <a:pt x="0" y="1"/>
                  </a:moveTo>
                  <a:lnTo>
                    <a:pt x="0" y="130"/>
                  </a:lnTo>
                  <a:lnTo>
                    <a:pt x="0" y="130"/>
                  </a:lnTo>
                  <a:lnTo>
                    <a:pt x="0" y="194"/>
                  </a:lnTo>
                  <a:lnTo>
                    <a:pt x="22" y="259"/>
                  </a:lnTo>
                  <a:lnTo>
                    <a:pt x="43" y="302"/>
                  </a:lnTo>
                  <a:lnTo>
                    <a:pt x="108" y="323"/>
                  </a:lnTo>
                  <a:lnTo>
                    <a:pt x="538" y="495"/>
                  </a:lnTo>
                  <a:lnTo>
                    <a:pt x="538" y="495"/>
                  </a:lnTo>
                  <a:lnTo>
                    <a:pt x="624" y="517"/>
                  </a:lnTo>
                  <a:lnTo>
                    <a:pt x="624" y="517"/>
                  </a:lnTo>
                  <a:lnTo>
                    <a:pt x="688" y="517"/>
                  </a:lnTo>
                  <a:lnTo>
                    <a:pt x="731" y="474"/>
                  </a:lnTo>
                  <a:lnTo>
                    <a:pt x="774" y="431"/>
                  </a:lnTo>
                  <a:lnTo>
                    <a:pt x="796" y="366"/>
                  </a:lnTo>
                  <a:lnTo>
                    <a:pt x="817" y="280"/>
                  </a:lnTo>
                  <a:lnTo>
                    <a:pt x="817" y="280"/>
                  </a:lnTo>
                  <a:lnTo>
                    <a:pt x="0"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3"/>
            <p:cNvSpPr/>
            <p:nvPr/>
          </p:nvSpPr>
          <p:spPr>
            <a:xfrm>
              <a:off x="5901350" y="-1102250"/>
              <a:ext cx="20450" cy="14000"/>
            </a:xfrm>
            <a:custGeom>
              <a:avLst/>
              <a:gdLst/>
              <a:ahLst/>
              <a:cxnLst/>
              <a:rect l="l" t="t" r="r" b="b"/>
              <a:pathLst>
                <a:path w="818" h="560" extrusionOk="0">
                  <a:moveTo>
                    <a:pt x="22" y="0"/>
                  </a:moveTo>
                  <a:lnTo>
                    <a:pt x="1" y="172"/>
                  </a:lnTo>
                  <a:lnTo>
                    <a:pt x="1" y="237"/>
                  </a:lnTo>
                  <a:lnTo>
                    <a:pt x="22" y="280"/>
                  </a:lnTo>
                  <a:lnTo>
                    <a:pt x="44" y="323"/>
                  </a:lnTo>
                  <a:lnTo>
                    <a:pt x="108" y="344"/>
                  </a:lnTo>
                  <a:lnTo>
                    <a:pt x="538" y="538"/>
                  </a:lnTo>
                  <a:lnTo>
                    <a:pt x="603" y="559"/>
                  </a:lnTo>
                  <a:lnTo>
                    <a:pt x="689" y="538"/>
                  </a:lnTo>
                  <a:lnTo>
                    <a:pt x="732" y="516"/>
                  </a:lnTo>
                  <a:lnTo>
                    <a:pt x="775" y="452"/>
                  </a:lnTo>
                  <a:lnTo>
                    <a:pt x="796" y="387"/>
                  </a:lnTo>
                  <a:lnTo>
                    <a:pt x="818" y="280"/>
                  </a:lnTo>
                  <a:lnTo>
                    <a:pt x="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3"/>
            <p:cNvSpPr/>
            <p:nvPr/>
          </p:nvSpPr>
          <p:spPr>
            <a:xfrm>
              <a:off x="5901350" y="-1102250"/>
              <a:ext cx="20450" cy="14000"/>
            </a:xfrm>
            <a:custGeom>
              <a:avLst/>
              <a:gdLst/>
              <a:ahLst/>
              <a:cxnLst/>
              <a:rect l="l" t="t" r="r" b="b"/>
              <a:pathLst>
                <a:path w="818" h="560" fill="none" extrusionOk="0">
                  <a:moveTo>
                    <a:pt x="22" y="0"/>
                  </a:moveTo>
                  <a:lnTo>
                    <a:pt x="1" y="172"/>
                  </a:lnTo>
                  <a:lnTo>
                    <a:pt x="1" y="172"/>
                  </a:lnTo>
                  <a:lnTo>
                    <a:pt x="1" y="237"/>
                  </a:lnTo>
                  <a:lnTo>
                    <a:pt x="22" y="280"/>
                  </a:lnTo>
                  <a:lnTo>
                    <a:pt x="44" y="323"/>
                  </a:lnTo>
                  <a:lnTo>
                    <a:pt x="108" y="344"/>
                  </a:lnTo>
                  <a:lnTo>
                    <a:pt x="538" y="538"/>
                  </a:lnTo>
                  <a:lnTo>
                    <a:pt x="538" y="538"/>
                  </a:lnTo>
                  <a:lnTo>
                    <a:pt x="603" y="559"/>
                  </a:lnTo>
                  <a:lnTo>
                    <a:pt x="603" y="559"/>
                  </a:lnTo>
                  <a:lnTo>
                    <a:pt x="689" y="538"/>
                  </a:lnTo>
                  <a:lnTo>
                    <a:pt x="732" y="516"/>
                  </a:lnTo>
                  <a:lnTo>
                    <a:pt x="775" y="452"/>
                  </a:lnTo>
                  <a:lnTo>
                    <a:pt x="796" y="387"/>
                  </a:lnTo>
                  <a:lnTo>
                    <a:pt x="818" y="280"/>
                  </a:lnTo>
                  <a:lnTo>
                    <a:pt x="818" y="280"/>
                  </a:lnTo>
                  <a:lnTo>
                    <a:pt x="2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3"/>
            <p:cNvSpPr/>
            <p:nvPr/>
          </p:nvSpPr>
          <p:spPr>
            <a:xfrm>
              <a:off x="5929850" y="-1092575"/>
              <a:ext cx="20975" cy="15075"/>
            </a:xfrm>
            <a:custGeom>
              <a:avLst/>
              <a:gdLst/>
              <a:ahLst/>
              <a:cxnLst/>
              <a:rect l="l" t="t" r="r" b="b"/>
              <a:pathLst>
                <a:path w="839" h="603" extrusionOk="0">
                  <a:moveTo>
                    <a:pt x="22" y="0"/>
                  </a:moveTo>
                  <a:lnTo>
                    <a:pt x="0" y="215"/>
                  </a:lnTo>
                  <a:lnTo>
                    <a:pt x="0" y="280"/>
                  </a:lnTo>
                  <a:lnTo>
                    <a:pt x="0" y="323"/>
                  </a:lnTo>
                  <a:lnTo>
                    <a:pt x="43" y="366"/>
                  </a:lnTo>
                  <a:lnTo>
                    <a:pt x="86" y="409"/>
                  </a:lnTo>
                  <a:lnTo>
                    <a:pt x="537" y="581"/>
                  </a:lnTo>
                  <a:lnTo>
                    <a:pt x="602" y="602"/>
                  </a:lnTo>
                  <a:lnTo>
                    <a:pt x="666" y="581"/>
                  </a:lnTo>
                  <a:lnTo>
                    <a:pt x="731" y="559"/>
                  </a:lnTo>
                  <a:lnTo>
                    <a:pt x="774" y="516"/>
                  </a:lnTo>
                  <a:lnTo>
                    <a:pt x="795" y="452"/>
                  </a:lnTo>
                  <a:lnTo>
                    <a:pt x="838" y="280"/>
                  </a:lnTo>
                  <a:lnTo>
                    <a:pt x="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3"/>
            <p:cNvSpPr/>
            <p:nvPr/>
          </p:nvSpPr>
          <p:spPr>
            <a:xfrm>
              <a:off x="5929850" y="-1092575"/>
              <a:ext cx="20975" cy="15075"/>
            </a:xfrm>
            <a:custGeom>
              <a:avLst/>
              <a:gdLst/>
              <a:ahLst/>
              <a:cxnLst/>
              <a:rect l="l" t="t" r="r" b="b"/>
              <a:pathLst>
                <a:path w="839" h="603" fill="none" extrusionOk="0">
                  <a:moveTo>
                    <a:pt x="22" y="0"/>
                  </a:moveTo>
                  <a:lnTo>
                    <a:pt x="0" y="215"/>
                  </a:lnTo>
                  <a:lnTo>
                    <a:pt x="0" y="215"/>
                  </a:lnTo>
                  <a:lnTo>
                    <a:pt x="0" y="280"/>
                  </a:lnTo>
                  <a:lnTo>
                    <a:pt x="0" y="323"/>
                  </a:lnTo>
                  <a:lnTo>
                    <a:pt x="43" y="366"/>
                  </a:lnTo>
                  <a:lnTo>
                    <a:pt x="86" y="409"/>
                  </a:lnTo>
                  <a:lnTo>
                    <a:pt x="537" y="581"/>
                  </a:lnTo>
                  <a:lnTo>
                    <a:pt x="537" y="581"/>
                  </a:lnTo>
                  <a:lnTo>
                    <a:pt x="602" y="602"/>
                  </a:lnTo>
                  <a:lnTo>
                    <a:pt x="602" y="602"/>
                  </a:lnTo>
                  <a:lnTo>
                    <a:pt x="666" y="581"/>
                  </a:lnTo>
                  <a:lnTo>
                    <a:pt x="731" y="559"/>
                  </a:lnTo>
                  <a:lnTo>
                    <a:pt x="774" y="516"/>
                  </a:lnTo>
                  <a:lnTo>
                    <a:pt x="795" y="452"/>
                  </a:lnTo>
                  <a:lnTo>
                    <a:pt x="838" y="280"/>
                  </a:lnTo>
                  <a:lnTo>
                    <a:pt x="838" y="280"/>
                  </a:lnTo>
                  <a:lnTo>
                    <a:pt x="2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3"/>
            <p:cNvSpPr/>
            <p:nvPr/>
          </p:nvSpPr>
          <p:spPr>
            <a:xfrm>
              <a:off x="5957775" y="-1082900"/>
              <a:ext cx="21525" cy="16150"/>
            </a:xfrm>
            <a:custGeom>
              <a:avLst/>
              <a:gdLst/>
              <a:ahLst/>
              <a:cxnLst/>
              <a:rect l="l" t="t" r="r" b="b"/>
              <a:pathLst>
                <a:path w="861" h="646" extrusionOk="0">
                  <a:moveTo>
                    <a:pt x="44" y="0"/>
                  </a:moveTo>
                  <a:lnTo>
                    <a:pt x="1" y="280"/>
                  </a:lnTo>
                  <a:lnTo>
                    <a:pt x="1" y="323"/>
                  </a:lnTo>
                  <a:lnTo>
                    <a:pt x="22" y="387"/>
                  </a:lnTo>
                  <a:lnTo>
                    <a:pt x="65" y="430"/>
                  </a:lnTo>
                  <a:lnTo>
                    <a:pt x="108" y="452"/>
                  </a:lnTo>
                  <a:lnTo>
                    <a:pt x="560" y="645"/>
                  </a:lnTo>
                  <a:lnTo>
                    <a:pt x="689" y="645"/>
                  </a:lnTo>
                  <a:lnTo>
                    <a:pt x="753" y="602"/>
                  </a:lnTo>
                  <a:lnTo>
                    <a:pt x="796" y="559"/>
                  </a:lnTo>
                  <a:lnTo>
                    <a:pt x="818" y="495"/>
                  </a:lnTo>
                  <a:lnTo>
                    <a:pt x="861" y="301"/>
                  </a:lnTo>
                  <a:lnTo>
                    <a:pt x="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3"/>
            <p:cNvSpPr/>
            <p:nvPr/>
          </p:nvSpPr>
          <p:spPr>
            <a:xfrm>
              <a:off x="5957775" y="-1082900"/>
              <a:ext cx="21525" cy="16150"/>
            </a:xfrm>
            <a:custGeom>
              <a:avLst/>
              <a:gdLst/>
              <a:ahLst/>
              <a:cxnLst/>
              <a:rect l="l" t="t" r="r" b="b"/>
              <a:pathLst>
                <a:path w="861" h="646" fill="none" extrusionOk="0">
                  <a:moveTo>
                    <a:pt x="44" y="0"/>
                  </a:moveTo>
                  <a:lnTo>
                    <a:pt x="1" y="280"/>
                  </a:lnTo>
                  <a:lnTo>
                    <a:pt x="1" y="280"/>
                  </a:lnTo>
                  <a:lnTo>
                    <a:pt x="1" y="323"/>
                  </a:lnTo>
                  <a:lnTo>
                    <a:pt x="22" y="387"/>
                  </a:lnTo>
                  <a:lnTo>
                    <a:pt x="65" y="430"/>
                  </a:lnTo>
                  <a:lnTo>
                    <a:pt x="108" y="452"/>
                  </a:lnTo>
                  <a:lnTo>
                    <a:pt x="560" y="645"/>
                  </a:lnTo>
                  <a:lnTo>
                    <a:pt x="560" y="645"/>
                  </a:lnTo>
                  <a:lnTo>
                    <a:pt x="624" y="645"/>
                  </a:lnTo>
                  <a:lnTo>
                    <a:pt x="624" y="645"/>
                  </a:lnTo>
                  <a:lnTo>
                    <a:pt x="689" y="645"/>
                  </a:lnTo>
                  <a:lnTo>
                    <a:pt x="753" y="602"/>
                  </a:lnTo>
                  <a:lnTo>
                    <a:pt x="796" y="559"/>
                  </a:lnTo>
                  <a:lnTo>
                    <a:pt x="818" y="495"/>
                  </a:lnTo>
                  <a:lnTo>
                    <a:pt x="861" y="301"/>
                  </a:lnTo>
                  <a:lnTo>
                    <a:pt x="861" y="301"/>
                  </a:lnTo>
                  <a:lnTo>
                    <a:pt x="44"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3"/>
            <p:cNvSpPr/>
            <p:nvPr/>
          </p:nvSpPr>
          <p:spPr>
            <a:xfrm>
              <a:off x="5986275" y="-1072700"/>
              <a:ext cx="21525" cy="17225"/>
            </a:xfrm>
            <a:custGeom>
              <a:avLst/>
              <a:gdLst/>
              <a:ahLst/>
              <a:cxnLst/>
              <a:rect l="l" t="t" r="r" b="b"/>
              <a:pathLst>
                <a:path w="861" h="689" extrusionOk="0">
                  <a:moveTo>
                    <a:pt x="43" y="1"/>
                  </a:moveTo>
                  <a:lnTo>
                    <a:pt x="0" y="302"/>
                  </a:lnTo>
                  <a:lnTo>
                    <a:pt x="0" y="366"/>
                  </a:lnTo>
                  <a:lnTo>
                    <a:pt x="22" y="409"/>
                  </a:lnTo>
                  <a:lnTo>
                    <a:pt x="65" y="452"/>
                  </a:lnTo>
                  <a:lnTo>
                    <a:pt x="108" y="495"/>
                  </a:lnTo>
                  <a:lnTo>
                    <a:pt x="559" y="667"/>
                  </a:lnTo>
                  <a:lnTo>
                    <a:pt x="624" y="689"/>
                  </a:lnTo>
                  <a:lnTo>
                    <a:pt x="688" y="667"/>
                  </a:lnTo>
                  <a:lnTo>
                    <a:pt x="753" y="646"/>
                  </a:lnTo>
                  <a:lnTo>
                    <a:pt x="796" y="603"/>
                  </a:lnTo>
                  <a:lnTo>
                    <a:pt x="817" y="538"/>
                  </a:lnTo>
                  <a:lnTo>
                    <a:pt x="860" y="280"/>
                  </a:lnTo>
                  <a:lnTo>
                    <a:pt x="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3"/>
            <p:cNvSpPr/>
            <p:nvPr/>
          </p:nvSpPr>
          <p:spPr>
            <a:xfrm>
              <a:off x="5986275" y="-1072700"/>
              <a:ext cx="21525" cy="17225"/>
            </a:xfrm>
            <a:custGeom>
              <a:avLst/>
              <a:gdLst/>
              <a:ahLst/>
              <a:cxnLst/>
              <a:rect l="l" t="t" r="r" b="b"/>
              <a:pathLst>
                <a:path w="861" h="689" fill="none" extrusionOk="0">
                  <a:moveTo>
                    <a:pt x="43" y="1"/>
                  </a:moveTo>
                  <a:lnTo>
                    <a:pt x="0" y="302"/>
                  </a:lnTo>
                  <a:lnTo>
                    <a:pt x="0" y="302"/>
                  </a:lnTo>
                  <a:lnTo>
                    <a:pt x="0" y="366"/>
                  </a:lnTo>
                  <a:lnTo>
                    <a:pt x="22" y="409"/>
                  </a:lnTo>
                  <a:lnTo>
                    <a:pt x="65" y="452"/>
                  </a:lnTo>
                  <a:lnTo>
                    <a:pt x="108" y="495"/>
                  </a:lnTo>
                  <a:lnTo>
                    <a:pt x="559" y="667"/>
                  </a:lnTo>
                  <a:lnTo>
                    <a:pt x="559" y="667"/>
                  </a:lnTo>
                  <a:lnTo>
                    <a:pt x="624" y="689"/>
                  </a:lnTo>
                  <a:lnTo>
                    <a:pt x="624" y="689"/>
                  </a:lnTo>
                  <a:lnTo>
                    <a:pt x="688" y="667"/>
                  </a:lnTo>
                  <a:lnTo>
                    <a:pt x="753" y="646"/>
                  </a:lnTo>
                  <a:lnTo>
                    <a:pt x="796" y="603"/>
                  </a:lnTo>
                  <a:lnTo>
                    <a:pt x="817" y="538"/>
                  </a:lnTo>
                  <a:lnTo>
                    <a:pt x="860" y="280"/>
                  </a:lnTo>
                  <a:lnTo>
                    <a:pt x="860" y="280"/>
                  </a:lnTo>
                  <a:lnTo>
                    <a:pt x="43"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3"/>
            <p:cNvSpPr/>
            <p:nvPr/>
          </p:nvSpPr>
          <p:spPr>
            <a:xfrm>
              <a:off x="6014750" y="-1063025"/>
              <a:ext cx="21525" cy="18300"/>
            </a:xfrm>
            <a:custGeom>
              <a:avLst/>
              <a:gdLst/>
              <a:ahLst/>
              <a:cxnLst/>
              <a:rect l="l" t="t" r="r" b="b"/>
              <a:pathLst>
                <a:path w="861" h="732" extrusionOk="0">
                  <a:moveTo>
                    <a:pt x="44" y="1"/>
                  </a:moveTo>
                  <a:lnTo>
                    <a:pt x="1" y="366"/>
                  </a:lnTo>
                  <a:lnTo>
                    <a:pt x="1" y="409"/>
                  </a:lnTo>
                  <a:lnTo>
                    <a:pt x="22" y="474"/>
                  </a:lnTo>
                  <a:lnTo>
                    <a:pt x="65" y="517"/>
                  </a:lnTo>
                  <a:lnTo>
                    <a:pt x="108" y="538"/>
                  </a:lnTo>
                  <a:lnTo>
                    <a:pt x="559" y="732"/>
                  </a:lnTo>
                  <a:lnTo>
                    <a:pt x="688" y="732"/>
                  </a:lnTo>
                  <a:lnTo>
                    <a:pt x="753" y="689"/>
                  </a:lnTo>
                  <a:lnTo>
                    <a:pt x="796" y="646"/>
                  </a:lnTo>
                  <a:lnTo>
                    <a:pt x="817" y="581"/>
                  </a:lnTo>
                  <a:lnTo>
                    <a:pt x="860" y="280"/>
                  </a:lnTo>
                  <a:lnTo>
                    <a:pt x="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3"/>
            <p:cNvSpPr/>
            <p:nvPr/>
          </p:nvSpPr>
          <p:spPr>
            <a:xfrm>
              <a:off x="6014750" y="-1063025"/>
              <a:ext cx="21525" cy="18300"/>
            </a:xfrm>
            <a:custGeom>
              <a:avLst/>
              <a:gdLst/>
              <a:ahLst/>
              <a:cxnLst/>
              <a:rect l="l" t="t" r="r" b="b"/>
              <a:pathLst>
                <a:path w="861" h="732" fill="none" extrusionOk="0">
                  <a:moveTo>
                    <a:pt x="44" y="1"/>
                  </a:moveTo>
                  <a:lnTo>
                    <a:pt x="1" y="366"/>
                  </a:lnTo>
                  <a:lnTo>
                    <a:pt x="1" y="366"/>
                  </a:lnTo>
                  <a:lnTo>
                    <a:pt x="1" y="409"/>
                  </a:lnTo>
                  <a:lnTo>
                    <a:pt x="22" y="474"/>
                  </a:lnTo>
                  <a:lnTo>
                    <a:pt x="65" y="517"/>
                  </a:lnTo>
                  <a:lnTo>
                    <a:pt x="108" y="538"/>
                  </a:lnTo>
                  <a:lnTo>
                    <a:pt x="559" y="732"/>
                  </a:lnTo>
                  <a:lnTo>
                    <a:pt x="559" y="732"/>
                  </a:lnTo>
                  <a:lnTo>
                    <a:pt x="624" y="732"/>
                  </a:lnTo>
                  <a:lnTo>
                    <a:pt x="624" y="732"/>
                  </a:lnTo>
                  <a:lnTo>
                    <a:pt x="688" y="732"/>
                  </a:lnTo>
                  <a:lnTo>
                    <a:pt x="753" y="689"/>
                  </a:lnTo>
                  <a:lnTo>
                    <a:pt x="796" y="646"/>
                  </a:lnTo>
                  <a:lnTo>
                    <a:pt x="817" y="581"/>
                  </a:lnTo>
                  <a:lnTo>
                    <a:pt x="860" y="280"/>
                  </a:lnTo>
                  <a:lnTo>
                    <a:pt x="860" y="280"/>
                  </a:lnTo>
                  <a:lnTo>
                    <a:pt x="44"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3"/>
            <p:cNvSpPr/>
            <p:nvPr/>
          </p:nvSpPr>
          <p:spPr>
            <a:xfrm>
              <a:off x="6043225" y="-1053350"/>
              <a:ext cx="21525" cy="19900"/>
            </a:xfrm>
            <a:custGeom>
              <a:avLst/>
              <a:gdLst/>
              <a:ahLst/>
              <a:cxnLst/>
              <a:rect l="l" t="t" r="r" b="b"/>
              <a:pathLst>
                <a:path w="861" h="796" extrusionOk="0">
                  <a:moveTo>
                    <a:pt x="44" y="1"/>
                  </a:moveTo>
                  <a:lnTo>
                    <a:pt x="1" y="409"/>
                  </a:lnTo>
                  <a:lnTo>
                    <a:pt x="1" y="474"/>
                  </a:lnTo>
                  <a:lnTo>
                    <a:pt x="22" y="517"/>
                  </a:lnTo>
                  <a:lnTo>
                    <a:pt x="65" y="560"/>
                  </a:lnTo>
                  <a:lnTo>
                    <a:pt x="108" y="602"/>
                  </a:lnTo>
                  <a:lnTo>
                    <a:pt x="560" y="774"/>
                  </a:lnTo>
                  <a:lnTo>
                    <a:pt x="624" y="796"/>
                  </a:lnTo>
                  <a:lnTo>
                    <a:pt x="689" y="774"/>
                  </a:lnTo>
                  <a:lnTo>
                    <a:pt x="753" y="753"/>
                  </a:lnTo>
                  <a:lnTo>
                    <a:pt x="796" y="688"/>
                  </a:lnTo>
                  <a:lnTo>
                    <a:pt x="818" y="624"/>
                  </a:lnTo>
                  <a:lnTo>
                    <a:pt x="861" y="302"/>
                  </a:lnTo>
                  <a:lnTo>
                    <a:pt x="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43"/>
            <p:cNvSpPr/>
            <p:nvPr/>
          </p:nvSpPr>
          <p:spPr>
            <a:xfrm>
              <a:off x="6043225" y="-1053350"/>
              <a:ext cx="21525" cy="19900"/>
            </a:xfrm>
            <a:custGeom>
              <a:avLst/>
              <a:gdLst/>
              <a:ahLst/>
              <a:cxnLst/>
              <a:rect l="l" t="t" r="r" b="b"/>
              <a:pathLst>
                <a:path w="861" h="796" fill="none" extrusionOk="0">
                  <a:moveTo>
                    <a:pt x="44" y="1"/>
                  </a:moveTo>
                  <a:lnTo>
                    <a:pt x="1" y="409"/>
                  </a:lnTo>
                  <a:lnTo>
                    <a:pt x="1" y="409"/>
                  </a:lnTo>
                  <a:lnTo>
                    <a:pt x="1" y="474"/>
                  </a:lnTo>
                  <a:lnTo>
                    <a:pt x="22" y="517"/>
                  </a:lnTo>
                  <a:lnTo>
                    <a:pt x="65" y="560"/>
                  </a:lnTo>
                  <a:lnTo>
                    <a:pt x="108" y="602"/>
                  </a:lnTo>
                  <a:lnTo>
                    <a:pt x="560" y="774"/>
                  </a:lnTo>
                  <a:lnTo>
                    <a:pt x="560" y="774"/>
                  </a:lnTo>
                  <a:lnTo>
                    <a:pt x="624" y="796"/>
                  </a:lnTo>
                  <a:lnTo>
                    <a:pt x="624" y="796"/>
                  </a:lnTo>
                  <a:lnTo>
                    <a:pt x="689" y="774"/>
                  </a:lnTo>
                  <a:lnTo>
                    <a:pt x="753" y="753"/>
                  </a:lnTo>
                  <a:lnTo>
                    <a:pt x="796" y="688"/>
                  </a:lnTo>
                  <a:lnTo>
                    <a:pt x="818" y="624"/>
                  </a:lnTo>
                  <a:lnTo>
                    <a:pt x="861" y="302"/>
                  </a:lnTo>
                  <a:lnTo>
                    <a:pt x="861" y="302"/>
                  </a:lnTo>
                  <a:lnTo>
                    <a:pt x="44"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43"/>
            <p:cNvSpPr/>
            <p:nvPr/>
          </p:nvSpPr>
          <p:spPr>
            <a:xfrm>
              <a:off x="6179200" y="-1006600"/>
              <a:ext cx="4850" cy="1650"/>
            </a:xfrm>
            <a:custGeom>
              <a:avLst/>
              <a:gdLst/>
              <a:ahLst/>
              <a:cxnLst/>
              <a:rect l="l" t="t" r="r" b="b"/>
              <a:pathLst>
                <a:path w="194" h="66" extrusionOk="0">
                  <a:moveTo>
                    <a:pt x="1" y="1"/>
                  </a:moveTo>
                  <a:lnTo>
                    <a:pt x="130" y="65"/>
                  </a:lnTo>
                  <a:lnTo>
                    <a:pt x="194" y="6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3"/>
            <p:cNvSpPr/>
            <p:nvPr/>
          </p:nvSpPr>
          <p:spPr>
            <a:xfrm>
              <a:off x="6179200" y="-1006600"/>
              <a:ext cx="4850" cy="1650"/>
            </a:xfrm>
            <a:custGeom>
              <a:avLst/>
              <a:gdLst/>
              <a:ahLst/>
              <a:cxnLst/>
              <a:rect l="l" t="t" r="r" b="b"/>
              <a:pathLst>
                <a:path w="194" h="66" fill="none" extrusionOk="0">
                  <a:moveTo>
                    <a:pt x="1" y="1"/>
                  </a:moveTo>
                  <a:lnTo>
                    <a:pt x="130" y="65"/>
                  </a:lnTo>
                  <a:lnTo>
                    <a:pt x="130" y="65"/>
                  </a:lnTo>
                  <a:lnTo>
                    <a:pt x="194" y="65"/>
                  </a:lnTo>
                  <a:lnTo>
                    <a:pt x="194" y="65"/>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3"/>
            <p:cNvSpPr/>
            <p:nvPr/>
          </p:nvSpPr>
          <p:spPr>
            <a:xfrm>
              <a:off x="6198000" y="-1000150"/>
              <a:ext cx="16700" cy="6475"/>
            </a:xfrm>
            <a:custGeom>
              <a:avLst/>
              <a:gdLst/>
              <a:ahLst/>
              <a:cxnLst/>
              <a:rect l="l" t="t" r="r" b="b"/>
              <a:pathLst>
                <a:path w="668" h="259" extrusionOk="0">
                  <a:moveTo>
                    <a:pt x="1" y="1"/>
                  </a:moveTo>
                  <a:lnTo>
                    <a:pt x="87" y="65"/>
                  </a:lnTo>
                  <a:lnTo>
                    <a:pt x="517" y="237"/>
                  </a:lnTo>
                  <a:lnTo>
                    <a:pt x="603" y="259"/>
                  </a:lnTo>
                  <a:lnTo>
                    <a:pt x="667" y="23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3"/>
            <p:cNvSpPr/>
            <p:nvPr/>
          </p:nvSpPr>
          <p:spPr>
            <a:xfrm>
              <a:off x="6198000" y="-1000150"/>
              <a:ext cx="16700" cy="6475"/>
            </a:xfrm>
            <a:custGeom>
              <a:avLst/>
              <a:gdLst/>
              <a:ahLst/>
              <a:cxnLst/>
              <a:rect l="l" t="t" r="r" b="b"/>
              <a:pathLst>
                <a:path w="668" h="259" fill="none" extrusionOk="0">
                  <a:moveTo>
                    <a:pt x="1" y="1"/>
                  </a:moveTo>
                  <a:lnTo>
                    <a:pt x="1" y="1"/>
                  </a:lnTo>
                  <a:lnTo>
                    <a:pt x="87" y="65"/>
                  </a:lnTo>
                  <a:lnTo>
                    <a:pt x="517" y="237"/>
                  </a:lnTo>
                  <a:lnTo>
                    <a:pt x="517" y="237"/>
                  </a:lnTo>
                  <a:lnTo>
                    <a:pt x="603" y="259"/>
                  </a:lnTo>
                  <a:lnTo>
                    <a:pt x="603" y="259"/>
                  </a:lnTo>
                  <a:lnTo>
                    <a:pt x="667" y="237"/>
                  </a:lnTo>
                  <a:lnTo>
                    <a:pt x="667" y="237"/>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3"/>
            <p:cNvSpPr/>
            <p:nvPr/>
          </p:nvSpPr>
          <p:spPr>
            <a:xfrm>
              <a:off x="6225950" y="-990475"/>
              <a:ext cx="18300" cy="7550"/>
            </a:xfrm>
            <a:custGeom>
              <a:avLst/>
              <a:gdLst/>
              <a:ahLst/>
              <a:cxnLst/>
              <a:rect l="l" t="t" r="r" b="b"/>
              <a:pathLst>
                <a:path w="732" h="302" extrusionOk="0">
                  <a:moveTo>
                    <a:pt x="1" y="1"/>
                  </a:moveTo>
                  <a:lnTo>
                    <a:pt x="44" y="65"/>
                  </a:lnTo>
                  <a:lnTo>
                    <a:pt x="108" y="108"/>
                  </a:lnTo>
                  <a:lnTo>
                    <a:pt x="538" y="280"/>
                  </a:lnTo>
                  <a:lnTo>
                    <a:pt x="603" y="302"/>
                  </a:lnTo>
                  <a:lnTo>
                    <a:pt x="689" y="302"/>
                  </a:lnTo>
                  <a:lnTo>
                    <a:pt x="732" y="2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3"/>
            <p:cNvSpPr/>
            <p:nvPr/>
          </p:nvSpPr>
          <p:spPr>
            <a:xfrm>
              <a:off x="6225950" y="-990475"/>
              <a:ext cx="18300" cy="7550"/>
            </a:xfrm>
            <a:custGeom>
              <a:avLst/>
              <a:gdLst/>
              <a:ahLst/>
              <a:cxnLst/>
              <a:rect l="l" t="t" r="r" b="b"/>
              <a:pathLst>
                <a:path w="732" h="302" fill="none" extrusionOk="0">
                  <a:moveTo>
                    <a:pt x="1" y="1"/>
                  </a:moveTo>
                  <a:lnTo>
                    <a:pt x="1" y="1"/>
                  </a:lnTo>
                  <a:lnTo>
                    <a:pt x="44" y="65"/>
                  </a:lnTo>
                  <a:lnTo>
                    <a:pt x="108" y="108"/>
                  </a:lnTo>
                  <a:lnTo>
                    <a:pt x="538" y="280"/>
                  </a:lnTo>
                  <a:lnTo>
                    <a:pt x="538" y="280"/>
                  </a:lnTo>
                  <a:lnTo>
                    <a:pt x="603" y="302"/>
                  </a:lnTo>
                  <a:lnTo>
                    <a:pt x="603" y="302"/>
                  </a:lnTo>
                  <a:lnTo>
                    <a:pt x="689" y="302"/>
                  </a:lnTo>
                  <a:lnTo>
                    <a:pt x="732" y="259"/>
                  </a:lnTo>
                  <a:lnTo>
                    <a:pt x="732" y="259"/>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3"/>
            <p:cNvSpPr/>
            <p:nvPr/>
          </p:nvSpPr>
          <p:spPr>
            <a:xfrm>
              <a:off x="6253900" y="-980800"/>
              <a:ext cx="19900" cy="9175"/>
            </a:xfrm>
            <a:custGeom>
              <a:avLst/>
              <a:gdLst/>
              <a:ahLst/>
              <a:cxnLst/>
              <a:rect l="l" t="t" r="r" b="b"/>
              <a:pathLst>
                <a:path w="796" h="367" extrusionOk="0">
                  <a:moveTo>
                    <a:pt x="1" y="1"/>
                  </a:moveTo>
                  <a:lnTo>
                    <a:pt x="22" y="44"/>
                  </a:lnTo>
                  <a:lnTo>
                    <a:pt x="44" y="87"/>
                  </a:lnTo>
                  <a:lnTo>
                    <a:pt x="65" y="130"/>
                  </a:lnTo>
                  <a:lnTo>
                    <a:pt x="108" y="151"/>
                  </a:lnTo>
                  <a:lnTo>
                    <a:pt x="559" y="345"/>
                  </a:lnTo>
                  <a:lnTo>
                    <a:pt x="624" y="366"/>
                  </a:lnTo>
                  <a:lnTo>
                    <a:pt x="731" y="323"/>
                  </a:lnTo>
                  <a:lnTo>
                    <a:pt x="796" y="28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3"/>
            <p:cNvSpPr/>
            <p:nvPr/>
          </p:nvSpPr>
          <p:spPr>
            <a:xfrm>
              <a:off x="6253900" y="-980800"/>
              <a:ext cx="19900" cy="9175"/>
            </a:xfrm>
            <a:custGeom>
              <a:avLst/>
              <a:gdLst/>
              <a:ahLst/>
              <a:cxnLst/>
              <a:rect l="l" t="t" r="r" b="b"/>
              <a:pathLst>
                <a:path w="796" h="367" fill="none" extrusionOk="0">
                  <a:moveTo>
                    <a:pt x="1" y="1"/>
                  </a:moveTo>
                  <a:lnTo>
                    <a:pt x="1" y="1"/>
                  </a:lnTo>
                  <a:lnTo>
                    <a:pt x="22" y="44"/>
                  </a:lnTo>
                  <a:lnTo>
                    <a:pt x="44" y="87"/>
                  </a:lnTo>
                  <a:lnTo>
                    <a:pt x="65" y="130"/>
                  </a:lnTo>
                  <a:lnTo>
                    <a:pt x="108" y="151"/>
                  </a:lnTo>
                  <a:lnTo>
                    <a:pt x="559" y="345"/>
                  </a:lnTo>
                  <a:lnTo>
                    <a:pt x="559" y="345"/>
                  </a:lnTo>
                  <a:lnTo>
                    <a:pt x="624" y="366"/>
                  </a:lnTo>
                  <a:lnTo>
                    <a:pt x="624" y="366"/>
                  </a:lnTo>
                  <a:lnTo>
                    <a:pt x="731" y="323"/>
                  </a:lnTo>
                  <a:lnTo>
                    <a:pt x="796" y="280"/>
                  </a:lnTo>
                  <a:lnTo>
                    <a:pt x="796" y="280"/>
                  </a:lnTo>
                  <a:lnTo>
                    <a:pt x="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3"/>
            <p:cNvSpPr/>
            <p:nvPr/>
          </p:nvSpPr>
          <p:spPr>
            <a:xfrm>
              <a:off x="6282375" y="-971125"/>
              <a:ext cx="20450" cy="10250"/>
            </a:xfrm>
            <a:custGeom>
              <a:avLst/>
              <a:gdLst/>
              <a:ahLst/>
              <a:cxnLst/>
              <a:rect l="l" t="t" r="r" b="b"/>
              <a:pathLst>
                <a:path w="818" h="410" extrusionOk="0">
                  <a:moveTo>
                    <a:pt x="22" y="1"/>
                  </a:moveTo>
                  <a:lnTo>
                    <a:pt x="1" y="22"/>
                  </a:lnTo>
                  <a:lnTo>
                    <a:pt x="1" y="87"/>
                  </a:lnTo>
                  <a:lnTo>
                    <a:pt x="22" y="130"/>
                  </a:lnTo>
                  <a:lnTo>
                    <a:pt x="65" y="173"/>
                  </a:lnTo>
                  <a:lnTo>
                    <a:pt x="108" y="216"/>
                  </a:lnTo>
                  <a:lnTo>
                    <a:pt x="560" y="388"/>
                  </a:lnTo>
                  <a:lnTo>
                    <a:pt x="624" y="409"/>
                  </a:lnTo>
                  <a:lnTo>
                    <a:pt x="689" y="409"/>
                  </a:lnTo>
                  <a:lnTo>
                    <a:pt x="732" y="366"/>
                  </a:lnTo>
                  <a:lnTo>
                    <a:pt x="775" y="345"/>
                  </a:lnTo>
                  <a:lnTo>
                    <a:pt x="818" y="280"/>
                  </a:lnTo>
                  <a:lnTo>
                    <a:pt x="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3"/>
            <p:cNvSpPr/>
            <p:nvPr/>
          </p:nvSpPr>
          <p:spPr>
            <a:xfrm>
              <a:off x="6282375" y="-971125"/>
              <a:ext cx="20450" cy="10250"/>
            </a:xfrm>
            <a:custGeom>
              <a:avLst/>
              <a:gdLst/>
              <a:ahLst/>
              <a:cxnLst/>
              <a:rect l="l" t="t" r="r" b="b"/>
              <a:pathLst>
                <a:path w="818" h="410" fill="none" extrusionOk="0">
                  <a:moveTo>
                    <a:pt x="22" y="1"/>
                  </a:moveTo>
                  <a:lnTo>
                    <a:pt x="1" y="22"/>
                  </a:lnTo>
                  <a:lnTo>
                    <a:pt x="1" y="22"/>
                  </a:lnTo>
                  <a:lnTo>
                    <a:pt x="1" y="87"/>
                  </a:lnTo>
                  <a:lnTo>
                    <a:pt x="22" y="130"/>
                  </a:lnTo>
                  <a:lnTo>
                    <a:pt x="65" y="173"/>
                  </a:lnTo>
                  <a:lnTo>
                    <a:pt x="108" y="216"/>
                  </a:lnTo>
                  <a:lnTo>
                    <a:pt x="560" y="388"/>
                  </a:lnTo>
                  <a:lnTo>
                    <a:pt x="560" y="388"/>
                  </a:lnTo>
                  <a:lnTo>
                    <a:pt x="624" y="409"/>
                  </a:lnTo>
                  <a:lnTo>
                    <a:pt x="624" y="409"/>
                  </a:lnTo>
                  <a:lnTo>
                    <a:pt x="689" y="409"/>
                  </a:lnTo>
                  <a:lnTo>
                    <a:pt x="732" y="366"/>
                  </a:lnTo>
                  <a:lnTo>
                    <a:pt x="775" y="345"/>
                  </a:lnTo>
                  <a:lnTo>
                    <a:pt x="818" y="280"/>
                  </a:lnTo>
                  <a:lnTo>
                    <a:pt x="818" y="280"/>
                  </a:lnTo>
                  <a:lnTo>
                    <a:pt x="2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3"/>
            <p:cNvSpPr/>
            <p:nvPr/>
          </p:nvSpPr>
          <p:spPr>
            <a:xfrm>
              <a:off x="6310875" y="-960900"/>
              <a:ext cx="20450" cy="10750"/>
            </a:xfrm>
            <a:custGeom>
              <a:avLst/>
              <a:gdLst/>
              <a:ahLst/>
              <a:cxnLst/>
              <a:rect l="l" t="t" r="r" b="b"/>
              <a:pathLst>
                <a:path w="818" h="430" extrusionOk="0">
                  <a:moveTo>
                    <a:pt x="22" y="0"/>
                  </a:moveTo>
                  <a:lnTo>
                    <a:pt x="0" y="65"/>
                  </a:lnTo>
                  <a:lnTo>
                    <a:pt x="0" y="108"/>
                  </a:lnTo>
                  <a:lnTo>
                    <a:pt x="22" y="172"/>
                  </a:lnTo>
                  <a:lnTo>
                    <a:pt x="65" y="215"/>
                  </a:lnTo>
                  <a:lnTo>
                    <a:pt x="108" y="236"/>
                  </a:lnTo>
                  <a:lnTo>
                    <a:pt x="559" y="430"/>
                  </a:lnTo>
                  <a:lnTo>
                    <a:pt x="688" y="430"/>
                  </a:lnTo>
                  <a:lnTo>
                    <a:pt x="753" y="387"/>
                  </a:lnTo>
                  <a:lnTo>
                    <a:pt x="796" y="344"/>
                  </a:lnTo>
                  <a:lnTo>
                    <a:pt x="817" y="279"/>
                  </a:lnTo>
                  <a:lnTo>
                    <a:pt x="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3"/>
            <p:cNvSpPr/>
            <p:nvPr/>
          </p:nvSpPr>
          <p:spPr>
            <a:xfrm>
              <a:off x="6310875" y="-960900"/>
              <a:ext cx="20450" cy="10750"/>
            </a:xfrm>
            <a:custGeom>
              <a:avLst/>
              <a:gdLst/>
              <a:ahLst/>
              <a:cxnLst/>
              <a:rect l="l" t="t" r="r" b="b"/>
              <a:pathLst>
                <a:path w="818" h="430" fill="none" extrusionOk="0">
                  <a:moveTo>
                    <a:pt x="22" y="0"/>
                  </a:moveTo>
                  <a:lnTo>
                    <a:pt x="0" y="65"/>
                  </a:lnTo>
                  <a:lnTo>
                    <a:pt x="0" y="65"/>
                  </a:lnTo>
                  <a:lnTo>
                    <a:pt x="0" y="108"/>
                  </a:lnTo>
                  <a:lnTo>
                    <a:pt x="22" y="172"/>
                  </a:lnTo>
                  <a:lnTo>
                    <a:pt x="65" y="215"/>
                  </a:lnTo>
                  <a:lnTo>
                    <a:pt x="108" y="236"/>
                  </a:lnTo>
                  <a:lnTo>
                    <a:pt x="559" y="430"/>
                  </a:lnTo>
                  <a:lnTo>
                    <a:pt x="559" y="430"/>
                  </a:lnTo>
                  <a:lnTo>
                    <a:pt x="624" y="430"/>
                  </a:lnTo>
                  <a:lnTo>
                    <a:pt x="624" y="430"/>
                  </a:lnTo>
                  <a:lnTo>
                    <a:pt x="688" y="430"/>
                  </a:lnTo>
                  <a:lnTo>
                    <a:pt x="753" y="387"/>
                  </a:lnTo>
                  <a:lnTo>
                    <a:pt x="796" y="344"/>
                  </a:lnTo>
                  <a:lnTo>
                    <a:pt x="817" y="279"/>
                  </a:lnTo>
                  <a:lnTo>
                    <a:pt x="817" y="279"/>
                  </a:lnTo>
                  <a:lnTo>
                    <a:pt x="817" y="279"/>
                  </a:lnTo>
                  <a:lnTo>
                    <a:pt x="2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3"/>
            <p:cNvSpPr/>
            <p:nvPr/>
          </p:nvSpPr>
          <p:spPr>
            <a:xfrm>
              <a:off x="6339350" y="-951250"/>
              <a:ext cx="20450" cy="12400"/>
            </a:xfrm>
            <a:custGeom>
              <a:avLst/>
              <a:gdLst/>
              <a:ahLst/>
              <a:cxnLst/>
              <a:rect l="l" t="t" r="r" b="b"/>
              <a:pathLst>
                <a:path w="818" h="496" extrusionOk="0">
                  <a:moveTo>
                    <a:pt x="22" y="1"/>
                  </a:moveTo>
                  <a:lnTo>
                    <a:pt x="1" y="108"/>
                  </a:lnTo>
                  <a:lnTo>
                    <a:pt x="1" y="173"/>
                  </a:lnTo>
                  <a:lnTo>
                    <a:pt x="22" y="216"/>
                  </a:lnTo>
                  <a:lnTo>
                    <a:pt x="65" y="259"/>
                  </a:lnTo>
                  <a:lnTo>
                    <a:pt x="108" y="302"/>
                  </a:lnTo>
                  <a:lnTo>
                    <a:pt x="559" y="474"/>
                  </a:lnTo>
                  <a:lnTo>
                    <a:pt x="624" y="495"/>
                  </a:lnTo>
                  <a:lnTo>
                    <a:pt x="688" y="474"/>
                  </a:lnTo>
                  <a:lnTo>
                    <a:pt x="753" y="452"/>
                  </a:lnTo>
                  <a:lnTo>
                    <a:pt x="796" y="388"/>
                  </a:lnTo>
                  <a:lnTo>
                    <a:pt x="817" y="323"/>
                  </a:lnTo>
                  <a:lnTo>
                    <a:pt x="817" y="280"/>
                  </a:lnTo>
                  <a:lnTo>
                    <a:pt x="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3"/>
            <p:cNvSpPr/>
            <p:nvPr/>
          </p:nvSpPr>
          <p:spPr>
            <a:xfrm>
              <a:off x="6339350" y="-951250"/>
              <a:ext cx="20450" cy="12400"/>
            </a:xfrm>
            <a:custGeom>
              <a:avLst/>
              <a:gdLst/>
              <a:ahLst/>
              <a:cxnLst/>
              <a:rect l="l" t="t" r="r" b="b"/>
              <a:pathLst>
                <a:path w="818" h="496" fill="none" extrusionOk="0">
                  <a:moveTo>
                    <a:pt x="22" y="1"/>
                  </a:moveTo>
                  <a:lnTo>
                    <a:pt x="1" y="108"/>
                  </a:lnTo>
                  <a:lnTo>
                    <a:pt x="1" y="108"/>
                  </a:lnTo>
                  <a:lnTo>
                    <a:pt x="1" y="173"/>
                  </a:lnTo>
                  <a:lnTo>
                    <a:pt x="22" y="216"/>
                  </a:lnTo>
                  <a:lnTo>
                    <a:pt x="65" y="259"/>
                  </a:lnTo>
                  <a:lnTo>
                    <a:pt x="108" y="302"/>
                  </a:lnTo>
                  <a:lnTo>
                    <a:pt x="559" y="474"/>
                  </a:lnTo>
                  <a:lnTo>
                    <a:pt x="559" y="474"/>
                  </a:lnTo>
                  <a:lnTo>
                    <a:pt x="624" y="495"/>
                  </a:lnTo>
                  <a:lnTo>
                    <a:pt x="624" y="495"/>
                  </a:lnTo>
                  <a:lnTo>
                    <a:pt x="688" y="474"/>
                  </a:lnTo>
                  <a:lnTo>
                    <a:pt x="753" y="452"/>
                  </a:lnTo>
                  <a:lnTo>
                    <a:pt x="796" y="388"/>
                  </a:lnTo>
                  <a:lnTo>
                    <a:pt x="817" y="323"/>
                  </a:lnTo>
                  <a:lnTo>
                    <a:pt x="817" y="280"/>
                  </a:lnTo>
                  <a:lnTo>
                    <a:pt x="817" y="280"/>
                  </a:lnTo>
                  <a:lnTo>
                    <a:pt x="2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3"/>
            <p:cNvSpPr/>
            <p:nvPr/>
          </p:nvSpPr>
          <p:spPr>
            <a:xfrm>
              <a:off x="6367825" y="-941575"/>
              <a:ext cx="21000" cy="13475"/>
            </a:xfrm>
            <a:custGeom>
              <a:avLst/>
              <a:gdLst/>
              <a:ahLst/>
              <a:cxnLst/>
              <a:rect l="l" t="t" r="r" b="b"/>
              <a:pathLst>
                <a:path w="840" h="539" extrusionOk="0">
                  <a:moveTo>
                    <a:pt x="22" y="1"/>
                  </a:moveTo>
                  <a:lnTo>
                    <a:pt x="1" y="173"/>
                  </a:lnTo>
                  <a:lnTo>
                    <a:pt x="1" y="216"/>
                  </a:lnTo>
                  <a:lnTo>
                    <a:pt x="22" y="280"/>
                  </a:lnTo>
                  <a:lnTo>
                    <a:pt x="65" y="323"/>
                  </a:lnTo>
                  <a:lnTo>
                    <a:pt x="108" y="345"/>
                  </a:lnTo>
                  <a:lnTo>
                    <a:pt x="560" y="538"/>
                  </a:lnTo>
                  <a:lnTo>
                    <a:pt x="689" y="538"/>
                  </a:lnTo>
                  <a:lnTo>
                    <a:pt x="753" y="495"/>
                  </a:lnTo>
                  <a:lnTo>
                    <a:pt x="796" y="452"/>
                  </a:lnTo>
                  <a:lnTo>
                    <a:pt x="818" y="388"/>
                  </a:lnTo>
                  <a:lnTo>
                    <a:pt x="839" y="280"/>
                  </a:lnTo>
                  <a:lnTo>
                    <a:pt x="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3"/>
            <p:cNvSpPr/>
            <p:nvPr/>
          </p:nvSpPr>
          <p:spPr>
            <a:xfrm>
              <a:off x="6367825" y="-941575"/>
              <a:ext cx="21000" cy="13475"/>
            </a:xfrm>
            <a:custGeom>
              <a:avLst/>
              <a:gdLst/>
              <a:ahLst/>
              <a:cxnLst/>
              <a:rect l="l" t="t" r="r" b="b"/>
              <a:pathLst>
                <a:path w="840" h="539" fill="none" extrusionOk="0">
                  <a:moveTo>
                    <a:pt x="22" y="1"/>
                  </a:moveTo>
                  <a:lnTo>
                    <a:pt x="1" y="173"/>
                  </a:lnTo>
                  <a:lnTo>
                    <a:pt x="1" y="173"/>
                  </a:lnTo>
                  <a:lnTo>
                    <a:pt x="1" y="216"/>
                  </a:lnTo>
                  <a:lnTo>
                    <a:pt x="22" y="280"/>
                  </a:lnTo>
                  <a:lnTo>
                    <a:pt x="65" y="323"/>
                  </a:lnTo>
                  <a:lnTo>
                    <a:pt x="108" y="345"/>
                  </a:lnTo>
                  <a:lnTo>
                    <a:pt x="560" y="538"/>
                  </a:lnTo>
                  <a:lnTo>
                    <a:pt x="560" y="538"/>
                  </a:lnTo>
                  <a:lnTo>
                    <a:pt x="624" y="538"/>
                  </a:lnTo>
                  <a:lnTo>
                    <a:pt x="624" y="538"/>
                  </a:lnTo>
                  <a:lnTo>
                    <a:pt x="689" y="538"/>
                  </a:lnTo>
                  <a:lnTo>
                    <a:pt x="753" y="495"/>
                  </a:lnTo>
                  <a:lnTo>
                    <a:pt x="796" y="452"/>
                  </a:lnTo>
                  <a:lnTo>
                    <a:pt x="818" y="388"/>
                  </a:lnTo>
                  <a:lnTo>
                    <a:pt x="839" y="280"/>
                  </a:lnTo>
                  <a:lnTo>
                    <a:pt x="839" y="280"/>
                  </a:lnTo>
                  <a:lnTo>
                    <a:pt x="2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3"/>
            <p:cNvSpPr/>
            <p:nvPr/>
          </p:nvSpPr>
          <p:spPr>
            <a:xfrm>
              <a:off x="6396325" y="-931350"/>
              <a:ext cx="20975" cy="14525"/>
            </a:xfrm>
            <a:custGeom>
              <a:avLst/>
              <a:gdLst/>
              <a:ahLst/>
              <a:cxnLst/>
              <a:rect l="l" t="t" r="r" b="b"/>
              <a:pathLst>
                <a:path w="839" h="581" extrusionOk="0">
                  <a:moveTo>
                    <a:pt x="22" y="0"/>
                  </a:moveTo>
                  <a:lnTo>
                    <a:pt x="0" y="194"/>
                  </a:lnTo>
                  <a:lnTo>
                    <a:pt x="0" y="258"/>
                  </a:lnTo>
                  <a:lnTo>
                    <a:pt x="22" y="301"/>
                  </a:lnTo>
                  <a:lnTo>
                    <a:pt x="65" y="344"/>
                  </a:lnTo>
                  <a:lnTo>
                    <a:pt x="108" y="387"/>
                  </a:lnTo>
                  <a:lnTo>
                    <a:pt x="559" y="559"/>
                  </a:lnTo>
                  <a:lnTo>
                    <a:pt x="624" y="581"/>
                  </a:lnTo>
                  <a:lnTo>
                    <a:pt x="688" y="559"/>
                  </a:lnTo>
                  <a:lnTo>
                    <a:pt x="753" y="538"/>
                  </a:lnTo>
                  <a:lnTo>
                    <a:pt x="796" y="473"/>
                  </a:lnTo>
                  <a:lnTo>
                    <a:pt x="817" y="409"/>
                  </a:lnTo>
                  <a:lnTo>
                    <a:pt x="839" y="280"/>
                  </a:lnTo>
                  <a:lnTo>
                    <a:pt x="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3"/>
            <p:cNvSpPr/>
            <p:nvPr/>
          </p:nvSpPr>
          <p:spPr>
            <a:xfrm>
              <a:off x="6396325" y="-931350"/>
              <a:ext cx="20975" cy="14525"/>
            </a:xfrm>
            <a:custGeom>
              <a:avLst/>
              <a:gdLst/>
              <a:ahLst/>
              <a:cxnLst/>
              <a:rect l="l" t="t" r="r" b="b"/>
              <a:pathLst>
                <a:path w="839" h="581" fill="none" extrusionOk="0">
                  <a:moveTo>
                    <a:pt x="22" y="0"/>
                  </a:moveTo>
                  <a:lnTo>
                    <a:pt x="0" y="194"/>
                  </a:lnTo>
                  <a:lnTo>
                    <a:pt x="0" y="194"/>
                  </a:lnTo>
                  <a:lnTo>
                    <a:pt x="0" y="258"/>
                  </a:lnTo>
                  <a:lnTo>
                    <a:pt x="22" y="301"/>
                  </a:lnTo>
                  <a:lnTo>
                    <a:pt x="65" y="344"/>
                  </a:lnTo>
                  <a:lnTo>
                    <a:pt x="108" y="387"/>
                  </a:lnTo>
                  <a:lnTo>
                    <a:pt x="559" y="559"/>
                  </a:lnTo>
                  <a:lnTo>
                    <a:pt x="559" y="559"/>
                  </a:lnTo>
                  <a:lnTo>
                    <a:pt x="624" y="581"/>
                  </a:lnTo>
                  <a:lnTo>
                    <a:pt x="624" y="581"/>
                  </a:lnTo>
                  <a:lnTo>
                    <a:pt x="688" y="559"/>
                  </a:lnTo>
                  <a:lnTo>
                    <a:pt x="753" y="538"/>
                  </a:lnTo>
                  <a:lnTo>
                    <a:pt x="796" y="473"/>
                  </a:lnTo>
                  <a:lnTo>
                    <a:pt x="817" y="409"/>
                  </a:lnTo>
                  <a:lnTo>
                    <a:pt x="839" y="280"/>
                  </a:lnTo>
                  <a:lnTo>
                    <a:pt x="839" y="280"/>
                  </a:lnTo>
                  <a:lnTo>
                    <a:pt x="2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3"/>
            <p:cNvSpPr/>
            <p:nvPr/>
          </p:nvSpPr>
          <p:spPr>
            <a:xfrm>
              <a:off x="6424800" y="-921675"/>
              <a:ext cx="20975" cy="15600"/>
            </a:xfrm>
            <a:custGeom>
              <a:avLst/>
              <a:gdLst/>
              <a:ahLst/>
              <a:cxnLst/>
              <a:rect l="l" t="t" r="r" b="b"/>
              <a:pathLst>
                <a:path w="839" h="624" extrusionOk="0">
                  <a:moveTo>
                    <a:pt x="22" y="0"/>
                  </a:moveTo>
                  <a:lnTo>
                    <a:pt x="1" y="237"/>
                  </a:lnTo>
                  <a:lnTo>
                    <a:pt x="1" y="301"/>
                  </a:lnTo>
                  <a:lnTo>
                    <a:pt x="22" y="366"/>
                  </a:lnTo>
                  <a:lnTo>
                    <a:pt x="65" y="409"/>
                  </a:lnTo>
                  <a:lnTo>
                    <a:pt x="108" y="430"/>
                  </a:lnTo>
                  <a:lnTo>
                    <a:pt x="538" y="602"/>
                  </a:lnTo>
                  <a:lnTo>
                    <a:pt x="624" y="624"/>
                  </a:lnTo>
                  <a:lnTo>
                    <a:pt x="688" y="624"/>
                  </a:lnTo>
                  <a:lnTo>
                    <a:pt x="731" y="581"/>
                  </a:lnTo>
                  <a:lnTo>
                    <a:pt x="796" y="538"/>
                  </a:lnTo>
                  <a:lnTo>
                    <a:pt x="817" y="473"/>
                  </a:lnTo>
                  <a:lnTo>
                    <a:pt x="839" y="280"/>
                  </a:lnTo>
                  <a:lnTo>
                    <a:pt x="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3"/>
            <p:cNvSpPr/>
            <p:nvPr/>
          </p:nvSpPr>
          <p:spPr>
            <a:xfrm>
              <a:off x="6424800" y="-921675"/>
              <a:ext cx="20975" cy="15600"/>
            </a:xfrm>
            <a:custGeom>
              <a:avLst/>
              <a:gdLst/>
              <a:ahLst/>
              <a:cxnLst/>
              <a:rect l="l" t="t" r="r" b="b"/>
              <a:pathLst>
                <a:path w="839" h="624" fill="none" extrusionOk="0">
                  <a:moveTo>
                    <a:pt x="22" y="0"/>
                  </a:moveTo>
                  <a:lnTo>
                    <a:pt x="1" y="237"/>
                  </a:lnTo>
                  <a:lnTo>
                    <a:pt x="1" y="237"/>
                  </a:lnTo>
                  <a:lnTo>
                    <a:pt x="1" y="301"/>
                  </a:lnTo>
                  <a:lnTo>
                    <a:pt x="22" y="366"/>
                  </a:lnTo>
                  <a:lnTo>
                    <a:pt x="65" y="409"/>
                  </a:lnTo>
                  <a:lnTo>
                    <a:pt x="108" y="430"/>
                  </a:lnTo>
                  <a:lnTo>
                    <a:pt x="538" y="602"/>
                  </a:lnTo>
                  <a:lnTo>
                    <a:pt x="538" y="602"/>
                  </a:lnTo>
                  <a:lnTo>
                    <a:pt x="624" y="624"/>
                  </a:lnTo>
                  <a:lnTo>
                    <a:pt x="624" y="624"/>
                  </a:lnTo>
                  <a:lnTo>
                    <a:pt x="688" y="624"/>
                  </a:lnTo>
                  <a:lnTo>
                    <a:pt x="731" y="581"/>
                  </a:lnTo>
                  <a:lnTo>
                    <a:pt x="796" y="538"/>
                  </a:lnTo>
                  <a:lnTo>
                    <a:pt x="817" y="473"/>
                  </a:lnTo>
                  <a:lnTo>
                    <a:pt x="839" y="280"/>
                  </a:lnTo>
                  <a:lnTo>
                    <a:pt x="839" y="280"/>
                  </a:lnTo>
                  <a:lnTo>
                    <a:pt x="2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3"/>
            <p:cNvSpPr/>
            <p:nvPr/>
          </p:nvSpPr>
          <p:spPr>
            <a:xfrm>
              <a:off x="6453275" y="-912000"/>
              <a:ext cx="21000" cy="17225"/>
            </a:xfrm>
            <a:custGeom>
              <a:avLst/>
              <a:gdLst/>
              <a:ahLst/>
              <a:cxnLst/>
              <a:rect l="l" t="t" r="r" b="b"/>
              <a:pathLst>
                <a:path w="840" h="689" extrusionOk="0">
                  <a:moveTo>
                    <a:pt x="22" y="0"/>
                  </a:moveTo>
                  <a:lnTo>
                    <a:pt x="1" y="301"/>
                  </a:lnTo>
                  <a:lnTo>
                    <a:pt x="1" y="366"/>
                  </a:lnTo>
                  <a:lnTo>
                    <a:pt x="22" y="409"/>
                  </a:lnTo>
                  <a:lnTo>
                    <a:pt x="44" y="452"/>
                  </a:lnTo>
                  <a:lnTo>
                    <a:pt x="108" y="473"/>
                  </a:lnTo>
                  <a:lnTo>
                    <a:pt x="538" y="667"/>
                  </a:lnTo>
                  <a:lnTo>
                    <a:pt x="624" y="688"/>
                  </a:lnTo>
                  <a:lnTo>
                    <a:pt x="689" y="667"/>
                  </a:lnTo>
                  <a:lnTo>
                    <a:pt x="732" y="645"/>
                  </a:lnTo>
                  <a:lnTo>
                    <a:pt x="775" y="581"/>
                  </a:lnTo>
                  <a:lnTo>
                    <a:pt x="818" y="516"/>
                  </a:lnTo>
                  <a:lnTo>
                    <a:pt x="839" y="280"/>
                  </a:lnTo>
                  <a:lnTo>
                    <a:pt x="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3"/>
            <p:cNvSpPr/>
            <p:nvPr/>
          </p:nvSpPr>
          <p:spPr>
            <a:xfrm>
              <a:off x="6453275" y="-912000"/>
              <a:ext cx="21000" cy="17225"/>
            </a:xfrm>
            <a:custGeom>
              <a:avLst/>
              <a:gdLst/>
              <a:ahLst/>
              <a:cxnLst/>
              <a:rect l="l" t="t" r="r" b="b"/>
              <a:pathLst>
                <a:path w="840" h="689" fill="none" extrusionOk="0">
                  <a:moveTo>
                    <a:pt x="22" y="0"/>
                  </a:moveTo>
                  <a:lnTo>
                    <a:pt x="1" y="301"/>
                  </a:lnTo>
                  <a:lnTo>
                    <a:pt x="1" y="301"/>
                  </a:lnTo>
                  <a:lnTo>
                    <a:pt x="1" y="366"/>
                  </a:lnTo>
                  <a:lnTo>
                    <a:pt x="22" y="409"/>
                  </a:lnTo>
                  <a:lnTo>
                    <a:pt x="44" y="452"/>
                  </a:lnTo>
                  <a:lnTo>
                    <a:pt x="108" y="473"/>
                  </a:lnTo>
                  <a:lnTo>
                    <a:pt x="538" y="667"/>
                  </a:lnTo>
                  <a:lnTo>
                    <a:pt x="538" y="667"/>
                  </a:lnTo>
                  <a:lnTo>
                    <a:pt x="624" y="688"/>
                  </a:lnTo>
                  <a:lnTo>
                    <a:pt x="624" y="688"/>
                  </a:lnTo>
                  <a:lnTo>
                    <a:pt x="689" y="667"/>
                  </a:lnTo>
                  <a:lnTo>
                    <a:pt x="732" y="645"/>
                  </a:lnTo>
                  <a:lnTo>
                    <a:pt x="775" y="581"/>
                  </a:lnTo>
                  <a:lnTo>
                    <a:pt x="818" y="516"/>
                  </a:lnTo>
                  <a:lnTo>
                    <a:pt x="839" y="280"/>
                  </a:lnTo>
                  <a:lnTo>
                    <a:pt x="839" y="280"/>
                  </a:lnTo>
                  <a:lnTo>
                    <a:pt x="22"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3"/>
            <p:cNvSpPr/>
            <p:nvPr/>
          </p:nvSpPr>
          <p:spPr>
            <a:xfrm>
              <a:off x="6481775" y="-901800"/>
              <a:ext cx="21525" cy="17775"/>
            </a:xfrm>
            <a:custGeom>
              <a:avLst/>
              <a:gdLst/>
              <a:ahLst/>
              <a:cxnLst/>
              <a:rect l="l" t="t" r="r" b="b"/>
              <a:pathLst>
                <a:path w="861" h="711" extrusionOk="0">
                  <a:moveTo>
                    <a:pt x="22" y="1"/>
                  </a:moveTo>
                  <a:lnTo>
                    <a:pt x="0" y="323"/>
                  </a:lnTo>
                  <a:lnTo>
                    <a:pt x="0" y="388"/>
                  </a:lnTo>
                  <a:lnTo>
                    <a:pt x="22" y="431"/>
                  </a:lnTo>
                  <a:lnTo>
                    <a:pt x="43" y="474"/>
                  </a:lnTo>
                  <a:lnTo>
                    <a:pt x="108" y="517"/>
                  </a:lnTo>
                  <a:lnTo>
                    <a:pt x="538" y="689"/>
                  </a:lnTo>
                  <a:lnTo>
                    <a:pt x="624" y="710"/>
                  </a:lnTo>
                  <a:lnTo>
                    <a:pt x="688" y="689"/>
                  </a:lnTo>
                  <a:lnTo>
                    <a:pt x="731" y="667"/>
                  </a:lnTo>
                  <a:lnTo>
                    <a:pt x="774" y="624"/>
                  </a:lnTo>
                  <a:lnTo>
                    <a:pt x="796" y="560"/>
                  </a:lnTo>
                  <a:lnTo>
                    <a:pt x="860" y="280"/>
                  </a:lnTo>
                  <a:lnTo>
                    <a:pt x="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3"/>
            <p:cNvSpPr/>
            <p:nvPr/>
          </p:nvSpPr>
          <p:spPr>
            <a:xfrm>
              <a:off x="6481775" y="-901800"/>
              <a:ext cx="21525" cy="17775"/>
            </a:xfrm>
            <a:custGeom>
              <a:avLst/>
              <a:gdLst/>
              <a:ahLst/>
              <a:cxnLst/>
              <a:rect l="l" t="t" r="r" b="b"/>
              <a:pathLst>
                <a:path w="861" h="711" fill="none" extrusionOk="0">
                  <a:moveTo>
                    <a:pt x="22" y="1"/>
                  </a:moveTo>
                  <a:lnTo>
                    <a:pt x="0" y="323"/>
                  </a:lnTo>
                  <a:lnTo>
                    <a:pt x="0" y="323"/>
                  </a:lnTo>
                  <a:lnTo>
                    <a:pt x="0" y="388"/>
                  </a:lnTo>
                  <a:lnTo>
                    <a:pt x="22" y="431"/>
                  </a:lnTo>
                  <a:lnTo>
                    <a:pt x="43" y="474"/>
                  </a:lnTo>
                  <a:lnTo>
                    <a:pt x="108" y="517"/>
                  </a:lnTo>
                  <a:lnTo>
                    <a:pt x="538" y="689"/>
                  </a:lnTo>
                  <a:lnTo>
                    <a:pt x="538" y="689"/>
                  </a:lnTo>
                  <a:lnTo>
                    <a:pt x="624" y="710"/>
                  </a:lnTo>
                  <a:lnTo>
                    <a:pt x="624" y="710"/>
                  </a:lnTo>
                  <a:lnTo>
                    <a:pt x="688" y="689"/>
                  </a:lnTo>
                  <a:lnTo>
                    <a:pt x="731" y="667"/>
                  </a:lnTo>
                  <a:lnTo>
                    <a:pt x="774" y="624"/>
                  </a:lnTo>
                  <a:lnTo>
                    <a:pt x="796" y="560"/>
                  </a:lnTo>
                  <a:lnTo>
                    <a:pt x="860" y="280"/>
                  </a:lnTo>
                  <a:lnTo>
                    <a:pt x="860" y="280"/>
                  </a:lnTo>
                  <a:lnTo>
                    <a:pt x="2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3"/>
            <p:cNvSpPr/>
            <p:nvPr/>
          </p:nvSpPr>
          <p:spPr>
            <a:xfrm>
              <a:off x="7678600" y="-569675"/>
              <a:ext cx="610525" cy="98375"/>
            </a:xfrm>
            <a:custGeom>
              <a:avLst/>
              <a:gdLst/>
              <a:ahLst/>
              <a:cxnLst/>
              <a:rect l="l" t="t" r="r" b="b"/>
              <a:pathLst>
                <a:path w="24421" h="3935" extrusionOk="0">
                  <a:moveTo>
                    <a:pt x="0" y="2838"/>
                  </a:moveTo>
                  <a:lnTo>
                    <a:pt x="1870" y="2989"/>
                  </a:lnTo>
                  <a:lnTo>
                    <a:pt x="1873" y="2987"/>
                  </a:lnTo>
                  <a:lnTo>
                    <a:pt x="1873" y="2987"/>
                  </a:lnTo>
                  <a:lnTo>
                    <a:pt x="0" y="2838"/>
                  </a:lnTo>
                  <a:close/>
                  <a:moveTo>
                    <a:pt x="6449" y="1"/>
                  </a:moveTo>
                  <a:lnTo>
                    <a:pt x="1873" y="2987"/>
                  </a:lnTo>
                  <a:lnTo>
                    <a:pt x="1873" y="2987"/>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3"/>
            <p:cNvSpPr/>
            <p:nvPr/>
          </p:nvSpPr>
          <p:spPr>
            <a:xfrm>
              <a:off x="7675375" y="-499275"/>
              <a:ext cx="25" cy="575"/>
            </a:xfrm>
            <a:custGeom>
              <a:avLst/>
              <a:gdLst/>
              <a:ahLst/>
              <a:cxnLst/>
              <a:rect l="l" t="t" r="r" b="b"/>
              <a:pathLst>
                <a:path w="1" h="23" fill="none" extrusionOk="0">
                  <a:moveTo>
                    <a:pt x="0" y="1"/>
                  </a:moveTo>
                  <a:lnTo>
                    <a:pt x="0" y="1"/>
                  </a:lnTo>
                  <a:lnTo>
                    <a:pt x="0" y="22"/>
                  </a:lnTo>
                  <a:lnTo>
                    <a:pt x="0" y="2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3"/>
            <p:cNvSpPr/>
            <p:nvPr/>
          </p:nvSpPr>
          <p:spPr>
            <a:xfrm>
              <a:off x="7674300" y="-499275"/>
              <a:ext cx="550" cy="25"/>
            </a:xfrm>
            <a:custGeom>
              <a:avLst/>
              <a:gdLst/>
              <a:ahLst/>
              <a:cxnLst/>
              <a:rect l="l" t="t" r="r" b="b"/>
              <a:pathLst>
                <a:path w="22" h="1" fill="none" extrusionOk="0">
                  <a:moveTo>
                    <a:pt x="0" y="1"/>
                  </a:moveTo>
                  <a:lnTo>
                    <a:pt x="0" y="1"/>
                  </a:lnTo>
                  <a:lnTo>
                    <a:pt x="22" y="1"/>
                  </a:lnTo>
                  <a:lnTo>
                    <a:pt x="22"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3"/>
            <p:cNvSpPr/>
            <p:nvPr/>
          </p:nvSpPr>
          <p:spPr>
            <a:xfrm>
              <a:off x="7673750" y="-499275"/>
              <a:ext cx="575" cy="25"/>
            </a:xfrm>
            <a:custGeom>
              <a:avLst/>
              <a:gdLst/>
              <a:ahLst/>
              <a:cxnLst/>
              <a:rect l="l" t="t" r="r" b="b"/>
              <a:pathLst>
                <a:path w="23" h="1" fill="none" extrusionOk="0">
                  <a:moveTo>
                    <a:pt x="1" y="1"/>
                  </a:moveTo>
                  <a:lnTo>
                    <a:pt x="1" y="1"/>
                  </a:lnTo>
                  <a:lnTo>
                    <a:pt x="22" y="1"/>
                  </a:lnTo>
                  <a:lnTo>
                    <a:pt x="22"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3"/>
            <p:cNvSpPr/>
            <p:nvPr/>
          </p:nvSpPr>
          <p:spPr>
            <a:xfrm>
              <a:off x="7673225" y="-499275"/>
              <a:ext cx="25" cy="2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3"/>
            <p:cNvSpPr/>
            <p:nvPr/>
          </p:nvSpPr>
          <p:spPr>
            <a:xfrm>
              <a:off x="7672150" y="-499275"/>
              <a:ext cx="550" cy="25"/>
            </a:xfrm>
            <a:custGeom>
              <a:avLst/>
              <a:gdLst/>
              <a:ahLst/>
              <a:cxnLst/>
              <a:rect l="l" t="t" r="r" b="b"/>
              <a:pathLst>
                <a:path w="22" h="1" fill="none" extrusionOk="0">
                  <a:moveTo>
                    <a:pt x="0" y="1"/>
                  </a:moveTo>
                  <a:lnTo>
                    <a:pt x="0" y="1"/>
                  </a:lnTo>
                  <a:lnTo>
                    <a:pt x="22" y="1"/>
                  </a:lnTo>
                  <a:lnTo>
                    <a:pt x="22"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3"/>
            <p:cNvSpPr/>
            <p:nvPr/>
          </p:nvSpPr>
          <p:spPr>
            <a:xfrm>
              <a:off x="7671600" y="-499275"/>
              <a:ext cx="575" cy="25"/>
            </a:xfrm>
            <a:custGeom>
              <a:avLst/>
              <a:gdLst/>
              <a:ahLst/>
              <a:cxnLst/>
              <a:rect l="l" t="t" r="r" b="b"/>
              <a:pathLst>
                <a:path w="23" h="1" fill="none" extrusionOk="0">
                  <a:moveTo>
                    <a:pt x="1" y="1"/>
                  </a:moveTo>
                  <a:lnTo>
                    <a:pt x="1" y="1"/>
                  </a:lnTo>
                  <a:lnTo>
                    <a:pt x="22" y="1"/>
                  </a:lnTo>
                  <a:lnTo>
                    <a:pt x="22"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3"/>
            <p:cNvSpPr/>
            <p:nvPr/>
          </p:nvSpPr>
          <p:spPr>
            <a:xfrm>
              <a:off x="7671075" y="-499275"/>
              <a:ext cx="550" cy="25"/>
            </a:xfrm>
            <a:custGeom>
              <a:avLst/>
              <a:gdLst/>
              <a:ahLst/>
              <a:cxnLst/>
              <a:rect l="l" t="t" r="r" b="b"/>
              <a:pathLst>
                <a:path w="22" h="1" fill="none" extrusionOk="0">
                  <a:moveTo>
                    <a:pt x="0" y="1"/>
                  </a:moveTo>
                  <a:lnTo>
                    <a:pt x="0" y="1"/>
                  </a:lnTo>
                  <a:lnTo>
                    <a:pt x="22" y="1"/>
                  </a:lnTo>
                  <a:lnTo>
                    <a:pt x="22"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3"/>
            <p:cNvSpPr/>
            <p:nvPr/>
          </p:nvSpPr>
          <p:spPr>
            <a:xfrm>
              <a:off x="7670000" y="-499275"/>
              <a:ext cx="550" cy="25"/>
            </a:xfrm>
            <a:custGeom>
              <a:avLst/>
              <a:gdLst/>
              <a:ahLst/>
              <a:cxnLst/>
              <a:rect l="l" t="t" r="r" b="b"/>
              <a:pathLst>
                <a:path w="22" h="1" fill="none" extrusionOk="0">
                  <a:moveTo>
                    <a:pt x="0" y="1"/>
                  </a:moveTo>
                  <a:lnTo>
                    <a:pt x="0" y="1"/>
                  </a:lnTo>
                  <a:lnTo>
                    <a:pt x="22" y="1"/>
                  </a:lnTo>
                  <a:lnTo>
                    <a:pt x="22"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3"/>
            <p:cNvSpPr/>
            <p:nvPr/>
          </p:nvSpPr>
          <p:spPr>
            <a:xfrm>
              <a:off x="7669450" y="-499275"/>
              <a:ext cx="575" cy="25"/>
            </a:xfrm>
            <a:custGeom>
              <a:avLst/>
              <a:gdLst/>
              <a:ahLst/>
              <a:cxnLst/>
              <a:rect l="l" t="t" r="r" b="b"/>
              <a:pathLst>
                <a:path w="23" h="1" fill="none" extrusionOk="0">
                  <a:moveTo>
                    <a:pt x="1" y="1"/>
                  </a:moveTo>
                  <a:lnTo>
                    <a:pt x="1" y="1"/>
                  </a:lnTo>
                  <a:lnTo>
                    <a:pt x="22" y="1"/>
                  </a:lnTo>
                  <a:lnTo>
                    <a:pt x="22"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3"/>
            <p:cNvSpPr/>
            <p:nvPr/>
          </p:nvSpPr>
          <p:spPr>
            <a:xfrm>
              <a:off x="7668925" y="-499800"/>
              <a:ext cx="550" cy="550"/>
            </a:xfrm>
            <a:custGeom>
              <a:avLst/>
              <a:gdLst/>
              <a:ahLst/>
              <a:cxnLst/>
              <a:rect l="l" t="t" r="r" b="b"/>
              <a:pathLst>
                <a:path w="22" h="22" fill="none" extrusionOk="0">
                  <a:moveTo>
                    <a:pt x="0" y="0"/>
                  </a:moveTo>
                  <a:lnTo>
                    <a:pt x="0" y="0"/>
                  </a:lnTo>
                  <a:lnTo>
                    <a:pt x="22" y="22"/>
                  </a:lnTo>
                  <a:lnTo>
                    <a:pt x="22" y="22"/>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3"/>
            <p:cNvSpPr/>
            <p:nvPr/>
          </p:nvSpPr>
          <p:spPr>
            <a:xfrm>
              <a:off x="7667850" y="-499800"/>
              <a:ext cx="1100" cy="25"/>
            </a:xfrm>
            <a:custGeom>
              <a:avLst/>
              <a:gdLst/>
              <a:ahLst/>
              <a:cxnLst/>
              <a:rect l="l" t="t" r="r" b="b"/>
              <a:pathLst>
                <a:path w="44" h="1" fill="none" extrusionOk="0">
                  <a:moveTo>
                    <a:pt x="0" y="0"/>
                  </a:moveTo>
                  <a:lnTo>
                    <a:pt x="0" y="0"/>
                  </a:lnTo>
                  <a:lnTo>
                    <a:pt x="43" y="0"/>
                  </a:lnTo>
                  <a:lnTo>
                    <a:pt x="43"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3"/>
            <p:cNvSpPr/>
            <p:nvPr/>
          </p:nvSpPr>
          <p:spPr>
            <a:xfrm>
              <a:off x="7678600" y="-569675"/>
              <a:ext cx="610525" cy="98375"/>
            </a:xfrm>
            <a:custGeom>
              <a:avLst/>
              <a:gdLst/>
              <a:ahLst/>
              <a:cxnLst/>
              <a:rect l="l" t="t" r="r" b="b"/>
              <a:pathLst>
                <a:path w="24421" h="3935" fill="none" extrusionOk="0">
                  <a:moveTo>
                    <a:pt x="6449" y="1"/>
                  </a:moveTo>
                  <a:lnTo>
                    <a:pt x="1870" y="2989"/>
                  </a:lnTo>
                  <a:lnTo>
                    <a:pt x="1870" y="2989"/>
                  </a:lnTo>
                  <a:lnTo>
                    <a:pt x="0" y="2838"/>
                  </a:lnTo>
                  <a:lnTo>
                    <a:pt x="0" y="2838"/>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3"/>
            <p:cNvSpPr/>
            <p:nvPr/>
          </p:nvSpPr>
          <p:spPr>
            <a:xfrm>
              <a:off x="6510250" y="-892125"/>
              <a:ext cx="21525" cy="18825"/>
            </a:xfrm>
            <a:custGeom>
              <a:avLst/>
              <a:gdLst/>
              <a:ahLst/>
              <a:cxnLst/>
              <a:rect l="l" t="t" r="r" b="b"/>
              <a:pathLst>
                <a:path w="861" h="753" extrusionOk="0">
                  <a:moveTo>
                    <a:pt x="43" y="1"/>
                  </a:moveTo>
                  <a:lnTo>
                    <a:pt x="0" y="388"/>
                  </a:lnTo>
                  <a:lnTo>
                    <a:pt x="0" y="431"/>
                  </a:lnTo>
                  <a:lnTo>
                    <a:pt x="22" y="495"/>
                  </a:lnTo>
                  <a:lnTo>
                    <a:pt x="43" y="538"/>
                  </a:lnTo>
                  <a:lnTo>
                    <a:pt x="108" y="560"/>
                  </a:lnTo>
                  <a:lnTo>
                    <a:pt x="538" y="753"/>
                  </a:lnTo>
                  <a:lnTo>
                    <a:pt x="667" y="753"/>
                  </a:lnTo>
                  <a:lnTo>
                    <a:pt x="731" y="710"/>
                  </a:lnTo>
                  <a:lnTo>
                    <a:pt x="774" y="667"/>
                  </a:lnTo>
                  <a:lnTo>
                    <a:pt x="796" y="603"/>
                  </a:lnTo>
                  <a:lnTo>
                    <a:pt x="860" y="280"/>
                  </a:lnTo>
                  <a:lnTo>
                    <a:pt x="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3"/>
            <p:cNvSpPr/>
            <p:nvPr/>
          </p:nvSpPr>
          <p:spPr>
            <a:xfrm>
              <a:off x="6510250" y="-892125"/>
              <a:ext cx="21525" cy="18825"/>
            </a:xfrm>
            <a:custGeom>
              <a:avLst/>
              <a:gdLst/>
              <a:ahLst/>
              <a:cxnLst/>
              <a:rect l="l" t="t" r="r" b="b"/>
              <a:pathLst>
                <a:path w="861" h="753" fill="none" extrusionOk="0">
                  <a:moveTo>
                    <a:pt x="43" y="1"/>
                  </a:moveTo>
                  <a:lnTo>
                    <a:pt x="0" y="388"/>
                  </a:lnTo>
                  <a:lnTo>
                    <a:pt x="0" y="388"/>
                  </a:lnTo>
                  <a:lnTo>
                    <a:pt x="0" y="431"/>
                  </a:lnTo>
                  <a:lnTo>
                    <a:pt x="22" y="495"/>
                  </a:lnTo>
                  <a:lnTo>
                    <a:pt x="43" y="538"/>
                  </a:lnTo>
                  <a:lnTo>
                    <a:pt x="108" y="560"/>
                  </a:lnTo>
                  <a:lnTo>
                    <a:pt x="538" y="753"/>
                  </a:lnTo>
                  <a:lnTo>
                    <a:pt x="538" y="753"/>
                  </a:lnTo>
                  <a:lnTo>
                    <a:pt x="602" y="753"/>
                  </a:lnTo>
                  <a:lnTo>
                    <a:pt x="602" y="753"/>
                  </a:lnTo>
                  <a:lnTo>
                    <a:pt x="667" y="753"/>
                  </a:lnTo>
                  <a:lnTo>
                    <a:pt x="731" y="710"/>
                  </a:lnTo>
                  <a:lnTo>
                    <a:pt x="774" y="667"/>
                  </a:lnTo>
                  <a:lnTo>
                    <a:pt x="796" y="603"/>
                  </a:lnTo>
                  <a:lnTo>
                    <a:pt x="860" y="280"/>
                  </a:lnTo>
                  <a:lnTo>
                    <a:pt x="860" y="280"/>
                  </a:lnTo>
                  <a:lnTo>
                    <a:pt x="43"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3"/>
            <p:cNvSpPr/>
            <p:nvPr/>
          </p:nvSpPr>
          <p:spPr>
            <a:xfrm>
              <a:off x="6654825" y="-842150"/>
              <a:ext cx="21500" cy="17225"/>
            </a:xfrm>
            <a:custGeom>
              <a:avLst/>
              <a:gdLst/>
              <a:ahLst/>
              <a:cxnLst/>
              <a:rect l="l" t="t" r="r" b="b"/>
              <a:pathLst>
                <a:path w="860" h="689" extrusionOk="0">
                  <a:moveTo>
                    <a:pt x="22" y="1"/>
                  </a:moveTo>
                  <a:lnTo>
                    <a:pt x="0" y="302"/>
                  </a:lnTo>
                  <a:lnTo>
                    <a:pt x="0" y="366"/>
                  </a:lnTo>
                  <a:lnTo>
                    <a:pt x="22" y="431"/>
                  </a:lnTo>
                  <a:lnTo>
                    <a:pt x="43" y="474"/>
                  </a:lnTo>
                  <a:lnTo>
                    <a:pt x="108" y="495"/>
                  </a:lnTo>
                  <a:lnTo>
                    <a:pt x="537" y="667"/>
                  </a:lnTo>
                  <a:lnTo>
                    <a:pt x="623" y="689"/>
                  </a:lnTo>
                  <a:lnTo>
                    <a:pt x="688" y="689"/>
                  </a:lnTo>
                  <a:lnTo>
                    <a:pt x="731" y="646"/>
                  </a:lnTo>
                  <a:lnTo>
                    <a:pt x="774" y="603"/>
                  </a:lnTo>
                  <a:lnTo>
                    <a:pt x="817" y="538"/>
                  </a:lnTo>
                  <a:lnTo>
                    <a:pt x="860" y="280"/>
                  </a:lnTo>
                  <a:lnTo>
                    <a:pt x="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3"/>
            <p:cNvSpPr/>
            <p:nvPr/>
          </p:nvSpPr>
          <p:spPr>
            <a:xfrm>
              <a:off x="6654825" y="-842150"/>
              <a:ext cx="21500" cy="17225"/>
            </a:xfrm>
            <a:custGeom>
              <a:avLst/>
              <a:gdLst/>
              <a:ahLst/>
              <a:cxnLst/>
              <a:rect l="l" t="t" r="r" b="b"/>
              <a:pathLst>
                <a:path w="860" h="689" fill="none" extrusionOk="0">
                  <a:moveTo>
                    <a:pt x="22" y="1"/>
                  </a:moveTo>
                  <a:lnTo>
                    <a:pt x="0" y="302"/>
                  </a:lnTo>
                  <a:lnTo>
                    <a:pt x="0" y="302"/>
                  </a:lnTo>
                  <a:lnTo>
                    <a:pt x="0" y="366"/>
                  </a:lnTo>
                  <a:lnTo>
                    <a:pt x="22" y="431"/>
                  </a:lnTo>
                  <a:lnTo>
                    <a:pt x="43" y="474"/>
                  </a:lnTo>
                  <a:lnTo>
                    <a:pt x="108" y="495"/>
                  </a:lnTo>
                  <a:lnTo>
                    <a:pt x="537" y="667"/>
                  </a:lnTo>
                  <a:lnTo>
                    <a:pt x="537" y="667"/>
                  </a:lnTo>
                  <a:lnTo>
                    <a:pt x="623" y="689"/>
                  </a:lnTo>
                  <a:lnTo>
                    <a:pt x="623" y="689"/>
                  </a:lnTo>
                  <a:lnTo>
                    <a:pt x="688" y="689"/>
                  </a:lnTo>
                  <a:lnTo>
                    <a:pt x="731" y="646"/>
                  </a:lnTo>
                  <a:lnTo>
                    <a:pt x="774" y="603"/>
                  </a:lnTo>
                  <a:lnTo>
                    <a:pt x="817" y="538"/>
                  </a:lnTo>
                  <a:lnTo>
                    <a:pt x="860" y="280"/>
                  </a:lnTo>
                  <a:lnTo>
                    <a:pt x="860" y="280"/>
                  </a:lnTo>
                  <a:lnTo>
                    <a:pt x="22"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3"/>
            <p:cNvSpPr/>
            <p:nvPr/>
          </p:nvSpPr>
          <p:spPr>
            <a:xfrm>
              <a:off x="6683300" y="-832475"/>
              <a:ext cx="21525" cy="18850"/>
            </a:xfrm>
            <a:custGeom>
              <a:avLst/>
              <a:gdLst/>
              <a:ahLst/>
              <a:cxnLst/>
              <a:rect l="l" t="t" r="r" b="b"/>
              <a:pathLst>
                <a:path w="861" h="754" extrusionOk="0">
                  <a:moveTo>
                    <a:pt x="43" y="1"/>
                  </a:moveTo>
                  <a:lnTo>
                    <a:pt x="0" y="366"/>
                  </a:lnTo>
                  <a:lnTo>
                    <a:pt x="0" y="431"/>
                  </a:lnTo>
                  <a:lnTo>
                    <a:pt x="22" y="474"/>
                  </a:lnTo>
                  <a:lnTo>
                    <a:pt x="43" y="517"/>
                  </a:lnTo>
                  <a:lnTo>
                    <a:pt x="108" y="538"/>
                  </a:lnTo>
                  <a:lnTo>
                    <a:pt x="538" y="732"/>
                  </a:lnTo>
                  <a:lnTo>
                    <a:pt x="624" y="753"/>
                  </a:lnTo>
                  <a:lnTo>
                    <a:pt x="688" y="732"/>
                  </a:lnTo>
                  <a:lnTo>
                    <a:pt x="731" y="710"/>
                  </a:lnTo>
                  <a:lnTo>
                    <a:pt x="774" y="646"/>
                  </a:lnTo>
                  <a:lnTo>
                    <a:pt x="796" y="581"/>
                  </a:lnTo>
                  <a:lnTo>
                    <a:pt x="860" y="280"/>
                  </a:lnTo>
                  <a:lnTo>
                    <a:pt x="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3"/>
            <p:cNvSpPr/>
            <p:nvPr/>
          </p:nvSpPr>
          <p:spPr>
            <a:xfrm>
              <a:off x="6683300" y="-832475"/>
              <a:ext cx="21525" cy="18850"/>
            </a:xfrm>
            <a:custGeom>
              <a:avLst/>
              <a:gdLst/>
              <a:ahLst/>
              <a:cxnLst/>
              <a:rect l="l" t="t" r="r" b="b"/>
              <a:pathLst>
                <a:path w="861" h="754" fill="none" extrusionOk="0">
                  <a:moveTo>
                    <a:pt x="43" y="1"/>
                  </a:moveTo>
                  <a:lnTo>
                    <a:pt x="0" y="366"/>
                  </a:lnTo>
                  <a:lnTo>
                    <a:pt x="0" y="366"/>
                  </a:lnTo>
                  <a:lnTo>
                    <a:pt x="0" y="431"/>
                  </a:lnTo>
                  <a:lnTo>
                    <a:pt x="22" y="474"/>
                  </a:lnTo>
                  <a:lnTo>
                    <a:pt x="43" y="517"/>
                  </a:lnTo>
                  <a:lnTo>
                    <a:pt x="108" y="538"/>
                  </a:lnTo>
                  <a:lnTo>
                    <a:pt x="538" y="732"/>
                  </a:lnTo>
                  <a:lnTo>
                    <a:pt x="538" y="732"/>
                  </a:lnTo>
                  <a:lnTo>
                    <a:pt x="624" y="753"/>
                  </a:lnTo>
                  <a:lnTo>
                    <a:pt x="624" y="753"/>
                  </a:lnTo>
                  <a:lnTo>
                    <a:pt x="688" y="732"/>
                  </a:lnTo>
                  <a:lnTo>
                    <a:pt x="731" y="710"/>
                  </a:lnTo>
                  <a:lnTo>
                    <a:pt x="774" y="646"/>
                  </a:lnTo>
                  <a:lnTo>
                    <a:pt x="796" y="581"/>
                  </a:lnTo>
                  <a:lnTo>
                    <a:pt x="860" y="280"/>
                  </a:lnTo>
                  <a:lnTo>
                    <a:pt x="860" y="280"/>
                  </a:lnTo>
                  <a:lnTo>
                    <a:pt x="43"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3"/>
            <p:cNvSpPr/>
            <p:nvPr/>
          </p:nvSpPr>
          <p:spPr>
            <a:xfrm>
              <a:off x="6711775" y="-822800"/>
              <a:ext cx="21525" cy="19925"/>
            </a:xfrm>
            <a:custGeom>
              <a:avLst/>
              <a:gdLst/>
              <a:ahLst/>
              <a:cxnLst/>
              <a:rect l="l" t="t" r="r" b="b"/>
              <a:pathLst>
                <a:path w="861" h="797" extrusionOk="0">
                  <a:moveTo>
                    <a:pt x="44" y="1"/>
                  </a:moveTo>
                  <a:lnTo>
                    <a:pt x="1" y="409"/>
                  </a:lnTo>
                  <a:lnTo>
                    <a:pt x="1" y="474"/>
                  </a:lnTo>
                  <a:lnTo>
                    <a:pt x="22" y="517"/>
                  </a:lnTo>
                  <a:lnTo>
                    <a:pt x="44" y="560"/>
                  </a:lnTo>
                  <a:lnTo>
                    <a:pt x="108" y="603"/>
                  </a:lnTo>
                  <a:lnTo>
                    <a:pt x="538" y="775"/>
                  </a:lnTo>
                  <a:lnTo>
                    <a:pt x="603" y="796"/>
                  </a:lnTo>
                  <a:lnTo>
                    <a:pt x="689" y="775"/>
                  </a:lnTo>
                  <a:lnTo>
                    <a:pt x="732" y="753"/>
                  </a:lnTo>
                  <a:lnTo>
                    <a:pt x="775" y="710"/>
                  </a:lnTo>
                  <a:lnTo>
                    <a:pt x="796" y="646"/>
                  </a:lnTo>
                  <a:lnTo>
                    <a:pt x="861" y="280"/>
                  </a:lnTo>
                  <a:lnTo>
                    <a:pt x="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3"/>
            <p:cNvSpPr/>
            <p:nvPr/>
          </p:nvSpPr>
          <p:spPr>
            <a:xfrm>
              <a:off x="6711775" y="-822800"/>
              <a:ext cx="21525" cy="19925"/>
            </a:xfrm>
            <a:custGeom>
              <a:avLst/>
              <a:gdLst/>
              <a:ahLst/>
              <a:cxnLst/>
              <a:rect l="l" t="t" r="r" b="b"/>
              <a:pathLst>
                <a:path w="861" h="797" fill="none" extrusionOk="0">
                  <a:moveTo>
                    <a:pt x="44" y="1"/>
                  </a:moveTo>
                  <a:lnTo>
                    <a:pt x="1" y="409"/>
                  </a:lnTo>
                  <a:lnTo>
                    <a:pt x="1" y="409"/>
                  </a:lnTo>
                  <a:lnTo>
                    <a:pt x="1" y="474"/>
                  </a:lnTo>
                  <a:lnTo>
                    <a:pt x="22" y="517"/>
                  </a:lnTo>
                  <a:lnTo>
                    <a:pt x="44" y="560"/>
                  </a:lnTo>
                  <a:lnTo>
                    <a:pt x="108" y="603"/>
                  </a:lnTo>
                  <a:lnTo>
                    <a:pt x="538" y="775"/>
                  </a:lnTo>
                  <a:lnTo>
                    <a:pt x="538" y="775"/>
                  </a:lnTo>
                  <a:lnTo>
                    <a:pt x="603" y="796"/>
                  </a:lnTo>
                  <a:lnTo>
                    <a:pt x="603" y="796"/>
                  </a:lnTo>
                  <a:lnTo>
                    <a:pt x="689" y="775"/>
                  </a:lnTo>
                  <a:lnTo>
                    <a:pt x="732" y="753"/>
                  </a:lnTo>
                  <a:lnTo>
                    <a:pt x="775" y="710"/>
                  </a:lnTo>
                  <a:lnTo>
                    <a:pt x="796" y="646"/>
                  </a:lnTo>
                  <a:lnTo>
                    <a:pt x="861" y="280"/>
                  </a:lnTo>
                  <a:lnTo>
                    <a:pt x="861" y="280"/>
                  </a:lnTo>
                  <a:lnTo>
                    <a:pt x="44"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3"/>
            <p:cNvSpPr/>
            <p:nvPr/>
          </p:nvSpPr>
          <p:spPr>
            <a:xfrm>
              <a:off x="6740275" y="-813125"/>
              <a:ext cx="21500" cy="20975"/>
            </a:xfrm>
            <a:custGeom>
              <a:avLst/>
              <a:gdLst/>
              <a:ahLst/>
              <a:cxnLst/>
              <a:rect l="l" t="t" r="r" b="b"/>
              <a:pathLst>
                <a:path w="860" h="839" extrusionOk="0">
                  <a:moveTo>
                    <a:pt x="43" y="1"/>
                  </a:moveTo>
                  <a:lnTo>
                    <a:pt x="0" y="474"/>
                  </a:lnTo>
                  <a:lnTo>
                    <a:pt x="0" y="517"/>
                  </a:lnTo>
                  <a:lnTo>
                    <a:pt x="0" y="581"/>
                  </a:lnTo>
                  <a:lnTo>
                    <a:pt x="43" y="624"/>
                  </a:lnTo>
                  <a:lnTo>
                    <a:pt x="86" y="646"/>
                  </a:lnTo>
                  <a:lnTo>
                    <a:pt x="537" y="839"/>
                  </a:lnTo>
                  <a:lnTo>
                    <a:pt x="666" y="839"/>
                  </a:lnTo>
                  <a:lnTo>
                    <a:pt x="731" y="796"/>
                  </a:lnTo>
                  <a:lnTo>
                    <a:pt x="774" y="753"/>
                  </a:lnTo>
                  <a:lnTo>
                    <a:pt x="795" y="689"/>
                  </a:lnTo>
                  <a:lnTo>
                    <a:pt x="860" y="302"/>
                  </a:lnTo>
                  <a:lnTo>
                    <a:pt x="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3"/>
            <p:cNvSpPr/>
            <p:nvPr/>
          </p:nvSpPr>
          <p:spPr>
            <a:xfrm>
              <a:off x="6740275" y="-813125"/>
              <a:ext cx="21500" cy="20975"/>
            </a:xfrm>
            <a:custGeom>
              <a:avLst/>
              <a:gdLst/>
              <a:ahLst/>
              <a:cxnLst/>
              <a:rect l="l" t="t" r="r" b="b"/>
              <a:pathLst>
                <a:path w="860" h="839" fill="none" extrusionOk="0">
                  <a:moveTo>
                    <a:pt x="43" y="1"/>
                  </a:moveTo>
                  <a:lnTo>
                    <a:pt x="0" y="474"/>
                  </a:lnTo>
                  <a:lnTo>
                    <a:pt x="0" y="474"/>
                  </a:lnTo>
                  <a:lnTo>
                    <a:pt x="0" y="517"/>
                  </a:lnTo>
                  <a:lnTo>
                    <a:pt x="0" y="581"/>
                  </a:lnTo>
                  <a:lnTo>
                    <a:pt x="43" y="624"/>
                  </a:lnTo>
                  <a:lnTo>
                    <a:pt x="86" y="646"/>
                  </a:lnTo>
                  <a:lnTo>
                    <a:pt x="537" y="839"/>
                  </a:lnTo>
                  <a:lnTo>
                    <a:pt x="537" y="839"/>
                  </a:lnTo>
                  <a:lnTo>
                    <a:pt x="602" y="839"/>
                  </a:lnTo>
                  <a:lnTo>
                    <a:pt x="602" y="839"/>
                  </a:lnTo>
                  <a:lnTo>
                    <a:pt x="666" y="839"/>
                  </a:lnTo>
                  <a:lnTo>
                    <a:pt x="731" y="796"/>
                  </a:lnTo>
                  <a:lnTo>
                    <a:pt x="774" y="753"/>
                  </a:lnTo>
                  <a:lnTo>
                    <a:pt x="795" y="689"/>
                  </a:lnTo>
                  <a:lnTo>
                    <a:pt x="860" y="302"/>
                  </a:lnTo>
                  <a:lnTo>
                    <a:pt x="860" y="302"/>
                  </a:lnTo>
                  <a:lnTo>
                    <a:pt x="43"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3"/>
            <p:cNvSpPr/>
            <p:nvPr/>
          </p:nvSpPr>
          <p:spPr>
            <a:xfrm>
              <a:off x="6768200" y="-802900"/>
              <a:ext cx="22600" cy="22050"/>
            </a:xfrm>
            <a:custGeom>
              <a:avLst/>
              <a:gdLst/>
              <a:ahLst/>
              <a:cxnLst/>
              <a:rect l="l" t="t" r="r" b="b"/>
              <a:pathLst>
                <a:path w="904" h="882" extrusionOk="0">
                  <a:moveTo>
                    <a:pt x="65" y="0"/>
                  </a:moveTo>
                  <a:lnTo>
                    <a:pt x="1" y="494"/>
                  </a:lnTo>
                  <a:lnTo>
                    <a:pt x="1" y="559"/>
                  </a:lnTo>
                  <a:lnTo>
                    <a:pt x="22" y="602"/>
                  </a:lnTo>
                  <a:lnTo>
                    <a:pt x="65" y="645"/>
                  </a:lnTo>
                  <a:lnTo>
                    <a:pt x="108" y="688"/>
                  </a:lnTo>
                  <a:lnTo>
                    <a:pt x="560" y="860"/>
                  </a:lnTo>
                  <a:lnTo>
                    <a:pt x="624" y="881"/>
                  </a:lnTo>
                  <a:lnTo>
                    <a:pt x="689" y="860"/>
                  </a:lnTo>
                  <a:lnTo>
                    <a:pt x="753" y="838"/>
                  </a:lnTo>
                  <a:lnTo>
                    <a:pt x="796" y="774"/>
                  </a:lnTo>
                  <a:lnTo>
                    <a:pt x="818" y="731"/>
                  </a:lnTo>
                  <a:lnTo>
                    <a:pt x="904" y="280"/>
                  </a:lnTo>
                  <a:lnTo>
                    <a:pt x="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3"/>
            <p:cNvSpPr/>
            <p:nvPr/>
          </p:nvSpPr>
          <p:spPr>
            <a:xfrm>
              <a:off x="6768200" y="-802900"/>
              <a:ext cx="22600" cy="22050"/>
            </a:xfrm>
            <a:custGeom>
              <a:avLst/>
              <a:gdLst/>
              <a:ahLst/>
              <a:cxnLst/>
              <a:rect l="l" t="t" r="r" b="b"/>
              <a:pathLst>
                <a:path w="904" h="882" fill="none" extrusionOk="0">
                  <a:moveTo>
                    <a:pt x="65" y="0"/>
                  </a:moveTo>
                  <a:lnTo>
                    <a:pt x="1" y="494"/>
                  </a:lnTo>
                  <a:lnTo>
                    <a:pt x="1" y="494"/>
                  </a:lnTo>
                  <a:lnTo>
                    <a:pt x="1" y="559"/>
                  </a:lnTo>
                  <a:lnTo>
                    <a:pt x="22" y="602"/>
                  </a:lnTo>
                  <a:lnTo>
                    <a:pt x="65" y="645"/>
                  </a:lnTo>
                  <a:lnTo>
                    <a:pt x="108" y="688"/>
                  </a:lnTo>
                  <a:lnTo>
                    <a:pt x="560" y="860"/>
                  </a:lnTo>
                  <a:lnTo>
                    <a:pt x="560" y="860"/>
                  </a:lnTo>
                  <a:lnTo>
                    <a:pt x="624" y="881"/>
                  </a:lnTo>
                  <a:lnTo>
                    <a:pt x="624" y="881"/>
                  </a:lnTo>
                  <a:lnTo>
                    <a:pt x="689" y="860"/>
                  </a:lnTo>
                  <a:lnTo>
                    <a:pt x="753" y="838"/>
                  </a:lnTo>
                  <a:lnTo>
                    <a:pt x="796" y="774"/>
                  </a:lnTo>
                  <a:lnTo>
                    <a:pt x="818" y="731"/>
                  </a:lnTo>
                  <a:lnTo>
                    <a:pt x="904" y="280"/>
                  </a:lnTo>
                  <a:lnTo>
                    <a:pt x="904" y="280"/>
                  </a:lnTo>
                  <a:lnTo>
                    <a:pt x="65"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3"/>
            <p:cNvSpPr/>
            <p:nvPr/>
          </p:nvSpPr>
          <p:spPr>
            <a:xfrm>
              <a:off x="6796700" y="-793225"/>
              <a:ext cx="22600" cy="23125"/>
            </a:xfrm>
            <a:custGeom>
              <a:avLst/>
              <a:gdLst/>
              <a:ahLst/>
              <a:cxnLst/>
              <a:rect l="l" t="t" r="r" b="b"/>
              <a:pathLst>
                <a:path w="904" h="925" extrusionOk="0">
                  <a:moveTo>
                    <a:pt x="65" y="0"/>
                  </a:moveTo>
                  <a:lnTo>
                    <a:pt x="0" y="559"/>
                  </a:lnTo>
                  <a:lnTo>
                    <a:pt x="0" y="602"/>
                  </a:lnTo>
                  <a:lnTo>
                    <a:pt x="22" y="666"/>
                  </a:lnTo>
                  <a:lnTo>
                    <a:pt x="65" y="709"/>
                  </a:lnTo>
                  <a:lnTo>
                    <a:pt x="108" y="731"/>
                  </a:lnTo>
                  <a:lnTo>
                    <a:pt x="559" y="924"/>
                  </a:lnTo>
                  <a:lnTo>
                    <a:pt x="688" y="924"/>
                  </a:lnTo>
                  <a:lnTo>
                    <a:pt x="753" y="881"/>
                  </a:lnTo>
                  <a:lnTo>
                    <a:pt x="796" y="838"/>
                  </a:lnTo>
                  <a:lnTo>
                    <a:pt x="817" y="774"/>
                  </a:lnTo>
                  <a:lnTo>
                    <a:pt x="903" y="279"/>
                  </a:lnTo>
                  <a:lnTo>
                    <a:pt x="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3"/>
            <p:cNvSpPr/>
            <p:nvPr/>
          </p:nvSpPr>
          <p:spPr>
            <a:xfrm>
              <a:off x="6796700" y="-793225"/>
              <a:ext cx="22600" cy="23125"/>
            </a:xfrm>
            <a:custGeom>
              <a:avLst/>
              <a:gdLst/>
              <a:ahLst/>
              <a:cxnLst/>
              <a:rect l="l" t="t" r="r" b="b"/>
              <a:pathLst>
                <a:path w="904" h="925" fill="none" extrusionOk="0">
                  <a:moveTo>
                    <a:pt x="65" y="0"/>
                  </a:moveTo>
                  <a:lnTo>
                    <a:pt x="65" y="0"/>
                  </a:lnTo>
                  <a:lnTo>
                    <a:pt x="65" y="0"/>
                  </a:lnTo>
                  <a:lnTo>
                    <a:pt x="0" y="559"/>
                  </a:lnTo>
                  <a:lnTo>
                    <a:pt x="0" y="559"/>
                  </a:lnTo>
                  <a:lnTo>
                    <a:pt x="0" y="602"/>
                  </a:lnTo>
                  <a:lnTo>
                    <a:pt x="22" y="666"/>
                  </a:lnTo>
                  <a:lnTo>
                    <a:pt x="65" y="709"/>
                  </a:lnTo>
                  <a:lnTo>
                    <a:pt x="108" y="731"/>
                  </a:lnTo>
                  <a:lnTo>
                    <a:pt x="559" y="924"/>
                  </a:lnTo>
                  <a:lnTo>
                    <a:pt x="559" y="924"/>
                  </a:lnTo>
                  <a:lnTo>
                    <a:pt x="624" y="924"/>
                  </a:lnTo>
                  <a:lnTo>
                    <a:pt x="624" y="924"/>
                  </a:lnTo>
                  <a:lnTo>
                    <a:pt x="688" y="924"/>
                  </a:lnTo>
                  <a:lnTo>
                    <a:pt x="753" y="881"/>
                  </a:lnTo>
                  <a:lnTo>
                    <a:pt x="796" y="838"/>
                  </a:lnTo>
                  <a:lnTo>
                    <a:pt x="817" y="774"/>
                  </a:lnTo>
                  <a:lnTo>
                    <a:pt x="903" y="279"/>
                  </a:lnTo>
                  <a:lnTo>
                    <a:pt x="903" y="279"/>
                  </a:lnTo>
                  <a:lnTo>
                    <a:pt x="65"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3"/>
            <p:cNvSpPr/>
            <p:nvPr/>
          </p:nvSpPr>
          <p:spPr>
            <a:xfrm>
              <a:off x="6825175" y="-783575"/>
              <a:ext cx="22600" cy="24750"/>
            </a:xfrm>
            <a:custGeom>
              <a:avLst/>
              <a:gdLst/>
              <a:ahLst/>
              <a:cxnLst/>
              <a:rect l="l" t="t" r="r" b="b"/>
              <a:pathLst>
                <a:path w="904" h="990" extrusionOk="0">
                  <a:moveTo>
                    <a:pt x="87" y="1"/>
                  </a:moveTo>
                  <a:lnTo>
                    <a:pt x="65" y="65"/>
                  </a:lnTo>
                  <a:lnTo>
                    <a:pt x="1" y="603"/>
                  </a:lnTo>
                  <a:lnTo>
                    <a:pt x="1" y="667"/>
                  </a:lnTo>
                  <a:lnTo>
                    <a:pt x="22" y="710"/>
                  </a:lnTo>
                  <a:lnTo>
                    <a:pt x="65" y="753"/>
                  </a:lnTo>
                  <a:lnTo>
                    <a:pt x="108" y="796"/>
                  </a:lnTo>
                  <a:lnTo>
                    <a:pt x="559" y="968"/>
                  </a:lnTo>
                  <a:lnTo>
                    <a:pt x="624" y="990"/>
                  </a:lnTo>
                  <a:lnTo>
                    <a:pt x="688" y="968"/>
                  </a:lnTo>
                  <a:lnTo>
                    <a:pt x="753" y="947"/>
                  </a:lnTo>
                  <a:lnTo>
                    <a:pt x="796" y="882"/>
                  </a:lnTo>
                  <a:lnTo>
                    <a:pt x="817" y="818"/>
                  </a:lnTo>
                  <a:lnTo>
                    <a:pt x="903" y="302"/>
                  </a:lnTo>
                  <a:lnTo>
                    <a:pt x="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3"/>
            <p:cNvSpPr/>
            <p:nvPr/>
          </p:nvSpPr>
          <p:spPr>
            <a:xfrm>
              <a:off x="6825175" y="-783575"/>
              <a:ext cx="22600" cy="24750"/>
            </a:xfrm>
            <a:custGeom>
              <a:avLst/>
              <a:gdLst/>
              <a:ahLst/>
              <a:cxnLst/>
              <a:rect l="l" t="t" r="r" b="b"/>
              <a:pathLst>
                <a:path w="904" h="990" fill="none" extrusionOk="0">
                  <a:moveTo>
                    <a:pt x="87" y="1"/>
                  </a:moveTo>
                  <a:lnTo>
                    <a:pt x="87" y="1"/>
                  </a:lnTo>
                  <a:lnTo>
                    <a:pt x="65" y="65"/>
                  </a:lnTo>
                  <a:lnTo>
                    <a:pt x="1" y="603"/>
                  </a:lnTo>
                  <a:lnTo>
                    <a:pt x="1" y="603"/>
                  </a:lnTo>
                  <a:lnTo>
                    <a:pt x="1" y="667"/>
                  </a:lnTo>
                  <a:lnTo>
                    <a:pt x="22" y="710"/>
                  </a:lnTo>
                  <a:lnTo>
                    <a:pt x="65" y="753"/>
                  </a:lnTo>
                  <a:lnTo>
                    <a:pt x="108" y="796"/>
                  </a:lnTo>
                  <a:lnTo>
                    <a:pt x="559" y="968"/>
                  </a:lnTo>
                  <a:lnTo>
                    <a:pt x="559" y="968"/>
                  </a:lnTo>
                  <a:lnTo>
                    <a:pt x="624" y="990"/>
                  </a:lnTo>
                  <a:lnTo>
                    <a:pt x="624" y="990"/>
                  </a:lnTo>
                  <a:lnTo>
                    <a:pt x="688" y="968"/>
                  </a:lnTo>
                  <a:lnTo>
                    <a:pt x="753" y="947"/>
                  </a:lnTo>
                  <a:lnTo>
                    <a:pt x="796" y="882"/>
                  </a:lnTo>
                  <a:lnTo>
                    <a:pt x="817" y="818"/>
                  </a:lnTo>
                  <a:lnTo>
                    <a:pt x="903" y="302"/>
                  </a:lnTo>
                  <a:lnTo>
                    <a:pt x="903" y="302"/>
                  </a:lnTo>
                  <a:lnTo>
                    <a:pt x="87"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3"/>
            <p:cNvSpPr/>
            <p:nvPr/>
          </p:nvSpPr>
          <p:spPr>
            <a:xfrm>
              <a:off x="6853650" y="-773350"/>
              <a:ext cx="22600" cy="25275"/>
            </a:xfrm>
            <a:custGeom>
              <a:avLst/>
              <a:gdLst/>
              <a:ahLst/>
              <a:cxnLst/>
              <a:rect l="l" t="t" r="r" b="b"/>
              <a:pathLst>
                <a:path w="904" h="1011" extrusionOk="0">
                  <a:moveTo>
                    <a:pt x="108" y="0"/>
                  </a:moveTo>
                  <a:lnTo>
                    <a:pt x="65" y="86"/>
                  </a:lnTo>
                  <a:lnTo>
                    <a:pt x="1" y="624"/>
                  </a:lnTo>
                  <a:lnTo>
                    <a:pt x="1" y="688"/>
                  </a:lnTo>
                  <a:lnTo>
                    <a:pt x="22" y="753"/>
                  </a:lnTo>
                  <a:lnTo>
                    <a:pt x="65" y="796"/>
                  </a:lnTo>
                  <a:lnTo>
                    <a:pt x="108" y="817"/>
                  </a:lnTo>
                  <a:lnTo>
                    <a:pt x="560" y="989"/>
                  </a:lnTo>
                  <a:lnTo>
                    <a:pt x="624" y="1011"/>
                  </a:lnTo>
                  <a:lnTo>
                    <a:pt x="689" y="1011"/>
                  </a:lnTo>
                  <a:lnTo>
                    <a:pt x="753" y="968"/>
                  </a:lnTo>
                  <a:lnTo>
                    <a:pt x="796" y="925"/>
                  </a:lnTo>
                  <a:lnTo>
                    <a:pt x="818" y="860"/>
                  </a:lnTo>
                  <a:lnTo>
                    <a:pt x="904" y="301"/>
                  </a:lnTo>
                  <a:lnTo>
                    <a:pt x="904" y="280"/>
                  </a:lnTo>
                  <a:lnTo>
                    <a:pt x="1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3"/>
            <p:cNvSpPr/>
            <p:nvPr/>
          </p:nvSpPr>
          <p:spPr>
            <a:xfrm>
              <a:off x="6853650" y="-773350"/>
              <a:ext cx="22600" cy="25275"/>
            </a:xfrm>
            <a:custGeom>
              <a:avLst/>
              <a:gdLst/>
              <a:ahLst/>
              <a:cxnLst/>
              <a:rect l="l" t="t" r="r" b="b"/>
              <a:pathLst>
                <a:path w="904" h="1011" fill="none" extrusionOk="0">
                  <a:moveTo>
                    <a:pt x="108" y="0"/>
                  </a:moveTo>
                  <a:lnTo>
                    <a:pt x="108" y="0"/>
                  </a:lnTo>
                  <a:lnTo>
                    <a:pt x="65" y="86"/>
                  </a:lnTo>
                  <a:lnTo>
                    <a:pt x="1" y="624"/>
                  </a:lnTo>
                  <a:lnTo>
                    <a:pt x="1" y="624"/>
                  </a:lnTo>
                  <a:lnTo>
                    <a:pt x="1" y="688"/>
                  </a:lnTo>
                  <a:lnTo>
                    <a:pt x="22" y="753"/>
                  </a:lnTo>
                  <a:lnTo>
                    <a:pt x="65" y="796"/>
                  </a:lnTo>
                  <a:lnTo>
                    <a:pt x="108" y="817"/>
                  </a:lnTo>
                  <a:lnTo>
                    <a:pt x="560" y="989"/>
                  </a:lnTo>
                  <a:lnTo>
                    <a:pt x="560" y="989"/>
                  </a:lnTo>
                  <a:lnTo>
                    <a:pt x="624" y="1011"/>
                  </a:lnTo>
                  <a:lnTo>
                    <a:pt x="624" y="1011"/>
                  </a:lnTo>
                  <a:lnTo>
                    <a:pt x="689" y="1011"/>
                  </a:lnTo>
                  <a:lnTo>
                    <a:pt x="753" y="968"/>
                  </a:lnTo>
                  <a:lnTo>
                    <a:pt x="796" y="925"/>
                  </a:lnTo>
                  <a:lnTo>
                    <a:pt x="818" y="860"/>
                  </a:lnTo>
                  <a:lnTo>
                    <a:pt x="904" y="301"/>
                  </a:lnTo>
                  <a:lnTo>
                    <a:pt x="904" y="301"/>
                  </a:lnTo>
                  <a:lnTo>
                    <a:pt x="904" y="280"/>
                  </a:lnTo>
                  <a:lnTo>
                    <a:pt x="904" y="280"/>
                  </a:lnTo>
                  <a:lnTo>
                    <a:pt x="108"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3"/>
            <p:cNvSpPr/>
            <p:nvPr/>
          </p:nvSpPr>
          <p:spPr>
            <a:xfrm>
              <a:off x="6882150" y="-763150"/>
              <a:ext cx="22600" cy="26375"/>
            </a:xfrm>
            <a:custGeom>
              <a:avLst/>
              <a:gdLst/>
              <a:ahLst/>
              <a:cxnLst/>
              <a:rect l="l" t="t" r="r" b="b"/>
              <a:pathLst>
                <a:path w="904" h="1055" extrusionOk="0">
                  <a:moveTo>
                    <a:pt x="129" y="1"/>
                  </a:moveTo>
                  <a:lnTo>
                    <a:pt x="86" y="44"/>
                  </a:lnTo>
                  <a:lnTo>
                    <a:pt x="65" y="108"/>
                  </a:lnTo>
                  <a:lnTo>
                    <a:pt x="0" y="667"/>
                  </a:lnTo>
                  <a:lnTo>
                    <a:pt x="0" y="732"/>
                  </a:lnTo>
                  <a:lnTo>
                    <a:pt x="22" y="775"/>
                  </a:lnTo>
                  <a:lnTo>
                    <a:pt x="65" y="818"/>
                  </a:lnTo>
                  <a:lnTo>
                    <a:pt x="108" y="839"/>
                  </a:lnTo>
                  <a:lnTo>
                    <a:pt x="538" y="1033"/>
                  </a:lnTo>
                  <a:lnTo>
                    <a:pt x="624" y="1054"/>
                  </a:lnTo>
                  <a:lnTo>
                    <a:pt x="688" y="1033"/>
                  </a:lnTo>
                  <a:lnTo>
                    <a:pt x="753" y="1011"/>
                  </a:lnTo>
                  <a:lnTo>
                    <a:pt x="796" y="947"/>
                  </a:lnTo>
                  <a:lnTo>
                    <a:pt x="817" y="882"/>
                  </a:lnTo>
                  <a:lnTo>
                    <a:pt x="903" y="323"/>
                  </a:lnTo>
                  <a:lnTo>
                    <a:pt x="903" y="259"/>
                  </a:lnTo>
                  <a:lnTo>
                    <a:pt x="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3"/>
            <p:cNvSpPr/>
            <p:nvPr/>
          </p:nvSpPr>
          <p:spPr>
            <a:xfrm>
              <a:off x="6882150" y="-763150"/>
              <a:ext cx="22600" cy="26375"/>
            </a:xfrm>
            <a:custGeom>
              <a:avLst/>
              <a:gdLst/>
              <a:ahLst/>
              <a:cxnLst/>
              <a:rect l="l" t="t" r="r" b="b"/>
              <a:pathLst>
                <a:path w="904" h="1055" fill="none" extrusionOk="0">
                  <a:moveTo>
                    <a:pt x="129" y="1"/>
                  </a:moveTo>
                  <a:lnTo>
                    <a:pt x="129" y="1"/>
                  </a:lnTo>
                  <a:lnTo>
                    <a:pt x="86" y="44"/>
                  </a:lnTo>
                  <a:lnTo>
                    <a:pt x="65" y="108"/>
                  </a:lnTo>
                  <a:lnTo>
                    <a:pt x="0" y="667"/>
                  </a:lnTo>
                  <a:lnTo>
                    <a:pt x="0" y="667"/>
                  </a:lnTo>
                  <a:lnTo>
                    <a:pt x="0" y="732"/>
                  </a:lnTo>
                  <a:lnTo>
                    <a:pt x="22" y="775"/>
                  </a:lnTo>
                  <a:lnTo>
                    <a:pt x="65" y="818"/>
                  </a:lnTo>
                  <a:lnTo>
                    <a:pt x="108" y="839"/>
                  </a:lnTo>
                  <a:lnTo>
                    <a:pt x="538" y="1033"/>
                  </a:lnTo>
                  <a:lnTo>
                    <a:pt x="538" y="1033"/>
                  </a:lnTo>
                  <a:lnTo>
                    <a:pt x="624" y="1054"/>
                  </a:lnTo>
                  <a:lnTo>
                    <a:pt x="624" y="1054"/>
                  </a:lnTo>
                  <a:lnTo>
                    <a:pt x="688" y="1033"/>
                  </a:lnTo>
                  <a:lnTo>
                    <a:pt x="753" y="1011"/>
                  </a:lnTo>
                  <a:lnTo>
                    <a:pt x="796" y="947"/>
                  </a:lnTo>
                  <a:lnTo>
                    <a:pt x="817" y="882"/>
                  </a:lnTo>
                  <a:lnTo>
                    <a:pt x="903" y="323"/>
                  </a:lnTo>
                  <a:lnTo>
                    <a:pt x="903" y="323"/>
                  </a:lnTo>
                  <a:lnTo>
                    <a:pt x="903" y="259"/>
                  </a:lnTo>
                  <a:lnTo>
                    <a:pt x="903" y="259"/>
                  </a:lnTo>
                  <a:lnTo>
                    <a:pt x="129"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3"/>
            <p:cNvSpPr/>
            <p:nvPr/>
          </p:nvSpPr>
          <p:spPr>
            <a:xfrm>
              <a:off x="6910625" y="-752925"/>
              <a:ext cx="22600" cy="26900"/>
            </a:xfrm>
            <a:custGeom>
              <a:avLst/>
              <a:gdLst/>
              <a:ahLst/>
              <a:cxnLst/>
              <a:rect l="l" t="t" r="r" b="b"/>
              <a:pathLst>
                <a:path w="904" h="1076" extrusionOk="0">
                  <a:moveTo>
                    <a:pt x="194" y="0"/>
                  </a:moveTo>
                  <a:lnTo>
                    <a:pt x="129" y="22"/>
                  </a:lnTo>
                  <a:lnTo>
                    <a:pt x="108" y="65"/>
                  </a:lnTo>
                  <a:lnTo>
                    <a:pt x="65" y="108"/>
                  </a:lnTo>
                  <a:lnTo>
                    <a:pt x="65" y="151"/>
                  </a:lnTo>
                  <a:lnTo>
                    <a:pt x="0" y="688"/>
                  </a:lnTo>
                  <a:lnTo>
                    <a:pt x="0" y="753"/>
                  </a:lnTo>
                  <a:lnTo>
                    <a:pt x="22" y="796"/>
                  </a:lnTo>
                  <a:lnTo>
                    <a:pt x="65" y="839"/>
                  </a:lnTo>
                  <a:lnTo>
                    <a:pt x="108" y="882"/>
                  </a:lnTo>
                  <a:lnTo>
                    <a:pt x="538" y="1054"/>
                  </a:lnTo>
                  <a:lnTo>
                    <a:pt x="624" y="1075"/>
                  </a:lnTo>
                  <a:lnTo>
                    <a:pt x="688" y="1054"/>
                  </a:lnTo>
                  <a:lnTo>
                    <a:pt x="731" y="1032"/>
                  </a:lnTo>
                  <a:lnTo>
                    <a:pt x="796" y="989"/>
                  </a:lnTo>
                  <a:lnTo>
                    <a:pt x="817" y="925"/>
                  </a:lnTo>
                  <a:lnTo>
                    <a:pt x="903" y="344"/>
                  </a:lnTo>
                  <a:lnTo>
                    <a:pt x="903" y="301"/>
                  </a:lnTo>
                  <a:lnTo>
                    <a:pt x="882" y="237"/>
                  </a:lnTo>
                  <a:lnTo>
                    <a:pt x="1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3"/>
            <p:cNvSpPr/>
            <p:nvPr/>
          </p:nvSpPr>
          <p:spPr>
            <a:xfrm>
              <a:off x="6910625" y="-752925"/>
              <a:ext cx="22600" cy="26900"/>
            </a:xfrm>
            <a:custGeom>
              <a:avLst/>
              <a:gdLst/>
              <a:ahLst/>
              <a:cxnLst/>
              <a:rect l="l" t="t" r="r" b="b"/>
              <a:pathLst>
                <a:path w="904" h="1076" fill="none" extrusionOk="0">
                  <a:moveTo>
                    <a:pt x="194" y="0"/>
                  </a:moveTo>
                  <a:lnTo>
                    <a:pt x="194" y="0"/>
                  </a:lnTo>
                  <a:lnTo>
                    <a:pt x="129" y="22"/>
                  </a:lnTo>
                  <a:lnTo>
                    <a:pt x="108" y="65"/>
                  </a:lnTo>
                  <a:lnTo>
                    <a:pt x="65" y="108"/>
                  </a:lnTo>
                  <a:lnTo>
                    <a:pt x="65" y="151"/>
                  </a:lnTo>
                  <a:lnTo>
                    <a:pt x="0" y="688"/>
                  </a:lnTo>
                  <a:lnTo>
                    <a:pt x="0" y="688"/>
                  </a:lnTo>
                  <a:lnTo>
                    <a:pt x="0" y="753"/>
                  </a:lnTo>
                  <a:lnTo>
                    <a:pt x="22" y="796"/>
                  </a:lnTo>
                  <a:lnTo>
                    <a:pt x="65" y="839"/>
                  </a:lnTo>
                  <a:lnTo>
                    <a:pt x="108" y="882"/>
                  </a:lnTo>
                  <a:lnTo>
                    <a:pt x="538" y="1054"/>
                  </a:lnTo>
                  <a:lnTo>
                    <a:pt x="538" y="1054"/>
                  </a:lnTo>
                  <a:lnTo>
                    <a:pt x="624" y="1075"/>
                  </a:lnTo>
                  <a:lnTo>
                    <a:pt x="624" y="1075"/>
                  </a:lnTo>
                  <a:lnTo>
                    <a:pt x="688" y="1054"/>
                  </a:lnTo>
                  <a:lnTo>
                    <a:pt x="731" y="1032"/>
                  </a:lnTo>
                  <a:lnTo>
                    <a:pt x="796" y="989"/>
                  </a:lnTo>
                  <a:lnTo>
                    <a:pt x="817" y="925"/>
                  </a:lnTo>
                  <a:lnTo>
                    <a:pt x="903" y="344"/>
                  </a:lnTo>
                  <a:lnTo>
                    <a:pt x="903" y="344"/>
                  </a:lnTo>
                  <a:lnTo>
                    <a:pt x="903" y="301"/>
                  </a:lnTo>
                  <a:lnTo>
                    <a:pt x="882" y="237"/>
                  </a:lnTo>
                  <a:lnTo>
                    <a:pt x="882" y="237"/>
                  </a:lnTo>
                  <a:lnTo>
                    <a:pt x="194"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3"/>
            <p:cNvSpPr/>
            <p:nvPr/>
          </p:nvSpPr>
          <p:spPr>
            <a:xfrm>
              <a:off x="6939100" y="-742175"/>
              <a:ext cx="22600" cy="26900"/>
            </a:xfrm>
            <a:custGeom>
              <a:avLst/>
              <a:gdLst/>
              <a:ahLst/>
              <a:cxnLst/>
              <a:rect l="l" t="t" r="r" b="b"/>
              <a:pathLst>
                <a:path w="904" h="1076" extrusionOk="0">
                  <a:moveTo>
                    <a:pt x="173" y="0"/>
                  </a:moveTo>
                  <a:lnTo>
                    <a:pt x="130" y="43"/>
                  </a:lnTo>
                  <a:lnTo>
                    <a:pt x="87" y="86"/>
                  </a:lnTo>
                  <a:lnTo>
                    <a:pt x="65" y="151"/>
                  </a:lnTo>
                  <a:lnTo>
                    <a:pt x="1" y="710"/>
                  </a:lnTo>
                  <a:lnTo>
                    <a:pt x="1" y="753"/>
                  </a:lnTo>
                  <a:lnTo>
                    <a:pt x="22" y="817"/>
                  </a:lnTo>
                  <a:lnTo>
                    <a:pt x="44" y="860"/>
                  </a:lnTo>
                  <a:lnTo>
                    <a:pt x="108" y="882"/>
                  </a:lnTo>
                  <a:lnTo>
                    <a:pt x="538" y="1075"/>
                  </a:lnTo>
                  <a:lnTo>
                    <a:pt x="689" y="1075"/>
                  </a:lnTo>
                  <a:lnTo>
                    <a:pt x="732" y="1032"/>
                  </a:lnTo>
                  <a:lnTo>
                    <a:pt x="775" y="989"/>
                  </a:lnTo>
                  <a:lnTo>
                    <a:pt x="818" y="925"/>
                  </a:lnTo>
                  <a:lnTo>
                    <a:pt x="904" y="366"/>
                  </a:lnTo>
                  <a:lnTo>
                    <a:pt x="904" y="301"/>
                  </a:lnTo>
                  <a:lnTo>
                    <a:pt x="882" y="237"/>
                  </a:lnTo>
                  <a:lnTo>
                    <a:pt x="839" y="194"/>
                  </a:lnTo>
                  <a:lnTo>
                    <a:pt x="775" y="172"/>
                  </a:lnTo>
                  <a:lnTo>
                    <a:pt x="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3"/>
            <p:cNvSpPr/>
            <p:nvPr/>
          </p:nvSpPr>
          <p:spPr>
            <a:xfrm>
              <a:off x="6939100" y="-742175"/>
              <a:ext cx="22600" cy="26900"/>
            </a:xfrm>
            <a:custGeom>
              <a:avLst/>
              <a:gdLst/>
              <a:ahLst/>
              <a:cxnLst/>
              <a:rect l="l" t="t" r="r" b="b"/>
              <a:pathLst>
                <a:path w="904" h="1076" fill="none" extrusionOk="0">
                  <a:moveTo>
                    <a:pt x="259" y="0"/>
                  </a:moveTo>
                  <a:lnTo>
                    <a:pt x="259" y="0"/>
                  </a:lnTo>
                  <a:lnTo>
                    <a:pt x="173" y="0"/>
                  </a:lnTo>
                  <a:lnTo>
                    <a:pt x="130" y="43"/>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624" y="1075"/>
                  </a:lnTo>
                  <a:lnTo>
                    <a:pt x="689" y="1075"/>
                  </a:lnTo>
                  <a:lnTo>
                    <a:pt x="732" y="1032"/>
                  </a:lnTo>
                  <a:lnTo>
                    <a:pt x="775" y="989"/>
                  </a:lnTo>
                  <a:lnTo>
                    <a:pt x="818" y="925"/>
                  </a:lnTo>
                  <a:lnTo>
                    <a:pt x="904" y="366"/>
                  </a:lnTo>
                  <a:lnTo>
                    <a:pt x="904" y="366"/>
                  </a:lnTo>
                  <a:lnTo>
                    <a:pt x="904" y="301"/>
                  </a:lnTo>
                  <a:lnTo>
                    <a:pt x="882" y="237"/>
                  </a:lnTo>
                  <a:lnTo>
                    <a:pt x="839" y="194"/>
                  </a:lnTo>
                  <a:lnTo>
                    <a:pt x="775" y="172"/>
                  </a:lnTo>
                  <a:lnTo>
                    <a:pt x="302" y="0"/>
                  </a:lnTo>
                  <a:lnTo>
                    <a:pt x="302" y="0"/>
                  </a:lnTo>
                  <a:lnTo>
                    <a:pt x="259"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3"/>
            <p:cNvSpPr/>
            <p:nvPr/>
          </p:nvSpPr>
          <p:spPr>
            <a:xfrm>
              <a:off x="6967600" y="-731425"/>
              <a:ext cx="22575" cy="27425"/>
            </a:xfrm>
            <a:custGeom>
              <a:avLst/>
              <a:gdLst/>
              <a:ahLst/>
              <a:cxnLst/>
              <a:rect l="l" t="t" r="r" b="b"/>
              <a:pathLst>
                <a:path w="903" h="1097" extrusionOk="0">
                  <a:moveTo>
                    <a:pt x="237" y="0"/>
                  </a:moveTo>
                  <a:lnTo>
                    <a:pt x="172" y="22"/>
                  </a:lnTo>
                  <a:lnTo>
                    <a:pt x="129" y="43"/>
                  </a:lnTo>
                  <a:lnTo>
                    <a:pt x="86" y="108"/>
                  </a:lnTo>
                  <a:lnTo>
                    <a:pt x="43" y="172"/>
                  </a:lnTo>
                  <a:lnTo>
                    <a:pt x="0" y="710"/>
                  </a:lnTo>
                  <a:lnTo>
                    <a:pt x="0" y="774"/>
                  </a:lnTo>
                  <a:lnTo>
                    <a:pt x="22" y="817"/>
                  </a:lnTo>
                  <a:lnTo>
                    <a:pt x="43" y="860"/>
                  </a:lnTo>
                  <a:lnTo>
                    <a:pt x="108" y="903"/>
                  </a:lnTo>
                  <a:lnTo>
                    <a:pt x="538" y="1075"/>
                  </a:lnTo>
                  <a:lnTo>
                    <a:pt x="624" y="1096"/>
                  </a:lnTo>
                  <a:lnTo>
                    <a:pt x="688" y="1075"/>
                  </a:lnTo>
                  <a:lnTo>
                    <a:pt x="731" y="1053"/>
                  </a:lnTo>
                  <a:lnTo>
                    <a:pt x="774" y="1010"/>
                  </a:lnTo>
                  <a:lnTo>
                    <a:pt x="796" y="946"/>
                  </a:lnTo>
                  <a:lnTo>
                    <a:pt x="903" y="366"/>
                  </a:lnTo>
                  <a:lnTo>
                    <a:pt x="903" y="301"/>
                  </a:lnTo>
                  <a:lnTo>
                    <a:pt x="882" y="258"/>
                  </a:lnTo>
                  <a:lnTo>
                    <a:pt x="839" y="215"/>
                  </a:lnTo>
                  <a:lnTo>
                    <a:pt x="774" y="172"/>
                  </a:lnTo>
                  <a:lnTo>
                    <a:pt x="301" y="22"/>
                  </a:lnTo>
                  <a:lnTo>
                    <a:pt x="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3"/>
            <p:cNvSpPr/>
            <p:nvPr/>
          </p:nvSpPr>
          <p:spPr>
            <a:xfrm>
              <a:off x="6967600" y="-731425"/>
              <a:ext cx="22575" cy="27425"/>
            </a:xfrm>
            <a:custGeom>
              <a:avLst/>
              <a:gdLst/>
              <a:ahLst/>
              <a:cxnLst/>
              <a:rect l="l" t="t" r="r" b="b"/>
              <a:pathLst>
                <a:path w="903" h="1097" fill="none" extrusionOk="0">
                  <a:moveTo>
                    <a:pt x="237" y="0"/>
                  </a:moveTo>
                  <a:lnTo>
                    <a:pt x="237" y="0"/>
                  </a:lnTo>
                  <a:lnTo>
                    <a:pt x="172" y="22"/>
                  </a:lnTo>
                  <a:lnTo>
                    <a:pt x="129" y="43"/>
                  </a:lnTo>
                  <a:lnTo>
                    <a:pt x="86" y="108"/>
                  </a:lnTo>
                  <a:lnTo>
                    <a:pt x="43" y="172"/>
                  </a:lnTo>
                  <a:lnTo>
                    <a:pt x="0" y="710"/>
                  </a:lnTo>
                  <a:lnTo>
                    <a:pt x="0" y="710"/>
                  </a:lnTo>
                  <a:lnTo>
                    <a:pt x="0" y="774"/>
                  </a:lnTo>
                  <a:lnTo>
                    <a:pt x="22" y="817"/>
                  </a:lnTo>
                  <a:lnTo>
                    <a:pt x="43" y="860"/>
                  </a:lnTo>
                  <a:lnTo>
                    <a:pt x="108" y="903"/>
                  </a:lnTo>
                  <a:lnTo>
                    <a:pt x="538" y="1075"/>
                  </a:lnTo>
                  <a:lnTo>
                    <a:pt x="538" y="1075"/>
                  </a:lnTo>
                  <a:lnTo>
                    <a:pt x="624" y="1096"/>
                  </a:lnTo>
                  <a:lnTo>
                    <a:pt x="624" y="1096"/>
                  </a:lnTo>
                  <a:lnTo>
                    <a:pt x="688" y="1075"/>
                  </a:lnTo>
                  <a:lnTo>
                    <a:pt x="731" y="1053"/>
                  </a:lnTo>
                  <a:lnTo>
                    <a:pt x="774" y="1010"/>
                  </a:lnTo>
                  <a:lnTo>
                    <a:pt x="796" y="946"/>
                  </a:lnTo>
                  <a:lnTo>
                    <a:pt x="903" y="366"/>
                  </a:lnTo>
                  <a:lnTo>
                    <a:pt x="903" y="366"/>
                  </a:lnTo>
                  <a:lnTo>
                    <a:pt x="903" y="301"/>
                  </a:lnTo>
                  <a:lnTo>
                    <a:pt x="882" y="258"/>
                  </a:lnTo>
                  <a:lnTo>
                    <a:pt x="839" y="215"/>
                  </a:lnTo>
                  <a:lnTo>
                    <a:pt x="774" y="172"/>
                  </a:lnTo>
                  <a:lnTo>
                    <a:pt x="301" y="22"/>
                  </a:lnTo>
                  <a:lnTo>
                    <a:pt x="301" y="22"/>
                  </a:lnTo>
                  <a:lnTo>
                    <a:pt x="237" y="0"/>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3"/>
            <p:cNvSpPr/>
            <p:nvPr/>
          </p:nvSpPr>
          <p:spPr>
            <a:xfrm>
              <a:off x="6996075" y="-720150"/>
              <a:ext cx="22600" cy="26900"/>
            </a:xfrm>
            <a:custGeom>
              <a:avLst/>
              <a:gdLst/>
              <a:ahLst/>
              <a:cxnLst/>
              <a:rect l="l" t="t" r="r" b="b"/>
              <a:pathLst>
                <a:path w="904" h="1076" extrusionOk="0">
                  <a:moveTo>
                    <a:pt x="172" y="1"/>
                  </a:moveTo>
                  <a:lnTo>
                    <a:pt x="108" y="44"/>
                  </a:lnTo>
                  <a:lnTo>
                    <a:pt x="65" y="87"/>
                  </a:lnTo>
                  <a:lnTo>
                    <a:pt x="43" y="151"/>
                  </a:lnTo>
                  <a:lnTo>
                    <a:pt x="0" y="710"/>
                  </a:lnTo>
                  <a:lnTo>
                    <a:pt x="0" y="753"/>
                  </a:lnTo>
                  <a:lnTo>
                    <a:pt x="22" y="817"/>
                  </a:lnTo>
                  <a:lnTo>
                    <a:pt x="43" y="860"/>
                  </a:lnTo>
                  <a:lnTo>
                    <a:pt x="108" y="882"/>
                  </a:lnTo>
                  <a:lnTo>
                    <a:pt x="538" y="1075"/>
                  </a:lnTo>
                  <a:lnTo>
                    <a:pt x="667" y="1075"/>
                  </a:lnTo>
                  <a:lnTo>
                    <a:pt x="731" y="1032"/>
                  </a:lnTo>
                  <a:lnTo>
                    <a:pt x="774" y="989"/>
                  </a:lnTo>
                  <a:lnTo>
                    <a:pt x="796" y="925"/>
                  </a:lnTo>
                  <a:lnTo>
                    <a:pt x="903" y="366"/>
                  </a:lnTo>
                  <a:lnTo>
                    <a:pt x="903" y="302"/>
                  </a:lnTo>
                  <a:lnTo>
                    <a:pt x="882" y="237"/>
                  </a:lnTo>
                  <a:lnTo>
                    <a:pt x="839" y="194"/>
                  </a:lnTo>
                  <a:lnTo>
                    <a:pt x="774" y="173"/>
                  </a:lnTo>
                  <a:lnTo>
                    <a:pt x="3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3"/>
            <p:cNvSpPr/>
            <p:nvPr/>
          </p:nvSpPr>
          <p:spPr>
            <a:xfrm>
              <a:off x="6996075" y="-720150"/>
              <a:ext cx="22600" cy="26900"/>
            </a:xfrm>
            <a:custGeom>
              <a:avLst/>
              <a:gdLst/>
              <a:ahLst/>
              <a:cxnLst/>
              <a:rect l="l" t="t" r="r" b="b"/>
              <a:pathLst>
                <a:path w="904" h="1076" fill="none" extrusionOk="0">
                  <a:moveTo>
                    <a:pt x="237" y="1"/>
                  </a:moveTo>
                  <a:lnTo>
                    <a:pt x="237" y="1"/>
                  </a:lnTo>
                  <a:lnTo>
                    <a:pt x="172" y="1"/>
                  </a:lnTo>
                  <a:lnTo>
                    <a:pt x="108" y="44"/>
                  </a:lnTo>
                  <a:lnTo>
                    <a:pt x="65" y="87"/>
                  </a:lnTo>
                  <a:lnTo>
                    <a:pt x="43" y="151"/>
                  </a:lnTo>
                  <a:lnTo>
                    <a:pt x="0" y="710"/>
                  </a:lnTo>
                  <a:lnTo>
                    <a:pt x="0" y="710"/>
                  </a:lnTo>
                  <a:lnTo>
                    <a:pt x="0" y="753"/>
                  </a:lnTo>
                  <a:lnTo>
                    <a:pt x="22" y="817"/>
                  </a:lnTo>
                  <a:lnTo>
                    <a:pt x="43" y="860"/>
                  </a:lnTo>
                  <a:lnTo>
                    <a:pt x="108" y="882"/>
                  </a:lnTo>
                  <a:lnTo>
                    <a:pt x="538" y="1075"/>
                  </a:lnTo>
                  <a:lnTo>
                    <a:pt x="538" y="1075"/>
                  </a:lnTo>
                  <a:lnTo>
                    <a:pt x="602" y="1075"/>
                  </a:lnTo>
                  <a:lnTo>
                    <a:pt x="602" y="1075"/>
                  </a:lnTo>
                  <a:lnTo>
                    <a:pt x="667" y="1075"/>
                  </a:lnTo>
                  <a:lnTo>
                    <a:pt x="731" y="1032"/>
                  </a:lnTo>
                  <a:lnTo>
                    <a:pt x="774" y="989"/>
                  </a:lnTo>
                  <a:lnTo>
                    <a:pt x="796" y="925"/>
                  </a:lnTo>
                  <a:lnTo>
                    <a:pt x="903" y="366"/>
                  </a:lnTo>
                  <a:lnTo>
                    <a:pt x="903" y="366"/>
                  </a:lnTo>
                  <a:lnTo>
                    <a:pt x="903" y="302"/>
                  </a:lnTo>
                  <a:lnTo>
                    <a:pt x="882" y="237"/>
                  </a:lnTo>
                  <a:lnTo>
                    <a:pt x="839" y="194"/>
                  </a:lnTo>
                  <a:lnTo>
                    <a:pt x="774" y="173"/>
                  </a:lnTo>
                  <a:lnTo>
                    <a:pt x="301" y="1"/>
                  </a:lnTo>
                  <a:lnTo>
                    <a:pt x="301" y="1"/>
                  </a:lnTo>
                  <a:lnTo>
                    <a:pt x="237"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3"/>
            <p:cNvSpPr/>
            <p:nvPr/>
          </p:nvSpPr>
          <p:spPr>
            <a:xfrm>
              <a:off x="6603225" y="-860425"/>
              <a:ext cx="2175" cy="575"/>
            </a:xfrm>
            <a:custGeom>
              <a:avLst/>
              <a:gdLst/>
              <a:ahLst/>
              <a:cxnLst/>
              <a:rect l="l" t="t" r="r" b="b"/>
              <a:pathLst>
                <a:path w="87" h="23" extrusionOk="0">
                  <a:moveTo>
                    <a:pt x="0" y="1"/>
                  </a:moveTo>
                  <a:lnTo>
                    <a:pt x="0" y="1"/>
                  </a:lnTo>
                  <a:lnTo>
                    <a:pt x="0" y="1"/>
                  </a:lnTo>
                  <a:lnTo>
                    <a:pt x="86" y="22"/>
                  </a:lnTo>
                  <a:lnTo>
                    <a:pt x="86" y="2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3"/>
            <p:cNvSpPr/>
            <p:nvPr/>
          </p:nvSpPr>
          <p:spPr>
            <a:xfrm>
              <a:off x="6603225" y="-860425"/>
              <a:ext cx="2175" cy="575"/>
            </a:xfrm>
            <a:custGeom>
              <a:avLst/>
              <a:gdLst/>
              <a:ahLst/>
              <a:cxnLst/>
              <a:rect l="l" t="t" r="r" b="b"/>
              <a:pathLst>
                <a:path w="87" h="23" fill="none" extrusionOk="0">
                  <a:moveTo>
                    <a:pt x="0" y="1"/>
                  </a:moveTo>
                  <a:lnTo>
                    <a:pt x="0" y="1"/>
                  </a:lnTo>
                  <a:lnTo>
                    <a:pt x="0" y="1"/>
                  </a:lnTo>
                  <a:lnTo>
                    <a:pt x="86" y="22"/>
                  </a:lnTo>
                  <a:lnTo>
                    <a:pt x="86" y="22"/>
                  </a:lnTo>
                  <a:lnTo>
                    <a:pt x="0"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3"/>
            <p:cNvSpPr/>
            <p:nvPr/>
          </p:nvSpPr>
          <p:spPr>
            <a:xfrm>
              <a:off x="7394850" y="-613200"/>
              <a:ext cx="445000" cy="118250"/>
            </a:xfrm>
            <a:custGeom>
              <a:avLst/>
              <a:gdLst/>
              <a:ahLst/>
              <a:cxnLst/>
              <a:rect l="l" t="t" r="r" b="b"/>
              <a:pathLst>
                <a:path w="17800" h="4730" extrusionOk="0">
                  <a:moveTo>
                    <a:pt x="4643" y="0"/>
                  </a:moveTo>
                  <a:lnTo>
                    <a:pt x="0" y="2902"/>
                  </a:lnTo>
                  <a:lnTo>
                    <a:pt x="1053" y="3139"/>
                  </a:lnTo>
                  <a:lnTo>
                    <a:pt x="2214" y="3354"/>
                  </a:lnTo>
                  <a:lnTo>
                    <a:pt x="3461" y="3590"/>
                  </a:lnTo>
                  <a:lnTo>
                    <a:pt x="4794" y="3805"/>
                  </a:lnTo>
                  <a:lnTo>
                    <a:pt x="6213" y="4020"/>
                  </a:lnTo>
                  <a:lnTo>
                    <a:pt x="7696" y="4214"/>
                  </a:lnTo>
                  <a:lnTo>
                    <a:pt x="9287" y="4386"/>
                  </a:lnTo>
                  <a:lnTo>
                    <a:pt x="10920" y="4536"/>
                  </a:lnTo>
                  <a:lnTo>
                    <a:pt x="10963" y="4536"/>
                  </a:lnTo>
                  <a:lnTo>
                    <a:pt x="10985" y="4558"/>
                  </a:lnTo>
                  <a:lnTo>
                    <a:pt x="11221" y="4558"/>
                  </a:lnTo>
                  <a:lnTo>
                    <a:pt x="11221" y="4579"/>
                  </a:lnTo>
                  <a:lnTo>
                    <a:pt x="11350" y="4579"/>
                  </a:lnTo>
                  <a:lnTo>
                    <a:pt x="13220" y="4730"/>
                  </a:lnTo>
                  <a:lnTo>
                    <a:pt x="17799" y="1742"/>
                  </a:lnTo>
                  <a:lnTo>
                    <a:pt x="4643"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3"/>
            <p:cNvSpPr/>
            <p:nvPr/>
          </p:nvSpPr>
          <p:spPr>
            <a:xfrm>
              <a:off x="7394850" y="-613200"/>
              <a:ext cx="445000" cy="118250"/>
            </a:xfrm>
            <a:custGeom>
              <a:avLst/>
              <a:gdLst/>
              <a:ahLst/>
              <a:cxnLst/>
              <a:rect l="l" t="t" r="r" b="b"/>
              <a:pathLst>
                <a:path w="17800" h="4730" fill="none" extrusionOk="0">
                  <a:moveTo>
                    <a:pt x="4643" y="0"/>
                  </a:moveTo>
                  <a:lnTo>
                    <a:pt x="0" y="2902"/>
                  </a:lnTo>
                  <a:lnTo>
                    <a:pt x="0" y="2902"/>
                  </a:lnTo>
                  <a:lnTo>
                    <a:pt x="1053" y="3139"/>
                  </a:lnTo>
                  <a:lnTo>
                    <a:pt x="2214" y="3354"/>
                  </a:lnTo>
                  <a:lnTo>
                    <a:pt x="3461" y="3590"/>
                  </a:lnTo>
                  <a:lnTo>
                    <a:pt x="4794" y="3805"/>
                  </a:lnTo>
                  <a:lnTo>
                    <a:pt x="6213" y="4020"/>
                  </a:lnTo>
                  <a:lnTo>
                    <a:pt x="7696" y="4214"/>
                  </a:lnTo>
                  <a:lnTo>
                    <a:pt x="9287" y="4386"/>
                  </a:lnTo>
                  <a:lnTo>
                    <a:pt x="10920" y="4536"/>
                  </a:lnTo>
                  <a:lnTo>
                    <a:pt x="10920" y="4536"/>
                  </a:lnTo>
                  <a:lnTo>
                    <a:pt x="10920" y="4536"/>
                  </a:lnTo>
                  <a:lnTo>
                    <a:pt x="10920" y="4536"/>
                  </a:lnTo>
                  <a:lnTo>
                    <a:pt x="10963" y="4536"/>
                  </a:lnTo>
                  <a:lnTo>
                    <a:pt x="10963" y="4536"/>
                  </a:lnTo>
                  <a:lnTo>
                    <a:pt x="10963" y="4536"/>
                  </a:lnTo>
                  <a:lnTo>
                    <a:pt x="10963" y="4536"/>
                  </a:lnTo>
                  <a:lnTo>
                    <a:pt x="10985" y="4558"/>
                  </a:lnTo>
                  <a:lnTo>
                    <a:pt x="10985" y="4558"/>
                  </a:lnTo>
                  <a:lnTo>
                    <a:pt x="10985" y="4558"/>
                  </a:lnTo>
                  <a:lnTo>
                    <a:pt x="10985" y="4558"/>
                  </a:lnTo>
                  <a:lnTo>
                    <a:pt x="11006" y="4558"/>
                  </a:lnTo>
                  <a:lnTo>
                    <a:pt x="11006" y="4558"/>
                  </a:lnTo>
                  <a:lnTo>
                    <a:pt x="11006" y="4558"/>
                  </a:lnTo>
                  <a:lnTo>
                    <a:pt x="11006" y="4558"/>
                  </a:lnTo>
                  <a:lnTo>
                    <a:pt x="11028" y="4558"/>
                  </a:lnTo>
                  <a:lnTo>
                    <a:pt x="11028" y="4558"/>
                  </a:lnTo>
                  <a:lnTo>
                    <a:pt x="11049" y="4558"/>
                  </a:lnTo>
                  <a:lnTo>
                    <a:pt x="11049" y="4558"/>
                  </a:lnTo>
                  <a:lnTo>
                    <a:pt x="11071" y="4558"/>
                  </a:lnTo>
                  <a:lnTo>
                    <a:pt x="11071" y="4558"/>
                  </a:lnTo>
                  <a:lnTo>
                    <a:pt x="11071" y="4558"/>
                  </a:lnTo>
                  <a:lnTo>
                    <a:pt x="11071" y="4558"/>
                  </a:lnTo>
                  <a:lnTo>
                    <a:pt x="11092" y="4558"/>
                  </a:lnTo>
                  <a:lnTo>
                    <a:pt x="11092" y="4558"/>
                  </a:lnTo>
                  <a:lnTo>
                    <a:pt x="11092" y="4558"/>
                  </a:lnTo>
                  <a:lnTo>
                    <a:pt x="11092" y="4558"/>
                  </a:lnTo>
                  <a:lnTo>
                    <a:pt x="11114" y="4558"/>
                  </a:lnTo>
                  <a:lnTo>
                    <a:pt x="11114" y="4558"/>
                  </a:lnTo>
                  <a:lnTo>
                    <a:pt x="11135" y="4558"/>
                  </a:lnTo>
                  <a:lnTo>
                    <a:pt x="11135" y="4558"/>
                  </a:lnTo>
                  <a:lnTo>
                    <a:pt x="11135" y="4558"/>
                  </a:lnTo>
                  <a:lnTo>
                    <a:pt x="11135" y="4558"/>
                  </a:lnTo>
                  <a:lnTo>
                    <a:pt x="11157" y="4558"/>
                  </a:lnTo>
                  <a:lnTo>
                    <a:pt x="11157" y="4558"/>
                  </a:lnTo>
                  <a:lnTo>
                    <a:pt x="11178" y="4558"/>
                  </a:lnTo>
                  <a:lnTo>
                    <a:pt x="11178" y="4558"/>
                  </a:lnTo>
                  <a:lnTo>
                    <a:pt x="11178" y="4558"/>
                  </a:lnTo>
                  <a:lnTo>
                    <a:pt x="11178" y="4558"/>
                  </a:lnTo>
                  <a:lnTo>
                    <a:pt x="11200" y="4558"/>
                  </a:lnTo>
                  <a:lnTo>
                    <a:pt x="11200" y="4558"/>
                  </a:lnTo>
                  <a:lnTo>
                    <a:pt x="11221" y="4558"/>
                  </a:lnTo>
                  <a:lnTo>
                    <a:pt x="11221" y="4558"/>
                  </a:lnTo>
                  <a:lnTo>
                    <a:pt x="11221" y="4579"/>
                  </a:lnTo>
                  <a:lnTo>
                    <a:pt x="11221" y="4579"/>
                  </a:lnTo>
                  <a:lnTo>
                    <a:pt x="11264" y="4579"/>
                  </a:lnTo>
                  <a:lnTo>
                    <a:pt x="11264" y="4579"/>
                  </a:lnTo>
                  <a:lnTo>
                    <a:pt x="11350" y="4579"/>
                  </a:lnTo>
                  <a:lnTo>
                    <a:pt x="11350" y="4579"/>
                  </a:lnTo>
                  <a:lnTo>
                    <a:pt x="13220" y="4730"/>
                  </a:lnTo>
                  <a:lnTo>
                    <a:pt x="17799" y="1742"/>
                  </a:lnTo>
                  <a:lnTo>
                    <a:pt x="464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3"/>
            <p:cNvSpPr/>
            <p:nvPr/>
          </p:nvSpPr>
          <p:spPr>
            <a:xfrm>
              <a:off x="6045925" y="-987250"/>
              <a:ext cx="735750" cy="815300"/>
            </a:xfrm>
            <a:custGeom>
              <a:avLst/>
              <a:gdLst/>
              <a:ahLst/>
              <a:cxnLst/>
              <a:rect l="l" t="t" r="r" b="b"/>
              <a:pathLst>
                <a:path w="29430" h="32612" extrusionOk="0">
                  <a:moveTo>
                    <a:pt x="1785" y="1"/>
                  </a:moveTo>
                  <a:lnTo>
                    <a:pt x="1140" y="44"/>
                  </a:lnTo>
                  <a:lnTo>
                    <a:pt x="667" y="108"/>
                  </a:lnTo>
                  <a:lnTo>
                    <a:pt x="344" y="194"/>
                  </a:lnTo>
                  <a:lnTo>
                    <a:pt x="151" y="259"/>
                  </a:lnTo>
                  <a:lnTo>
                    <a:pt x="43" y="302"/>
                  </a:lnTo>
                  <a:lnTo>
                    <a:pt x="22" y="323"/>
                  </a:lnTo>
                  <a:lnTo>
                    <a:pt x="0" y="388"/>
                  </a:lnTo>
                  <a:lnTo>
                    <a:pt x="0" y="452"/>
                  </a:lnTo>
                  <a:lnTo>
                    <a:pt x="22" y="517"/>
                  </a:lnTo>
                  <a:lnTo>
                    <a:pt x="86" y="581"/>
                  </a:lnTo>
                  <a:lnTo>
                    <a:pt x="237" y="732"/>
                  </a:lnTo>
                  <a:lnTo>
                    <a:pt x="495" y="882"/>
                  </a:lnTo>
                  <a:lnTo>
                    <a:pt x="796" y="1033"/>
                  </a:lnTo>
                  <a:lnTo>
                    <a:pt x="1140" y="1205"/>
                  </a:lnTo>
                  <a:lnTo>
                    <a:pt x="1914" y="1527"/>
                  </a:lnTo>
                  <a:lnTo>
                    <a:pt x="2709" y="1828"/>
                  </a:lnTo>
                  <a:lnTo>
                    <a:pt x="3418" y="2086"/>
                  </a:lnTo>
                  <a:lnTo>
                    <a:pt x="4128" y="2322"/>
                  </a:lnTo>
                  <a:lnTo>
                    <a:pt x="9932" y="11007"/>
                  </a:lnTo>
                  <a:lnTo>
                    <a:pt x="17649" y="30698"/>
                  </a:lnTo>
                  <a:lnTo>
                    <a:pt x="17907" y="30913"/>
                  </a:lnTo>
                  <a:lnTo>
                    <a:pt x="18165" y="31128"/>
                  </a:lnTo>
                  <a:lnTo>
                    <a:pt x="18423" y="31321"/>
                  </a:lnTo>
                  <a:lnTo>
                    <a:pt x="18681" y="31493"/>
                  </a:lnTo>
                  <a:lnTo>
                    <a:pt x="19175" y="31794"/>
                  </a:lnTo>
                  <a:lnTo>
                    <a:pt x="19670" y="32052"/>
                  </a:lnTo>
                  <a:lnTo>
                    <a:pt x="20143" y="32246"/>
                  </a:lnTo>
                  <a:lnTo>
                    <a:pt x="20616" y="32375"/>
                  </a:lnTo>
                  <a:lnTo>
                    <a:pt x="21046" y="32482"/>
                  </a:lnTo>
                  <a:lnTo>
                    <a:pt x="21454" y="32547"/>
                  </a:lnTo>
                  <a:lnTo>
                    <a:pt x="21841" y="32590"/>
                  </a:lnTo>
                  <a:lnTo>
                    <a:pt x="22163" y="32611"/>
                  </a:lnTo>
                  <a:lnTo>
                    <a:pt x="22464" y="32611"/>
                  </a:lnTo>
                  <a:lnTo>
                    <a:pt x="22722" y="32590"/>
                  </a:lnTo>
                  <a:lnTo>
                    <a:pt x="23088" y="32547"/>
                  </a:lnTo>
                  <a:lnTo>
                    <a:pt x="23217" y="32504"/>
                  </a:lnTo>
                  <a:lnTo>
                    <a:pt x="23776" y="23690"/>
                  </a:lnTo>
                  <a:lnTo>
                    <a:pt x="24786" y="23690"/>
                  </a:lnTo>
                  <a:lnTo>
                    <a:pt x="26463" y="14167"/>
                  </a:lnTo>
                  <a:lnTo>
                    <a:pt x="29429" y="12060"/>
                  </a:lnTo>
                  <a:lnTo>
                    <a:pt x="29408" y="12039"/>
                  </a:lnTo>
                  <a:lnTo>
                    <a:pt x="29300" y="11931"/>
                  </a:lnTo>
                  <a:lnTo>
                    <a:pt x="29085" y="11759"/>
                  </a:lnTo>
                  <a:lnTo>
                    <a:pt x="28698" y="11480"/>
                  </a:lnTo>
                  <a:lnTo>
                    <a:pt x="28075" y="11093"/>
                  </a:lnTo>
                  <a:lnTo>
                    <a:pt x="27215" y="10577"/>
                  </a:lnTo>
                  <a:lnTo>
                    <a:pt x="26033" y="9889"/>
                  </a:lnTo>
                  <a:lnTo>
                    <a:pt x="24507" y="9051"/>
                  </a:lnTo>
                  <a:lnTo>
                    <a:pt x="22421" y="7954"/>
                  </a:lnTo>
                  <a:lnTo>
                    <a:pt x="19777" y="6622"/>
                  </a:lnTo>
                  <a:lnTo>
                    <a:pt x="18316" y="5891"/>
                  </a:lnTo>
                  <a:lnTo>
                    <a:pt x="16789" y="5160"/>
                  </a:lnTo>
                  <a:lnTo>
                    <a:pt x="15220" y="4408"/>
                  </a:lnTo>
                  <a:lnTo>
                    <a:pt x="13651" y="3677"/>
                  </a:lnTo>
                  <a:lnTo>
                    <a:pt x="12081" y="2989"/>
                  </a:lnTo>
                  <a:lnTo>
                    <a:pt x="10555" y="2322"/>
                  </a:lnTo>
                  <a:lnTo>
                    <a:pt x="9115" y="1720"/>
                  </a:lnTo>
                  <a:lnTo>
                    <a:pt x="7761" y="1183"/>
                  </a:lnTo>
                  <a:lnTo>
                    <a:pt x="6514" y="732"/>
                  </a:lnTo>
                  <a:lnTo>
                    <a:pt x="5933" y="538"/>
                  </a:lnTo>
                  <a:lnTo>
                    <a:pt x="5418" y="388"/>
                  </a:lnTo>
                  <a:lnTo>
                    <a:pt x="4923" y="259"/>
                  </a:lnTo>
                  <a:lnTo>
                    <a:pt x="4493" y="151"/>
                  </a:lnTo>
                  <a:lnTo>
                    <a:pt x="4106" y="87"/>
                  </a:lnTo>
                  <a:lnTo>
                    <a:pt x="3762" y="44"/>
                  </a:lnTo>
                  <a:lnTo>
                    <a:pt x="26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43"/>
            <p:cNvSpPr/>
            <p:nvPr/>
          </p:nvSpPr>
          <p:spPr>
            <a:xfrm>
              <a:off x="7752225" y="-585800"/>
              <a:ext cx="394475" cy="311725"/>
            </a:xfrm>
            <a:custGeom>
              <a:avLst/>
              <a:gdLst/>
              <a:ahLst/>
              <a:cxnLst/>
              <a:rect l="l" t="t" r="r" b="b"/>
              <a:pathLst>
                <a:path w="15779" h="12469" extrusionOk="0">
                  <a:moveTo>
                    <a:pt x="0" y="1"/>
                  </a:moveTo>
                  <a:lnTo>
                    <a:pt x="1097" y="968"/>
                  </a:lnTo>
                  <a:lnTo>
                    <a:pt x="5654" y="9631"/>
                  </a:lnTo>
                  <a:lnTo>
                    <a:pt x="11974" y="12469"/>
                  </a:lnTo>
                  <a:lnTo>
                    <a:pt x="15779" y="3612"/>
                  </a:lnTo>
                  <a:lnTo>
                    <a:pt x="29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3"/>
            <p:cNvSpPr/>
            <p:nvPr/>
          </p:nvSpPr>
          <p:spPr>
            <a:xfrm>
              <a:off x="6164700" y="-980800"/>
              <a:ext cx="616975" cy="778200"/>
            </a:xfrm>
            <a:custGeom>
              <a:avLst/>
              <a:gdLst/>
              <a:ahLst/>
              <a:cxnLst/>
              <a:rect l="l" t="t" r="r" b="b"/>
              <a:pathLst>
                <a:path w="24679" h="31128" extrusionOk="0">
                  <a:moveTo>
                    <a:pt x="172" y="1"/>
                  </a:moveTo>
                  <a:lnTo>
                    <a:pt x="65" y="44"/>
                  </a:lnTo>
                  <a:lnTo>
                    <a:pt x="43" y="65"/>
                  </a:lnTo>
                  <a:lnTo>
                    <a:pt x="0" y="130"/>
                  </a:lnTo>
                  <a:lnTo>
                    <a:pt x="0" y="194"/>
                  </a:lnTo>
                  <a:lnTo>
                    <a:pt x="43" y="259"/>
                  </a:lnTo>
                  <a:lnTo>
                    <a:pt x="86" y="323"/>
                  </a:lnTo>
                  <a:lnTo>
                    <a:pt x="258" y="474"/>
                  </a:lnTo>
                  <a:lnTo>
                    <a:pt x="495" y="624"/>
                  </a:lnTo>
                  <a:lnTo>
                    <a:pt x="795" y="775"/>
                  </a:lnTo>
                  <a:lnTo>
                    <a:pt x="1139" y="947"/>
                  </a:lnTo>
                  <a:lnTo>
                    <a:pt x="1913" y="1269"/>
                  </a:lnTo>
                  <a:lnTo>
                    <a:pt x="2709" y="1570"/>
                  </a:lnTo>
                  <a:lnTo>
                    <a:pt x="3418" y="1828"/>
                  </a:lnTo>
                  <a:lnTo>
                    <a:pt x="4127" y="2064"/>
                  </a:lnTo>
                  <a:lnTo>
                    <a:pt x="9953" y="10749"/>
                  </a:lnTo>
                  <a:lnTo>
                    <a:pt x="17649" y="30440"/>
                  </a:lnTo>
                  <a:lnTo>
                    <a:pt x="18100" y="30805"/>
                  </a:lnTo>
                  <a:lnTo>
                    <a:pt x="18530" y="31128"/>
                  </a:lnTo>
                  <a:lnTo>
                    <a:pt x="19025" y="23432"/>
                  </a:lnTo>
                  <a:lnTo>
                    <a:pt x="20035" y="23432"/>
                  </a:lnTo>
                  <a:lnTo>
                    <a:pt x="21712" y="13909"/>
                  </a:lnTo>
                  <a:lnTo>
                    <a:pt x="24678" y="11802"/>
                  </a:lnTo>
                  <a:lnTo>
                    <a:pt x="24657" y="11781"/>
                  </a:lnTo>
                  <a:lnTo>
                    <a:pt x="24549" y="11673"/>
                  </a:lnTo>
                  <a:lnTo>
                    <a:pt x="24334" y="11501"/>
                  </a:lnTo>
                  <a:lnTo>
                    <a:pt x="23947" y="11222"/>
                  </a:lnTo>
                  <a:lnTo>
                    <a:pt x="23324" y="10835"/>
                  </a:lnTo>
                  <a:lnTo>
                    <a:pt x="22464" y="10319"/>
                  </a:lnTo>
                  <a:lnTo>
                    <a:pt x="21282" y="9631"/>
                  </a:lnTo>
                  <a:lnTo>
                    <a:pt x="19756" y="8793"/>
                  </a:lnTo>
                  <a:lnTo>
                    <a:pt x="17885" y="7804"/>
                  </a:lnTo>
                  <a:lnTo>
                    <a:pt x="15564" y="6622"/>
                  </a:lnTo>
                  <a:lnTo>
                    <a:pt x="12898" y="5310"/>
                  </a:lnTo>
                  <a:lnTo>
                    <a:pt x="10082" y="3956"/>
                  </a:lnTo>
                  <a:lnTo>
                    <a:pt x="8642" y="3311"/>
                  </a:lnTo>
                  <a:lnTo>
                    <a:pt x="7223" y="2666"/>
                  </a:lnTo>
                  <a:lnTo>
                    <a:pt x="5847" y="2086"/>
                  </a:lnTo>
                  <a:lnTo>
                    <a:pt x="4536" y="1527"/>
                  </a:lnTo>
                  <a:lnTo>
                    <a:pt x="3289" y="1032"/>
                  </a:lnTo>
                  <a:lnTo>
                    <a:pt x="2128" y="603"/>
                  </a:lnTo>
                  <a:lnTo>
                    <a:pt x="1075" y="259"/>
                  </a:lnTo>
                  <a:lnTo>
                    <a:pt x="602" y="108"/>
                  </a:lnTo>
                  <a:lnTo>
                    <a:pt x="172"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3"/>
            <p:cNvSpPr/>
            <p:nvPr/>
          </p:nvSpPr>
          <p:spPr>
            <a:xfrm>
              <a:off x="6672000" y="-1371600"/>
              <a:ext cx="1656900" cy="461650"/>
            </a:xfrm>
            <a:custGeom>
              <a:avLst/>
              <a:gdLst/>
              <a:ahLst/>
              <a:cxnLst/>
              <a:rect l="l" t="t" r="r" b="b"/>
              <a:pathLst>
                <a:path w="66276" h="18466" extrusionOk="0">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20831" y="18186"/>
                  </a:lnTo>
                  <a:lnTo>
                    <a:pt x="7310" y="13801"/>
                  </a:lnTo>
                  <a:lnTo>
                    <a:pt x="15285" y="12382"/>
                  </a:lnTo>
                  <a:lnTo>
                    <a:pt x="21326" y="11329"/>
                  </a:lnTo>
                  <a:lnTo>
                    <a:pt x="25260" y="10641"/>
                  </a:lnTo>
                  <a:lnTo>
                    <a:pt x="26162" y="10469"/>
                  </a:lnTo>
                  <a:lnTo>
                    <a:pt x="27753" y="10146"/>
                  </a:lnTo>
                  <a:lnTo>
                    <a:pt x="32697" y="9093"/>
                  </a:lnTo>
                  <a:lnTo>
                    <a:pt x="39189" y="7674"/>
                  </a:lnTo>
                  <a:lnTo>
                    <a:pt x="46434" y="6105"/>
                  </a:lnTo>
                  <a:lnTo>
                    <a:pt x="59654" y="3182"/>
                  </a:lnTo>
                  <a:lnTo>
                    <a:pt x="65587" y="1892"/>
                  </a:lnTo>
                  <a:lnTo>
                    <a:pt x="65867" y="1870"/>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3"/>
            <p:cNvSpPr/>
            <p:nvPr/>
          </p:nvSpPr>
          <p:spPr>
            <a:xfrm>
              <a:off x="7603350" y="-837300"/>
              <a:ext cx="138675" cy="104275"/>
            </a:xfrm>
            <a:custGeom>
              <a:avLst/>
              <a:gdLst/>
              <a:ahLst/>
              <a:cxnLst/>
              <a:rect l="l" t="t" r="r" b="b"/>
              <a:pathLst>
                <a:path w="5547" h="4171" extrusionOk="0">
                  <a:moveTo>
                    <a:pt x="1" y="0"/>
                  </a:moveTo>
                  <a:lnTo>
                    <a:pt x="216" y="473"/>
                  </a:lnTo>
                  <a:lnTo>
                    <a:pt x="474" y="968"/>
                  </a:lnTo>
                  <a:lnTo>
                    <a:pt x="753" y="1441"/>
                  </a:lnTo>
                  <a:lnTo>
                    <a:pt x="1033" y="1892"/>
                  </a:lnTo>
                  <a:lnTo>
                    <a:pt x="1505" y="2601"/>
                  </a:lnTo>
                  <a:lnTo>
                    <a:pt x="1763" y="2924"/>
                  </a:lnTo>
                  <a:lnTo>
                    <a:pt x="2387" y="3289"/>
                  </a:lnTo>
                  <a:lnTo>
                    <a:pt x="3096" y="3676"/>
                  </a:lnTo>
                  <a:lnTo>
                    <a:pt x="3999" y="4171"/>
                  </a:lnTo>
                  <a:lnTo>
                    <a:pt x="5547" y="3203"/>
                  </a:lnTo>
                  <a:lnTo>
                    <a:pt x="4279" y="2601"/>
                  </a:lnTo>
                  <a:lnTo>
                    <a:pt x="3032" y="1999"/>
                  </a:lnTo>
                  <a:lnTo>
                    <a:pt x="1785" y="1355"/>
                  </a:lnTo>
                  <a:lnTo>
                    <a:pt x="560" y="710"/>
                  </a:lnTo>
                  <a:lnTo>
                    <a:pt x="1785" y="710"/>
                  </a:lnTo>
                  <a:lnTo>
                    <a:pt x="1"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3"/>
            <p:cNvSpPr/>
            <p:nvPr/>
          </p:nvSpPr>
          <p:spPr>
            <a:xfrm>
              <a:off x="7603350" y="-837300"/>
              <a:ext cx="138675" cy="104275"/>
            </a:xfrm>
            <a:custGeom>
              <a:avLst/>
              <a:gdLst/>
              <a:ahLst/>
              <a:cxnLst/>
              <a:rect l="l" t="t" r="r" b="b"/>
              <a:pathLst>
                <a:path w="5547" h="4171" fill="none" extrusionOk="0">
                  <a:moveTo>
                    <a:pt x="1" y="0"/>
                  </a:moveTo>
                  <a:lnTo>
                    <a:pt x="1" y="0"/>
                  </a:lnTo>
                  <a:lnTo>
                    <a:pt x="216" y="473"/>
                  </a:lnTo>
                  <a:lnTo>
                    <a:pt x="474" y="968"/>
                  </a:lnTo>
                  <a:lnTo>
                    <a:pt x="753" y="1441"/>
                  </a:lnTo>
                  <a:lnTo>
                    <a:pt x="1033" y="1892"/>
                  </a:lnTo>
                  <a:lnTo>
                    <a:pt x="1505" y="2601"/>
                  </a:lnTo>
                  <a:lnTo>
                    <a:pt x="1763" y="2924"/>
                  </a:lnTo>
                  <a:lnTo>
                    <a:pt x="1763" y="2924"/>
                  </a:lnTo>
                  <a:lnTo>
                    <a:pt x="2387" y="3289"/>
                  </a:lnTo>
                  <a:lnTo>
                    <a:pt x="3096" y="3676"/>
                  </a:lnTo>
                  <a:lnTo>
                    <a:pt x="3999" y="4171"/>
                  </a:lnTo>
                  <a:lnTo>
                    <a:pt x="5547" y="3203"/>
                  </a:lnTo>
                  <a:lnTo>
                    <a:pt x="5547" y="3203"/>
                  </a:lnTo>
                  <a:lnTo>
                    <a:pt x="4279" y="2601"/>
                  </a:lnTo>
                  <a:lnTo>
                    <a:pt x="3032" y="1999"/>
                  </a:lnTo>
                  <a:lnTo>
                    <a:pt x="1785" y="1355"/>
                  </a:lnTo>
                  <a:lnTo>
                    <a:pt x="560" y="710"/>
                  </a:lnTo>
                  <a:lnTo>
                    <a:pt x="1785" y="710"/>
                  </a:lnTo>
                  <a:lnTo>
                    <a:pt x="1785" y="71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3"/>
            <p:cNvSpPr/>
            <p:nvPr/>
          </p:nvSpPr>
          <p:spPr>
            <a:xfrm>
              <a:off x="7617325" y="-819575"/>
              <a:ext cx="147825" cy="62375"/>
            </a:xfrm>
            <a:custGeom>
              <a:avLst/>
              <a:gdLst/>
              <a:ahLst/>
              <a:cxnLst/>
              <a:rect l="l" t="t" r="r" b="b"/>
              <a:pathLst>
                <a:path w="5913" h="2495" extrusionOk="0">
                  <a:moveTo>
                    <a:pt x="1" y="1"/>
                  </a:moveTo>
                  <a:lnTo>
                    <a:pt x="1226" y="646"/>
                  </a:lnTo>
                  <a:lnTo>
                    <a:pt x="2473" y="1290"/>
                  </a:lnTo>
                  <a:lnTo>
                    <a:pt x="3720" y="1892"/>
                  </a:lnTo>
                  <a:lnTo>
                    <a:pt x="4988" y="2494"/>
                  </a:lnTo>
                  <a:lnTo>
                    <a:pt x="5912" y="1914"/>
                  </a:lnTo>
                  <a:lnTo>
                    <a:pt x="3548" y="925"/>
                  </a:lnTo>
                  <a:lnTo>
                    <a:pt x="1226"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3"/>
            <p:cNvSpPr/>
            <p:nvPr/>
          </p:nvSpPr>
          <p:spPr>
            <a:xfrm>
              <a:off x="8113375" y="-611600"/>
              <a:ext cx="47300" cy="22600"/>
            </a:xfrm>
            <a:custGeom>
              <a:avLst/>
              <a:gdLst/>
              <a:ahLst/>
              <a:cxnLst/>
              <a:rect l="l" t="t" r="r" b="b"/>
              <a:pathLst>
                <a:path w="1892" h="904" extrusionOk="0">
                  <a:moveTo>
                    <a:pt x="0" y="1"/>
                  </a:moveTo>
                  <a:lnTo>
                    <a:pt x="0" y="1"/>
                  </a:lnTo>
                  <a:lnTo>
                    <a:pt x="0" y="1"/>
                  </a:lnTo>
                  <a:lnTo>
                    <a:pt x="1892" y="904"/>
                  </a:lnTo>
                  <a:lnTo>
                    <a:pt x="1892" y="904"/>
                  </a:lnTo>
                  <a:lnTo>
                    <a:pt x="1892" y="904"/>
                  </a:lnTo>
                  <a:lnTo>
                    <a:pt x="1892" y="904"/>
                  </a:lnTo>
                  <a:lnTo>
                    <a:pt x="0" y="1"/>
                  </a:lnTo>
                  <a:close/>
                </a:path>
              </a:pathLst>
            </a:custGeom>
            <a:solidFill>
              <a:srgbClr val="96B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3"/>
            <p:cNvSpPr/>
            <p:nvPr/>
          </p:nvSpPr>
          <p:spPr>
            <a:xfrm>
              <a:off x="8113375" y="-611600"/>
              <a:ext cx="47300" cy="22600"/>
            </a:xfrm>
            <a:custGeom>
              <a:avLst/>
              <a:gdLst/>
              <a:ahLst/>
              <a:cxnLst/>
              <a:rect l="l" t="t" r="r" b="b"/>
              <a:pathLst>
                <a:path w="1892" h="904" fill="none" extrusionOk="0">
                  <a:moveTo>
                    <a:pt x="0" y="1"/>
                  </a:moveTo>
                  <a:lnTo>
                    <a:pt x="0" y="1"/>
                  </a:lnTo>
                  <a:lnTo>
                    <a:pt x="0" y="1"/>
                  </a:lnTo>
                  <a:lnTo>
                    <a:pt x="1892" y="904"/>
                  </a:lnTo>
                  <a:lnTo>
                    <a:pt x="1892" y="904"/>
                  </a:lnTo>
                  <a:lnTo>
                    <a:pt x="1892" y="904"/>
                  </a:lnTo>
                  <a:lnTo>
                    <a:pt x="1892" y="904"/>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3"/>
            <p:cNvSpPr/>
            <p:nvPr/>
          </p:nvSpPr>
          <p:spPr>
            <a:xfrm>
              <a:off x="7932250" y="-657275"/>
              <a:ext cx="228425" cy="68275"/>
            </a:xfrm>
            <a:custGeom>
              <a:avLst/>
              <a:gdLst/>
              <a:ahLst/>
              <a:cxnLst/>
              <a:rect l="l" t="t" r="r" b="b"/>
              <a:pathLst>
                <a:path w="9137" h="2731" extrusionOk="0">
                  <a:moveTo>
                    <a:pt x="1656" y="1"/>
                  </a:moveTo>
                  <a:lnTo>
                    <a:pt x="1" y="1097"/>
                  </a:lnTo>
                  <a:lnTo>
                    <a:pt x="732" y="1333"/>
                  </a:lnTo>
                  <a:lnTo>
                    <a:pt x="1462" y="1548"/>
                  </a:lnTo>
                  <a:lnTo>
                    <a:pt x="2150" y="1720"/>
                  </a:lnTo>
                  <a:lnTo>
                    <a:pt x="2817" y="1871"/>
                  </a:lnTo>
                  <a:lnTo>
                    <a:pt x="3806" y="2043"/>
                  </a:lnTo>
                  <a:lnTo>
                    <a:pt x="4730" y="2193"/>
                  </a:lnTo>
                  <a:lnTo>
                    <a:pt x="6428" y="2430"/>
                  </a:lnTo>
                  <a:lnTo>
                    <a:pt x="7890" y="2623"/>
                  </a:lnTo>
                  <a:lnTo>
                    <a:pt x="9137" y="2731"/>
                  </a:lnTo>
                  <a:lnTo>
                    <a:pt x="7245" y="1828"/>
                  </a:lnTo>
                  <a:lnTo>
                    <a:pt x="7095" y="2043"/>
                  </a:lnTo>
                  <a:lnTo>
                    <a:pt x="5590" y="1505"/>
                  </a:lnTo>
                  <a:lnTo>
                    <a:pt x="3870" y="861"/>
                  </a:lnTo>
                  <a:lnTo>
                    <a:pt x="1656"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3"/>
            <p:cNvSpPr/>
            <p:nvPr/>
          </p:nvSpPr>
          <p:spPr>
            <a:xfrm>
              <a:off x="7932250" y="-657275"/>
              <a:ext cx="228425" cy="68275"/>
            </a:xfrm>
            <a:custGeom>
              <a:avLst/>
              <a:gdLst/>
              <a:ahLst/>
              <a:cxnLst/>
              <a:rect l="l" t="t" r="r" b="b"/>
              <a:pathLst>
                <a:path w="9137" h="2731" fill="none" extrusionOk="0">
                  <a:moveTo>
                    <a:pt x="1656" y="1"/>
                  </a:moveTo>
                  <a:lnTo>
                    <a:pt x="1" y="1097"/>
                  </a:lnTo>
                  <a:lnTo>
                    <a:pt x="1" y="1097"/>
                  </a:lnTo>
                  <a:lnTo>
                    <a:pt x="732" y="1333"/>
                  </a:lnTo>
                  <a:lnTo>
                    <a:pt x="1462" y="1548"/>
                  </a:lnTo>
                  <a:lnTo>
                    <a:pt x="2150" y="1720"/>
                  </a:lnTo>
                  <a:lnTo>
                    <a:pt x="2817" y="1871"/>
                  </a:lnTo>
                  <a:lnTo>
                    <a:pt x="2817" y="1871"/>
                  </a:lnTo>
                  <a:lnTo>
                    <a:pt x="3806" y="2043"/>
                  </a:lnTo>
                  <a:lnTo>
                    <a:pt x="4730" y="2193"/>
                  </a:lnTo>
                  <a:lnTo>
                    <a:pt x="6428" y="2430"/>
                  </a:lnTo>
                  <a:lnTo>
                    <a:pt x="7890" y="2623"/>
                  </a:lnTo>
                  <a:lnTo>
                    <a:pt x="9137" y="2731"/>
                  </a:lnTo>
                  <a:lnTo>
                    <a:pt x="9137" y="2731"/>
                  </a:lnTo>
                  <a:lnTo>
                    <a:pt x="7245" y="1828"/>
                  </a:lnTo>
                  <a:lnTo>
                    <a:pt x="7095" y="2043"/>
                  </a:lnTo>
                  <a:lnTo>
                    <a:pt x="7095" y="2043"/>
                  </a:lnTo>
                  <a:lnTo>
                    <a:pt x="5590" y="1505"/>
                  </a:lnTo>
                  <a:lnTo>
                    <a:pt x="3870" y="861"/>
                  </a:lnTo>
                  <a:lnTo>
                    <a:pt x="16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3"/>
            <p:cNvSpPr/>
            <p:nvPr/>
          </p:nvSpPr>
          <p:spPr>
            <a:xfrm>
              <a:off x="7973625" y="-669625"/>
              <a:ext cx="139775" cy="63425"/>
            </a:xfrm>
            <a:custGeom>
              <a:avLst/>
              <a:gdLst/>
              <a:ahLst/>
              <a:cxnLst/>
              <a:rect l="l" t="t" r="r" b="b"/>
              <a:pathLst>
                <a:path w="5591" h="2537" extrusionOk="0">
                  <a:moveTo>
                    <a:pt x="753" y="0"/>
                  </a:moveTo>
                  <a:lnTo>
                    <a:pt x="1" y="495"/>
                  </a:lnTo>
                  <a:lnTo>
                    <a:pt x="2215" y="1355"/>
                  </a:lnTo>
                  <a:lnTo>
                    <a:pt x="3935" y="1999"/>
                  </a:lnTo>
                  <a:lnTo>
                    <a:pt x="5440" y="2537"/>
                  </a:lnTo>
                  <a:lnTo>
                    <a:pt x="5590" y="2322"/>
                  </a:lnTo>
                  <a:lnTo>
                    <a:pt x="3290" y="1204"/>
                  </a:lnTo>
                  <a:lnTo>
                    <a:pt x="753" y="0"/>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3"/>
            <p:cNvSpPr/>
            <p:nvPr/>
          </p:nvSpPr>
          <p:spPr>
            <a:xfrm>
              <a:off x="7703325" y="-771750"/>
              <a:ext cx="289150" cy="141925"/>
            </a:xfrm>
            <a:custGeom>
              <a:avLst/>
              <a:gdLst/>
              <a:ahLst/>
              <a:cxnLst/>
              <a:rect l="l" t="t" r="r" b="b"/>
              <a:pathLst>
                <a:path w="11566" h="5677" extrusionOk="0">
                  <a:moveTo>
                    <a:pt x="2472" y="1"/>
                  </a:moveTo>
                  <a:lnTo>
                    <a:pt x="1548" y="581"/>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9394" y="3075"/>
                  </a:lnTo>
                  <a:lnTo>
                    <a:pt x="7137" y="2065"/>
                  </a:lnTo>
                  <a:lnTo>
                    <a:pt x="4815" y="1033"/>
                  </a:lnTo>
                  <a:lnTo>
                    <a:pt x="2472" y="1"/>
                  </a:lnTo>
                  <a:close/>
                </a:path>
              </a:pathLst>
            </a:custGeom>
            <a:solidFill>
              <a:srgbClr val="103574">
                <a:alpha val="6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3"/>
            <p:cNvSpPr/>
            <p:nvPr/>
          </p:nvSpPr>
          <p:spPr>
            <a:xfrm>
              <a:off x="7703325" y="-771750"/>
              <a:ext cx="289150" cy="141925"/>
            </a:xfrm>
            <a:custGeom>
              <a:avLst/>
              <a:gdLst/>
              <a:ahLst/>
              <a:cxnLst/>
              <a:rect l="l" t="t" r="r" b="b"/>
              <a:pathLst>
                <a:path w="11566" h="5677" fill="none" extrusionOk="0">
                  <a:moveTo>
                    <a:pt x="2472" y="1"/>
                  </a:moveTo>
                  <a:lnTo>
                    <a:pt x="1548" y="581"/>
                  </a:lnTo>
                  <a:lnTo>
                    <a:pt x="0" y="1549"/>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11565" y="4085"/>
                  </a:lnTo>
                  <a:lnTo>
                    <a:pt x="9394" y="3075"/>
                  </a:lnTo>
                  <a:lnTo>
                    <a:pt x="7137" y="2065"/>
                  </a:lnTo>
                  <a:lnTo>
                    <a:pt x="4815" y="1033"/>
                  </a:lnTo>
                  <a:lnTo>
                    <a:pt x="24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תמונה 3">
            <a:extLst>
              <a:ext uri="{FF2B5EF4-FFF2-40B4-BE49-F238E27FC236}">
                <a16:creationId xmlns:a16="http://schemas.microsoft.com/office/drawing/2014/main" id="{85828BD3-F0F9-C347-05EF-01226F584DF0}"/>
              </a:ext>
            </a:extLst>
          </p:cNvPr>
          <p:cNvPicPr>
            <a:picLocks noChangeAspect="1"/>
          </p:cNvPicPr>
          <p:nvPr/>
        </p:nvPicPr>
        <p:blipFill>
          <a:blip r:embed="rId3">
            <a:extLst>
              <a:ext uri="{28A0092B-C50C-407E-A947-70E740481C1C}">
                <a14:useLocalDpi xmlns:a14="http://schemas.microsoft.com/office/drawing/2010/main" val="0"/>
              </a:ext>
            </a:extLst>
          </a:blip>
          <a:srcRect t="22007"/>
          <a:stretch/>
        </p:blipFill>
        <p:spPr>
          <a:xfrm>
            <a:off x="903341" y="2209980"/>
            <a:ext cx="7337317" cy="2933520"/>
          </a:xfrm>
          <a:prstGeom prst="rect">
            <a:avLst/>
          </a:prstGeom>
        </p:spPr>
      </p:pic>
      <p:sp>
        <p:nvSpPr>
          <p:cNvPr id="2" name="תיבת טקסט 1">
            <a:extLst>
              <a:ext uri="{FF2B5EF4-FFF2-40B4-BE49-F238E27FC236}">
                <a16:creationId xmlns:a16="http://schemas.microsoft.com/office/drawing/2014/main" id="{2FC2A5BC-D398-5A62-59CB-70CA1A67CF4D}"/>
              </a:ext>
            </a:extLst>
          </p:cNvPr>
          <p:cNvSpPr txBox="1"/>
          <p:nvPr/>
        </p:nvSpPr>
        <p:spPr>
          <a:xfrm>
            <a:off x="1056807" y="1124263"/>
            <a:ext cx="6738078" cy="993285"/>
          </a:xfrm>
          <a:prstGeom prst="rect">
            <a:avLst/>
          </a:prstGeom>
          <a:noFill/>
        </p:spPr>
        <p:txBody>
          <a:bodyPr wrap="square" rtlCol="1">
            <a:spAutoFit/>
          </a:bodyPr>
          <a:lstStyle/>
          <a:p>
            <a:pPr algn="l" rtl="0">
              <a:lnSpc>
                <a:spcPct val="150000"/>
              </a:lnSpc>
            </a:pPr>
            <a:r>
              <a:rPr lang="en-US" sz="1000" dirty="0">
                <a:latin typeface="M PLUS 1p" panose="020B0604020202020204" charset="-128"/>
                <a:ea typeface="M PLUS 1p" panose="020B0604020202020204" charset="-128"/>
                <a:cs typeface="M PLUS 1p" panose="020B0604020202020204" charset="-128"/>
              </a:rPr>
              <a:t>The majority of flight delays occur in </a:t>
            </a:r>
            <a:r>
              <a:rPr lang="en-US" sz="1000" b="1" dirty="0">
                <a:latin typeface="M PLUS 1p" panose="020B0604020202020204" charset="-128"/>
                <a:ea typeface="M PLUS 1p" panose="020B0604020202020204" charset="-128"/>
                <a:cs typeface="M PLUS 1p" panose="020B0604020202020204" charset="-128"/>
              </a:rPr>
              <a:t>cold</a:t>
            </a:r>
            <a:r>
              <a:rPr lang="en-US" sz="1000" dirty="0">
                <a:latin typeface="M PLUS 1p" panose="020B0604020202020204" charset="-128"/>
                <a:ea typeface="M PLUS 1p" panose="020B0604020202020204" charset="-128"/>
                <a:cs typeface="M PLUS 1p" panose="020B0604020202020204" charset="-128"/>
              </a:rPr>
              <a:t> and </a:t>
            </a:r>
            <a:r>
              <a:rPr lang="en-US" sz="1000" b="1" dirty="0">
                <a:latin typeface="M PLUS 1p" panose="020B0604020202020204" charset="-128"/>
                <a:ea typeface="M PLUS 1p" panose="020B0604020202020204" charset="-128"/>
                <a:cs typeface="M PLUS 1p" panose="020B0604020202020204" charset="-128"/>
              </a:rPr>
              <a:t>very cold</a:t>
            </a:r>
            <a:r>
              <a:rPr lang="en-US" sz="1000" dirty="0">
                <a:latin typeface="M PLUS 1p" panose="020B0604020202020204" charset="-128"/>
                <a:ea typeface="M PLUS 1p" panose="020B0604020202020204" charset="-128"/>
                <a:cs typeface="M PLUS 1p" panose="020B0604020202020204" charset="-128"/>
              </a:rPr>
              <a:t> conditions due to the freezing of aircraft components. In these temperatures, critical parts of the plane, such as the wings and engines, must be thawed using special machines, and the runway also requires de-icing to ensure safe takeoff. This process adds considerable time to flight operations, leading to delays.</a:t>
            </a:r>
            <a:endParaRPr lang="he-IL" sz="1000" dirty="0">
              <a:latin typeface="M PLUS 1p" panose="020B0604020202020204" charset="-128"/>
              <a:ea typeface="M PLUS 1p" panose="020B0604020202020204" charset="-128"/>
              <a:cs typeface="M PLUS 1p" panose="020B0604020202020204"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03"/>
        <p:cNvGrpSpPr/>
        <p:nvPr/>
      </p:nvGrpSpPr>
      <p:grpSpPr>
        <a:xfrm>
          <a:off x="0" y="0"/>
          <a:ext cx="0" cy="0"/>
          <a:chOff x="0" y="0"/>
          <a:chExt cx="0" cy="0"/>
        </a:xfrm>
      </p:grpSpPr>
      <p:sp>
        <p:nvSpPr>
          <p:cNvPr id="6308" name="Google Shape;6308;p55"/>
          <p:cNvSpPr txBox="1">
            <a:spLocks noGrp="1"/>
          </p:cNvSpPr>
          <p:nvPr>
            <p:ph type="title" idx="6"/>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Weather Impact On Delay</a:t>
            </a:r>
            <a:endParaRPr dirty="0"/>
          </a:p>
        </p:txBody>
      </p:sp>
      <p:sp>
        <p:nvSpPr>
          <p:cNvPr id="6309" name="Google Shape;6309;p55"/>
          <p:cNvSpPr txBox="1">
            <a:spLocks noGrp="1"/>
          </p:cNvSpPr>
          <p:nvPr>
            <p:ph type="title" idx="3"/>
          </p:nvPr>
        </p:nvSpPr>
        <p:spPr>
          <a:xfrm>
            <a:off x="2423409" y="1888596"/>
            <a:ext cx="7590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25%</a:t>
            </a:r>
            <a:endParaRPr dirty="0"/>
          </a:p>
        </p:txBody>
      </p:sp>
      <p:sp>
        <p:nvSpPr>
          <p:cNvPr id="6311" name="Google Shape;6311;p55"/>
          <p:cNvSpPr txBox="1">
            <a:spLocks noGrp="1"/>
          </p:cNvSpPr>
          <p:nvPr>
            <p:ph type="title"/>
          </p:nvPr>
        </p:nvSpPr>
        <p:spPr>
          <a:xfrm>
            <a:off x="1133089" y="1108458"/>
            <a:ext cx="28665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Visibility</a:t>
            </a:r>
            <a:endParaRPr dirty="0"/>
          </a:p>
        </p:txBody>
      </p:sp>
      <p:sp>
        <p:nvSpPr>
          <p:cNvPr id="6312" name="Google Shape;6312;p55"/>
          <p:cNvSpPr txBox="1">
            <a:spLocks noGrp="1"/>
          </p:cNvSpPr>
          <p:nvPr>
            <p:ph type="title" idx="2"/>
          </p:nvPr>
        </p:nvSpPr>
        <p:spPr>
          <a:xfrm>
            <a:off x="5144411" y="1108458"/>
            <a:ext cx="28665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Wind </a:t>
            </a:r>
            <a:r>
              <a:rPr lang="en-US" dirty="0"/>
              <a:t>Strength</a:t>
            </a:r>
            <a:endParaRPr dirty="0"/>
          </a:p>
        </p:txBody>
      </p:sp>
      <p:grpSp>
        <p:nvGrpSpPr>
          <p:cNvPr id="6315" name="Google Shape;6315;p55"/>
          <p:cNvGrpSpPr/>
          <p:nvPr/>
        </p:nvGrpSpPr>
        <p:grpSpPr>
          <a:xfrm>
            <a:off x="7440490" y="436636"/>
            <a:ext cx="1537580" cy="406948"/>
            <a:chOff x="2199025" y="-704725"/>
            <a:chExt cx="2325438" cy="615468"/>
          </a:xfrm>
        </p:grpSpPr>
        <p:sp>
          <p:nvSpPr>
            <p:cNvPr id="6316" name="Google Shape;6316;p55"/>
            <p:cNvSpPr/>
            <p:nvPr/>
          </p:nvSpPr>
          <p:spPr>
            <a:xfrm>
              <a:off x="3316458" y="-704725"/>
              <a:ext cx="98389" cy="207003"/>
            </a:xfrm>
            <a:custGeom>
              <a:avLst/>
              <a:gdLst/>
              <a:ahLst/>
              <a:cxnLst/>
              <a:rect l="l" t="t" r="r" b="b"/>
              <a:pathLst>
                <a:path w="3170" h="6670" extrusionOk="0">
                  <a:moveTo>
                    <a:pt x="1517" y="1"/>
                  </a:moveTo>
                  <a:lnTo>
                    <a:pt x="1459" y="40"/>
                  </a:lnTo>
                  <a:lnTo>
                    <a:pt x="1420" y="79"/>
                  </a:lnTo>
                  <a:lnTo>
                    <a:pt x="1381" y="156"/>
                  </a:lnTo>
                  <a:lnTo>
                    <a:pt x="1" y="6669"/>
                  </a:lnTo>
                  <a:lnTo>
                    <a:pt x="3170" y="6669"/>
                  </a:lnTo>
                  <a:lnTo>
                    <a:pt x="1789" y="156"/>
                  </a:lnTo>
                  <a:lnTo>
                    <a:pt x="1770" y="79"/>
                  </a:lnTo>
                  <a:lnTo>
                    <a:pt x="1712" y="40"/>
                  </a:lnTo>
                  <a:lnTo>
                    <a:pt x="16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5"/>
            <p:cNvSpPr/>
            <p:nvPr/>
          </p:nvSpPr>
          <p:spPr>
            <a:xfrm>
              <a:off x="3316458" y="-539396"/>
              <a:ext cx="98389" cy="41680"/>
            </a:xfrm>
            <a:custGeom>
              <a:avLst/>
              <a:gdLst/>
              <a:ahLst/>
              <a:cxnLst/>
              <a:rect l="l" t="t" r="r" b="b"/>
              <a:pathLst>
                <a:path w="3170" h="1343" extrusionOk="0">
                  <a:moveTo>
                    <a:pt x="740" y="1"/>
                  </a:moveTo>
                  <a:lnTo>
                    <a:pt x="293" y="20"/>
                  </a:lnTo>
                  <a:lnTo>
                    <a:pt x="1" y="1342"/>
                  </a:lnTo>
                  <a:lnTo>
                    <a:pt x="3170" y="1342"/>
                  </a:lnTo>
                  <a:lnTo>
                    <a:pt x="2975" y="428"/>
                  </a:lnTo>
                  <a:lnTo>
                    <a:pt x="2723" y="331"/>
                  </a:lnTo>
                  <a:lnTo>
                    <a:pt x="2450" y="253"/>
                  </a:lnTo>
                  <a:lnTo>
                    <a:pt x="2178" y="176"/>
                  </a:lnTo>
                  <a:lnTo>
                    <a:pt x="1887" y="117"/>
                  </a:lnTo>
                  <a:lnTo>
                    <a:pt x="1614" y="59"/>
                  </a:lnTo>
                  <a:lnTo>
                    <a:pt x="1323" y="40"/>
                  </a:lnTo>
                  <a:lnTo>
                    <a:pt x="103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55"/>
            <p:cNvSpPr/>
            <p:nvPr/>
          </p:nvSpPr>
          <p:spPr>
            <a:xfrm>
              <a:off x="2199025" y="-377699"/>
              <a:ext cx="1056579" cy="182238"/>
            </a:xfrm>
            <a:custGeom>
              <a:avLst/>
              <a:gdLst/>
              <a:ahLst/>
              <a:cxnLst/>
              <a:rect l="l" t="t" r="r" b="b"/>
              <a:pathLst>
                <a:path w="34042" h="5872" extrusionOk="0">
                  <a:moveTo>
                    <a:pt x="468" y="1"/>
                  </a:moveTo>
                  <a:lnTo>
                    <a:pt x="390" y="20"/>
                  </a:lnTo>
                  <a:lnTo>
                    <a:pt x="254" y="59"/>
                  </a:lnTo>
                  <a:lnTo>
                    <a:pt x="137" y="156"/>
                  </a:lnTo>
                  <a:lnTo>
                    <a:pt x="79" y="195"/>
                  </a:lnTo>
                  <a:lnTo>
                    <a:pt x="59" y="273"/>
                  </a:lnTo>
                  <a:lnTo>
                    <a:pt x="20" y="331"/>
                  </a:lnTo>
                  <a:lnTo>
                    <a:pt x="1" y="409"/>
                  </a:lnTo>
                  <a:lnTo>
                    <a:pt x="1" y="506"/>
                  </a:lnTo>
                  <a:lnTo>
                    <a:pt x="20" y="584"/>
                  </a:lnTo>
                  <a:lnTo>
                    <a:pt x="59" y="720"/>
                  </a:lnTo>
                  <a:lnTo>
                    <a:pt x="98" y="856"/>
                  </a:lnTo>
                  <a:lnTo>
                    <a:pt x="156" y="1012"/>
                  </a:lnTo>
                  <a:lnTo>
                    <a:pt x="293" y="1284"/>
                  </a:lnTo>
                  <a:lnTo>
                    <a:pt x="468" y="1537"/>
                  </a:lnTo>
                  <a:lnTo>
                    <a:pt x="681" y="1750"/>
                  </a:lnTo>
                  <a:lnTo>
                    <a:pt x="934" y="1925"/>
                  </a:lnTo>
                  <a:lnTo>
                    <a:pt x="1187" y="2081"/>
                  </a:lnTo>
                  <a:lnTo>
                    <a:pt x="1478" y="2178"/>
                  </a:lnTo>
                  <a:lnTo>
                    <a:pt x="1634" y="2217"/>
                  </a:lnTo>
                  <a:lnTo>
                    <a:pt x="1790" y="2236"/>
                  </a:lnTo>
                  <a:lnTo>
                    <a:pt x="7641" y="2995"/>
                  </a:lnTo>
                  <a:lnTo>
                    <a:pt x="11743" y="3500"/>
                  </a:lnTo>
                  <a:lnTo>
                    <a:pt x="16292" y="4044"/>
                  </a:lnTo>
                  <a:lnTo>
                    <a:pt x="21055" y="4589"/>
                  </a:lnTo>
                  <a:lnTo>
                    <a:pt x="25760" y="5094"/>
                  </a:lnTo>
                  <a:lnTo>
                    <a:pt x="28015" y="5327"/>
                  </a:lnTo>
                  <a:lnTo>
                    <a:pt x="30173" y="5541"/>
                  </a:lnTo>
                  <a:lnTo>
                    <a:pt x="32175" y="5736"/>
                  </a:lnTo>
                  <a:lnTo>
                    <a:pt x="34041" y="5872"/>
                  </a:lnTo>
                  <a:lnTo>
                    <a:pt x="33419" y="1848"/>
                  </a:lnTo>
                  <a:lnTo>
                    <a:pt x="2703" y="1031"/>
                  </a:lnTo>
                  <a:lnTo>
                    <a:pt x="2431" y="1012"/>
                  </a:lnTo>
                  <a:lnTo>
                    <a:pt x="2159" y="973"/>
                  </a:lnTo>
                  <a:lnTo>
                    <a:pt x="1906" y="895"/>
                  </a:lnTo>
                  <a:lnTo>
                    <a:pt x="1673" y="798"/>
                  </a:lnTo>
                  <a:lnTo>
                    <a:pt x="1440" y="662"/>
                  </a:lnTo>
                  <a:lnTo>
                    <a:pt x="1206" y="526"/>
                  </a:lnTo>
                  <a:lnTo>
                    <a:pt x="1012" y="351"/>
                  </a:lnTo>
                  <a:lnTo>
                    <a:pt x="817" y="156"/>
                  </a:lnTo>
                  <a:lnTo>
                    <a:pt x="759" y="98"/>
                  </a:lnTo>
                  <a:lnTo>
                    <a:pt x="681" y="59"/>
                  </a:lnTo>
                  <a:lnTo>
                    <a:pt x="604" y="20"/>
                  </a:lnTo>
                  <a:lnTo>
                    <a:pt x="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5"/>
            <p:cNvSpPr/>
            <p:nvPr/>
          </p:nvSpPr>
          <p:spPr>
            <a:xfrm>
              <a:off x="2199025" y="-377699"/>
              <a:ext cx="1056579" cy="182238"/>
            </a:xfrm>
            <a:custGeom>
              <a:avLst/>
              <a:gdLst/>
              <a:ahLst/>
              <a:cxnLst/>
              <a:rect l="l" t="t" r="r" b="b"/>
              <a:pathLst>
                <a:path w="34042" h="5872" fill="none" extrusionOk="0">
                  <a:moveTo>
                    <a:pt x="33419" y="1848"/>
                  </a:moveTo>
                  <a:lnTo>
                    <a:pt x="2703" y="1031"/>
                  </a:lnTo>
                  <a:lnTo>
                    <a:pt x="2703" y="1031"/>
                  </a:lnTo>
                  <a:lnTo>
                    <a:pt x="2431" y="1012"/>
                  </a:lnTo>
                  <a:lnTo>
                    <a:pt x="2159" y="973"/>
                  </a:lnTo>
                  <a:lnTo>
                    <a:pt x="1906" y="895"/>
                  </a:lnTo>
                  <a:lnTo>
                    <a:pt x="1673" y="798"/>
                  </a:lnTo>
                  <a:lnTo>
                    <a:pt x="1440" y="662"/>
                  </a:lnTo>
                  <a:lnTo>
                    <a:pt x="1206" y="526"/>
                  </a:lnTo>
                  <a:lnTo>
                    <a:pt x="1012" y="351"/>
                  </a:lnTo>
                  <a:lnTo>
                    <a:pt x="817" y="156"/>
                  </a:lnTo>
                  <a:lnTo>
                    <a:pt x="817" y="156"/>
                  </a:lnTo>
                  <a:lnTo>
                    <a:pt x="759" y="98"/>
                  </a:lnTo>
                  <a:lnTo>
                    <a:pt x="681" y="59"/>
                  </a:lnTo>
                  <a:lnTo>
                    <a:pt x="604" y="20"/>
                  </a:lnTo>
                  <a:lnTo>
                    <a:pt x="545" y="1"/>
                  </a:lnTo>
                  <a:lnTo>
                    <a:pt x="468" y="1"/>
                  </a:lnTo>
                  <a:lnTo>
                    <a:pt x="390" y="20"/>
                  </a:lnTo>
                  <a:lnTo>
                    <a:pt x="254" y="59"/>
                  </a:lnTo>
                  <a:lnTo>
                    <a:pt x="137" y="156"/>
                  </a:lnTo>
                  <a:lnTo>
                    <a:pt x="79" y="195"/>
                  </a:lnTo>
                  <a:lnTo>
                    <a:pt x="59" y="273"/>
                  </a:lnTo>
                  <a:lnTo>
                    <a:pt x="20" y="331"/>
                  </a:lnTo>
                  <a:lnTo>
                    <a:pt x="1" y="409"/>
                  </a:lnTo>
                  <a:lnTo>
                    <a:pt x="1" y="506"/>
                  </a:lnTo>
                  <a:lnTo>
                    <a:pt x="20" y="584"/>
                  </a:lnTo>
                  <a:lnTo>
                    <a:pt x="59" y="720"/>
                  </a:lnTo>
                  <a:lnTo>
                    <a:pt x="59" y="720"/>
                  </a:lnTo>
                  <a:lnTo>
                    <a:pt x="98" y="856"/>
                  </a:lnTo>
                  <a:lnTo>
                    <a:pt x="156" y="1012"/>
                  </a:lnTo>
                  <a:lnTo>
                    <a:pt x="293" y="1284"/>
                  </a:lnTo>
                  <a:lnTo>
                    <a:pt x="468" y="1537"/>
                  </a:lnTo>
                  <a:lnTo>
                    <a:pt x="681" y="1750"/>
                  </a:lnTo>
                  <a:lnTo>
                    <a:pt x="934" y="1925"/>
                  </a:lnTo>
                  <a:lnTo>
                    <a:pt x="1187" y="2081"/>
                  </a:lnTo>
                  <a:lnTo>
                    <a:pt x="1478" y="2178"/>
                  </a:lnTo>
                  <a:lnTo>
                    <a:pt x="1634" y="2217"/>
                  </a:lnTo>
                  <a:lnTo>
                    <a:pt x="1790" y="2236"/>
                  </a:lnTo>
                  <a:lnTo>
                    <a:pt x="1790" y="2236"/>
                  </a:lnTo>
                  <a:lnTo>
                    <a:pt x="7641" y="2995"/>
                  </a:lnTo>
                  <a:lnTo>
                    <a:pt x="11743" y="3500"/>
                  </a:lnTo>
                  <a:lnTo>
                    <a:pt x="16292" y="4044"/>
                  </a:lnTo>
                  <a:lnTo>
                    <a:pt x="21055" y="4589"/>
                  </a:lnTo>
                  <a:lnTo>
                    <a:pt x="25760" y="5094"/>
                  </a:lnTo>
                  <a:lnTo>
                    <a:pt x="28015" y="5327"/>
                  </a:lnTo>
                  <a:lnTo>
                    <a:pt x="30173" y="5541"/>
                  </a:lnTo>
                  <a:lnTo>
                    <a:pt x="32175" y="5736"/>
                  </a:lnTo>
                  <a:lnTo>
                    <a:pt x="34041" y="5872"/>
                  </a:lnTo>
                  <a:lnTo>
                    <a:pt x="33419" y="18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55"/>
            <p:cNvSpPr/>
            <p:nvPr/>
          </p:nvSpPr>
          <p:spPr>
            <a:xfrm>
              <a:off x="2396944" y="-342690"/>
              <a:ext cx="858652" cy="147230"/>
            </a:xfrm>
            <a:custGeom>
              <a:avLst/>
              <a:gdLst/>
              <a:ahLst/>
              <a:cxnLst/>
              <a:rect l="l" t="t" r="r" b="b"/>
              <a:pathLst>
                <a:path w="27665" h="4744" extrusionOk="0">
                  <a:moveTo>
                    <a:pt x="0" y="0"/>
                  </a:moveTo>
                  <a:lnTo>
                    <a:pt x="27042" y="1925"/>
                  </a:lnTo>
                  <a:lnTo>
                    <a:pt x="27334" y="4724"/>
                  </a:lnTo>
                  <a:lnTo>
                    <a:pt x="27664" y="4744"/>
                  </a:lnTo>
                  <a:lnTo>
                    <a:pt x="27042" y="720"/>
                  </a:lnTo>
                  <a:lnTo>
                    <a:pt x="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55"/>
            <p:cNvSpPr/>
            <p:nvPr/>
          </p:nvSpPr>
          <p:spPr>
            <a:xfrm>
              <a:off x="2396944" y="-342690"/>
              <a:ext cx="858652" cy="147230"/>
            </a:xfrm>
            <a:custGeom>
              <a:avLst/>
              <a:gdLst/>
              <a:ahLst/>
              <a:cxnLst/>
              <a:rect l="l" t="t" r="r" b="b"/>
              <a:pathLst>
                <a:path w="27665" h="4744" fill="none" extrusionOk="0">
                  <a:moveTo>
                    <a:pt x="27334" y="4724"/>
                  </a:moveTo>
                  <a:lnTo>
                    <a:pt x="27334" y="4724"/>
                  </a:lnTo>
                  <a:lnTo>
                    <a:pt x="27664" y="4744"/>
                  </a:lnTo>
                  <a:lnTo>
                    <a:pt x="27042" y="720"/>
                  </a:lnTo>
                  <a:lnTo>
                    <a:pt x="0" y="0"/>
                  </a:lnTo>
                  <a:lnTo>
                    <a:pt x="27042" y="1925"/>
                  </a:lnTo>
                  <a:lnTo>
                    <a:pt x="27334" y="4724"/>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5"/>
            <p:cNvSpPr/>
            <p:nvPr/>
          </p:nvSpPr>
          <p:spPr>
            <a:xfrm>
              <a:off x="3132444" y="-290208"/>
              <a:ext cx="70641" cy="90529"/>
            </a:xfrm>
            <a:custGeom>
              <a:avLst/>
              <a:gdLst/>
              <a:ahLst/>
              <a:cxnLst/>
              <a:rect l="l" t="t" r="r" b="b"/>
              <a:pathLst>
                <a:path w="2276" h="2917" extrusionOk="0">
                  <a:moveTo>
                    <a:pt x="1" y="1"/>
                  </a:moveTo>
                  <a:lnTo>
                    <a:pt x="78" y="370"/>
                  </a:lnTo>
                  <a:lnTo>
                    <a:pt x="156" y="739"/>
                  </a:lnTo>
                  <a:lnTo>
                    <a:pt x="253" y="1109"/>
                  </a:lnTo>
                  <a:lnTo>
                    <a:pt x="370" y="1459"/>
                  </a:lnTo>
                  <a:lnTo>
                    <a:pt x="487" y="1809"/>
                  </a:lnTo>
                  <a:lnTo>
                    <a:pt x="642" y="2159"/>
                  </a:lnTo>
                  <a:lnTo>
                    <a:pt x="798" y="2489"/>
                  </a:lnTo>
                  <a:lnTo>
                    <a:pt x="992" y="2800"/>
                  </a:lnTo>
                  <a:lnTo>
                    <a:pt x="2275" y="2917"/>
                  </a:lnTo>
                  <a:lnTo>
                    <a:pt x="2100" y="2625"/>
                  </a:lnTo>
                  <a:lnTo>
                    <a:pt x="1945" y="2295"/>
                  </a:lnTo>
                  <a:lnTo>
                    <a:pt x="1789" y="1984"/>
                  </a:lnTo>
                  <a:lnTo>
                    <a:pt x="1653" y="1653"/>
                  </a:lnTo>
                  <a:lnTo>
                    <a:pt x="1536" y="1303"/>
                  </a:lnTo>
                  <a:lnTo>
                    <a:pt x="1439" y="973"/>
                  </a:lnTo>
                  <a:lnTo>
                    <a:pt x="1342" y="623"/>
                  </a:lnTo>
                  <a:lnTo>
                    <a:pt x="1284" y="273"/>
                  </a:lnTo>
                  <a:lnTo>
                    <a:pt x="1245" y="98"/>
                  </a:lnTo>
                  <a:lnTo>
                    <a:pt x="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55"/>
            <p:cNvSpPr/>
            <p:nvPr/>
          </p:nvSpPr>
          <p:spPr>
            <a:xfrm>
              <a:off x="3132444" y="-290208"/>
              <a:ext cx="70641" cy="90529"/>
            </a:xfrm>
            <a:custGeom>
              <a:avLst/>
              <a:gdLst/>
              <a:ahLst/>
              <a:cxnLst/>
              <a:rect l="l" t="t" r="r" b="b"/>
              <a:pathLst>
                <a:path w="2276" h="2917" fill="none" extrusionOk="0">
                  <a:moveTo>
                    <a:pt x="1" y="1"/>
                  </a:moveTo>
                  <a:lnTo>
                    <a:pt x="1" y="1"/>
                  </a:lnTo>
                  <a:lnTo>
                    <a:pt x="78" y="370"/>
                  </a:lnTo>
                  <a:lnTo>
                    <a:pt x="156" y="739"/>
                  </a:lnTo>
                  <a:lnTo>
                    <a:pt x="253" y="1109"/>
                  </a:lnTo>
                  <a:lnTo>
                    <a:pt x="370" y="1459"/>
                  </a:lnTo>
                  <a:lnTo>
                    <a:pt x="487" y="1809"/>
                  </a:lnTo>
                  <a:lnTo>
                    <a:pt x="642" y="2159"/>
                  </a:lnTo>
                  <a:lnTo>
                    <a:pt x="798" y="2489"/>
                  </a:lnTo>
                  <a:lnTo>
                    <a:pt x="992" y="2800"/>
                  </a:lnTo>
                  <a:lnTo>
                    <a:pt x="992" y="2800"/>
                  </a:lnTo>
                  <a:lnTo>
                    <a:pt x="2275" y="2917"/>
                  </a:lnTo>
                  <a:lnTo>
                    <a:pt x="2275" y="2917"/>
                  </a:lnTo>
                  <a:lnTo>
                    <a:pt x="2100" y="2625"/>
                  </a:lnTo>
                  <a:lnTo>
                    <a:pt x="1945" y="2295"/>
                  </a:lnTo>
                  <a:lnTo>
                    <a:pt x="1789" y="1984"/>
                  </a:lnTo>
                  <a:lnTo>
                    <a:pt x="1653" y="1653"/>
                  </a:lnTo>
                  <a:lnTo>
                    <a:pt x="1536" y="1303"/>
                  </a:lnTo>
                  <a:lnTo>
                    <a:pt x="1439" y="973"/>
                  </a:lnTo>
                  <a:lnTo>
                    <a:pt x="1342" y="623"/>
                  </a:lnTo>
                  <a:lnTo>
                    <a:pt x="1284" y="273"/>
                  </a:lnTo>
                  <a:lnTo>
                    <a:pt x="1284" y="273"/>
                  </a:lnTo>
                  <a:lnTo>
                    <a:pt x="1245" y="98"/>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55"/>
            <p:cNvSpPr/>
            <p:nvPr/>
          </p:nvSpPr>
          <p:spPr>
            <a:xfrm>
              <a:off x="3130644" y="-323386"/>
              <a:ext cx="40442" cy="36218"/>
            </a:xfrm>
            <a:custGeom>
              <a:avLst/>
              <a:gdLst/>
              <a:ahLst/>
              <a:cxnLst/>
              <a:rect l="l" t="t" r="r" b="b"/>
              <a:pathLst>
                <a:path w="1303" h="1167" extrusionOk="0">
                  <a:moveTo>
                    <a:pt x="0" y="0"/>
                  </a:moveTo>
                  <a:lnTo>
                    <a:pt x="0" y="39"/>
                  </a:lnTo>
                  <a:lnTo>
                    <a:pt x="20" y="545"/>
                  </a:lnTo>
                  <a:lnTo>
                    <a:pt x="59" y="1070"/>
                  </a:lnTo>
                  <a:lnTo>
                    <a:pt x="1303" y="1167"/>
                  </a:lnTo>
                  <a:lnTo>
                    <a:pt x="1244" y="603"/>
                  </a:lnTo>
                  <a:lnTo>
                    <a:pt x="1225" y="39"/>
                  </a:lnTo>
                  <a:lnTo>
                    <a:pt x="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5"/>
            <p:cNvSpPr/>
            <p:nvPr/>
          </p:nvSpPr>
          <p:spPr>
            <a:xfrm>
              <a:off x="3130644" y="-323386"/>
              <a:ext cx="40442" cy="36218"/>
            </a:xfrm>
            <a:custGeom>
              <a:avLst/>
              <a:gdLst/>
              <a:ahLst/>
              <a:cxnLst/>
              <a:rect l="l" t="t" r="r" b="b"/>
              <a:pathLst>
                <a:path w="1303" h="1167" fill="none" extrusionOk="0">
                  <a:moveTo>
                    <a:pt x="0" y="0"/>
                  </a:moveTo>
                  <a:lnTo>
                    <a:pt x="0" y="0"/>
                  </a:lnTo>
                  <a:lnTo>
                    <a:pt x="0" y="39"/>
                  </a:lnTo>
                  <a:lnTo>
                    <a:pt x="0" y="39"/>
                  </a:lnTo>
                  <a:lnTo>
                    <a:pt x="20" y="545"/>
                  </a:lnTo>
                  <a:lnTo>
                    <a:pt x="59" y="1070"/>
                  </a:lnTo>
                  <a:lnTo>
                    <a:pt x="1303" y="1167"/>
                  </a:lnTo>
                  <a:lnTo>
                    <a:pt x="1303" y="1167"/>
                  </a:lnTo>
                  <a:lnTo>
                    <a:pt x="1244" y="603"/>
                  </a:lnTo>
                  <a:lnTo>
                    <a:pt x="1225" y="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5"/>
            <p:cNvSpPr/>
            <p:nvPr/>
          </p:nvSpPr>
          <p:spPr>
            <a:xfrm>
              <a:off x="2980986" y="-301071"/>
              <a:ext cx="110462" cy="91150"/>
            </a:xfrm>
            <a:custGeom>
              <a:avLst/>
              <a:gdLst/>
              <a:ahLst/>
              <a:cxnLst/>
              <a:rect l="l" t="t" r="r" b="b"/>
              <a:pathLst>
                <a:path w="3559" h="2937" extrusionOk="0">
                  <a:moveTo>
                    <a:pt x="1" y="1"/>
                  </a:moveTo>
                  <a:lnTo>
                    <a:pt x="293" y="40"/>
                  </a:lnTo>
                  <a:lnTo>
                    <a:pt x="565" y="98"/>
                  </a:lnTo>
                  <a:lnTo>
                    <a:pt x="837" y="195"/>
                  </a:lnTo>
                  <a:lnTo>
                    <a:pt x="1109" y="292"/>
                  </a:lnTo>
                  <a:lnTo>
                    <a:pt x="1362" y="428"/>
                  </a:lnTo>
                  <a:lnTo>
                    <a:pt x="1595" y="564"/>
                  </a:lnTo>
                  <a:lnTo>
                    <a:pt x="1828" y="739"/>
                  </a:lnTo>
                  <a:lnTo>
                    <a:pt x="2042" y="914"/>
                  </a:lnTo>
                  <a:lnTo>
                    <a:pt x="2237" y="1128"/>
                  </a:lnTo>
                  <a:lnTo>
                    <a:pt x="2412" y="1342"/>
                  </a:lnTo>
                  <a:lnTo>
                    <a:pt x="2567" y="1556"/>
                  </a:lnTo>
                  <a:lnTo>
                    <a:pt x="2703" y="1809"/>
                  </a:lnTo>
                  <a:lnTo>
                    <a:pt x="2839" y="2061"/>
                  </a:lnTo>
                  <a:lnTo>
                    <a:pt x="2936" y="2334"/>
                  </a:lnTo>
                  <a:lnTo>
                    <a:pt x="3014" y="2606"/>
                  </a:lnTo>
                  <a:lnTo>
                    <a:pt x="3073" y="2897"/>
                  </a:lnTo>
                  <a:lnTo>
                    <a:pt x="3559" y="2936"/>
                  </a:lnTo>
                  <a:lnTo>
                    <a:pt x="3481" y="2664"/>
                  </a:lnTo>
                  <a:lnTo>
                    <a:pt x="3384" y="2392"/>
                  </a:lnTo>
                  <a:lnTo>
                    <a:pt x="3286" y="2139"/>
                  </a:lnTo>
                  <a:lnTo>
                    <a:pt x="3150" y="1886"/>
                  </a:lnTo>
                  <a:lnTo>
                    <a:pt x="3014" y="1653"/>
                  </a:lnTo>
                  <a:lnTo>
                    <a:pt x="2839" y="1439"/>
                  </a:lnTo>
                  <a:lnTo>
                    <a:pt x="2664" y="1225"/>
                  </a:lnTo>
                  <a:lnTo>
                    <a:pt x="2470" y="1031"/>
                  </a:lnTo>
                  <a:lnTo>
                    <a:pt x="2275" y="837"/>
                  </a:lnTo>
                  <a:lnTo>
                    <a:pt x="2042" y="681"/>
                  </a:lnTo>
                  <a:lnTo>
                    <a:pt x="1809" y="526"/>
                  </a:lnTo>
                  <a:lnTo>
                    <a:pt x="1576" y="390"/>
                  </a:lnTo>
                  <a:lnTo>
                    <a:pt x="1323" y="273"/>
                  </a:lnTo>
                  <a:lnTo>
                    <a:pt x="1051" y="176"/>
                  </a:lnTo>
                  <a:lnTo>
                    <a:pt x="779" y="98"/>
                  </a:lnTo>
                  <a:lnTo>
                    <a:pt x="506" y="40"/>
                  </a:lnTo>
                  <a:lnTo>
                    <a:pt x="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5"/>
            <p:cNvSpPr/>
            <p:nvPr/>
          </p:nvSpPr>
          <p:spPr>
            <a:xfrm>
              <a:off x="2980986" y="-301071"/>
              <a:ext cx="110462" cy="91150"/>
            </a:xfrm>
            <a:custGeom>
              <a:avLst/>
              <a:gdLst/>
              <a:ahLst/>
              <a:cxnLst/>
              <a:rect l="l" t="t" r="r" b="b"/>
              <a:pathLst>
                <a:path w="3559" h="2937" fill="none" extrusionOk="0">
                  <a:moveTo>
                    <a:pt x="1" y="1"/>
                  </a:moveTo>
                  <a:lnTo>
                    <a:pt x="1" y="1"/>
                  </a:lnTo>
                  <a:lnTo>
                    <a:pt x="293" y="40"/>
                  </a:lnTo>
                  <a:lnTo>
                    <a:pt x="565" y="98"/>
                  </a:lnTo>
                  <a:lnTo>
                    <a:pt x="837" y="195"/>
                  </a:lnTo>
                  <a:lnTo>
                    <a:pt x="1109" y="292"/>
                  </a:lnTo>
                  <a:lnTo>
                    <a:pt x="1362" y="428"/>
                  </a:lnTo>
                  <a:lnTo>
                    <a:pt x="1595" y="564"/>
                  </a:lnTo>
                  <a:lnTo>
                    <a:pt x="1828" y="739"/>
                  </a:lnTo>
                  <a:lnTo>
                    <a:pt x="2042" y="914"/>
                  </a:lnTo>
                  <a:lnTo>
                    <a:pt x="2237" y="1128"/>
                  </a:lnTo>
                  <a:lnTo>
                    <a:pt x="2412" y="1342"/>
                  </a:lnTo>
                  <a:lnTo>
                    <a:pt x="2567" y="1556"/>
                  </a:lnTo>
                  <a:lnTo>
                    <a:pt x="2703" y="1809"/>
                  </a:lnTo>
                  <a:lnTo>
                    <a:pt x="2839" y="2061"/>
                  </a:lnTo>
                  <a:lnTo>
                    <a:pt x="2936" y="2334"/>
                  </a:lnTo>
                  <a:lnTo>
                    <a:pt x="3014" y="2606"/>
                  </a:lnTo>
                  <a:lnTo>
                    <a:pt x="3073" y="2897"/>
                  </a:lnTo>
                  <a:lnTo>
                    <a:pt x="3073" y="2897"/>
                  </a:lnTo>
                  <a:lnTo>
                    <a:pt x="3559" y="2936"/>
                  </a:lnTo>
                  <a:lnTo>
                    <a:pt x="3559" y="2936"/>
                  </a:lnTo>
                  <a:lnTo>
                    <a:pt x="3481" y="2664"/>
                  </a:lnTo>
                  <a:lnTo>
                    <a:pt x="3384" y="2392"/>
                  </a:lnTo>
                  <a:lnTo>
                    <a:pt x="3286" y="2139"/>
                  </a:lnTo>
                  <a:lnTo>
                    <a:pt x="3150" y="1886"/>
                  </a:lnTo>
                  <a:lnTo>
                    <a:pt x="3014" y="1653"/>
                  </a:lnTo>
                  <a:lnTo>
                    <a:pt x="2839" y="1439"/>
                  </a:lnTo>
                  <a:lnTo>
                    <a:pt x="2664" y="1225"/>
                  </a:lnTo>
                  <a:lnTo>
                    <a:pt x="2470" y="1031"/>
                  </a:lnTo>
                  <a:lnTo>
                    <a:pt x="2275" y="837"/>
                  </a:lnTo>
                  <a:lnTo>
                    <a:pt x="2042" y="681"/>
                  </a:lnTo>
                  <a:lnTo>
                    <a:pt x="1809" y="526"/>
                  </a:lnTo>
                  <a:lnTo>
                    <a:pt x="1576" y="390"/>
                  </a:lnTo>
                  <a:lnTo>
                    <a:pt x="1323" y="273"/>
                  </a:lnTo>
                  <a:lnTo>
                    <a:pt x="1051" y="176"/>
                  </a:lnTo>
                  <a:lnTo>
                    <a:pt x="779" y="98"/>
                  </a:lnTo>
                  <a:lnTo>
                    <a:pt x="506" y="40"/>
                  </a:lnTo>
                  <a:lnTo>
                    <a:pt x="1" y="1"/>
                  </a:lnTo>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55"/>
            <p:cNvSpPr/>
            <p:nvPr/>
          </p:nvSpPr>
          <p:spPr>
            <a:xfrm>
              <a:off x="2974376" y="-301071"/>
              <a:ext cx="3042" cy="31"/>
            </a:xfrm>
            <a:custGeom>
              <a:avLst/>
              <a:gdLst/>
              <a:ahLst/>
              <a:cxnLst/>
              <a:rect l="l" t="t" r="r" b="b"/>
              <a:pathLst>
                <a:path w="98" h="1" fill="none" extrusionOk="0">
                  <a:moveTo>
                    <a:pt x="39" y="1"/>
                  </a:moveTo>
                  <a:lnTo>
                    <a:pt x="39" y="1"/>
                  </a:lnTo>
                  <a:lnTo>
                    <a:pt x="0" y="1"/>
                  </a:lnTo>
                  <a:lnTo>
                    <a:pt x="0" y="1"/>
                  </a:lnTo>
                  <a:lnTo>
                    <a:pt x="97" y="1"/>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55"/>
            <p:cNvSpPr/>
            <p:nvPr/>
          </p:nvSpPr>
          <p:spPr>
            <a:xfrm>
              <a:off x="2975555" y="-301660"/>
              <a:ext cx="21168" cy="1831"/>
            </a:xfrm>
            <a:custGeom>
              <a:avLst/>
              <a:gdLst/>
              <a:ahLst/>
              <a:cxnLst/>
              <a:rect l="l" t="t" r="r" b="b"/>
              <a:pathLst>
                <a:path w="682" h="59" extrusionOk="0">
                  <a:moveTo>
                    <a:pt x="59" y="0"/>
                  </a:moveTo>
                  <a:lnTo>
                    <a:pt x="1" y="20"/>
                  </a:lnTo>
                  <a:lnTo>
                    <a:pt x="176" y="20"/>
                  </a:lnTo>
                  <a:lnTo>
                    <a:pt x="681" y="59"/>
                  </a:lnTo>
                  <a:lnTo>
                    <a:pt x="370" y="20"/>
                  </a:lnTo>
                  <a:lnTo>
                    <a:pt x="59" y="0"/>
                  </a:lnTo>
                  <a:close/>
                </a:path>
              </a:pathLst>
            </a:custGeom>
            <a:solidFill>
              <a:srgbClr val="AFC6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5"/>
            <p:cNvSpPr/>
            <p:nvPr/>
          </p:nvSpPr>
          <p:spPr>
            <a:xfrm>
              <a:off x="2975555" y="-301660"/>
              <a:ext cx="21168" cy="1831"/>
            </a:xfrm>
            <a:custGeom>
              <a:avLst/>
              <a:gdLst/>
              <a:ahLst/>
              <a:cxnLst/>
              <a:rect l="l" t="t" r="r" b="b"/>
              <a:pathLst>
                <a:path w="682" h="59" fill="none" extrusionOk="0">
                  <a:moveTo>
                    <a:pt x="59" y="0"/>
                  </a:moveTo>
                  <a:lnTo>
                    <a:pt x="59" y="0"/>
                  </a:lnTo>
                  <a:lnTo>
                    <a:pt x="1" y="20"/>
                  </a:lnTo>
                  <a:lnTo>
                    <a:pt x="59" y="20"/>
                  </a:lnTo>
                  <a:lnTo>
                    <a:pt x="59" y="20"/>
                  </a:lnTo>
                  <a:lnTo>
                    <a:pt x="176" y="20"/>
                  </a:lnTo>
                  <a:lnTo>
                    <a:pt x="681" y="59"/>
                  </a:lnTo>
                  <a:lnTo>
                    <a:pt x="681" y="59"/>
                  </a:lnTo>
                  <a:lnTo>
                    <a:pt x="370" y="20"/>
                  </a:lnTo>
                  <a:lnTo>
                    <a:pt x="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5"/>
            <p:cNvSpPr/>
            <p:nvPr/>
          </p:nvSpPr>
          <p:spPr>
            <a:xfrm>
              <a:off x="2871800" y="-237726"/>
              <a:ext cx="2421" cy="4872"/>
            </a:xfrm>
            <a:custGeom>
              <a:avLst/>
              <a:gdLst/>
              <a:ahLst/>
              <a:cxnLst/>
              <a:rect l="l" t="t" r="r" b="b"/>
              <a:pathLst>
                <a:path w="78" h="157" extrusionOk="0">
                  <a:moveTo>
                    <a:pt x="78" y="1"/>
                  </a:moveTo>
                  <a:lnTo>
                    <a:pt x="0" y="157"/>
                  </a:lnTo>
                  <a:lnTo>
                    <a:pt x="20" y="157"/>
                  </a:lnTo>
                  <a:lnTo>
                    <a:pt x="78" y="1"/>
                  </a:lnTo>
                  <a:close/>
                </a:path>
              </a:pathLst>
            </a:custGeom>
            <a:solidFill>
              <a:srgbClr val="9BB9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55"/>
            <p:cNvSpPr/>
            <p:nvPr/>
          </p:nvSpPr>
          <p:spPr>
            <a:xfrm>
              <a:off x="2871800" y="-237726"/>
              <a:ext cx="2421" cy="4872"/>
            </a:xfrm>
            <a:custGeom>
              <a:avLst/>
              <a:gdLst/>
              <a:ahLst/>
              <a:cxnLst/>
              <a:rect l="l" t="t" r="r" b="b"/>
              <a:pathLst>
                <a:path w="78" h="157" fill="none" extrusionOk="0">
                  <a:moveTo>
                    <a:pt x="78" y="1"/>
                  </a:moveTo>
                  <a:lnTo>
                    <a:pt x="78" y="1"/>
                  </a:lnTo>
                  <a:lnTo>
                    <a:pt x="0" y="157"/>
                  </a:lnTo>
                  <a:lnTo>
                    <a:pt x="0" y="157"/>
                  </a:lnTo>
                  <a:lnTo>
                    <a:pt x="20" y="157"/>
                  </a:lnTo>
                  <a:lnTo>
                    <a:pt x="20" y="157"/>
                  </a:lnTo>
                  <a:lnTo>
                    <a:pt x="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55"/>
            <p:cNvSpPr/>
            <p:nvPr/>
          </p:nvSpPr>
          <p:spPr>
            <a:xfrm>
              <a:off x="2865159" y="-301660"/>
              <a:ext cx="212421" cy="212404"/>
            </a:xfrm>
            <a:custGeom>
              <a:avLst/>
              <a:gdLst/>
              <a:ahLst/>
              <a:cxnLst/>
              <a:rect l="l" t="t" r="r" b="b"/>
              <a:pathLst>
                <a:path w="6844" h="6844" extrusionOk="0">
                  <a:moveTo>
                    <a:pt x="3422" y="0"/>
                  </a:moveTo>
                  <a:lnTo>
                    <a:pt x="3072" y="20"/>
                  </a:lnTo>
                  <a:lnTo>
                    <a:pt x="2741" y="78"/>
                  </a:lnTo>
                  <a:lnTo>
                    <a:pt x="2411" y="156"/>
                  </a:lnTo>
                  <a:lnTo>
                    <a:pt x="2080" y="272"/>
                  </a:lnTo>
                  <a:lnTo>
                    <a:pt x="1789" y="428"/>
                  </a:lnTo>
                  <a:lnTo>
                    <a:pt x="1517" y="603"/>
                  </a:lnTo>
                  <a:lnTo>
                    <a:pt x="1245" y="797"/>
                  </a:lnTo>
                  <a:lnTo>
                    <a:pt x="1011" y="1011"/>
                  </a:lnTo>
                  <a:lnTo>
                    <a:pt x="778" y="1264"/>
                  </a:lnTo>
                  <a:lnTo>
                    <a:pt x="584" y="1517"/>
                  </a:lnTo>
                  <a:lnTo>
                    <a:pt x="409" y="1808"/>
                  </a:lnTo>
                  <a:lnTo>
                    <a:pt x="273" y="2100"/>
                  </a:lnTo>
                  <a:lnTo>
                    <a:pt x="156" y="2411"/>
                  </a:lnTo>
                  <a:lnTo>
                    <a:pt x="78" y="2741"/>
                  </a:lnTo>
                  <a:lnTo>
                    <a:pt x="20" y="3072"/>
                  </a:lnTo>
                  <a:lnTo>
                    <a:pt x="0" y="3422"/>
                  </a:lnTo>
                  <a:lnTo>
                    <a:pt x="20" y="3772"/>
                  </a:lnTo>
                  <a:lnTo>
                    <a:pt x="78" y="4122"/>
                  </a:lnTo>
                  <a:lnTo>
                    <a:pt x="156" y="4452"/>
                  </a:lnTo>
                  <a:lnTo>
                    <a:pt x="273" y="4763"/>
                  </a:lnTo>
                  <a:lnTo>
                    <a:pt x="409" y="5055"/>
                  </a:lnTo>
                  <a:lnTo>
                    <a:pt x="584" y="5346"/>
                  </a:lnTo>
                  <a:lnTo>
                    <a:pt x="778" y="5599"/>
                  </a:lnTo>
                  <a:lnTo>
                    <a:pt x="1011" y="5852"/>
                  </a:lnTo>
                  <a:lnTo>
                    <a:pt x="1245" y="6066"/>
                  </a:lnTo>
                  <a:lnTo>
                    <a:pt x="1517" y="6260"/>
                  </a:lnTo>
                  <a:lnTo>
                    <a:pt x="1789" y="6435"/>
                  </a:lnTo>
                  <a:lnTo>
                    <a:pt x="2080" y="6591"/>
                  </a:lnTo>
                  <a:lnTo>
                    <a:pt x="2411" y="6707"/>
                  </a:lnTo>
                  <a:lnTo>
                    <a:pt x="2741" y="6785"/>
                  </a:lnTo>
                  <a:lnTo>
                    <a:pt x="3072" y="6843"/>
                  </a:lnTo>
                  <a:lnTo>
                    <a:pt x="3772" y="6843"/>
                  </a:lnTo>
                  <a:lnTo>
                    <a:pt x="4102" y="6785"/>
                  </a:lnTo>
                  <a:lnTo>
                    <a:pt x="4433" y="6707"/>
                  </a:lnTo>
                  <a:lnTo>
                    <a:pt x="4763" y="6591"/>
                  </a:lnTo>
                  <a:lnTo>
                    <a:pt x="5055" y="6435"/>
                  </a:lnTo>
                  <a:lnTo>
                    <a:pt x="5327" y="6260"/>
                  </a:lnTo>
                  <a:lnTo>
                    <a:pt x="5599" y="6066"/>
                  </a:lnTo>
                  <a:lnTo>
                    <a:pt x="5833" y="5852"/>
                  </a:lnTo>
                  <a:lnTo>
                    <a:pt x="6066" y="5599"/>
                  </a:lnTo>
                  <a:lnTo>
                    <a:pt x="6260" y="5346"/>
                  </a:lnTo>
                  <a:lnTo>
                    <a:pt x="6435" y="5055"/>
                  </a:lnTo>
                  <a:lnTo>
                    <a:pt x="6571" y="4763"/>
                  </a:lnTo>
                  <a:lnTo>
                    <a:pt x="6688" y="4452"/>
                  </a:lnTo>
                  <a:lnTo>
                    <a:pt x="6766" y="4122"/>
                  </a:lnTo>
                  <a:lnTo>
                    <a:pt x="6824" y="3772"/>
                  </a:lnTo>
                  <a:lnTo>
                    <a:pt x="6843" y="3422"/>
                  </a:lnTo>
                  <a:lnTo>
                    <a:pt x="6824" y="3072"/>
                  </a:lnTo>
                  <a:lnTo>
                    <a:pt x="6766" y="2741"/>
                  </a:lnTo>
                  <a:lnTo>
                    <a:pt x="6688" y="2411"/>
                  </a:lnTo>
                  <a:lnTo>
                    <a:pt x="6571" y="2100"/>
                  </a:lnTo>
                  <a:lnTo>
                    <a:pt x="6435" y="1808"/>
                  </a:lnTo>
                  <a:lnTo>
                    <a:pt x="6260" y="1517"/>
                  </a:lnTo>
                  <a:lnTo>
                    <a:pt x="6066" y="1264"/>
                  </a:lnTo>
                  <a:lnTo>
                    <a:pt x="5833" y="1011"/>
                  </a:lnTo>
                  <a:lnTo>
                    <a:pt x="5599" y="797"/>
                  </a:lnTo>
                  <a:lnTo>
                    <a:pt x="5327" y="603"/>
                  </a:lnTo>
                  <a:lnTo>
                    <a:pt x="5055" y="428"/>
                  </a:lnTo>
                  <a:lnTo>
                    <a:pt x="4763" y="272"/>
                  </a:lnTo>
                  <a:lnTo>
                    <a:pt x="4433" y="156"/>
                  </a:lnTo>
                  <a:lnTo>
                    <a:pt x="4102" y="78"/>
                  </a:lnTo>
                  <a:lnTo>
                    <a:pt x="3772" y="20"/>
                  </a:lnTo>
                  <a:lnTo>
                    <a:pt x="3422"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55"/>
            <p:cNvSpPr/>
            <p:nvPr/>
          </p:nvSpPr>
          <p:spPr>
            <a:xfrm>
              <a:off x="2865159" y="-301660"/>
              <a:ext cx="212421" cy="212404"/>
            </a:xfrm>
            <a:custGeom>
              <a:avLst/>
              <a:gdLst/>
              <a:ahLst/>
              <a:cxnLst/>
              <a:rect l="l" t="t" r="r" b="b"/>
              <a:pathLst>
                <a:path w="6844" h="6844" fill="none" extrusionOk="0">
                  <a:moveTo>
                    <a:pt x="6843" y="3422"/>
                  </a:moveTo>
                  <a:lnTo>
                    <a:pt x="6843" y="3422"/>
                  </a:lnTo>
                  <a:lnTo>
                    <a:pt x="6824" y="3772"/>
                  </a:lnTo>
                  <a:lnTo>
                    <a:pt x="6766" y="4122"/>
                  </a:lnTo>
                  <a:lnTo>
                    <a:pt x="6688" y="4452"/>
                  </a:lnTo>
                  <a:lnTo>
                    <a:pt x="6571" y="4763"/>
                  </a:lnTo>
                  <a:lnTo>
                    <a:pt x="6435" y="5055"/>
                  </a:lnTo>
                  <a:lnTo>
                    <a:pt x="6260" y="5346"/>
                  </a:lnTo>
                  <a:lnTo>
                    <a:pt x="6066" y="5599"/>
                  </a:lnTo>
                  <a:lnTo>
                    <a:pt x="5833" y="5852"/>
                  </a:lnTo>
                  <a:lnTo>
                    <a:pt x="5599" y="6066"/>
                  </a:lnTo>
                  <a:lnTo>
                    <a:pt x="5327" y="6260"/>
                  </a:lnTo>
                  <a:lnTo>
                    <a:pt x="5055" y="6435"/>
                  </a:lnTo>
                  <a:lnTo>
                    <a:pt x="4763" y="6591"/>
                  </a:lnTo>
                  <a:lnTo>
                    <a:pt x="4433" y="6707"/>
                  </a:lnTo>
                  <a:lnTo>
                    <a:pt x="4102" y="6785"/>
                  </a:lnTo>
                  <a:lnTo>
                    <a:pt x="3772" y="6843"/>
                  </a:lnTo>
                  <a:lnTo>
                    <a:pt x="3422" y="6843"/>
                  </a:lnTo>
                  <a:lnTo>
                    <a:pt x="3422" y="6843"/>
                  </a:lnTo>
                  <a:lnTo>
                    <a:pt x="3072" y="6843"/>
                  </a:lnTo>
                  <a:lnTo>
                    <a:pt x="2741" y="6785"/>
                  </a:lnTo>
                  <a:lnTo>
                    <a:pt x="2411" y="6707"/>
                  </a:lnTo>
                  <a:lnTo>
                    <a:pt x="2080" y="6591"/>
                  </a:lnTo>
                  <a:lnTo>
                    <a:pt x="1789" y="6435"/>
                  </a:lnTo>
                  <a:lnTo>
                    <a:pt x="1517" y="6260"/>
                  </a:lnTo>
                  <a:lnTo>
                    <a:pt x="1245" y="6066"/>
                  </a:lnTo>
                  <a:lnTo>
                    <a:pt x="1011" y="5852"/>
                  </a:lnTo>
                  <a:lnTo>
                    <a:pt x="778" y="5599"/>
                  </a:lnTo>
                  <a:lnTo>
                    <a:pt x="584" y="5346"/>
                  </a:lnTo>
                  <a:lnTo>
                    <a:pt x="409" y="5055"/>
                  </a:lnTo>
                  <a:lnTo>
                    <a:pt x="273" y="4763"/>
                  </a:lnTo>
                  <a:lnTo>
                    <a:pt x="156" y="4452"/>
                  </a:lnTo>
                  <a:lnTo>
                    <a:pt x="78" y="4122"/>
                  </a:lnTo>
                  <a:lnTo>
                    <a:pt x="20" y="3772"/>
                  </a:lnTo>
                  <a:lnTo>
                    <a:pt x="0" y="3422"/>
                  </a:lnTo>
                  <a:lnTo>
                    <a:pt x="0" y="3422"/>
                  </a:lnTo>
                  <a:lnTo>
                    <a:pt x="20" y="3072"/>
                  </a:lnTo>
                  <a:lnTo>
                    <a:pt x="78" y="2741"/>
                  </a:lnTo>
                  <a:lnTo>
                    <a:pt x="156" y="2411"/>
                  </a:lnTo>
                  <a:lnTo>
                    <a:pt x="273" y="2100"/>
                  </a:lnTo>
                  <a:lnTo>
                    <a:pt x="409" y="1808"/>
                  </a:lnTo>
                  <a:lnTo>
                    <a:pt x="584" y="1517"/>
                  </a:lnTo>
                  <a:lnTo>
                    <a:pt x="778" y="1264"/>
                  </a:lnTo>
                  <a:lnTo>
                    <a:pt x="1011" y="1011"/>
                  </a:lnTo>
                  <a:lnTo>
                    <a:pt x="1245" y="797"/>
                  </a:lnTo>
                  <a:lnTo>
                    <a:pt x="1517" y="603"/>
                  </a:lnTo>
                  <a:lnTo>
                    <a:pt x="1789" y="428"/>
                  </a:lnTo>
                  <a:lnTo>
                    <a:pt x="2080" y="272"/>
                  </a:lnTo>
                  <a:lnTo>
                    <a:pt x="2411" y="156"/>
                  </a:lnTo>
                  <a:lnTo>
                    <a:pt x="2741" y="78"/>
                  </a:lnTo>
                  <a:lnTo>
                    <a:pt x="3072" y="20"/>
                  </a:lnTo>
                  <a:lnTo>
                    <a:pt x="3422" y="0"/>
                  </a:lnTo>
                  <a:lnTo>
                    <a:pt x="3422" y="0"/>
                  </a:lnTo>
                  <a:lnTo>
                    <a:pt x="3772" y="20"/>
                  </a:lnTo>
                  <a:lnTo>
                    <a:pt x="4102" y="78"/>
                  </a:lnTo>
                  <a:lnTo>
                    <a:pt x="4433" y="156"/>
                  </a:lnTo>
                  <a:lnTo>
                    <a:pt x="4763" y="272"/>
                  </a:lnTo>
                  <a:lnTo>
                    <a:pt x="5055" y="428"/>
                  </a:lnTo>
                  <a:lnTo>
                    <a:pt x="5327" y="603"/>
                  </a:lnTo>
                  <a:lnTo>
                    <a:pt x="5599" y="797"/>
                  </a:lnTo>
                  <a:lnTo>
                    <a:pt x="5833" y="1011"/>
                  </a:lnTo>
                  <a:lnTo>
                    <a:pt x="6066" y="1264"/>
                  </a:lnTo>
                  <a:lnTo>
                    <a:pt x="6260" y="1517"/>
                  </a:lnTo>
                  <a:lnTo>
                    <a:pt x="6435" y="1808"/>
                  </a:lnTo>
                  <a:lnTo>
                    <a:pt x="6571" y="2100"/>
                  </a:lnTo>
                  <a:lnTo>
                    <a:pt x="6688" y="2411"/>
                  </a:lnTo>
                  <a:lnTo>
                    <a:pt x="6766" y="2741"/>
                  </a:lnTo>
                  <a:lnTo>
                    <a:pt x="6824" y="3072"/>
                  </a:lnTo>
                  <a:lnTo>
                    <a:pt x="6843" y="34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5"/>
            <p:cNvSpPr/>
            <p:nvPr/>
          </p:nvSpPr>
          <p:spPr>
            <a:xfrm>
              <a:off x="2889274" y="-277545"/>
              <a:ext cx="164157" cy="164765"/>
            </a:xfrm>
            <a:custGeom>
              <a:avLst/>
              <a:gdLst/>
              <a:ahLst/>
              <a:cxnLst/>
              <a:rect l="l" t="t" r="r" b="b"/>
              <a:pathLst>
                <a:path w="5289" h="5309" extrusionOk="0">
                  <a:moveTo>
                    <a:pt x="2645" y="1"/>
                  </a:moveTo>
                  <a:lnTo>
                    <a:pt x="2373" y="20"/>
                  </a:lnTo>
                  <a:lnTo>
                    <a:pt x="2120" y="59"/>
                  </a:lnTo>
                  <a:lnTo>
                    <a:pt x="1848" y="118"/>
                  </a:lnTo>
                  <a:lnTo>
                    <a:pt x="1615" y="215"/>
                  </a:lnTo>
                  <a:lnTo>
                    <a:pt x="1381" y="331"/>
                  </a:lnTo>
                  <a:lnTo>
                    <a:pt x="1167" y="448"/>
                  </a:lnTo>
                  <a:lnTo>
                    <a:pt x="954" y="604"/>
                  </a:lnTo>
                  <a:lnTo>
                    <a:pt x="779" y="779"/>
                  </a:lnTo>
                  <a:lnTo>
                    <a:pt x="604" y="973"/>
                  </a:lnTo>
                  <a:lnTo>
                    <a:pt x="448" y="1167"/>
                  </a:lnTo>
                  <a:lnTo>
                    <a:pt x="312" y="1401"/>
                  </a:lnTo>
                  <a:lnTo>
                    <a:pt x="195" y="1614"/>
                  </a:lnTo>
                  <a:lnTo>
                    <a:pt x="118" y="1867"/>
                  </a:lnTo>
                  <a:lnTo>
                    <a:pt x="40" y="2120"/>
                  </a:lnTo>
                  <a:lnTo>
                    <a:pt x="1" y="2392"/>
                  </a:lnTo>
                  <a:lnTo>
                    <a:pt x="1" y="2645"/>
                  </a:lnTo>
                  <a:lnTo>
                    <a:pt x="1" y="2917"/>
                  </a:lnTo>
                  <a:lnTo>
                    <a:pt x="40" y="3189"/>
                  </a:lnTo>
                  <a:lnTo>
                    <a:pt x="118" y="3442"/>
                  </a:lnTo>
                  <a:lnTo>
                    <a:pt x="195" y="3695"/>
                  </a:lnTo>
                  <a:lnTo>
                    <a:pt x="312" y="3908"/>
                  </a:lnTo>
                  <a:lnTo>
                    <a:pt x="448" y="4142"/>
                  </a:lnTo>
                  <a:lnTo>
                    <a:pt x="604" y="4336"/>
                  </a:lnTo>
                  <a:lnTo>
                    <a:pt x="779" y="4531"/>
                  </a:lnTo>
                  <a:lnTo>
                    <a:pt x="954" y="4706"/>
                  </a:lnTo>
                  <a:lnTo>
                    <a:pt x="1167" y="4861"/>
                  </a:lnTo>
                  <a:lnTo>
                    <a:pt x="1381" y="4978"/>
                  </a:lnTo>
                  <a:lnTo>
                    <a:pt x="1615" y="5094"/>
                  </a:lnTo>
                  <a:lnTo>
                    <a:pt x="1848" y="5192"/>
                  </a:lnTo>
                  <a:lnTo>
                    <a:pt x="2120" y="5250"/>
                  </a:lnTo>
                  <a:lnTo>
                    <a:pt x="2373" y="5289"/>
                  </a:lnTo>
                  <a:lnTo>
                    <a:pt x="2645" y="5308"/>
                  </a:lnTo>
                  <a:lnTo>
                    <a:pt x="2917" y="5289"/>
                  </a:lnTo>
                  <a:lnTo>
                    <a:pt x="3170" y="5250"/>
                  </a:lnTo>
                  <a:lnTo>
                    <a:pt x="3442" y="5192"/>
                  </a:lnTo>
                  <a:lnTo>
                    <a:pt x="3675" y="5094"/>
                  </a:lnTo>
                  <a:lnTo>
                    <a:pt x="3909" y="4978"/>
                  </a:lnTo>
                  <a:lnTo>
                    <a:pt x="4122" y="4861"/>
                  </a:lnTo>
                  <a:lnTo>
                    <a:pt x="4336" y="4706"/>
                  </a:lnTo>
                  <a:lnTo>
                    <a:pt x="4511" y="4531"/>
                  </a:lnTo>
                  <a:lnTo>
                    <a:pt x="4686" y="4336"/>
                  </a:lnTo>
                  <a:lnTo>
                    <a:pt x="4842" y="4142"/>
                  </a:lnTo>
                  <a:lnTo>
                    <a:pt x="4978" y="3908"/>
                  </a:lnTo>
                  <a:lnTo>
                    <a:pt x="5094" y="3695"/>
                  </a:lnTo>
                  <a:lnTo>
                    <a:pt x="5172" y="3442"/>
                  </a:lnTo>
                  <a:lnTo>
                    <a:pt x="5250" y="3189"/>
                  </a:lnTo>
                  <a:lnTo>
                    <a:pt x="5289" y="2917"/>
                  </a:lnTo>
                  <a:lnTo>
                    <a:pt x="5289" y="2645"/>
                  </a:lnTo>
                  <a:lnTo>
                    <a:pt x="5289" y="2392"/>
                  </a:lnTo>
                  <a:lnTo>
                    <a:pt x="5250" y="2120"/>
                  </a:lnTo>
                  <a:lnTo>
                    <a:pt x="5172" y="1867"/>
                  </a:lnTo>
                  <a:lnTo>
                    <a:pt x="5094" y="1614"/>
                  </a:lnTo>
                  <a:lnTo>
                    <a:pt x="4978" y="1401"/>
                  </a:lnTo>
                  <a:lnTo>
                    <a:pt x="4842" y="1167"/>
                  </a:lnTo>
                  <a:lnTo>
                    <a:pt x="4686" y="973"/>
                  </a:lnTo>
                  <a:lnTo>
                    <a:pt x="4511" y="779"/>
                  </a:lnTo>
                  <a:lnTo>
                    <a:pt x="4336" y="604"/>
                  </a:lnTo>
                  <a:lnTo>
                    <a:pt x="4122" y="448"/>
                  </a:lnTo>
                  <a:lnTo>
                    <a:pt x="3909" y="331"/>
                  </a:lnTo>
                  <a:lnTo>
                    <a:pt x="3675" y="215"/>
                  </a:lnTo>
                  <a:lnTo>
                    <a:pt x="3442" y="118"/>
                  </a:lnTo>
                  <a:lnTo>
                    <a:pt x="3170" y="59"/>
                  </a:lnTo>
                  <a:lnTo>
                    <a:pt x="2917" y="20"/>
                  </a:lnTo>
                  <a:lnTo>
                    <a:pt x="2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5"/>
            <p:cNvSpPr/>
            <p:nvPr/>
          </p:nvSpPr>
          <p:spPr>
            <a:xfrm>
              <a:off x="2889274" y="-277545"/>
              <a:ext cx="164157" cy="164765"/>
            </a:xfrm>
            <a:custGeom>
              <a:avLst/>
              <a:gdLst/>
              <a:ahLst/>
              <a:cxnLst/>
              <a:rect l="l" t="t" r="r" b="b"/>
              <a:pathLst>
                <a:path w="5289" h="5309" fill="none" extrusionOk="0">
                  <a:moveTo>
                    <a:pt x="5289" y="2645"/>
                  </a:moveTo>
                  <a:lnTo>
                    <a:pt x="5289" y="2645"/>
                  </a:lnTo>
                  <a:lnTo>
                    <a:pt x="5289" y="2917"/>
                  </a:lnTo>
                  <a:lnTo>
                    <a:pt x="5250" y="3189"/>
                  </a:lnTo>
                  <a:lnTo>
                    <a:pt x="5172" y="3442"/>
                  </a:lnTo>
                  <a:lnTo>
                    <a:pt x="5094" y="3695"/>
                  </a:lnTo>
                  <a:lnTo>
                    <a:pt x="4978" y="3908"/>
                  </a:lnTo>
                  <a:lnTo>
                    <a:pt x="4842" y="4142"/>
                  </a:lnTo>
                  <a:lnTo>
                    <a:pt x="4686" y="4336"/>
                  </a:lnTo>
                  <a:lnTo>
                    <a:pt x="4511" y="4531"/>
                  </a:lnTo>
                  <a:lnTo>
                    <a:pt x="4336" y="4706"/>
                  </a:lnTo>
                  <a:lnTo>
                    <a:pt x="4122" y="4861"/>
                  </a:lnTo>
                  <a:lnTo>
                    <a:pt x="3909" y="4978"/>
                  </a:lnTo>
                  <a:lnTo>
                    <a:pt x="3675" y="5094"/>
                  </a:lnTo>
                  <a:lnTo>
                    <a:pt x="3442" y="5192"/>
                  </a:lnTo>
                  <a:lnTo>
                    <a:pt x="3170" y="5250"/>
                  </a:lnTo>
                  <a:lnTo>
                    <a:pt x="2917" y="5289"/>
                  </a:lnTo>
                  <a:lnTo>
                    <a:pt x="2645" y="5308"/>
                  </a:lnTo>
                  <a:lnTo>
                    <a:pt x="2645" y="5308"/>
                  </a:lnTo>
                  <a:lnTo>
                    <a:pt x="2373" y="5289"/>
                  </a:lnTo>
                  <a:lnTo>
                    <a:pt x="2120" y="5250"/>
                  </a:lnTo>
                  <a:lnTo>
                    <a:pt x="1848" y="5192"/>
                  </a:lnTo>
                  <a:lnTo>
                    <a:pt x="1615" y="5094"/>
                  </a:lnTo>
                  <a:lnTo>
                    <a:pt x="1381" y="4978"/>
                  </a:lnTo>
                  <a:lnTo>
                    <a:pt x="1167" y="4861"/>
                  </a:lnTo>
                  <a:lnTo>
                    <a:pt x="954" y="4706"/>
                  </a:lnTo>
                  <a:lnTo>
                    <a:pt x="779" y="4531"/>
                  </a:lnTo>
                  <a:lnTo>
                    <a:pt x="604" y="4336"/>
                  </a:lnTo>
                  <a:lnTo>
                    <a:pt x="448" y="4142"/>
                  </a:lnTo>
                  <a:lnTo>
                    <a:pt x="312" y="3908"/>
                  </a:lnTo>
                  <a:lnTo>
                    <a:pt x="195" y="3695"/>
                  </a:lnTo>
                  <a:lnTo>
                    <a:pt x="118" y="3442"/>
                  </a:lnTo>
                  <a:lnTo>
                    <a:pt x="40" y="3189"/>
                  </a:lnTo>
                  <a:lnTo>
                    <a:pt x="1" y="2917"/>
                  </a:lnTo>
                  <a:lnTo>
                    <a:pt x="1" y="2645"/>
                  </a:lnTo>
                  <a:lnTo>
                    <a:pt x="1" y="2645"/>
                  </a:lnTo>
                  <a:lnTo>
                    <a:pt x="1" y="2392"/>
                  </a:lnTo>
                  <a:lnTo>
                    <a:pt x="40" y="2120"/>
                  </a:lnTo>
                  <a:lnTo>
                    <a:pt x="118" y="1867"/>
                  </a:lnTo>
                  <a:lnTo>
                    <a:pt x="195" y="1614"/>
                  </a:lnTo>
                  <a:lnTo>
                    <a:pt x="312" y="1401"/>
                  </a:lnTo>
                  <a:lnTo>
                    <a:pt x="448" y="1167"/>
                  </a:lnTo>
                  <a:lnTo>
                    <a:pt x="604" y="973"/>
                  </a:lnTo>
                  <a:lnTo>
                    <a:pt x="779" y="779"/>
                  </a:lnTo>
                  <a:lnTo>
                    <a:pt x="954" y="604"/>
                  </a:lnTo>
                  <a:lnTo>
                    <a:pt x="1167" y="448"/>
                  </a:lnTo>
                  <a:lnTo>
                    <a:pt x="1381" y="331"/>
                  </a:lnTo>
                  <a:lnTo>
                    <a:pt x="1615" y="215"/>
                  </a:lnTo>
                  <a:lnTo>
                    <a:pt x="1848" y="118"/>
                  </a:lnTo>
                  <a:lnTo>
                    <a:pt x="2120" y="59"/>
                  </a:lnTo>
                  <a:lnTo>
                    <a:pt x="2373" y="20"/>
                  </a:lnTo>
                  <a:lnTo>
                    <a:pt x="2645" y="1"/>
                  </a:lnTo>
                  <a:lnTo>
                    <a:pt x="2645" y="1"/>
                  </a:lnTo>
                  <a:lnTo>
                    <a:pt x="2917" y="20"/>
                  </a:lnTo>
                  <a:lnTo>
                    <a:pt x="3170" y="59"/>
                  </a:lnTo>
                  <a:lnTo>
                    <a:pt x="3442" y="118"/>
                  </a:lnTo>
                  <a:lnTo>
                    <a:pt x="3675" y="215"/>
                  </a:lnTo>
                  <a:lnTo>
                    <a:pt x="3909" y="331"/>
                  </a:lnTo>
                  <a:lnTo>
                    <a:pt x="4122" y="448"/>
                  </a:lnTo>
                  <a:lnTo>
                    <a:pt x="4336" y="604"/>
                  </a:lnTo>
                  <a:lnTo>
                    <a:pt x="4511" y="779"/>
                  </a:lnTo>
                  <a:lnTo>
                    <a:pt x="4686" y="973"/>
                  </a:lnTo>
                  <a:lnTo>
                    <a:pt x="4842" y="1167"/>
                  </a:lnTo>
                  <a:lnTo>
                    <a:pt x="4978" y="1401"/>
                  </a:lnTo>
                  <a:lnTo>
                    <a:pt x="5094" y="1614"/>
                  </a:lnTo>
                  <a:lnTo>
                    <a:pt x="5172" y="1867"/>
                  </a:lnTo>
                  <a:lnTo>
                    <a:pt x="5250" y="2120"/>
                  </a:lnTo>
                  <a:lnTo>
                    <a:pt x="5289" y="2392"/>
                  </a:lnTo>
                  <a:lnTo>
                    <a:pt x="5289" y="2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55"/>
            <p:cNvSpPr/>
            <p:nvPr/>
          </p:nvSpPr>
          <p:spPr>
            <a:xfrm>
              <a:off x="2922483" y="-243747"/>
              <a:ext cx="97768" cy="97171"/>
            </a:xfrm>
            <a:custGeom>
              <a:avLst/>
              <a:gdLst/>
              <a:ahLst/>
              <a:cxnLst/>
              <a:rect l="l" t="t" r="r" b="b"/>
              <a:pathLst>
                <a:path w="3150" h="3131" extrusionOk="0">
                  <a:moveTo>
                    <a:pt x="1419" y="1"/>
                  </a:moveTo>
                  <a:lnTo>
                    <a:pt x="1264" y="39"/>
                  </a:lnTo>
                  <a:lnTo>
                    <a:pt x="1108" y="78"/>
                  </a:lnTo>
                  <a:lnTo>
                    <a:pt x="972" y="117"/>
                  </a:lnTo>
                  <a:lnTo>
                    <a:pt x="836" y="195"/>
                  </a:lnTo>
                  <a:lnTo>
                    <a:pt x="700" y="273"/>
                  </a:lnTo>
                  <a:lnTo>
                    <a:pt x="583" y="351"/>
                  </a:lnTo>
                  <a:lnTo>
                    <a:pt x="467" y="467"/>
                  </a:lnTo>
                  <a:lnTo>
                    <a:pt x="370" y="564"/>
                  </a:lnTo>
                  <a:lnTo>
                    <a:pt x="272" y="681"/>
                  </a:lnTo>
                  <a:lnTo>
                    <a:pt x="195" y="817"/>
                  </a:lnTo>
                  <a:lnTo>
                    <a:pt x="136" y="953"/>
                  </a:lnTo>
                  <a:lnTo>
                    <a:pt x="78" y="1109"/>
                  </a:lnTo>
                  <a:lnTo>
                    <a:pt x="39" y="1245"/>
                  </a:lnTo>
                  <a:lnTo>
                    <a:pt x="20" y="1400"/>
                  </a:lnTo>
                  <a:lnTo>
                    <a:pt x="0" y="1556"/>
                  </a:lnTo>
                  <a:lnTo>
                    <a:pt x="20" y="1731"/>
                  </a:lnTo>
                  <a:lnTo>
                    <a:pt x="39" y="1886"/>
                  </a:lnTo>
                  <a:lnTo>
                    <a:pt x="78" y="2022"/>
                  </a:lnTo>
                  <a:lnTo>
                    <a:pt x="136" y="2178"/>
                  </a:lnTo>
                  <a:lnTo>
                    <a:pt x="195" y="2314"/>
                  </a:lnTo>
                  <a:lnTo>
                    <a:pt x="272" y="2450"/>
                  </a:lnTo>
                  <a:lnTo>
                    <a:pt x="370" y="2567"/>
                  </a:lnTo>
                  <a:lnTo>
                    <a:pt x="467" y="2664"/>
                  </a:lnTo>
                  <a:lnTo>
                    <a:pt x="583" y="2781"/>
                  </a:lnTo>
                  <a:lnTo>
                    <a:pt x="700" y="2858"/>
                  </a:lnTo>
                  <a:lnTo>
                    <a:pt x="836" y="2936"/>
                  </a:lnTo>
                  <a:lnTo>
                    <a:pt x="972" y="3014"/>
                  </a:lnTo>
                  <a:lnTo>
                    <a:pt x="1108" y="3053"/>
                  </a:lnTo>
                  <a:lnTo>
                    <a:pt x="1264" y="3092"/>
                  </a:lnTo>
                  <a:lnTo>
                    <a:pt x="1419" y="3131"/>
                  </a:lnTo>
                  <a:lnTo>
                    <a:pt x="1730" y="3131"/>
                  </a:lnTo>
                  <a:lnTo>
                    <a:pt x="1886" y="3092"/>
                  </a:lnTo>
                  <a:lnTo>
                    <a:pt x="2041" y="3053"/>
                  </a:lnTo>
                  <a:lnTo>
                    <a:pt x="2178" y="3014"/>
                  </a:lnTo>
                  <a:lnTo>
                    <a:pt x="2314" y="2936"/>
                  </a:lnTo>
                  <a:lnTo>
                    <a:pt x="2450" y="2858"/>
                  </a:lnTo>
                  <a:lnTo>
                    <a:pt x="2566" y="2781"/>
                  </a:lnTo>
                  <a:lnTo>
                    <a:pt x="2683" y="2664"/>
                  </a:lnTo>
                  <a:lnTo>
                    <a:pt x="2780" y="2567"/>
                  </a:lnTo>
                  <a:lnTo>
                    <a:pt x="2877" y="2450"/>
                  </a:lnTo>
                  <a:lnTo>
                    <a:pt x="2955" y="2314"/>
                  </a:lnTo>
                  <a:lnTo>
                    <a:pt x="3013" y="2178"/>
                  </a:lnTo>
                  <a:lnTo>
                    <a:pt x="3072" y="2022"/>
                  </a:lnTo>
                  <a:lnTo>
                    <a:pt x="3111" y="1886"/>
                  </a:lnTo>
                  <a:lnTo>
                    <a:pt x="3130" y="1731"/>
                  </a:lnTo>
                  <a:lnTo>
                    <a:pt x="3150" y="1556"/>
                  </a:lnTo>
                  <a:lnTo>
                    <a:pt x="3130" y="1400"/>
                  </a:lnTo>
                  <a:lnTo>
                    <a:pt x="3111" y="1245"/>
                  </a:lnTo>
                  <a:lnTo>
                    <a:pt x="3072" y="1109"/>
                  </a:lnTo>
                  <a:lnTo>
                    <a:pt x="3013" y="953"/>
                  </a:lnTo>
                  <a:lnTo>
                    <a:pt x="2955" y="817"/>
                  </a:lnTo>
                  <a:lnTo>
                    <a:pt x="2877" y="681"/>
                  </a:lnTo>
                  <a:lnTo>
                    <a:pt x="2780" y="564"/>
                  </a:lnTo>
                  <a:lnTo>
                    <a:pt x="2683" y="467"/>
                  </a:lnTo>
                  <a:lnTo>
                    <a:pt x="2566" y="351"/>
                  </a:lnTo>
                  <a:lnTo>
                    <a:pt x="2450" y="273"/>
                  </a:lnTo>
                  <a:lnTo>
                    <a:pt x="2314" y="195"/>
                  </a:lnTo>
                  <a:lnTo>
                    <a:pt x="2178" y="117"/>
                  </a:lnTo>
                  <a:lnTo>
                    <a:pt x="2041" y="78"/>
                  </a:lnTo>
                  <a:lnTo>
                    <a:pt x="1886" y="39"/>
                  </a:lnTo>
                  <a:lnTo>
                    <a:pt x="17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55"/>
            <p:cNvSpPr/>
            <p:nvPr/>
          </p:nvSpPr>
          <p:spPr>
            <a:xfrm>
              <a:off x="2922483" y="-243747"/>
              <a:ext cx="97768" cy="97171"/>
            </a:xfrm>
            <a:custGeom>
              <a:avLst/>
              <a:gdLst/>
              <a:ahLst/>
              <a:cxnLst/>
              <a:rect l="l" t="t" r="r" b="b"/>
              <a:pathLst>
                <a:path w="3150" h="3131" fill="none" extrusionOk="0">
                  <a:moveTo>
                    <a:pt x="1575" y="1"/>
                  </a:moveTo>
                  <a:lnTo>
                    <a:pt x="1575" y="1"/>
                  </a:lnTo>
                  <a:lnTo>
                    <a:pt x="1419" y="1"/>
                  </a:lnTo>
                  <a:lnTo>
                    <a:pt x="1264" y="39"/>
                  </a:lnTo>
                  <a:lnTo>
                    <a:pt x="1108" y="78"/>
                  </a:lnTo>
                  <a:lnTo>
                    <a:pt x="972" y="117"/>
                  </a:lnTo>
                  <a:lnTo>
                    <a:pt x="836" y="195"/>
                  </a:lnTo>
                  <a:lnTo>
                    <a:pt x="700" y="273"/>
                  </a:lnTo>
                  <a:lnTo>
                    <a:pt x="583" y="351"/>
                  </a:lnTo>
                  <a:lnTo>
                    <a:pt x="467" y="467"/>
                  </a:lnTo>
                  <a:lnTo>
                    <a:pt x="370" y="564"/>
                  </a:lnTo>
                  <a:lnTo>
                    <a:pt x="272" y="681"/>
                  </a:lnTo>
                  <a:lnTo>
                    <a:pt x="195" y="817"/>
                  </a:lnTo>
                  <a:lnTo>
                    <a:pt x="136" y="953"/>
                  </a:lnTo>
                  <a:lnTo>
                    <a:pt x="78" y="1109"/>
                  </a:lnTo>
                  <a:lnTo>
                    <a:pt x="39" y="1245"/>
                  </a:lnTo>
                  <a:lnTo>
                    <a:pt x="20" y="1400"/>
                  </a:lnTo>
                  <a:lnTo>
                    <a:pt x="0" y="1556"/>
                  </a:lnTo>
                  <a:lnTo>
                    <a:pt x="0" y="1556"/>
                  </a:lnTo>
                  <a:lnTo>
                    <a:pt x="20" y="1731"/>
                  </a:lnTo>
                  <a:lnTo>
                    <a:pt x="39" y="1886"/>
                  </a:lnTo>
                  <a:lnTo>
                    <a:pt x="78" y="2022"/>
                  </a:lnTo>
                  <a:lnTo>
                    <a:pt x="136" y="2178"/>
                  </a:lnTo>
                  <a:lnTo>
                    <a:pt x="195" y="2314"/>
                  </a:lnTo>
                  <a:lnTo>
                    <a:pt x="272" y="2450"/>
                  </a:lnTo>
                  <a:lnTo>
                    <a:pt x="370" y="2567"/>
                  </a:lnTo>
                  <a:lnTo>
                    <a:pt x="467" y="2664"/>
                  </a:lnTo>
                  <a:lnTo>
                    <a:pt x="583" y="2781"/>
                  </a:lnTo>
                  <a:lnTo>
                    <a:pt x="700" y="2858"/>
                  </a:lnTo>
                  <a:lnTo>
                    <a:pt x="836" y="2936"/>
                  </a:lnTo>
                  <a:lnTo>
                    <a:pt x="972" y="3014"/>
                  </a:lnTo>
                  <a:lnTo>
                    <a:pt x="1108" y="3053"/>
                  </a:lnTo>
                  <a:lnTo>
                    <a:pt x="1264" y="3092"/>
                  </a:lnTo>
                  <a:lnTo>
                    <a:pt x="1419" y="3131"/>
                  </a:lnTo>
                  <a:lnTo>
                    <a:pt x="1575" y="3131"/>
                  </a:lnTo>
                  <a:lnTo>
                    <a:pt x="1575" y="3131"/>
                  </a:lnTo>
                  <a:lnTo>
                    <a:pt x="1730" y="3131"/>
                  </a:lnTo>
                  <a:lnTo>
                    <a:pt x="1886" y="3092"/>
                  </a:lnTo>
                  <a:lnTo>
                    <a:pt x="2041" y="3053"/>
                  </a:lnTo>
                  <a:lnTo>
                    <a:pt x="2178" y="3014"/>
                  </a:lnTo>
                  <a:lnTo>
                    <a:pt x="2314" y="2936"/>
                  </a:lnTo>
                  <a:lnTo>
                    <a:pt x="2450" y="2858"/>
                  </a:lnTo>
                  <a:lnTo>
                    <a:pt x="2566" y="2781"/>
                  </a:lnTo>
                  <a:lnTo>
                    <a:pt x="2683" y="2664"/>
                  </a:lnTo>
                  <a:lnTo>
                    <a:pt x="2780" y="2567"/>
                  </a:lnTo>
                  <a:lnTo>
                    <a:pt x="2877" y="2450"/>
                  </a:lnTo>
                  <a:lnTo>
                    <a:pt x="2955" y="2314"/>
                  </a:lnTo>
                  <a:lnTo>
                    <a:pt x="3013" y="2178"/>
                  </a:lnTo>
                  <a:lnTo>
                    <a:pt x="3072" y="2022"/>
                  </a:lnTo>
                  <a:lnTo>
                    <a:pt x="3111" y="1886"/>
                  </a:lnTo>
                  <a:lnTo>
                    <a:pt x="3130" y="1731"/>
                  </a:lnTo>
                  <a:lnTo>
                    <a:pt x="3150" y="1556"/>
                  </a:lnTo>
                  <a:lnTo>
                    <a:pt x="3150" y="1556"/>
                  </a:lnTo>
                  <a:lnTo>
                    <a:pt x="3130" y="1400"/>
                  </a:lnTo>
                  <a:lnTo>
                    <a:pt x="3111" y="1245"/>
                  </a:lnTo>
                  <a:lnTo>
                    <a:pt x="3072" y="1109"/>
                  </a:lnTo>
                  <a:lnTo>
                    <a:pt x="3013" y="953"/>
                  </a:lnTo>
                  <a:lnTo>
                    <a:pt x="2955" y="817"/>
                  </a:lnTo>
                  <a:lnTo>
                    <a:pt x="2877" y="681"/>
                  </a:lnTo>
                  <a:lnTo>
                    <a:pt x="2780" y="564"/>
                  </a:lnTo>
                  <a:lnTo>
                    <a:pt x="2683" y="467"/>
                  </a:lnTo>
                  <a:lnTo>
                    <a:pt x="2566" y="351"/>
                  </a:lnTo>
                  <a:lnTo>
                    <a:pt x="2450" y="273"/>
                  </a:lnTo>
                  <a:lnTo>
                    <a:pt x="2314" y="195"/>
                  </a:lnTo>
                  <a:lnTo>
                    <a:pt x="2178" y="117"/>
                  </a:lnTo>
                  <a:lnTo>
                    <a:pt x="2041" y="78"/>
                  </a:lnTo>
                  <a:lnTo>
                    <a:pt x="1886" y="39"/>
                  </a:lnTo>
                  <a:lnTo>
                    <a:pt x="1730" y="1"/>
                  </a:lnTo>
                  <a:lnTo>
                    <a:pt x="157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5"/>
            <p:cNvSpPr/>
            <p:nvPr/>
          </p:nvSpPr>
          <p:spPr>
            <a:xfrm>
              <a:off x="2626210" y="-301660"/>
              <a:ext cx="84515" cy="50090"/>
            </a:xfrm>
            <a:custGeom>
              <a:avLst/>
              <a:gdLst/>
              <a:ahLst/>
              <a:cxnLst/>
              <a:rect l="l" t="t" r="r" b="b"/>
              <a:pathLst>
                <a:path w="2723" h="1614" extrusionOk="0">
                  <a:moveTo>
                    <a:pt x="176" y="0"/>
                  </a:moveTo>
                  <a:lnTo>
                    <a:pt x="1" y="20"/>
                  </a:lnTo>
                  <a:lnTo>
                    <a:pt x="176" y="39"/>
                  </a:lnTo>
                  <a:lnTo>
                    <a:pt x="351" y="59"/>
                  </a:lnTo>
                  <a:lnTo>
                    <a:pt x="526" y="97"/>
                  </a:lnTo>
                  <a:lnTo>
                    <a:pt x="681" y="156"/>
                  </a:lnTo>
                  <a:lnTo>
                    <a:pt x="856" y="234"/>
                  </a:lnTo>
                  <a:lnTo>
                    <a:pt x="1012" y="292"/>
                  </a:lnTo>
                  <a:lnTo>
                    <a:pt x="1148" y="389"/>
                  </a:lnTo>
                  <a:lnTo>
                    <a:pt x="1303" y="486"/>
                  </a:lnTo>
                  <a:lnTo>
                    <a:pt x="1556" y="700"/>
                  </a:lnTo>
                  <a:lnTo>
                    <a:pt x="1789" y="953"/>
                  </a:lnTo>
                  <a:lnTo>
                    <a:pt x="1887" y="1089"/>
                  </a:lnTo>
                  <a:lnTo>
                    <a:pt x="1984" y="1225"/>
                  </a:lnTo>
                  <a:lnTo>
                    <a:pt x="2062" y="1381"/>
                  </a:lnTo>
                  <a:lnTo>
                    <a:pt x="2139" y="1536"/>
                  </a:lnTo>
                  <a:lnTo>
                    <a:pt x="2723" y="1614"/>
                  </a:lnTo>
                  <a:lnTo>
                    <a:pt x="2625" y="1439"/>
                  </a:lnTo>
                  <a:lnTo>
                    <a:pt x="2528" y="1264"/>
                  </a:lnTo>
                  <a:lnTo>
                    <a:pt x="2412" y="1108"/>
                  </a:lnTo>
                  <a:lnTo>
                    <a:pt x="2275" y="953"/>
                  </a:lnTo>
                  <a:lnTo>
                    <a:pt x="2159" y="817"/>
                  </a:lnTo>
                  <a:lnTo>
                    <a:pt x="2003" y="681"/>
                  </a:lnTo>
                  <a:lnTo>
                    <a:pt x="1848" y="564"/>
                  </a:lnTo>
                  <a:lnTo>
                    <a:pt x="1692" y="447"/>
                  </a:lnTo>
                  <a:lnTo>
                    <a:pt x="1517" y="350"/>
                  </a:lnTo>
                  <a:lnTo>
                    <a:pt x="1342" y="272"/>
                  </a:lnTo>
                  <a:lnTo>
                    <a:pt x="1167" y="195"/>
                  </a:lnTo>
                  <a:lnTo>
                    <a:pt x="973" y="117"/>
                  </a:lnTo>
                  <a:lnTo>
                    <a:pt x="779" y="78"/>
                  </a:lnTo>
                  <a:lnTo>
                    <a:pt x="584" y="39"/>
                  </a:lnTo>
                  <a:lnTo>
                    <a:pt x="390" y="20"/>
                  </a:lnTo>
                  <a:lnTo>
                    <a:pt x="176"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5"/>
            <p:cNvSpPr/>
            <p:nvPr/>
          </p:nvSpPr>
          <p:spPr>
            <a:xfrm>
              <a:off x="2543560" y="-301660"/>
              <a:ext cx="155094" cy="155082"/>
            </a:xfrm>
            <a:custGeom>
              <a:avLst/>
              <a:gdLst/>
              <a:ahLst/>
              <a:cxnLst/>
              <a:rect l="l" t="t" r="r" b="b"/>
              <a:pathLst>
                <a:path w="4997" h="4997" extrusionOk="0">
                  <a:moveTo>
                    <a:pt x="2489" y="0"/>
                  </a:moveTo>
                  <a:lnTo>
                    <a:pt x="2236" y="20"/>
                  </a:lnTo>
                  <a:lnTo>
                    <a:pt x="2003" y="59"/>
                  </a:lnTo>
                  <a:lnTo>
                    <a:pt x="1750" y="117"/>
                  </a:lnTo>
                  <a:lnTo>
                    <a:pt x="1536" y="214"/>
                  </a:lnTo>
                  <a:lnTo>
                    <a:pt x="1303" y="311"/>
                  </a:lnTo>
                  <a:lnTo>
                    <a:pt x="1109" y="428"/>
                  </a:lnTo>
                  <a:lnTo>
                    <a:pt x="914" y="583"/>
                  </a:lnTo>
                  <a:lnTo>
                    <a:pt x="739" y="739"/>
                  </a:lnTo>
                  <a:lnTo>
                    <a:pt x="584" y="914"/>
                  </a:lnTo>
                  <a:lnTo>
                    <a:pt x="428" y="1108"/>
                  </a:lnTo>
                  <a:lnTo>
                    <a:pt x="312" y="1322"/>
                  </a:lnTo>
                  <a:lnTo>
                    <a:pt x="195" y="1536"/>
                  </a:lnTo>
                  <a:lnTo>
                    <a:pt x="117" y="1769"/>
                  </a:lnTo>
                  <a:lnTo>
                    <a:pt x="59" y="2003"/>
                  </a:lnTo>
                  <a:lnTo>
                    <a:pt x="20" y="2255"/>
                  </a:lnTo>
                  <a:lnTo>
                    <a:pt x="1" y="2508"/>
                  </a:lnTo>
                  <a:lnTo>
                    <a:pt x="20" y="2761"/>
                  </a:lnTo>
                  <a:lnTo>
                    <a:pt x="59" y="3014"/>
                  </a:lnTo>
                  <a:lnTo>
                    <a:pt x="117" y="3247"/>
                  </a:lnTo>
                  <a:lnTo>
                    <a:pt x="195" y="3480"/>
                  </a:lnTo>
                  <a:lnTo>
                    <a:pt x="312" y="3694"/>
                  </a:lnTo>
                  <a:lnTo>
                    <a:pt x="428" y="3888"/>
                  </a:lnTo>
                  <a:lnTo>
                    <a:pt x="584" y="4083"/>
                  </a:lnTo>
                  <a:lnTo>
                    <a:pt x="739" y="4258"/>
                  </a:lnTo>
                  <a:lnTo>
                    <a:pt x="914" y="4433"/>
                  </a:lnTo>
                  <a:lnTo>
                    <a:pt x="1109" y="4569"/>
                  </a:lnTo>
                  <a:lnTo>
                    <a:pt x="1303" y="4705"/>
                  </a:lnTo>
                  <a:lnTo>
                    <a:pt x="1536" y="4802"/>
                  </a:lnTo>
                  <a:lnTo>
                    <a:pt x="1750" y="4880"/>
                  </a:lnTo>
                  <a:lnTo>
                    <a:pt x="2003" y="4938"/>
                  </a:lnTo>
                  <a:lnTo>
                    <a:pt x="2236" y="4977"/>
                  </a:lnTo>
                  <a:lnTo>
                    <a:pt x="2489" y="4997"/>
                  </a:lnTo>
                  <a:lnTo>
                    <a:pt x="2761" y="4977"/>
                  </a:lnTo>
                  <a:lnTo>
                    <a:pt x="2994" y="4938"/>
                  </a:lnTo>
                  <a:lnTo>
                    <a:pt x="3247" y="4880"/>
                  </a:lnTo>
                  <a:lnTo>
                    <a:pt x="3461" y="4802"/>
                  </a:lnTo>
                  <a:lnTo>
                    <a:pt x="3694" y="4705"/>
                  </a:lnTo>
                  <a:lnTo>
                    <a:pt x="3889" y="4569"/>
                  </a:lnTo>
                  <a:lnTo>
                    <a:pt x="4083" y="4433"/>
                  </a:lnTo>
                  <a:lnTo>
                    <a:pt x="4258" y="4258"/>
                  </a:lnTo>
                  <a:lnTo>
                    <a:pt x="4414" y="4083"/>
                  </a:lnTo>
                  <a:lnTo>
                    <a:pt x="4569" y="3888"/>
                  </a:lnTo>
                  <a:lnTo>
                    <a:pt x="4686" y="3694"/>
                  </a:lnTo>
                  <a:lnTo>
                    <a:pt x="4802" y="3480"/>
                  </a:lnTo>
                  <a:lnTo>
                    <a:pt x="4880" y="3247"/>
                  </a:lnTo>
                  <a:lnTo>
                    <a:pt x="4938" y="3014"/>
                  </a:lnTo>
                  <a:lnTo>
                    <a:pt x="4977" y="2761"/>
                  </a:lnTo>
                  <a:lnTo>
                    <a:pt x="4997" y="2508"/>
                  </a:lnTo>
                  <a:lnTo>
                    <a:pt x="4977" y="2255"/>
                  </a:lnTo>
                  <a:lnTo>
                    <a:pt x="4938" y="2003"/>
                  </a:lnTo>
                  <a:lnTo>
                    <a:pt x="4880" y="1769"/>
                  </a:lnTo>
                  <a:lnTo>
                    <a:pt x="4802" y="1536"/>
                  </a:lnTo>
                  <a:lnTo>
                    <a:pt x="4686" y="1322"/>
                  </a:lnTo>
                  <a:lnTo>
                    <a:pt x="4569" y="1108"/>
                  </a:lnTo>
                  <a:lnTo>
                    <a:pt x="4414" y="914"/>
                  </a:lnTo>
                  <a:lnTo>
                    <a:pt x="4258" y="739"/>
                  </a:lnTo>
                  <a:lnTo>
                    <a:pt x="4083" y="583"/>
                  </a:lnTo>
                  <a:lnTo>
                    <a:pt x="3889" y="428"/>
                  </a:lnTo>
                  <a:lnTo>
                    <a:pt x="3694" y="311"/>
                  </a:lnTo>
                  <a:lnTo>
                    <a:pt x="3461" y="214"/>
                  </a:lnTo>
                  <a:lnTo>
                    <a:pt x="3247" y="117"/>
                  </a:lnTo>
                  <a:lnTo>
                    <a:pt x="2994" y="59"/>
                  </a:lnTo>
                  <a:lnTo>
                    <a:pt x="2761" y="20"/>
                  </a:lnTo>
                  <a:lnTo>
                    <a:pt x="2489"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5"/>
            <p:cNvSpPr/>
            <p:nvPr/>
          </p:nvSpPr>
          <p:spPr>
            <a:xfrm>
              <a:off x="2543560" y="-301660"/>
              <a:ext cx="155094" cy="155082"/>
            </a:xfrm>
            <a:custGeom>
              <a:avLst/>
              <a:gdLst/>
              <a:ahLst/>
              <a:cxnLst/>
              <a:rect l="l" t="t" r="r" b="b"/>
              <a:pathLst>
                <a:path w="4997" h="4997" fill="none" extrusionOk="0">
                  <a:moveTo>
                    <a:pt x="4997" y="2508"/>
                  </a:moveTo>
                  <a:lnTo>
                    <a:pt x="4997" y="2508"/>
                  </a:lnTo>
                  <a:lnTo>
                    <a:pt x="4977" y="2761"/>
                  </a:lnTo>
                  <a:lnTo>
                    <a:pt x="4938" y="3014"/>
                  </a:lnTo>
                  <a:lnTo>
                    <a:pt x="4880" y="3247"/>
                  </a:lnTo>
                  <a:lnTo>
                    <a:pt x="4802" y="3480"/>
                  </a:lnTo>
                  <a:lnTo>
                    <a:pt x="4686" y="3694"/>
                  </a:lnTo>
                  <a:lnTo>
                    <a:pt x="4569" y="3888"/>
                  </a:lnTo>
                  <a:lnTo>
                    <a:pt x="4414" y="4083"/>
                  </a:lnTo>
                  <a:lnTo>
                    <a:pt x="4258" y="4258"/>
                  </a:lnTo>
                  <a:lnTo>
                    <a:pt x="4083" y="4433"/>
                  </a:lnTo>
                  <a:lnTo>
                    <a:pt x="3889" y="4569"/>
                  </a:lnTo>
                  <a:lnTo>
                    <a:pt x="3694" y="4705"/>
                  </a:lnTo>
                  <a:lnTo>
                    <a:pt x="3461" y="4802"/>
                  </a:lnTo>
                  <a:lnTo>
                    <a:pt x="3247" y="4880"/>
                  </a:lnTo>
                  <a:lnTo>
                    <a:pt x="2994" y="4938"/>
                  </a:lnTo>
                  <a:lnTo>
                    <a:pt x="2761" y="4977"/>
                  </a:lnTo>
                  <a:lnTo>
                    <a:pt x="2489" y="4997"/>
                  </a:lnTo>
                  <a:lnTo>
                    <a:pt x="2489" y="4997"/>
                  </a:lnTo>
                  <a:lnTo>
                    <a:pt x="2236" y="4977"/>
                  </a:lnTo>
                  <a:lnTo>
                    <a:pt x="2003" y="4938"/>
                  </a:lnTo>
                  <a:lnTo>
                    <a:pt x="1750" y="4880"/>
                  </a:lnTo>
                  <a:lnTo>
                    <a:pt x="1536" y="4802"/>
                  </a:lnTo>
                  <a:lnTo>
                    <a:pt x="1303" y="4705"/>
                  </a:lnTo>
                  <a:lnTo>
                    <a:pt x="1109" y="4569"/>
                  </a:lnTo>
                  <a:lnTo>
                    <a:pt x="914" y="4433"/>
                  </a:lnTo>
                  <a:lnTo>
                    <a:pt x="739" y="4258"/>
                  </a:lnTo>
                  <a:lnTo>
                    <a:pt x="584" y="4083"/>
                  </a:lnTo>
                  <a:lnTo>
                    <a:pt x="428" y="3888"/>
                  </a:lnTo>
                  <a:lnTo>
                    <a:pt x="312" y="3694"/>
                  </a:lnTo>
                  <a:lnTo>
                    <a:pt x="195" y="3480"/>
                  </a:lnTo>
                  <a:lnTo>
                    <a:pt x="117" y="3247"/>
                  </a:lnTo>
                  <a:lnTo>
                    <a:pt x="59" y="3014"/>
                  </a:lnTo>
                  <a:lnTo>
                    <a:pt x="20" y="2761"/>
                  </a:lnTo>
                  <a:lnTo>
                    <a:pt x="1" y="2508"/>
                  </a:lnTo>
                  <a:lnTo>
                    <a:pt x="1" y="2508"/>
                  </a:lnTo>
                  <a:lnTo>
                    <a:pt x="20" y="2255"/>
                  </a:lnTo>
                  <a:lnTo>
                    <a:pt x="59" y="2003"/>
                  </a:lnTo>
                  <a:lnTo>
                    <a:pt x="117" y="1769"/>
                  </a:lnTo>
                  <a:lnTo>
                    <a:pt x="195" y="1536"/>
                  </a:lnTo>
                  <a:lnTo>
                    <a:pt x="312" y="1322"/>
                  </a:lnTo>
                  <a:lnTo>
                    <a:pt x="428" y="1108"/>
                  </a:lnTo>
                  <a:lnTo>
                    <a:pt x="584" y="914"/>
                  </a:lnTo>
                  <a:lnTo>
                    <a:pt x="739" y="739"/>
                  </a:lnTo>
                  <a:lnTo>
                    <a:pt x="914" y="583"/>
                  </a:lnTo>
                  <a:lnTo>
                    <a:pt x="1109" y="428"/>
                  </a:lnTo>
                  <a:lnTo>
                    <a:pt x="1303" y="311"/>
                  </a:lnTo>
                  <a:lnTo>
                    <a:pt x="1536" y="214"/>
                  </a:lnTo>
                  <a:lnTo>
                    <a:pt x="1750" y="117"/>
                  </a:lnTo>
                  <a:lnTo>
                    <a:pt x="2003" y="59"/>
                  </a:lnTo>
                  <a:lnTo>
                    <a:pt x="2236" y="20"/>
                  </a:lnTo>
                  <a:lnTo>
                    <a:pt x="2489" y="0"/>
                  </a:lnTo>
                  <a:lnTo>
                    <a:pt x="2489" y="0"/>
                  </a:lnTo>
                  <a:lnTo>
                    <a:pt x="2761" y="20"/>
                  </a:lnTo>
                  <a:lnTo>
                    <a:pt x="2994" y="59"/>
                  </a:lnTo>
                  <a:lnTo>
                    <a:pt x="3247" y="117"/>
                  </a:lnTo>
                  <a:lnTo>
                    <a:pt x="3461" y="214"/>
                  </a:lnTo>
                  <a:lnTo>
                    <a:pt x="3694" y="311"/>
                  </a:lnTo>
                  <a:lnTo>
                    <a:pt x="3889" y="428"/>
                  </a:lnTo>
                  <a:lnTo>
                    <a:pt x="4083" y="583"/>
                  </a:lnTo>
                  <a:lnTo>
                    <a:pt x="4258" y="739"/>
                  </a:lnTo>
                  <a:lnTo>
                    <a:pt x="4414" y="914"/>
                  </a:lnTo>
                  <a:lnTo>
                    <a:pt x="4569" y="1108"/>
                  </a:lnTo>
                  <a:lnTo>
                    <a:pt x="4686" y="1322"/>
                  </a:lnTo>
                  <a:lnTo>
                    <a:pt x="4802" y="1536"/>
                  </a:lnTo>
                  <a:lnTo>
                    <a:pt x="4880" y="1769"/>
                  </a:lnTo>
                  <a:lnTo>
                    <a:pt x="4938" y="2003"/>
                  </a:lnTo>
                  <a:lnTo>
                    <a:pt x="4977" y="2255"/>
                  </a:lnTo>
                  <a:lnTo>
                    <a:pt x="4997" y="25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55"/>
            <p:cNvSpPr/>
            <p:nvPr/>
          </p:nvSpPr>
          <p:spPr>
            <a:xfrm>
              <a:off x="2561064" y="-284156"/>
              <a:ext cx="120084" cy="120074"/>
            </a:xfrm>
            <a:custGeom>
              <a:avLst/>
              <a:gdLst/>
              <a:ahLst/>
              <a:cxnLst/>
              <a:rect l="l" t="t" r="r" b="b"/>
              <a:pathLst>
                <a:path w="3869" h="3869" extrusionOk="0">
                  <a:moveTo>
                    <a:pt x="1925" y="0"/>
                  </a:moveTo>
                  <a:lnTo>
                    <a:pt x="1731" y="19"/>
                  </a:lnTo>
                  <a:lnTo>
                    <a:pt x="1536" y="39"/>
                  </a:lnTo>
                  <a:lnTo>
                    <a:pt x="1361" y="97"/>
                  </a:lnTo>
                  <a:lnTo>
                    <a:pt x="1186" y="156"/>
                  </a:lnTo>
                  <a:lnTo>
                    <a:pt x="1011" y="233"/>
                  </a:lnTo>
                  <a:lnTo>
                    <a:pt x="856" y="331"/>
                  </a:lnTo>
                  <a:lnTo>
                    <a:pt x="700" y="447"/>
                  </a:lnTo>
                  <a:lnTo>
                    <a:pt x="564" y="583"/>
                  </a:lnTo>
                  <a:lnTo>
                    <a:pt x="447" y="719"/>
                  </a:lnTo>
                  <a:lnTo>
                    <a:pt x="331" y="855"/>
                  </a:lnTo>
                  <a:lnTo>
                    <a:pt x="234" y="1011"/>
                  </a:lnTo>
                  <a:lnTo>
                    <a:pt x="156" y="1186"/>
                  </a:lnTo>
                  <a:lnTo>
                    <a:pt x="98" y="1361"/>
                  </a:lnTo>
                  <a:lnTo>
                    <a:pt x="39" y="1555"/>
                  </a:lnTo>
                  <a:lnTo>
                    <a:pt x="20" y="1750"/>
                  </a:lnTo>
                  <a:lnTo>
                    <a:pt x="0" y="1944"/>
                  </a:lnTo>
                  <a:lnTo>
                    <a:pt x="20" y="2139"/>
                  </a:lnTo>
                  <a:lnTo>
                    <a:pt x="39" y="2333"/>
                  </a:lnTo>
                  <a:lnTo>
                    <a:pt x="98" y="2508"/>
                  </a:lnTo>
                  <a:lnTo>
                    <a:pt x="156" y="2683"/>
                  </a:lnTo>
                  <a:lnTo>
                    <a:pt x="234" y="2858"/>
                  </a:lnTo>
                  <a:lnTo>
                    <a:pt x="331" y="3013"/>
                  </a:lnTo>
                  <a:lnTo>
                    <a:pt x="447" y="3169"/>
                  </a:lnTo>
                  <a:lnTo>
                    <a:pt x="564" y="3305"/>
                  </a:lnTo>
                  <a:lnTo>
                    <a:pt x="700" y="3422"/>
                  </a:lnTo>
                  <a:lnTo>
                    <a:pt x="856" y="3538"/>
                  </a:lnTo>
                  <a:lnTo>
                    <a:pt x="1011" y="3635"/>
                  </a:lnTo>
                  <a:lnTo>
                    <a:pt x="1186" y="3713"/>
                  </a:lnTo>
                  <a:lnTo>
                    <a:pt x="1361" y="3791"/>
                  </a:lnTo>
                  <a:lnTo>
                    <a:pt x="1536" y="3830"/>
                  </a:lnTo>
                  <a:lnTo>
                    <a:pt x="1731" y="3869"/>
                  </a:lnTo>
                  <a:lnTo>
                    <a:pt x="2139" y="3869"/>
                  </a:lnTo>
                  <a:lnTo>
                    <a:pt x="2333" y="3830"/>
                  </a:lnTo>
                  <a:lnTo>
                    <a:pt x="2508" y="3791"/>
                  </a:lnTo>
                  <a:lnTo>
                    <a:pt x="2683" y="3713"/>
                  </a:lnTo>
                  <a:lnTo>
                    <a:pt x="2858" y="3635"/>
                  </a:lnTo>
                  <a:lnTo>
                    <a:pt x="3014" y="3538"/>
                  </a:lnTo>
                  <a:lnTo>
                    <a:pt x="3169" y="3422"/>
                  </a:lnTo>
                  <a:lnTo>
                    <a:pt x="3305" y="3305"/>
                  </a:lnTo>
                  <a:lnTo>
                    <a:pt x="3422" y="3169"/>
                  </a:lnTo>
                  <a:lnTo>
                    <a:pt x="3538" y="3013"/>
                  </a:lnTo>
                  <a:lnTo>
                    <a:pt x="3636" y="2858"/>
                  </a:lnTo>
                  <a:lnTo>
                    <a:pt x="3713" y="2683"/>
                  </a:lnTo>
                  <a:lnTo>
                    <a:pt x="3772" y="2508"/>
                  </a:lnTo>
                  <a:lnTo>
                    <a:pt x="3830" y="2333"/>
                  </a:lnTo>
                  <a:lnTo>
                    <a:pt x="3850" y="2139"/>
                  </a:lnTo>
                  <a:lnTo>
                    <a:pt x="3869" y="1944"/>
                  </a:lnTo>
                  <a:lnTo>
                    <a:pt x="3850" y="1750"/>
                  </a:lnTo>
                  <a:lnTo>
                    <a:pt x="3830" y="1555"/>
                  </a:lnTo>
                  <a:lnTo>
                    <a:pt x="3772" y="1361"/>
                  </a:lnTo>
                  <a:lnTo>
                    <a:pt x="3713" y="1186"/>
                  </a:lnTo>
                  <a:lnTo>
                    <a:pt x="3636" y="1011"/>
                  </a:lnTo>
                  <a:lnTo>
                    <a:pt x="3538" y="855"/>
                  </a:lnTo>
                  <a:lnTo>
                    <a:pt x="3422" y="719"/>
                  </a:lnTo>
                  <a:lnTo>
                    <a:pt x="3305" y="583"/>
                  </a:lnTo>
                  <a:lnTo>
                    <a:pt x="3169" y="447"/>
                  </a:lnTo>
                  <a:lnTo>
                    <a:pt x="3014" y="331"/>
                  </a:lnTo>
                  <a:lnTo>
                    <a:pt x="2858" y="233"/>
                  </a:lnTo>
                  <a:lnTo>
                    <a:pt x="2683" y="156"/>
                  </a:lnTo>
                  <a:lnTo>
                    <a:pt x="2508" y="97"/>
                  </a:lnTo>
                  <a:lnTo>
                    <a:pt x="2333" y="39"/>
                  </a:lnTo>
                  <a:lnTo>
                    <a:pt x="2139" y="19"/>
                  </a:lnTo>
                  <a:lnTo>
                    <a:pt x="19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55"/>
            <p:cNvSpPr/>
            <p:nvPr/>
          </p:nvSpPr>
          <p:spPr>
            <a:xfrm>
              <a:off x="2561064" y="-284156"/>
              <a:ext cx="120084" cy="120074"/>
            </a:xfrm>
            <a:custGeom>
              <a:avLst/>
              <a:gdLst/>
              <a:ahLst/>
              <a:cxnLst/>
              <a:rect l="l" t="t" r="r" b="b"/>
              <a:pathLst>
                <a:path w="3869" h="3869" fill="none" extrusionOk="0">
                  <a:moveTo>
                    <a:pt x="3869" y="1944"/>
                  </a:moveTo>
                  <a:lnTo>
                    <a:pt x="3869" y="1944"/>
                  </a:lnTo>
                  <a:lnTo>
                    <a:pt x="3850" y="2139"/>
                  </a:lnTo>
                  <a:lnTo>
                    <a:pt x="3830" y="2333"/>
                  </a:lnTo>
                  <a:lnTo>
                    <a:pt x="3772" y="2508"/>
                  </a:lnTo>
                  <a:lnTo>
                    <a:pt x="3713" y="2683"/>
                  </a:lnTo>
                  <a:lnTo>
                    <a:pt x="3636" y="2858"/>
                  </a:lnTo>
                  <a:lnTo>
                    <a:pt x="3538" y="3013"/>
                  </a:lnTo>
                  <a:lnTo>
                    <a:pt x="3422" y="3169"/>
                  </a:lnTo>
                  <a:lnTo>
                    <a:pt x="3305" y="3305"/>
                  </a:lnTo>
                  <a:lnTo>
                    <a:pt x="3169" y="3422"/>
                  </a:lnTo>
                  <a:lnTo>
                    <a:pt x="3014" y="3538"/>
                  </a:lnTo>
                  <a:lnTo>
                    <a:pt x="2858" y="3635"/>
                  </a:lnTo>
                  <a:lnTo>
                    <a:pt x="2683" y="3713"/>
                  </a:lnTo>
                  <a:lnTo>
                    <a:pt x="2508" y="3791"/>
                  </a:lnTo>
                  <a:lnTo>
                    <a:pt x="2333" y="3830"/>
                  </a:lnTo>
                  <a:lnTo>
                    <a:pt x="2139" y="3869"/>
                  </a:lnTo>
                  <a:lnTo>
                    <a:pt x="1925" y="3869"/>
                  </a:lnTo>
                  <a:lnTo>
                    <a:pt x="1925" y="3869"/>
                  </a:lnTo>
                  <a:lnTo>
                    <a:pt x="1731" y="3869"/>
                  </a:lnTo>
                  <a:lnTo>
                    <a:pt x="1536" y="3830"/>
                  </a:lnTo>
                  <a:lnTo>
                    <a:pt x="1361" y="3791"/>
                  </a:lnTo>
                  <a:lnTo>
                    <a:pt x="1186" y="3713"/>
                  </a:lnTo>
                  <a:lnTo>
                    <a:pt x="1011" y="3635"/>
                  </a:lnTo>
                  <a:lnTo>
                    <a:pt x="856" y="3538"/>
                  </a:lnTo>
                  <a:lnTo>
                    <a:pt x="700" y="3422"/>
                  </a:lnTo>
                  <a:lnTo>
                    <a:pt x="564" y="3305"/>
                  </a:lnTo>
                  <a:lnTo>
                    <a:pt x="447" y="3169"/>
                  </a:lnTo>
                  <a:lnTo>
                    <a:pt x="331" y="3013"/>
                  </a:lnTo>
                  <a:lnTo>
                    <a:pt x="234" y="2858"/>
                  </a:lnTo>
                  <a:lnTo>
                    <a:pt x="156" y="2683"/>
                  </a:lnTo>
                  <a:lnTo>
                    <a:pt x="98" y="2508"/>
                  </a:lnTo>
                  <a:lnTo>
                    <a:pt x="39" y="2333"/>
                  </a:lnTo>
                  <a:lnTo>
                    <a:pt x="20" y="2139"/>
                  </a:lnTo>
                  <a:lnTo>
                    <a:pt x="0" y="1944"/>
                  </a:lnTo>
                  <a:lnTo>
                    <a:pt x="0" y="1944"/>
                  </a:lnTo>
                  <a:lnTo>
                    <a:pt x="20" y="1750"/>
                  </a:lnTo>
                  <a:lnTo>
                    <a:pt x="39" y="1555"/>
                  </a:lnTo>
                  <a:lnTo>
                    <a:pt x="98" y="1361"/>
                  </a:lnTo>
                  <a:lnTo>
                    <a:pt x="156" y="1186"/>
                  </a:lnTo>
                  <a:lnTo>
                    <a:pt x="234" y="1011"/>
                  </a:lnTo>
                  <a:lnTo>
                    <a:pt x="331" y="855"/>
                  </a:lnTo>
                  <a:lnTo>
                    <a:pt x="447" y="719"/>
                  </a:lnTo>
                  <a:lnTo>
                    <a:pt x="564" y="583"/>
                  </a:lnTo>
                  <a:lnTo>
                    <a:pt x="700" y="447"/>
                  </a:lnTo>
                  <a:lnTo>
                    <a:pt x="856" y="331"/>
                  </a:lnTo>
                  <a:lnTo>
                    <a:pt x="1011" y="233"/>
                  </a:lnTo>
                  <a:lnTo>
                    <a:pt x="1186" y="156"/>
                  </a:lnTo>
                  <a:lnTo>
                    <a:pt x="1361" y="97"/>
                  </a:lnTo>
                  <a:lnTo>
                    <a:pt x="1536" y="39"/>
                  </a:lnTo>
                  <a:lnTo>
                    <a:pt x="1731" y="19"/>
                  </a:lnTo>
                  <a:lnTo>
                    <a:pt x="1925" y="0"/>
                  </a:lnTo>
                  <a:lnTo>
                    <a:pt x="1925" y="0"/>
                  </a:lnTo>
                  <a:lnTo>
                    <a:pt x="2139" y="19"/>
                  </a:lnTo>
                  <a:lnTo>
                    <a:pt x="2333" y="39"/>
                  </a:lnTo>
                  <a:lnTo>
                    <a:pt x="2508" y="97"/>
                  </a:lnTo>
                  <a:lnTo>
                    <a:pt x="2683" y="156"/>
                  </a:lnTo>
                  <a:lnTo>
                    <a:pt x="2858" y="233"/>
                  </a:lnTo>
                  <a:lnTo>
                    <a:pt x="3014" y="331"/>
                  </a:lnTo>
                  <a:lnTo>
                    <a:pt x="3169" y="447"/>
                  </a:lnTo>
                  <a:lnTo>
                    <a:pt x="3305" y="583"/>
                  </a:lnTo>
                  <a:lnTo>
                    <a:pt x="3422" y="719"/>
                  </a:lnTo>
                  <a:lnTo>
                    <a:pt x="3538" y="855"/>
                  </a:lnTo>
                  <a:lnTo>
                    <a:pt x="3636" y="1011"/>
                  </a:lnTo>
                  <a:lnTo>
                    <a:pt x="3713" y="1186"/>
                  </a:lnTo>
                  <a:lnTo>
                    <a:pt x="3772" y="1361"/>
                  </a:lnTo>
                  <a:lnTo>
                    <a:pt x="3830" y="1555"/>
                  </a:lnTo>
                  <a:lnTo>
                    <a:pt x="3850" y="1750"/>
                  </a:lnTo>
                  <a:lnTo>
                    <a:pt x="3869" y="19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5"/>
            <p:cNvSpPr/>
            <p:nvPr/>
          </p:nvSpPr>
          <p:spPr>
            <a:xfrm>
              <a:off x="2585800" y="-259420"/>
              <a:ext cx="70610" cy="70605"/>
            </a:xfrm>
            <a:custGeom>
              <a:avLst/>
              <a:gdLst/>
              <a:ahLst/>
              <a:cxnLst/>
              <a:rect l="l" t="t" r="r" b="b"/>
              <a:pathLst>
                <a:path w="2275" h="2275" extrusionOk="0">
                  <a:moveTo>
                    <a:pt x="1011" y="0"/>
                  </a:moveTo>
                  <a:lnTo>
                    <a:pt x="914" y="20"/>
                  </a:lnTo>
                  <a:lnTo>
                    <a:pt x="700" y="97"/>
                  </a:lnTo>
                  <a:lnTo>
                    <a:pt x="506" y="195"/>
                  </a:lnTo>
                  <a:lnTo>
                    <a:pt x="331" y="331"/>
                  </a:lnTo>
                  <a:lnTo>
                    <a:pt x="195" y="506"/>
                  </a:lnTo>
                  <a:lnTo>
                    <a:pt x="78" y="700"/>
                  </a:lnTo>
                  <a:lnTo>
                    <a:pt x="20" y="914"/>
                  </a:lnTo>
                  <a:lnTo>
                    <a:pt x="0" y="1030"/>
                  </a:lnTo>
                  <a:lnTo>
                    <a:pt x="0" y="1147"/>
                  </a:lnTo>
                  <a:lnTo>
                    <a:pt x="0" y="1264"/>
                  </a:lnTo>
                  <a:lnTo>
                    <a:pt x="20" y="1380"/>
                  </a:lnTo>
                  <a:lnTo>
                    <a:pt x="78" y="1594"/>
                  </a:lnTo>
                  <a:lnTo>
                    <a:pt x="195" y="1789"/>
                  </a:lnTo>
                  <a:lnTo>
                    <a:pt x="331" y="1944"/>
                  </a:lnTo>
                  <a:lnTo>
                    <a:pt x="506" y="2080"/>
                  </a:lnTo>
                  <a:lnTo>
                    <a:pt x="700" y="2197"/>
                  </a:lnTo>
                  <a:lnTo>
                    <a:pt x="914" y="2255"/>
                  </a:lnTo>
                  <a:lnTo>
                    <a:pt x="1011" y="2275"/>
                  </a:lnTo>
                  <a:lnTo>
                    <a:pt x="1245" y="2275"/>
                  </a:lnTo>
                  <a:lnTo>
                    <a:pt x="1361" y="2255"/>
                  </a:lnTo>
                  <a:lnTo>
                    <a:pt x="1575" y="2197"/>
                  </a:lnTo>
                  <a:lnTo>
                    <a:pt x="1769" y="2080"/>
                  </a:lnTo>
                  <a:lnTo>
                    <a:pt x="1944" y="1944"/>
                  </a:lnTo>
                  <a:lnTo>
                    <a:pt x="2081" y="1789"/>
                  </a:lnTo>
                  <a:lnTo>
                    <a:pt x="2197" y="1594"/>
                  </a:lnTo>
                  <a:lnTo>
                    <a:pt x="2255" y="1380"/>
                  </a:lnTo>
                  <a:lnTo>
                    <a:pt x="2275" y="1264"/>
                  </a:lnTo>
                  <a:lnTo>
                    <a:pt x="2275" y="1147"/>
                  </a:lnTo>
                  <a:lnTo>
                    <a:pt x="2275" y="1030"/>
                  </a:lnTo>
                  <a:lnTo>
                    <a:pt x="2255" y="914"/>
                  </a:lnTo>
                  <a:lnTo>
                    <a:pt x="2197" y="700"/>
                  </a:lnTo>
                  <a:lnTo>
                    <a:pt x="2081" y="506"/>
                  </a:lnTo>
                  <a:lnTo>
                    <a:pt x="1944" y="331"/>
                  </a:lnTo>
                  <a:lnTo>
                    <a:pt x="1769" y="195"/>
                  </a:lnTo>
                  <a:lnTo>
                    <a:pt x="1575" y="97"/>
                  </a:lnTo>
                  <a:lnTo>
                    <a:pt x="1361" y="20"/>
                  </a:lnTo>
                  <a:lnTo>
                    <a:pt x="1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55"/>
            <p:cNvSpPr/>
            <p:nvPr/>
          </p:nvSpPr>
          <p:spPr>
            <a:xfrm>
              <a:off x="2585800" y="-259420"/>
              <a:ext cx="70610" cy="70605"/>
            </a:xfrm>
            <a:custGeom>
              <a:avLst/>
              <a:gdLst/>
              <a:ahLst/>
              <a:cxnLst/>
              <a:rect l="l" t="t" r="r" b="b"/>
              <a:pathLst>
                <a:path w="2275" h="2275" fill="none" extrusionOk="0">
                  <a:moveTo>
                    <a:pt x="1128" y="0"/>
                  </a:moveTo>
                  <a:lnTo>
                    <a:pt x="1128" y="0"/>
                  </a:lnTo>
                  <a:lnTo>
                    <a:pt x="1011" y="0"/>
                  </a:lnTo>
                  <a:lnTo>
                    <a:pt x="914" y="20"/>
                  </a:lnTo>
                  <a:lnTo>
                    <a:pt x="700" y="97"/>
                  </a:lnTo>
                  <a:lnTo>
                    <a:pt x="506" y="195"/>
                  </a:lnTo>
                  <a:lnTo>
                    <a:pt x="331" y="331"/>
                  </a:lnTo>
                  <a:lnTo>
                    <a:pt x="195" y="506"/>
                  </a:lnTo>
                  <a:lnTo>
                    <a:pt x="78" y="700"/>
                  </a:lnTo>
                  <a:lnTo>
                    <a:pt x="20" y="914"/>
                  </a:lnTo>
                  <a:lnTo>
                    <a:pt x="0" y="1030"/>
                  </a:lnTo>
                  <a:lnTo>
                    <a:pt x="0" y="1147"/>
                  </a:lnTo>
                  <a:lnTo>
                    <a:pt x="0" y="1147"/>
                  </a:lnTo>
                  <a:lnTo>
                    <a:pt x="0" y="1264"/>
                  </a:lnTo>
                  <a:lnTo>
                    <a:pt x="20" y="1380"/>
                  </a:lnTo>
                  <a:lnTo>
                    <a:pt x="78" y="1594"/>
                  </a:lnTo>
                  <a:lnTo>
                    <a:pt x="195" y="1789"/>
                  </a:lnTo>
                  <a:lnTo>
                    <a:pt x="331" y="1944"/>
                  </a:lnTo>
                  <a:lnTo>
                    <a:pt x="506" y="2080"/>
                  </a:lnTo>
                  <a:lnTo>
                    <a:pt x="700" y="2197"/>
                  </a:lnTo>
                  <a:lnTo>
                    <a:pt x="914" y="2255"/>
                  </a:lnTo>
                  <a:lnTo>
                    <a:pt x="1011" y="2275"/>
                  </a:lnTo>
                  <a:lnTo>
                    <a:pt x="1128" y="2275"/>
                  </a:lnTo>
                  <a:lnTo>
                    <a:pt x="1128" y="2275"/>
                  </a:lnTo>
                  <a:lnTo>
                    <a:pt x="1245" y="2275"/>
                  </a:lnTo>
                  <a:lnTo>
                    <a:pt x="1361" y="2255"/>
                  </a:lnTo>
                  <a:lnTo>
                    <a:pt x="1575" y="2197"/>
                  </a:lnTo>
                  <a:lnTo>
                    <a:pt x="1769" y="2080"/>
                  </a:lnTo>
                  <a:lnTo>
                    <a:pt x="1944" y="1944"/>
                  </a:lnTo>
                  <a:lnTo>
                    <a:pt x="2081" y="1789"/>
                  </a:lnTo>
                  <a:lnTo>
                    <a:pt x="2197" y="1594"/>
                  </a:lnTo>
                  <a:lnTo>
                    <a:pt x="2255" y="1380"/>
                  </a:lnTo>
                  <a:lnTo>
                    <a:pt x="2275" y="1264"/>
                  </a:lnTo>
                  <a:lnTo>
                    <a:pt x="2275" y="1147"/>
                  </a:lnTo>
                  <a:lnTo>
                    <a:pt x="2275" y="1147"/>
                  </a:lnTo>
                  <a:lnTo>
                    <a:pt x="2275" y="1030"/>
                  </a:lnTo>
                  <a:lnTo>
                    <a:pt x="2255" y="914"/>
                  </a:lnTo>
                  <a:lnTo>
                    <a:pt x="2197" y="700"/>
                  </a:lnTo>
                  <a:lnTo>
                    <a:pt x="2081" y="506"/>
                  </a:lnTo>
                  <a:lnTo>
                    <a:pt x="1944" y="331"/>
                  </a:lnTo>
                  <a:lnTo>
                    <a:pt x="1769" y="195"/>
                  </a:lnTo>
                  <a:lnTo>
                    <a:pt x="1575" y="97"/>
                  </a:lnTo>
                  <a:lnTo>
                    <a:pt x="1361" y="20"/>
                  </a:lnTo>
                  <a:lnTo>
                    <a:pt x="1245" y="0"/>
                  </a:lnTo>
                  <a:lnTo>
                    <a:pt x="112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55"/>
            <p:cNvSpPr/>
            <p:nvPr/>
          </p:nvSpPr>
          <p:spPr>
            <a:xfrm>
              <a:off x="3468506" y="-377699"/>
              <a:ext cx="1055958" cy="182238"/>
            </a:xfrm>
            <a:custGeom>
              <a:avLst/>
              <a:gdLst/>
              <a:ahLst/>
              <a:cxnLst/>
              <a:rect l="l" t="t" r="r" b="b"/>
              <a:pathLst>
                <a:path w="34022" h="5872" extrusionOk="0">
                  <a:moveTo>
                    <a:pt x="33497" y="1"/>
                  </a:moveTo>
                  <a:lnTo>
                    <a:pt x="33419" y="20"/>
                  </a:lnTo>
                  <a:lnTo>
                    <a:pt x="33361" y="59"/>
                  </a:lnTo>
                  <a:lnTo>
                    <a:pt x="33283" y="98"/>
                  </a:lnTo>
                  <a:lnTo>
                    <a:pt x="33225" y="156"/>
                  </a:lnTo>
                  <a:lnTo>
                    <a:pt x="33030" y="351"/>
                  </a:lnTo>
                  <a:lnTo>
                    <a:pt x="32817" y="526"/>
                  </a:lnTo>
                  <a:lnTo>
                    <a:pt x="32603" y="662"/>
                  </a:lnTo>
                  <a:lnTo>
                    <a:pt x="32369" y="798"/>
                  </a:lnTo>
                  <a:lnTo>
                    <a:pt x="32117" y="895"/>
                  </a:lnTo>
                  <a:lnTo>
                    <a:pt x="31864" y="973"/>
                  </a:lnTo>
                  <a:lnTo>
                    <a:pt x="31611" y="1012"/>
                  </a:lnTo>
                  <a:lnTo>
                    <a:pt x="31339" y="1031"/>
                  </a:lnTo>
                  <a:lnTo>
                    <a:pt x="623" y="1848"/>
                  </a:lnTo>
                  <a:lnTo>
                    <a:pt x="1" y="5872"/>
                  </a:lnTo>
                  <a:lnTo>
                    <a:pt x="1" y="5872"/>
                  </a:lnTo>
                  <a:lnTo>
                    <a:pt x="1848" y="5736"/>
                  </a:lnTo>
                  <a:lnTo>
                    <a:pt x="3870" y="5541"/>
                  </a:lnTo>
                  <a:lnTo>
                    <a:pt x="6027" y="5327"/>
                  </a:lnTo>
                  <a:lnTo>
                    <a:pt x="8283" y="5094"/>
                  </a:lnTo>
                  <a:lnTo>
                    <a:pt x="12987" y="4589"/>
                  </a:lnTo>
                  <a:lnTo>
                    <a:pt x="17731" y="4044"/>
                  </a:lnTo>
                  <a:lnTo>
                    <a:pt x="22280" y="3500"/>
                  </a:lnTo>
                  <a:lnTo>
                    <a:pt x="26382" y="2995"/>
                  </a:lnTo>
                  <a:lnTo>
                    <a:pt x="32253" y="2236"/>
                  </a:lnTo>
                  <a:lnTo>
                    <a:pt x="32408" y="2217"/>
                  </a:lnTo>
                  <a:lnTo>
                    <a:pt x="32544" y="2178"/>
                  </a:lnTo>
                  <a:lnTo>
                    <a:pt x="32836" y="2081"/>
                  </a:lnTo>
                  <a:lnTo>
                    <a:pt x="33108" y="1925"/>
                  </a:lnTo>
                  <a:lnTo>
                    <a:pt x="33341" y="1750"/>
                  </a:lnTo>
                  <a:lnTo>
                    <a:pt x="33555" y="1537"/>
                  </a:lnTo>
                  <a:lnTo>
                    <a:pt x="33730" y="1284"/>
                  </a:lnTo>
                  <a:lnTo>
                    <a:pt x="33886" y="1012"/>
                  </a:lnTo>
                  <a:lnTo>
                    <a:pt x="33944" y="856"/>
                  </a:lnTo>
                  <a:lnTo>
                    <a:pt x="33983" y="720"/>
                  </a:lnTo>
                  <a:lnTo>
                    <a:pt x="34022" y="584"/>
                  </a:lnTo>
                  <a:lnTo>
                    <a:pt x="34022" y="506"/>
                  </a:lnTo>
                  <a:lnTo>
                    <a:pt x="34022" y="409"/>
                  </a:lnTo>
                  <a:lnTo>
                    <a:pt x="34002" y="331"/>
                  </a:lnTo>
                  <a:lnTo>
                    <a:pt x="33983" y="273"/>
                  </a:lnTo>
                  <a:lnTo>
                    <a:pt x="33944" y="195"/>
                  </a:lnTo>
                  <a:lnTo>
                    <a:pt x="33905" y="156"/>
                  </a:lnTo>
                  <a:lnTo>
                    <a:pt x="33789" y="59"/>
                  </a:lnTo>
                  <a:lnTo>
                    <a:pt x="33653" y="20"/>
                  </a:lnTo>
                  <a:lnTo>
                    <a:pt x="335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5"/>
            <p:cNvSpPr/>
            <p:nvPr/>
          </p:nvSpPr>
          <p:spPr>
            <a:xfrm>
              <a:off x="3468506" y="-377699"/>
              <a:ext cx="1055958" cy="182238"/>
            </a:xfrm>
            <a:custGeom>
              <a:avLst/>
              <a:gdLst/>
              <a:ahLst/>
              <a:cxnLst/>
              <a:rect l="l" t="t" r="r" b="b"/>
              <a:pathLst>
                <a:path w="34022" h="5872" fill="none" extrusionOk="0">
                  <a:moveTo>
                    <a:pt x="623" y="1848"/>
                  </a:moveTo>
                  <a:lnTo>
                    <a:pt x="31339" y="1031"/>
                  </a:lnTo>
                  <a:lnTo>
                    <a:pt x="31339" y="1031"/>
                  </a:lnTo>
                  <a:lnTo>
                    <a:pt x="31611" y="1012"/>
                  </a:lnTo>
                  <a:lnTo>
                    <a:pt x="31864" y="973"/>
                  </a:lnTo>
                  <a:lnTo>
                    <a:pt x="32117" y="895"/>
                  </a:lnTo>
                  <a:lnTo>
                    <a:pt x="32369" y="798"/>
                  </a:lnTo>
                  <a:lnTo>
                    <a:pt x="32603" y="662"/>
                  </a:lnTo>
                  <a:lnTo>
                    <a:pt x="32817" y="526"/>
                  </a:lnTo>
                  <a:lnTo>
                    <a:pt x="33030" y="351"/>
                  </a:lnTo>
                  <a:lnTo>
                    <a:pt x="33225" y="156"/>
                  </a:lnTo>
                  <a:lnTo>
                    <a:pt x="33225" y="156"/>
                  </a:lnTo>
                  <a:lnTo>
                    <a:pt x="33283" y="98"/>
                  </a:lnTo>
                  <a:lnTo>
                    <a:pt x="33361" y="59"/>
                  </a:lnTo>
                  <a:lnTo>
                    <a:pt x="33419" y="20"/>
                  </a:lnTo>
                  <a:lnTo>
                    <a:pt x="33497" y="1"/>
                  </a:lnTo>
                  <a:lnTo>
                    <a:pt x="33575" y="1"/>
                  </a:lnTo>
                  <a:lnTo>
                    <a:pt x="33653" y="20"/>
                  </a:lnTo>
                  <a:lnTo>
                    <a:pt x="33789" y="59"/>
                  </a:lnTo>
                  <a:lnTo>
                    <a:pt x="33905" y="156"/>
                  </a:lnTo>
                  <a:lnTo>
                    <a:pt x="33944" y="195"/>
                  </a:lnTo>
                  <a:lnTo>
                    <a:pt x="33983" y="273"/>
                  </a:lnTo>
                  <a:lnTo>
                    <a:pt x="34002" y="331"/>
                  </a:lnTo>
                  <a:lnTo>
                    <a:pt x="34022" y="409"/>
                  </a:lnTo>
                  <a:lnTo>
                    <a:pt x="34022" y="506"/>
                  </a:lnTo>
                  <a:lnTo>
                    <a:pt x="34022" y="584"/>
                  </a:lnTo>
                  <a:lnTo>
                    <a:pt x="33983" y="720"/>
                  </a:lnTo>
                  <a:lnTo>
                    <a:pt x="33983" y="720"/>
                  </a:lnTo>
                  <a:lnTo>
                    <a:pt x="33944" y="856"/>
                  </a:lnTo>
                  <a:lnTo>
                    <a:pt x="33886" y="1012"/>
                  </a:lnTo>
                  <a:lnTo>
                    <a:pt x="33730" y="1284"/>
                  </a:lnTo>
                  <a:lnTo>
                    <a:pt x="33555" y="1537"/>
                  </a:lnTo>
                  <a:lnTo>
                    <a:pt x="33341" y="1750"/>
                  </a:lnTo>
                  <a:lnTo>
                    <a:pt x="33108" y="1925"/>
                  </a:lnTo>
                  <a:lnTo>
                    <a:pt x="32836" y="2081"/>
                  </a:lnTo>
                  <a:lnTo>
                    <a:pt x="32544" y="2178"/>
                  </a:lnTo>
                  <a:lnTo>
                    <a:pt x="32408" y="2217"/>
                  </a:lnTo>
                  <a:lnTo>
                    <a:pt x="32253" y="2236"/>
                  </a:lnTo>
                  <a:lnTo>
                    <a:pt x="32253" y="2236"/>
                  </a:lnTo>
                  <a:lnTo>
                    <a:pt x="26382" y="2995"/>
                  </a:lnTo>
                  <a:lnTo>
                    <a:pt x="22280" y="3500"/>
                  </a:lnTo>
                  <a:lnTo>
                    <a:pt x="17731" y="4044"/>
                  </a:lnTo>
                  <a:lnTo>
                    <a:pt x="12987" y="4589"/>
                  </a:lnTo>
                  <a:lnTo>
                    <a:pt x="8283" y="5094"/>
                  </a:lnTo>
                  <a:lnTo>
                    <a:pt x="6027" y="5327"/>
                  </a:lnTo>
                  <a:lnTo>
                    <a:pt x="3870" y="5541"/>
                  </a:lnTo>
                  <a:lnTo>
                    <a:pt x="1848" y="5736"/>
                  </a:lnTo>
                  <a:lnTo>
                    <a:pt x="1" y="5872"/>
                  </a:lnTo>
                  <a:lnTo>
                    <a:pt x="623" y="18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55"/>
            <p:cNvSpPr/>
            <p:nvPr/>
          </p:nvSpPr>
          <p:spPr>
            <a:xfrm>
              <a:off x="3468506" y="-342690"/>
              <a:ext cx="858652" cy="147230"/>
            </a:xfrm>
            <a:custGeom>
              <a:avLst/>
              <a:gdLst/>
              <a:ahLst/>
              <a:cxnLst/>
              <a:rect l="l" t="t" r="r" b="b"/>
              <a:pathLst>
                <a:path w="27665" h="4744" extrusionOk="0">
                  <a:moveTo>
                    <a:pt x="27665" y="0"/>
                  </a:moveTo>
                  <a:lnTo>
                    <a:pt x="623" y="720"/>
                  </a:lnTo>
                  <a:lnTo>
                    <a:pt x="1" y="4744"/>
                  </a:lnTo>
                  <a:lnTo>
                    <a:pt x="1" y="4744"/>
                  </a:lnTo>
                  <a:lnTo>
                    <a:pt x="312" y="4724"/>
                  </a:lnTo>
                  <a:lnTo>
                    <a:pt x="623" y="1925"/>
                  </a:lnTo>
                  <a:lnTo>
                    <a:pt x="27665"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55"/>
            <p:cNvSpPr/>
            <p:nvPr/>
          </p:nvSpPr>
          <p:spPr>
            <a:xfrm>
              <a:off x="3468506" y="-342690"/>
              <a:ext cx="858652" cy="147230"/>
            </a:xfrm>
            <a:custGeom>
              <a:avLst/>
              <a:gdLst/>
              <a:ahLst/>
              <a:cxnLst/>
              <a:rect l="l" t="t" r="r" b="b"/>
              <a:pathLst>
                <a:path w="27665" h="4744" fill="none" extrusionOk="0">
                  <a:moveTo>
                    <a:pt x="312" y="4724"/>
                  </a:moveTo>
                  <a:lnTo>
                    <a:pt x="312" y="4724"/>
                  </a:lnTo>
                  <a:lnTo>
                    <a:pt x="1" y="4744"/>
                  </a:lnTo>
                  <a:lnTo>
                    <a:pt x="623" y="720"/>
                  </a:lnTo>
                  <a:lnTo>
                    <a:pt x="27665" y="0"/>
                  </a:lnTo>
                  <a:lnTo>
                    <a:pt x="623" y="1925"/>
                  </a:lnTo>
                  <a:lnTo>
                    <a:pt x="312" y="47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5"/>
            <p:cNvSpPr/>
            <p:nvPr/>
          </p:nvSpPr>
          <p:spPr>
            <a:xfrm>
              <a:off x="3528840" y="-290208"/>
              <a:ext cx="62199" cy="89939"/>
            </a:xfrm>
            <a:custGeom>
              <a:avLst/>
              <a:gdLst/>
              <a:ahLst/>
              <a:cxnLst/>
              <a:rect l="l" t="t" r="r" b="b"/>
              <a:pathLst>
                <a:path w="2004" h="2898" extrusionOk="0">
                  <a:moveTo>
                    <a:pt x="2003" y="1"/>
                  </a:moveTo>
                  <a:lnTo>
                    <a:pt x="1012" y="78"/>
                  </a:lnTo>
                  <a:lnTo>
                    <a:pt x="954" y="448"/>
                  </a:lnTo>
                  <a:lnTo>
                    <a:pt x="876" y="817"/>
                  </a:lnTo>
                  <a:lnTo>
                    <a:pt x="759" y="1187"/>
                  </a:lnTo>
                  <a:lnTo>
                    <a:pt x="643" y="1536"/>
                  </a:lnTo>
                  <a:lnTo>
                    <a:pt x="506" y="1886"/>
                  </a:lnTo>
                  <a:lnTo>
                    <a:pt x="351" y="2236"/>
                  </a:lnTo>
                  <a:lnTo>
                    <a:pt x="195" y="2567"/>
                  </a:lnTo>
                  <a:lnTo>
                    <a:pt x="1" y="2897"/>
                  </a:lnTo>
                  <a:lnTo>
                    <a:pt x="1" y="2897"/>
                  </a:lnTo>
                  <a:lnTo>
                    <a:pt x="1031" y="2800"/>
                  </a:lnTo>
                  <a:lnTo>
                    <a:pt x="1206" y="2489"/>
                  </a:lnTo>
                  <a:lnTo>
                    <a:pt x="1381" y="2159"/>
                  </a:lnTo>
                  <a:lnTo>
                    <a:pt x="1517" y="1809"/>
                  </a:lnTo>
                  <a:lnTo>
                    <a:pt x="1653" y="1459"/>
                  </a:lnTo>
                  <a:lnTo>
                    <a:pt x="1770" y="1109"/>
                  </a:lnTo>
                  <a:lnTo>
                    <a:pt x="1867" y="739"/>
                  </a:lnTo>
                  <a:lnTo>
                    <a:pt x="1945" y="370"/>
                  </a:lnTo>
                  <a:lnTo>
                    <a:pt x="2003"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5"/>
            <p:cNvSpPr/>
            <p:nvPr/>
          </p:nvSpPr>
          <p:spPr>
            <a:xfrm>
              <a:off x="3528840" y="-290208"/>
              <a:ext cx="62199" cy="89939"/>
            </a:xfrm>
            <a:custGeom>
              <a:avLst/>
              <a:gdLst/>
              <a:ahLst/>
              <a:cxnLst/>
              <a:rect l="l" t="t" r="r" b="b"/>
              <a:pathLst>
                <a:path w="2004" h="2898" fill="none" extrusionOk="0">
                  <a:moveTo>
                    <a:pt x="2003" y="1"/>
                  </a:moveTo>
                  <a:lnTo>
                    <a:pt x="1012" y="78"/>
                  </a:lnTo>
                  <a:lnTo>
                    <a:pt x="1012" y="78"/>
                  </a:lnTo>
                  <a:lnTo>
                    <a:pt x="954" y="448"/>
                  </a:lnTo>
                  <a:lnTo>
                    <a:pt x="876" y="817"/>
                  </a:lnTo>
                  <a:lnTo>
                    <a:pt x="759" y="1187"/>
                  </a:lnTo>
                  <a:lnTo>
                    <a:pt x="643" y="1536"/>
                  </a:lnTo>
                  <a:lnTo>
                    <a:pt x="506" y="1886"/>
                  </a:lnTo>
                  <a:lnTo>
                    <a:pt x="351" y="2236"/>
                  </a:lnTo>
                  <a:lnTo>
                    <a:pt x="195" y="2567"/>
                  </a:lnTo>
                  <a:lnTo>
                    <a:pt x="1" y="2897"/>
                  </a:lnTo>
                  <a:lnTo>
                    <a:pt x="1" y="2897"/>
                  </a:lnTo>
                  <a:lnTo>
                    <a:pt x="1031" y="2800"/>
                  </a:lnTo>
                  <a:lnTo>
                    <a:pt x="1031" y="2800"/>
                  </a:lnTo>
                  <a:lnTo>
                    <a:pt x="1206" y="2489"/>
                  </a:lnTo>
                  <a:lnTo>
                    <a:pt x="1381" y="2159"/>
                  </a:lnTo>
                  <a:lnTo>
                    <a:pt x="1517" y="1809"/>
                  </a:lnTo>
                  <a:lnTo>
                    <a:pt x="1653" y="1459"/>
                  </a:lnTo>
                  <a:lnTo>
                    <a:pt x="1770" y="1109"/>
                  </a:lnTo>
                  <a:lnTo>
                    <a:pt x="1867" y="739"/>
                  </a:lnTo>
                  <a:lnTo>
                    <a:pt x="1945" y="370"/>
                  </a:lnTo>
                  <a:lnTo>
                    <a:pt x="200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5"/>
            <p:cNvSpPr/>
            <p:nvPr/>
          </p:nvSpPr>
          <p:spPr>
            <a:xfrm>
              <a:off x="3560218" y="-323386"/>
              <a:ext cx="33241" cy="35628"/>
            </a:xfrm>
            <a:custGeom>
              <a:avLst/>
              <a:gdLst/>
              <a:ahLst/>
              <a:cxnLst/>
              <a:rect l="l" t="t" r="r" b="b"/>
              <a:pathLst>
                <a:path w="1071" h="1148" extrusionOk="0">
                  <a:moveTo>
                    <a:pt x="1070" y="0"/>
                  </a:moveTo>
                  <a:lnTo>
                    <a:pt x="98" y="20"/>
                  </a:lnTo>
                  <a:lnTo>
                    <a:pt x="98" y="39"/>
                  </a:lnTo>
                  <a:lnTo>
                    <a:pt x="79" y="584"/>
                  </a:lnTo>
                  <a:lnTo>
                    <a:pt x="1" y="1147"/>
                  </a:lnTo>
                  <a:lnTo>
                    <a:pt x="992" y="1070"/>
                  </a:lnTo>
                  <a:lnTo>
                    <a:pt x="1051" y="545"/>
                  </a:lnTo>
                  <a:lnTo>
                    <a:pt x="1070" y="39"/>
                  </a:lnTo>
                  <a:lnTo>
                    <a:pt x="107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5"/>
            <p:cNvSpPr/>
            <p:nvPr/>
          </p:nvSpPr>
          <p:spPr>
            <a:xfrm>
              <a:off x="3560218" y="-323386"/>
              <a:ext cx="33241" cy="35628"/>
            </a:xfrm>
            <a:custGeom>
              <a:avLst/>
              <a:gdLst/>
              <a:ahLst/>
              <a:cxnLst/>
              <a:rect l="l" t="t" r="r" b="b"/>
              <a:pathLst>
                <a:path w="1071" h="1148" fill="none" extrusionOk="0">
                  <a:moveTo>
                    <a:pt x="1070" y="0"/>
                  </a:moveTo>
                  <a:lnTo>
                    <a:pt x="98" y="20"/>
                  </a:lnTo>
                  <a:lnTo>
                    <a:pt x="98" y="20"/>
                  </a:lnTo>
                  <a:lnTo>
                    <a:pt x="98" y="39"/>
                  </a:lnTo>
                  <a:lnTo>
                    <a:pt x="98" y="39"/>
                  </a:lnTo>
                  <a:lnTo>
                    <a:pt x="98" y="39"/>
                  </a:lnTo>
                  <a:lnTo>
                    <a:pt x="98" y="39"/>
                  </a:lnTo>
                  <a:lnTo>
                    <a:pt x="98" y="39"/>
                  </a:lnTo>
                  <a:lnTo>
                    <a:pt x="98" y="39"/>
                  </a:lnTo>
                  <a:lnTo>
                    <a:pt x="98" y="39"/>
                  </a:lnTo>
                  <a:lnTo>
                    <a:pt x="79" y="584"/>
                  </a:lnTo>
                  <a:lnTo>
                    <a:pt x="1" y="1147"/>
                  </a:lnTo>
                  <a:lnTo>
                    <a:pt x="992" y="1070"/>
                  </a:lnTo>
                  <a:lnTo>
                    <a:pt x="992" y="1070"/>
                  </a:lnTo>
                  <a:lnTo>
                    <a:pt x="1051" y="545"/>
                  </a:lnTo>
                  <a:lnTo>
                    <a:pt x="1070" y="39"/>
                  </a:lnTo>
                  <a:lnTo>
                    <a:pt x="1070" y="39"/>
                  </a:lnTo>
                  <a:lnTo>
                    <a:pt x="107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55"/>
            <p:cNvSpPr/>
            <p:nvPr/>
          </p:nvSpPr>
          <p:spPr>
            <a:xfrm>
              <a:off x="3632626" y="-301071"/>
              <a:ext cx="110462" cy="91150"/>
            </a:xfrm>
            <a:custGeom>
              <a:avLst/>
              <a:gdLst/>
              <a:ahLst/>
              <a:cxnLst/>
              <a:rect l="l" t="t" r="r" b="b"/>
              <a:pathLst>
                <a:path w="3559" h="2937" extrusionOk="0">
                  <a:moveTo>
                    <a:pt x="3558" y="1"/>
                  </a:moveTo>
                  <a:lnTo>
                    <a:pt x="3053" y="40"/>
                  </a:lnTo>
                  <a:lnTo>
                    <a:pt x="2761" y="98"/>
                  </a:lnTo>
                  <a:lnTo>
                    <a:pt x="2489" y="176"/>
                  </a:lnTo>
                  <a:lnTo>
                    <a:pt x="2236" y="273"/>
                  </a:lnTo>
                  <a:lnTo>
                    <a:pt x="1984" y="390"/>
                  </a:lnTo>
                  <a:lnTo>
                    <a:pt x="1731" y="526"/>
                  </a:lnTo>
                  <a:lnTo>
                    <a:pt x="1498" y="681"/>
                  </a:lnTo>
                  <a:lnTo>
                    <a:pt x="1284" y="837"/>
                  </a:lnTo>
                  <a:lnTo>
                    <a:pt x="1070" y="1031"/>
                  </a:lnTo>
                  <a:lnTo>
                    <a:pt x="876" y="1225"/>
                  </a:lnTo>
                  <a:lnTo>
                    <a:pt x="701" y="1439"/>
                  </a:lnTo>
                  <a:lnTo>
                    <a:pt x="545" y="1653"/>
                  </a:lnTo>
                  <a:lnTo>
                    <a:pt x="390" y="1886"/>
                  </a:lnTo>
                  <a:lnTo>
                    <a:pt x="273" y="2139"/>
                  </a:lnTo>
                  <a:lnTo>
                    <a:pt x="156" y="2392"/>
                  </a:lnTo>
                  <a:lnTo>
                    <a:pt x="79" y="2664"/>
                  </a:lnTo>
                  <a:lnTo>
                    <a:pt x="1" y="2936"/>
                  </a:lnTo>
                  <a:lnTo>
                    <a:pt x="487" y="2897"/>
                  </a:lnTo>
                  <a:lnTo>
                    <a:pt x="545" y="2606"/>
                  </a:lnTo>
                  <a:lnTo>
                    <a:pt x="623" y="2334"/>
                  </a:lnTo>
                  <a:lnTo>
                    <a:pt x="720" y="2061"/>
                  </a:lnTo>
                  <a:lnTo>
                    <a:pt x="837" y="1809"/>
                  </a:lnTo>
                  <a:lnTo>
                    <a:pt x="973" y="1556"/>
                  </a:lnTo>
                  <a:lnTo>
                    <a:pt x="1148" y="1342"/>
                  </a:lnTo>
                  <a:lnTo>
                    <a:pt x="1323" y="1128"/>
                  </a:lnTo>
                  <a:lnTo>
                    <a:pt x="1517" y="914"/>
                  </a:lnTo>
                  <a:lnTo>
                    <a:pt x="1731" y="739"/>
                  </a:lnTo>
                  <a:lnTo>
                    <a:pt x="1964" y="564"/>
                  </a:lnTo>
                  <a:lnTo>
                    <a:pt x="2198" y="428"/>
                  </a:lnTo>
                  <a:lnTo>
                    <a:pt x="2450" y="292"/>
                  </a:lnTo>
                  <a:lnTo>
                    <a:pt x="2703" y="195"/>
                  </a:lnTo>
                  <a:lnTo>
                    <a:pt x="2975" y="98"/>
                  </a:lnTo>
                  <a:lnTo>
                    <a:pt x="3267" y="40"/>
                  </a:lnTo>
                  <a:lnTo>
                    <a:pt x="3558"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55"/>
            <p:cNvSpPr/>
            <p:nvPr/>
          </p:nvSpPr>
          <p:spPr>
            <a:xfrm>
              <a:off x="3632626" y="-301071"/>
              <a:ext cx="110462" cy="91150"/>
            </a:xfrm>
            <a:custGeom>
              <a:avLst/>
              <a:gdLst/>
              <a:ahLst/>
              <a:cxnLst/>
              <a:rect l="l" t="t" r="r" b="b"/>
              <a:pathLst>
                <a:path w="3559" h="2937" fill="none" extrusionOk="0">
                  <a:moveTo>
                    <a:pt x="3558" y="1"/>
                  </a:moveTo>
                  <a:lnTo>
                    <a:pt x="3053" y="40"/>
                  </a:lnTo>
                  <a:lnTo>
                    <a:pt x="3053" y="40"/>
                  </a:lnTo>
                  <a:lnTo>
                    <a:pt x="2761" y="98"/>
                  </a:lnTo>
                  <a:lnTo>
                    <a:pt x="2489" y="176"/>
                  </a:lnTo>
                  <a:lnTo>
                    <a:pt x="2236" y="273"/>
                  </a:lnTo>
                  <a:lnTo>
                    <a:pt x="1984" y="390"/>
                  </a:lnTo>
                  <a:lnTo>
                    <a:pt x="1731" y="526"/>
                  </a:lnTo>
                  <a:lnTo>
                    <a:pt x="1498" y="681"/>
                  </a:lnTo>
                  <a:lnTo>
                    <a:pt x="1284" y="837"/>
                  </a:lnTo>
                  <a:lnTo>
                    <a:pt x="1070" y="1031"/>
                  </a:lnTo>
                  <a:lnTo>
                    <a:pt x="876" y="1225"/>
                  </a:lnTo>
                  <a:lnTo>
                    <a:pt x="701" y="1439"/>
                  </a:lnTo>
                  <a:lnTo>
                    <a:pt x="545" y="1653"/>
                  </a:lnTo>
                  <a:lnTo>
                    <a:pt x="390" y="1886"/>
                  </a:lnTo>
                  <a:lnTo>
                    <a:pt x="273" y="2139"/>
                  </a:lnTo>
                  <a:lnTo>
                    <a:pt x="156" y="2392"/>
                  </a:lnTo>
                  <a:lnTo>
                    <a:pt x="79" y="2664"/>
                  </a:lnTo>
                  <a:lnTo>
                    <a:pt x="1" y="2936"/>
                  </a:lnTo>
                  <a:lnTo>
                    <a:pt x="1" y="2936"/>
                  </a:lnTo>
                  <a:lnTo>
                    <a:pt x="487" y="2897"/>
                  </a:lnTo>
                  <a:lnTo>
                    <a:pt x="487" y="2897"/>
                  </a:lnTo>
                  <a:lnTo>
                    <a:pt x="545" y="2606"/>
                  </a:lnTo>
                  <a:lnTo>
                    <a:pt x="623" y="2334"/>
                  </a:lnTo>
                  <a:lnTo>
                    <a:pt x="720" y="2061"/>
                  </a:lnTo>
                  <a:lnTo>
                    <a:pt x="837" y="1809"/>
                  </a:lnTo>
                  <a:lnTo>
                    <a:pt x="973" y="1556"/>
                  </a:lnTo>
                  <a:lnTo>
                    <a:pt x="1148" y="1342"/>
                  </a:lnTo>
                  <a:lnTo>
                    <a:pt x="1323" y="1128"/>
                  </a:lnTo>
                  <a:lnTo>
                    <a:pt x="1517" y="914"/>
                  </a:lnTo>
                  <a:lnTo>
                    <a:pt x="1731" y="739"/>
                  </a:lnTo>
                  <a:lnTo>
                    <a:pt x="1964" y="564"/>
                  </a:lnTo>
                  <a:lnTo>
                    <a:pt x="2198" y="428"/>
                  </a:lnTo>
                  <a:lnTo>
                    <a:pt x="2450" y="292"/>
                  </a:lnTo>
                  <a:lnTo>
                    <a:pt x="2703" y="195"/>
                  </a:lnTo>
                  <a:lnTo>
                    <a:pt x="2975" y="98"/>
                  </a:lnTo>
                  <a:lnTo>
                    <a:pt x="3267" y="40"/>
                  </a:lnTo>
                  <a:lnTo>
                    <a:pt x="355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5"/>
            <p:cNvSpPr/>
            <p:nvPr/>
          </p:nvSpPr>
          <p:spPr>
            <a:xfrm>
              <a:off x="3746685" y="-301071"/>
              <a:ext cx="3042" cy="31"/>
            </a:xfrm>
            <a:custGeom>
              <a:avLst/>
              <a:gdLst/>
              <a:ahLst/>
              <a:cxnLst/>
              <a:rect l="l" t="t" r="r" b="b"/>
              <a:pathLst>
                <a:path w="98" h="1" fill="none" extrusionOk="0">
                  <a:moveTo>
                    <a:pt x="58" y="1"/>
                  </a:moveTo>
                  <a:lnTo>
                    <a:pt x="0" y="1"/>
                  </a:lnTo>
                  <a:lnTo>
                    <a:pt x="0" y="1"/>
                  </a:lnTo>
                  <a:lnTo>
                    <a:pt x="97" y="1"/>
                  </a:lnTo>
                  <a:lnTo>
                    <a:pt x="97" y="1"/>
                  </a:lnTo>
                  <a:lnTo>
                    <a:pt x="5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5"/>
            <p:cNvSpPr/>
            <p:nvPr/>
          </p:nvSpPr>
          <p:spPr>
            <a:xfrm>
              <a:off x="3727349" y="-301660"/>
              <a:ext cx="21168" cy="1831"/>
            </a:xfrm>
            <a:custGeom>
              <a:avLst/>
              <a:gdLst/>
              <a:ahLst/>
              <a:cxnLst/>
              <a:rect l="l" t="t" r="r" b="b"/>
              <a:pathLst>
                <a:path w="682" h="59" extrusionOk="0">
                  <a:moveTo>
                    <a:pt x="604" y="0"/>
                  </a:moveTo>
                  <a:lnTo>
                    <a:pt x="293" y="20"/>
                  </a:lnTo>
                  <a:lnTo>
                    <a:pt x="1" y="59"/>
                  </a:lnTo>
                  <a:lnTo>
                    <a:pt x="506" y="20"/>
                  </a:lnTo>
                  <a:lnTo>
                    <a:pt x="681" y="20"/>
                  </a:lnTo>
                  <a:lnTo>
                    <a:pt x="604" y="0"/>
                  </a:lnTo>
                  <a:close/>
                </a:path>
              </a:pathLst>
            </a:custGeom>
            <a:solidFill>
              <a:srgbClr val="AFC6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5"/>
            <p:cNvSpPr/>
            <p:nvPr/>
          </p:nvSpPr>
          <p:spPr>
            <a:xfrm>
              <a:off x="3727349" y="-301660"/>
              <a:ext cx="21168" cy="1831"/>
            </a:xfrm>
            <a:custGeom>
              <a:avLst/>
              <a:gdLst/>
              <a:ahLst/>
              <a:cxnLst/>
              <a:rect l="l" t="t" r="r" b="b"/>
              <a:pathLst>
                <a:path w="682" h="59" fill="none" extrusionOk="0">
                  <a:moveTo>
                    <a:pt x="604" y="0"/>
                  </a:moveTo>
                  <a:lnTo>
                    <a:pt x="604" y="0"/>
                  </a:lnTo>
                  <a:lnTo>
                    <a:pt x="293" y="20"/>
                  </a:lnTo>
                  <a:lnTo>
                    <a:pt x="1" y="59"/>
                  </a:lnTo>
                  <a:lnTo>
                    <a:pt x="506" y="20"/>
                  </a:lnTo>
                  <a:lnTo>
                    <a:pt x="506" y="20"/>
                  </a:lnTo>
                  <a:lnTo>
                    <a:pt x="623" y="20"/>
                  </a:lnTo>
                  <a:lnTo>
                    <a:pt x="681" y="20"/>
                  </a:lnTo>
                  <a:lnTo>
                    <a:pt x="681" y="20"/>
                  </a:lnTo>
                  <a:lnTo>
                    <a:pt x="6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55"/>
            <p:cNvSpPr/>
            <p:nvPr/>
          </p:nvSpPr>
          <p:spPr>
            <a:xfrm>
              <a:off x="3849850" y="-237726"/>
              <a:ext cx="2452" cy="4872"/>
            </a:xfrm>
            <a:custGeom>
              <a:avLst/>
              <a:gdLst/>
              <a:ahLst/>
              <a:cxnLst/>
              <a:rect l="l" t="t" r="r" b="b"/>
              <a:pathLst>
                <a:path w="79" h="157" extrusionOk="0">
                  <a:moveTo>
                    <a:pt x="0" y="1"/>
                  </a:moveTo>
                  <a:lnTo>
                    <a:pt x="59" y="157"/>
                  </a:lnTo>
                  <a:lnTo>
                    <a:pt x="78" y="157"/>
                  </a:lnTo>
                  <a:lnTo>
                    <a:pt x="0" y="1"/>
                  </a:lnTo>
                  <a:close/>
                </a:path>
              </a:pathLst>
            </a:custGeom>
            <a:solidFill>
              <a:srgbClr val="9BB9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5"/>
            <p:cNvSpPr/>
            <p:nvPr/>
          </p:nvSpPr>
          <p:spPr>
            <a:xfrm>
              <a:off x="3849850" y="-237726"/>
              <a:ext cx="2452" cy="4872"/>
            </a:xfrm>
            <a:custGeom>
              <a:avLst/>
              <a:gdLst/>
              <a:ahLst/>
              <a:cxnLst/>
              <a:rect l="l" t="t" r="r" b="b"/>
              <a:pathLst>
                <a:path w="79" h="157" fill="none" extrusionOk="0">
                  <a:moveTo>
                    <a:pt x="0" y="1"/>
                  </a:moveTo>
                  <a:lnTo>
                    <a:pt x="0" y="1"/>
                  </a:lnTo>
                  <a:lnTo>
                    <a:pt x="59" y="157"/>
                  </a:lnTo>
                  <a:lnTo>
                    <a:pt x="59" y="157"/>
                  </a:lnTo>
                  <a:lnTo>
                    <a:pt x="78" y="157"/>
                  </a:lnTo>
                  <a:lnTo>
                    <a:pt x="78" y="157"/>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55"/>
            <p:cNvSpPr/>
            <p:nvPr/>
          </p:nvSpPr>
          <p:spPr>
            <a:xfrm>
              <a:off x="3646499" y="-301660"/>
              <a:ext cx="212421" cy="212404"/>
            </a:xfrm>
            <a:custGeom>
              <a:avLst/>
              <a:gdLst/>
              <a:ahLst/>
              <a:cxnLst/>
              <a:rect l="l" t="t" r="r" b="b"/>
              <a:pathLst>
                <a:path w="6844" h="6844" extrusionOk="0">
                  <a:moveTo>
                    <a:pt x="3422" y="0"/>
                  </a:moveTo>
                  <a:lnTo>
                    <a:pt x="3072" y="20"/>
                  </a:lnTo>
                  <a:lnTo>
                    <a:pt x="2723" y="78"/>
                  </a:lnTo>
                  <a:lnTo>
                    <a:pt x="2392" y="156"/>
                  </a:lnTo>
                  <a:lnTo>
                    <a:pt x="2081" y="272"/>
                  </a:lnTo>
                  <a:lnTo>
                    <a:pt x="1789" y="428"/>
                  </a:lnTo>
                  <a:lnTo>
                    <a:pt x="1498" y="603"/>
                  </a:lnTo>
                  <a:lnTo>
                    <a:pt x="1245" y="797"/>
                  </a:lnTo>
                  <a:lnTo>
                    <a:pt x="992" y="1011"/>
                  </a:lnTo>
                  <a:lnTo>
                    <a:pt x="779" y="1264"/>
                  </a:lnTo>
                  <a:lnTo>
                    <a:pt x="584" y="1517"/>
                  </a:lnTo>
                  <a:lnTo>
                    <a:pt x="409" y="1808"/>
                  </a:lnTo>
                  <a:lnTo>
                    <a:pt x="254" y="2100"/>
                  </a:lnTo>
                  <a:lnTo>
                    <a:pt x="156" y="2411"/>
                  </a:lnTo>
                  <a:lnTo>
                    <a:pt x="59" y="2741"/>
                  </a:lnTo>
                  <a:lnTo>
                    <a:pt x="20" y="3072"/>
                  </a:lnTo>
                  <a:lnTo>
                    <a:pt x="1" y="3422"/>
                  </a:lnTo>
                  <a:lnTo>
                    <a:pt x="20" y="3772"/>
                  </a:lnTo>
                  <a:lnTo>
                    <a:pt x="59" y="4122"/>
                  </a:lnTo>
                  <a:lnTo>
                    <a:pt x="156" y="4452"/>
                  </a:lnTo>
                  <a:lnTo>
                    <a:pt x="254" y="4763"/>
                  </a:lnTo>
                  <a:lnTo>
                    <a:pt x="409" y="5055"/>
                  </a:lnTo>
                  <a:lnTo>
                    <a:pt x="584" y="5346"/>
                  </a:lnTo>
                  <a:lnTo>
                    <a:pt x="779" y="5599"/>
                  </a:lnTo>
                  <a:lnTo>
                    <a:pt x="992" y="5852"/>
                  </a:lnTo>
                  <a:lnTo>
                    <a:pt x="1245" y="6066"/>
                  </a:lnTo>
                  <a:lnTo>
                    <a:pt x="1498" y="6260"/>
                  </a:lnTo>
                  <a:lnTo>
                    <a:pt x="1789" y="6435"/>
                  </a:lnTo>
                  <a:lnTo>
                    <a:pt x="2081" y="6591"/>
                  </a:lnTo>
                  <a:lnTo>
                    <a:pt x="2392" y="6707"/>
                  </a:lnTo>
                  <a:lnTo>
                    <a:pt x="2723" y="6785"/>
                  </a:lnTo>
                  <a:lnTo>
                    <a:pt x="3072" y="6843"/>
                  </a:lnTo>
                  <a:lnTo>
                    <a:pt x="3772" y="6843"/>
                  </a:lnTo>
                  <a:lnTo>
                    <a:pt x="4103" y="6785"/>
                  </a:lnTo>
                  <a:lnTo>
                    <a:pt x="4433" y="6707"/>
                  </a:lnTo>
                  <a:lnTo>
                    <a:pt x="4744" y="6591"/>
                  </a:lnTo>
                  <a:lnTo>
                    <a:pt x="5055" y="6435"/>
                  </a:lnTo>
                  <a:lnTo>
                    <a:pt x="5328" y="6260"/>
                  </a:lnTo>
                  <a:lnTo>
                    <a:pt x="5600" y="6066"/>
                  </a:lnTo>
                  <a:lnTo>
                    <a:pt x="5833" y="5852"/>
                  </a:lnTo>
                  <a:lnTo>
                    <a:pt x="6047" y="5599"/>
                  </a:lnTo>
                  <a:lnTo>
                    <a:pt x="6261" y="5346"/>
                  </a:lnTo>
                  <a:lnTo>
                    <a:pt x="6416" y="5055"/>
                  </a:lnTo>
                  <a:lnTo>
                    <a:pt x="6572" y="4763"/>
                  </a:lnTo>
                  <a:lnTo>
                    <a:pt x="6688" y="4452"/>
                  </a:lnTo>
                  <a:lnTo>
                    <a:pt x="6766" y="4122"/>
                  </a:lnTo>
                  <a:lnTo>
                    <a:pt x="6825" y="3772"/>
                  </a:lnTo>
                  <a:lnTo>
                    <a:pt x="6844" y="3422"/>
                  </a:lnTo>
                  <a:lnTo>
                    <a:pt x="6825" y="3072"/>
                  </a:lnTo>
                  <a:lnTo>
                    <a:pt x="6766" y="2741"/>
                  </a:lnTo>
                  <a:lnTo>
                    <a:pt x="6688" y="2411"/>
                  </a:lnTo>
                  <a:lnTo>
                    <a:pt x="6572" y="2100"/>
                  </a:lnTo>
                  <a:lnTo>
                    <a:pt x="6416" y="1808"/>
                  </a:lnTo>
                  <a:lnTo>
                    <a:pt x="6261" y="1517"/>
                  </a:lnTo>
                  <a:lnTo>
                    <a:pt x="6047" y="1264"/>
                  </a:lnTo>
                  <a:lnTo>
                    <a:pt x="5833" y="1011"/>
                  </a:lnTo>
                  <a:lnTo>
                    <a:pt x="5600" y="797"/>
                  </a:lnTo>
                  <a:lnTo>
                    <a:pt x="5328" y="603"/>
                  </a:lnTo>
                  <a:lnTo>
                    <a:pt x="5055" y="428"/>
                  </a:lnTo>
                  <a:lnTo>
                    <a:pt x="4744" y="272"/>
                  </a:lnTo>
                  <a:lnTo>
                    <a:pt x="4433" y="156"/>
                  </a:lnTo>
                  <a:lnTo>
                    <a:pt x="4103" y="78"/>
                  </a:lnTo>
                  <a:lnTo>
                    <a:pt x="3772" y="20"/>
                  </a:lnTo>
                  <a:lnTo>
                    <a:pt x="3422"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55"/>
            <p:cNvSpPr/>
            <p:nvPr/>
          </p:nvSpPr>
          <p:spPr>
            <a:xfrm>
              <a:off x="3646499" y="-301660"/>
              <a:ext cx="212421" cy="212404"/>
            </a:xfrm>
            <a:custGeom>
              <a:avLst/>
              <a:gdLst/>
              <a:ahLst/>
              <a:cxnLst/>
              <a:rect l="l" t="t" r="r" b="b"/>
              <a:pathLst>
                <a:path w="6844" h="6844" fill="none" extrusionOk="0">
                  <a:moveTo>
                    <a:pt x="1" y="3422"/>
                  </a:moveTo>
                  <a:lnTo>
                    <a:pt x="1" y="3422"/>
                  </a:lnTo>
                  <a:lnTo>
                    <a:pt x="20" y="3772"/>
                  </a:lnTo>
                  <a:lnTo>
                    <a:pt x="59" y="4122"/>
                  </a:lnTo>
                  <a:lnTo>
                    <a:pt x="156" y="4452"/>
                  </a:lnTo>
                  <a:lnTo>
                    <a:pt x="254" y="4763"/>
                  </a:lnTo>
                  <a:lnTo>
                    <a:pt x="409" y="5055"/>
                  </a:lnTo>
                  <a:lnTo>
                    <a:pt x="584" y="5346"/>
                  </a:lnTo>
                  <a:lnTo>
                    <a:pt x="779" y="5599"/>
                  </a:lnTo>
                  <a:lnTo>
                    <a:pt x="992" y="5852"/>
                  </a:lnTo>
                  <a:lnTo>
                    <a:pt x="1245" y="6066"/>
                  </a:lnTo>
                  <a:lnTo>
                    <a:pt x="1498" y="6260"/>
                  </a:lnTo>
                  <a:lnTo>
                    <a:pt x="1789" y="6435"/>
                  </a:lnTo>
                  <a:lnTo>
                    <a:pt x="2081" y="6591"/>
                  </a:lnTo>
                  <a:lnTo>
                    <a:pt x="2392" y="6707"/>
                  </a:lnTo>
                  <a:lnTo>
                    <a:pt x="2723" y="6785"/>
                  </a:lnTo>
                  <a:lnTo>
                    <a:pt x="3072" y="6843"/>
                  </a:lnTo>
                  <a:lnTo>
                    <a:pt x="3422" y="6843"/>
                  </a:lnTo>
                  <a:lnTo>
                    <a:pt x="3422" y="6843"/>
                  </a:lnTo>
                  <a:lnTo>
                    <a:pt x="3772" y="6843"/>
                  </a:lnTo>
                  <a:lnTo>
                    <a:pt x="4103" y="6785"/>
                  </a:lnTo>
                  <a:lnTo>
                    <a:pt x="4433" y="6707"/>
                  </a:lnTo>
                  <a:lnTo>
                    <a:pt x="4744" y="6591"/>
                  </a:lnTo>
                  <a:lnTo>
                    <a:pt x="5055" y="6435"/>
                  </a:lnTo>
                  <a:lnTo>
                    <a:pt x="5328" y="6260"/>
                  </a:lnTo>
                  <a:lnTo>
                    <a:pt x="5600" y="6066"/>
                  </a:lnTo>
                  <a:lnTo>
                    <a:pt x="5833" y="5852"/>
                  </a:lnTo>
                  <a:lnTo>
                    <a:pt x="6047" y="5599"/>
                  </a:lnTo>
                  <a:lnTo>
                    <a:pt x="6261" y="5346"/>
                  </a:lnTo>
                  <a:lnTo>
                    <a:pt x="6416" y="5055"/>
                  </a:lnTo>
                  <a:lnTo>
                    <a:pt x="6572" y="4763"/>
                  </a:lnTo>
                  <a:lnTo>
                    <a:pt x="6688" y="4452"/>
                  </a:lnTo>
                  <a:lnTo>
                    <a:pt x="6766" y="4122"/>
                  </a:lnTo>
                  <a:lnTo>
                    <a:pt x="6825" y="3772"/>
                  </a:lnTo>
                  <a:lnTo>
                    <a:pt x="6844" y="3422"/>
                  </a:lnTo>
                  <a:lnTo>
                    <a:pt x="6844" y="3422"/>
                  </a:lnTo>
                  <a:lnTo>
                    <a:pt x="6825" y="3072"/>
                  </a:lnTo>
                  <a:lnTo>
                    <a:pt x="6766" y="2741"/>
                  </a:lnTo>
                  <a:lnTo>
                    <a:pt x="6688" y="2411"/>
                  </a:lnTo>
                  <a:lnTo>
                    <a:pt x="6572" y="2100"/>
                  </a:lnTo>
                  <a:lnTo>
                    <a:pt x="6416" y="1808"/>
                  </a:lnTo>
                  <a:lnTo>
                    <a:pt x="6261" y="1517"/>
                  </a:lnTo>
                  <a:lnTo>
                    <a:pt x="6047" y="1264"/>
                  </a:lnTo>
                  <a:lnTo>
                    <a:pt x="5833" y="1011"/>
                  </a:lnTo>
                  <a:lnTo>
                    <a:pt x="5600" y="797"/>
                  </a:lnTo>
                  <a:lnTo>
                    <a:pt x="5328" y="603"/>
                  </a:lnTo>
                  <a:lnTo>
                    <a:pt x="5055" y="428"/>
                  </a:lnTo>
                  <a:lnTo>
                    <a:pt x="4744" y="272"/>
                  </a:lnTo>
                  <a:lnTo>
                    <a:pt x="4433" y="156"/>
                  </a:lnTo>
                  <a:lnTo>
                    <a:pt x="4103" y="78"/>
                  </a:lnTo>
                  <a:lnTo>
                    <a:pt x="3772" y="20"/>
                  </a:lnTo>
                  <a:lnTo>
                    <a:pt x="3422" y="0"/>
                  </a:lnTo>
                  <a:lnTo>
                    <a:pt x="3422" y="0"/>
                  </a:lnTo>
                  <a:lnTo>
                    <a:pt x="3072" y="20"/>
                  </a:lnTo>
                  <a:lnTo>
                    <a:pt x="2723" y="78"/>
                  </a:lnTo>
                  <a:lnTo>
                    <a:pt x="2392" y="156"/>
                  </a:lnTo>
                  <a:lnTo>
                    <a:pt x="2081" y="272"/>
                  </a:lnTo>
                  <a:lnTo>
                    <a:pt x="1789" y="428"/>
                  </a:lnTo>
                  <a:lnTo>
                    <a:pt x="1498" y="603"/>
                  </a:lnTo>
                  <a:lnTo>
                    <a:pt x="1245" y="797"/>
                  </a:lnTo>
                  <a:lnTo>
                    <a:pt x="992" y="1011"/>
                  </a:lnTo>
                  <a:lnTo>
                    <a:pt x="779" y="1264"/>
                  </a:lnTo>
                  <a:lnTo>
                    <a:pt x="584" y="1517"/>
                  </a:lnTo>
                  <a:lnTo>
                    <a:pt x="409" y="1808"/>
                  </a:lnTo>
                  <a:lnTo>
                    <a:pt x="254" y="2100"/>
                  </a:lnTo>
                  <a:lnTo>
                    <a:pt x="156" y="2411"/>
                  </a:lnTo>
                  <a:lnTo>
                    <a:pt x="59" y="2741"/>
                  </a:lnTo>
                  <a:lnTo>
                    <a:pt x="20" y="3072"/>
                  </a:lnTo>
                  <a:lnTo>
                    <a:pt x="1" y="34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5"/>
            <p:cNvSpPr/>
            <p:nvPr/>
          </p:nvSpPr>
          <p:spPr>
            <a:xfrm>
              <a:off x="3670056" y="-277545"/>
              <a:ext cx="164747" cy="164765"/>
            </a:xfrm>
            <a:custGeom>
              <a:avLst/>
              <a:gdLst/>
              <a:ahLst/>
              <a:cxnLst/>
              <a:rect l="l" t="t" r="r" b="b"/>
              <a:pathLst>
                <a:path w="5308" h="5309" extrusionOk="0">
                  <a:moveTo>
                    <a:pt x="2663" y="1"/>
                  </a:moveTo>
                  <a:lnTo>
                    <a:pt x="2391" y="20"/>
                  </a:lnTo>
                  <a:lnTo>
                    <a:pt x="2119" y="59"/>
                  </a:lnTo>
                  <a:lnTo>
                    <a:pt x="1866" y="118"/>
                  </a:lnTo>
                  <a:lnTo>
                    <a:pt x="1633" y="215"/>
                  </a:lnTo>
                  <a:lnTo>
                    <a:pt x="1400" y="331"/>
                  </a:lnTo>
                  <a:lnTo>
                    <a:pt x="1166" y="448"/>
                  </a:lnTo>
                  <a:lnTo>
                    <a:pt x="972" y="604"/>
                  </a:lnTo>
                  <a:lnTo>
                    <a:pt x="778" y="779"/>
                  </a:lnTo>
                  <a:lnTo>
                    <a:pt x="603" y="973"/>
                  </a:lnTo>
                  <a:lnTo>
                    <a:pt x="467" y="1167"/>
                  </a:lnTo>
                  <a:lnTo>
                    <a:pt x="331" y="1401"/>
                  </a:lnTo>
                  <a:lnTo>
                    <a:pt x="214" y="1614"/>
                  </a:lnTo>
                  <a:lnTo>
                    <a:pt x="117" y="1867"/>
                  </a:lnTo>
                  <a:lnTo>
                    <a:pt x="58" y="2120"/>
                  </a:lnTo>
                  <a:lnTo>
                    <a:pt x="20" y="2392"/>
                  </a:lnTo>
                  <a:lnTo>
                    <a:pt x="0" y="2645"/>
                  </a:lnTo>
                  <a:lnTo>
                    <a:pt x="20" y="2917"/>
                  </a:lnTo>
                  <a:lnTo>
                    <a:pt x="58" y="3189"/>
                  </a:lnTo>
                  <a:lnTo>
                    <a:pt x="117" y="3442"/>
                  </a:lnTo>
                  <a:lnTo>
                    <a:pt x="214" y="3695"/>
                  </a:lnTo>
                  <a:lnTo>
                    <a:pt x="331" y="3908"/>
                  </a:lnTo>
                  <a:lnTo>
                    <a:pt x="467" y="4142"/>
                  </a:lnTo>
                  <a:lnTo>
                    <a:pt x="603" y="4336"/>
                  </a:lnTo>
                  <a:lnTo>
                    <a:pt x="778" y="4531"/>
                  </a:lnTo>
                  <a:lnTo>
                    <a:pt x="972" y="4706"/>
                  </a:lnTo>
                  <a:lnTo>
                    <a:pt x="1166" y="4861"/>
                  </a:lnTo>
                  <a:lnTo>
                    <a:pt x="1400" y="4978"/>
                  </a:lnTo>
                  <a:lnTo>
                    <a:pt x="1633" y="5094"/>
                  </a:lnTo>
                  <a:lnTo>
                    <a:pt x="1866" y="5192"/>
                  </a:lnTo>
                  <a:lnTo>
                    <a:pt x="2119" y="5250"/>
                  </a:lnTo>
                  <a:lnTo>
                    <a:pt x="2391" y="5289"/>
                  </a:lnTo>
                  <a:lnTo>
                    <a:pt x="2663" y="5308"/>
                  </a:lnTo>
                  <a:lnTo>
                    <a:pt x="2936" y="5289"/>
                  </a:lnTo>
                  <a:lnTo>
                    <a:pt x="3188" y="5250"/>
                  </a:lnTo>
                  <a:lnTo>
                    <a:pt x="3441" y="5192"/>
                  </a:lnTo>
                  <a:lnTo>
                    <a:pt x="3694" y="5094"/>
                  </a:lnTo>
                  <a:lnTo>
                    <a:pt x="3927" y="4978"/>
                  </a:lnTo>
                  <a:lnTo>
                    <a:pt x="4141" y="4861"/>
                  </a:lnTo>
                  <a:lnTo>
                    <a:pt x="4335" y="4706"/>
                  </a:lnTo>
                  <a:lnTo>
                    <a:pt x="4530" y="4531"/>
                  </a:lnTo>
                  <a:lnTo>
                    <a:pt x="4705" y="4336"/>
                  </a:lnTo>
                  <a:lnTo>
                    <a:pt x="4860" y="4142"/>
                  </a:lnTo>
                  <a:lnTo>
                    <a:pt x="4977" y="3908"/>
                  </a:lnTo>
                  <a:lnTo>
                    <a:pt x="5093" y="3695"/>
                  </a:lnTo>
                  <a:lnTo>
                    <a:pt x="5191" y="3442"/>
                  </a:lnTo>
                  <a:lnTo>
                    <a:pt x="5249" y="3189"/>
                  </a:lnTo>
                  <a:lnTo>
                    <a:pt x="5288" y="2917"/>
                  </a:lnTo>
                  <a:lnTo>
                    <a:pt x="5307" y="2645"/>
                  </a:lnTo>
                  <a:lnTo>
                    <a:pt x="5288" y="2392"/>
                  </a:lnTo>
                  <a:lnTo>
                    <a:pt x="5249" y="2120"/>
                  </a:lnTo>
                  <a:lnTo>
                    <a:pt x="5191" y="1867"/>
                  </a:lnTo>
                  <a:lnTo>
                    <a:pt x="5093" y="1614"/>
                  </a:lnTo>
                  <a:lnTo>
                    <a:pt x="4977" y="1401"/>
                  </a:lnTo>
                  <a:lnTo>
                    <a:pt x="4860" y="1167"/>
                  </a:lnTo>
                  <a:lnTo>
                    <a:pt x="4705" y="973"/>
                  </a:lnTo>
                  <a:lnTo>
                    <a:pt x="4530" y="779"/>
                  </a:lnTo>
                  <a:lnTo>
                    <a:pt x="4335" y="604"/>
                  </a:lnTo>
                  <a:lnTo>
                    <a:pt x="4141" y="448"/>
                  </a:lnTo>
                  <a:lnTo>
                    <a:pt x="3927" y="331"/>
                  </a:lnTo>
                  <a:lnTo>
                    <a:pt x="3694" y="215"/>
                  </a:lnTo>
                  <a:lnTo>
                    <a:pt x="3441" y="118"/>
                  </a:lnTo>
                  <a:lnTo>
                    <a:pt x="3188" y="59"/>
                  </a:lnTo>
                  <a:lnTo>
                    <a:pt x="2936" y="20"/>
                  </a:lnTo>
                  <a:lnTo>
                    <a:pt x="26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55"/>
            <p:cNvSpPr/>
            <p:nvPr/>
          </p:nvSpPr>
          <p:spPr>
            <a:xfrm>
              <a:off x="3670056" y="-277545"/>
              <a:ext cx="164747" cy="164765"/>
            </a:xfrm>
            <a:custGeom>
              <a:avLst/>
              <a:gdLst/>
              <a:ahLst/>
              <a:cxnLst/>
              <a:rect l="l" t="t" r="r" b="b"/>
              <a:pathLst>
                <a:path w="5308" h="5309" fill="none" extrusionOk="0">
                  <a:moveTo>
                    <a:pt x="0" y="2645"/>
                  </a:moveTo>
                  <a:lnTo>
                    <a:pt x="0" y="2645"/>
                  </a:lnTo>
                  <a:lnTo>
                    <a:pt x="20" y="2917"/>
                  </a:lnTo>
                  <a:lnTo>
                    <a:pt x="58" y="3189"/>
                  </a:lnTo>
                  <a:lnTo>
                    <a:pt x="117" y="3442"/>
                  </a:lnTo>
                  <a:lnTo>
                    <a:pt x="214" y="3695"/>
                  </a:lnTo>
                  <a:lnTo>
                    <a:pt x="331" y="3908"/>
                  </a:lnTo>
                  <a:lnTo>
                    <a:pt x="467" y="4142"/>
                  </a:lnTo>
                  <a:lnTo>
                    <a:pt x="603" y="4336"/>
                  </a:lnTo>
                  <a:lnTo>
                    <a:pt x="778" y="4531"/>
                  </a:lnTo>
                  <a:lnTo>
                    <a:pt x="972" y="4706"/>
                  </a:lnTo>
                  <a:lnTo>
                    <a:pt x="1166" y="4861"/>
                  </a:lnTo>
                  <a:lnTo>
                    <a:pt x="1400" y="4978"/>
                  </a:lnTo>
                  <a:lnTo>
                    <a:pt x="1633" y="5094"/>
                  </a:lnTo>
                  <a:lnTo>
                    <a:pt x="1866" y="5192"/>
                  </a:lnTo>
                  <a:lnTo>
                    <a:pt x="2119" y="5250"/>
                  </a:lnTo>
                  <a:lnTo>
                    <a:pt x="2391" y="5289"/>
                  </a:lnTo>
                  <a:lnTo>
                    <a:pt x="2663" y="5308"/>
                  </a:lnTo>
                  <a:lnTo>
                    <a:pt x="2663" y="5308"/>
                  </a:lnTo>
                  <a:lnTo>
                    <a:pt x="2936" y="5289"/>
                  </a:lnTo>
                  <a:lnTo>
                    <a:pt x="3188" y="5250"/>
                  </a:lnTo>
                  <a:lnTo>
                    <a:pt x="3441" y="5192"/>
                  </a:lnTo>
                  <a:lnTo>
                    <a:pt x="3694" y="5094"/>
                  </a:lnTo>
                  <a:lnTo>
                    <a:pt x="3927" y="4978"/>
                  </a:lnTo>
                  <a:lnTo>
                    <a:pt x="4141" y="4861"/>
                  </a:lnTo>
                  <a:lnTo>
                    <a:pt x="4335" y="4706"/>
                  </a:lnTo>
                  <a:lnTo>
                    <a:pt x="4530" y="4531"/>
                  </a:lnTo>
                  <a:lnTo>
                    <a:pt x="4705" y="4336"/>
                  </a:lnTo>
                  <a:lnTo>
                    <a:pt x="4860" y="4142"/>
                  </a:lnTo>
                  <a:lnTo>
                    <a:pt x="4977" y="3908"/>
                  </a:lnTo>
                  <a:lnTo>
                    <a:pt x="5093" y="3695"/>
                  </a:lnTo>
                  <a:lnTo>
                    <a:pt x="5191" y="3442"/>
                  </a:lnTo>
                  <a:lnTo>
                    <a:pt x="5249" y="3189"/>
                  </a:lnTo>
                  <a:lnTo>
                    <a:pt x="5288" y="2917"/>
                  </a:lnTo>
                  <a:lnTo>
                    <a:pt x="5307" y="2645"/>
                  </a:lnTo>
                  <a:lnTo>
                    <a:pt x="5307" y="2645"/>
                  </a:lnTo>
                  <a:lnTo>
                    <a:pt x="5288" y="2392"/>
                  </a:lnTo>
                  <a:lnTo>
                    <a:pt x="5249" y="2120"/>
                  </a:lnTo>
                  <a:lnTo>
                    <a:pt x="5191" y="1867"/>
                  </a:lnTo>
                  <a:lnTo>
                    <a:pt x="5093" y="1614"/>
                  </a:lnTo>
                  <a:lnTo>
                    <a:pt x="4977" y="1401"/>
                  </a:lnTo>
                  <a:lnTo>
                    <a:pt x="4860" y="1167"/>
                  </a:lnTo>
                  <a:lnTo>
                    <a:pt x="4705" y="973"/>
                  </a:lnTo>
                  <a:lnTo>
                    <a:pt x="4530" y="779"/>
                  </a:lnTo>
                  <a:lnTo>
                    <a:pt x="4335" y="604"/>
                  </a:lnTo>
                  <a:lnTo>
                    <a:pt x="4141" y="448"/>
                  </a:lnTo>
                  <a:lnTo>
                    <a:pt x="3927" y="331"/>
                  </a:lnTo>
                  <a:lnTo>
                    <a:pt x="3694" y="215"/>
                  </a:lnTo>
                  <a:lnTo>
                    <a:pt x="3441" y="118"/>
                  </a:lnTo>
                  <a:lnTo>
                    <a:pt x="3188" y="59"/>
                  </a:lnTo>
                  <a:lnTo>
                    <a:pt x="2936" y="20"/>
                  </a:lnTo>
                  <a:lnTo>
                    <a:pt x="2663" y="1"/>
                  </a:lnTo>
                  <a:lnTo>
                    <a:pt x="2663" y="1"/>
                  </a:lnTo>
                  <a:lnTo>
                    <a:pt x="2391" y="20"/>
                  </a:lnTo>
                  <a:lnTo>
                    <a:pt x="2119" y="59"/>
                  </a:lnTo>
                  <a:lnTo>
                    <a:pt x="1866" y="118"/>
                  </a:lnTo>
                  <a:lnTo>
                    <a:pt x="1633" y="215"/>
                  </a:lnTo>
                  <a:lnTo>
                    <a:pt x="1400" y="331"/>
                  </a:lnTo>
                  <a:lnTo>
                    <a:pt x="1166" y="448"/>
                  </a:lnTo>
                  <a:lnTo>
                    <a:pt x="972" y="604"/>
                  </a:lnTo>
                  <a:lnTo>
                    <a:pt x="778" y="779"/>
                  </a:lnTo>
                  <a:lnTo>
                    <a:pt x="603" y="973"/>
                  </a:lnTo>
                  <a:lnTo>
                    <a:pt x="467" y="1167"/>
                  </a:lnTo>
                  <a:lnTo>
                    <a:pt x="331" y="1401"/>
                  </a:lnTo>
                  <a:lnTo>
                    <a:pt x="214" y="1614"/>
                  </a:lnTo>
                  <a:lnTo>
                    <a:pt x="117" y="1867"/>
                  </a:lnTo>
                  <a:lnTo>
                    <a:pt x="58" y="2120"/>
                  </a:lnTo>
                  <a:lnTo>
                    <a:pt x="20" y="2392"/>
                  </a:lnTo>
                  <a:lnTo>
                    <a:pt x="0" y="2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55"/>
            <p:cNvSpPr/>
            <p:nvPr/>
          </p:nvSpPr>
          <p:spPr>
            <a:xfrm>
              <a:off x="3703823" y="-243747"/>
              <a:ext cx="97178" cy="97171"/>
            </a:xfrm>
            <a:custGeom>
              <a:avLst/>
              <a:gdLst/>
              <a:ahLst/>
              <a:cxnLst/>
              <a:rect l="l" t="t" r="r" b="b"/>
              <a:pathLst>
                <a:path w="3131" h="3131" extrusionOk="0">
                  <a:moveTo>
                    <a:pt x="1400" y="1"/>
                  </a:moveTo>
                  <a:lnTo>
                    <a:pt x="1245" y="39"/>
                  </a:lnTo>
                  <a:lnTo>
                    <a:pt x="1109" y="78"/>
                  </a:lnTo>
                  <a:lnTo>
                    <a:pt x="953" y="117"/>
                  </a:lnTo>
                  <a:lnTo>
                    <a:pt x="817" y="195"/>
                  </a:lnTo>
                  <a:lnTo>
                    <a:pt x="701" y="273"/>
                  </a:lnTo>
                  <a:lnTo>
                    <a:pt x="565" y="351"/>
                  </a:lnTo>
                  <a:lnTo>
                    <a:pt x="467" y="467"/>
                  </a:lnTo>
                  <a:lnTo>
                    <a:pt x="351" y="564"/>
                  </a:lnTo>
                  <a:lnTo>
                    <a:pt x="273" y="681"/>
                  </a:lnTo>
                  <a:lnTo>
                    <a:pt x="195" y="817"/>
                  </a:lnTo>
                  <a:lnTo>
                    <a:pt x="117" y="953"/>
                  </a:lnTo>
                  <a:lnTo>
                    <a:pt x="78" y="1109"/>
                  </a:lnTo>
                  <a:lnTo>
                    <a:pt x="40" y="1245"/>
                  </a:lnTo>
                  <a:lnTo>
                    <a:pt x="20" y="1400"/>
                  </a:lnTo>
                  <a:lnTo>
                    <a:pt x="1" y="1556"/>
                  </a:lnTo>
                  <a:lnTo>
                    <a:pt x="20" y="1731"/>
                  </a:lnTo>
                  <a:lnTo>
                    <a:pt x="40" y="1886"/>
                  </a:lnTo>
                  <a:lnTo>
                    <a:pt x="78" y="2022"/>
                  </a:lnTo>
                  <a:lnTo>
                    <a:pt x="117" y="2178"/>
                  </a:lnTo>
                  <a:lnTo>
                    <a:pt x="195" y="2314"/>
                  </a:lnTo>
                  <a:lnTo>
                    <a:pt x="273" y="2450"/>
                  </a:lnTo>
                  <a:lnTo>
                    <a:pt x="351" y="2567"/>
                  </a:lnTo>
                  <a:lnTo>
                    <a:pt x="467" y="2664"/>
                  </a:lnTo>
                  <a:lnTo>
                    <a:pt x="565" y="2781"/>
                  </a:lnTo>
                  <a:lnTo>
                    <a:pt x="701" y="2858"/>
                  </a:lnTo>
                  <a:lnTo>
                    <a:pt x="817" y="2936"/>
                  </a:lnTo>
                  <a:lnTo>
                    <a:pt x="953" y="3014"/>
                  </a:lnTo>
                  <a:lnTo>
                    <a:pt x="1109" y="3053"/>
                  </a:lnTo>
                  <a:lnTo>
                    <a:pt x="1245" y="3092"/>
                  </a:lnTo>
                  <a:lnTo>
                    <a:pt x="1400" y="3131"/>
                  </a:lnTo>
                  <a:lnTo>
                    <a:pt x="1731" y="3131"/>
                  </a:lnTo>
                  <a:lnTo>
                    <a:pt x="1886" y="3092"/>
                  </a:lnTo>
                  <a:lnTo>
                    <a:pt x="2042" y="3053"/>
                  </a:lnTo>
                  <a:lnTo>
                    <a:pt x="2178" y="3014"/>
                  </a:lnTo>
                  <a:lnTo>
                    <a:pt x="2314" y="2936"/>
                  </a:lnTo>
                  <a:lnTo>
                    <a:pt x="2450" y="2858"/>
                  </a:lnTo>
                  <a:lnTo>
                    <a:pt x="2567" y="2781"/>
                  </a:lnTo>
                  <a:lnTo>
                    <a:pt x="2684" y="2664"/>
                  </a:lnTo>
                  <a:lnTo>
                    <a:pt x="2781" y="2567"/>
                  </a:lnTo>
                  <a:lnTo>
                    <a:pt x="2858" y="2450"/>
                  </a:lnTo>
                  <a:lnTo>
                    <a:pt x="2936" y="2314"/>
                  </a:lnTo>
                  <a:lnTo>
                    <a:pt x="3014" y="2178"/>
                  </a:lnTo>
                  <a:lnTo>
                    <a:pt x="3072" y="2022"/>
                  </a:lnTo>
                  <a:lnTo>
                    <a:pt x="3111" y="1886"/>
                  </a:lnTo>
                  <a:lnTo>
                    <a:pt x="3131" y="1731"/>
                  </a:lnTo>
                  <a:lnTo>
                    <a:pt x="3131" y="1556"/>
                  </a:lnTo>
                  <a:lnTo>
                    <a:pt x="3131" y="1400"/>
                  </a:lnTo>
                  <a:lnTo>
                    <a:pt x="3111" y="1245"/>
                  </a:lnTo>
                  <a:lnTo>
                    <a:pt x="3072" y="1109"/>
                  </a:lnTo>
                  <a:lnTo>
                    <a:pt x="3014" y="953"/>
                  </a:lnTo>
                  <a:lnTo>
                    <a:pt x="2936" y="817"/>
                  </a:lnTo>
                  <a:lnTo>
                    <a:pt x="2858" y="681"/>
                  </a:lnTo>
                  <a:lnTo>
                    <a:pt x="2781" y="564"/>
                  </a:lnTo>
                  <a:lnTo>
                    <a:pt x="2684" y="467"/>
                  </a:lnTo>
                  <a:lnTo>
                    <a:pt x="2567" y="351"/>
                  </a:lnTo>
                  <a:lnTo>
                    <a:pt x="2450" y="273"/>
                  </a:lnTo>
                  <a:lnTo>
                    <a:pt x="2314" y="195"/>
                  </a:lnTo>
                  <a:lnTo>
                    <a:pt x="2178" y="117"/>
                  </a:lnTo>
                  <a:lnTo>
                    <a:pt x="2042" y="78"/>
                  </a:lnTo>
                  <a:lnTo>
                    <a:pt x="1886" y="39"/>
                  </a:lnTo>
                  <a:lnTo>
                    <a:pt x="17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5"/>
            <p:cNvSpPr/>
            <p:nvPr/>
          </p:nvSpPr>
          <p:spPr>
            <a:xfrm>
              <a:off x="3703823" y="-243747"/>
              <a:ext cx="97178" cy="97171"/>
            </a:xfrm>
            <a:custGeom>
              <a:avLst/>
              <a:gdLst/>
              <a:ahLst/>
              <a:cxnLst/>
              <a:rect l="l" t="t" r="r" b="b"/>
              <a:pathLst>
                <a:path w="3131" h="3131" fill="none" extrusionOk="0">
                  <a:moveTo>
                    <a:pt x="1575" y="1"/>
                  </a:moveTo>
                  <a:lnTo>
                    <a:pt x="1575" y="1"/>
                  </a:lnTo>
                  <a:lnTo>
                    <a:pt x="1400" y="1"/>
                  </a:lnTo>
                  <a:lnTo>
                    <a:pt x="1245" y="39"/>
                  </a:lnTo>
                  <a:lnTo>
                    <a:pt x="1109" y="78"/>
                  </a:lnTo>
                  <a:lnTo>
                    <a:pt x="953" y="117"/>
                  </a:lnTo>
                  <a:lnTo>
                    <a:pt x="817" y="195"/>
                  </a:lnTo>
                  <a:lnTo>
                    <a:pt x="701" y="273"/>
                  </a:lnTo>
                  <a:lnTo>
                    <a:pt x="565" y="351"/>
                  </a:lnTo>
                  <a:lnTo>
                    <a:pt x="467" y="467"/>
                  </a:lnTo>
                  <a:lnTo>
                    <a:pt x="351" y="564"/>
                  </a:lnTo>
                  <a:lnTo>
                    <a:pt x="273" y="681"/>
                  </a:lnTo>
                  <a:lnTo>
                    <a:pt x="195" y="817"/>
                  </a:lnTo>
                  <a:lnTo>
                    <a:pt x="117" y="953"/>
                  </a:lnTo>
                  <a:lnTo>
                    <a:pt x="78" y="1109"/>
                  </a:lnTo>
                  <a:lnTo>
                    <a:pt x="40" y="1245"/>
                  </a:lnTo>
                  <a:lnTo>
                    <a:pt x="20" y="1400"/>
                  </a:lnTo>
                  <a:lnTo>
                    <a:pt x="1" y="1556"/>
                  </a:lnTo>
                  <a:lnTo>
                    <a:pt x="1" y="1556"/>
                  </a:lnTo>
                  <a:lnTo>
                    <a:pt x="20" y="1731"/>
                  </a:lnTo>
                  <a:lnTo>
                    <a:pt x="40" y="1886"/>
                  </a:lnTo>
                  <a:lnTo>
                    <a:pt x="78" y="2022"/>
                  </a:lnTo>
                  <a:lnTo>
                    <a:pt x="117" y="2178"/>
                  </a:lnTo>
                  <a:lnTo>
                    <a:pt x="195" y="2314"/>
                  </a:lnTo>
                  <a:lnTo>
                    <a:pt x="273" y="2450"/>
                  </a:lnTo>
                  <a:lnTo>
                    <a:pt x="351" y="2567"/>
                  </a:lnTo>
                  <a:lnTo>
                    <a:pt x="467" y="2664"/>
                  </a:lnTo>
                  <a:lnTo>
                    <a:pt x="565" y="2781"/>
                  </a:lnTo>
                  <a:lnTo>
                    <a:pt x="701" y="2858"/>
                  </a:lnTo>
                  <a:lnTo>
                    <a:pt x="817" y="2936"/>
                  </a:lnTo>
                  <a:lnTo>
                    <a:pt x="953" y="3014"/>
                  </a:lnTo>
                  <a:lnTo>
                    <a:pt x="1109" y="3053"/>
                  </a:lnTo>
                  <a:lnTo>
                    <a:pt x="1245" y="3092"/>
                  </a:lnTo>
                  <a:lnTo>
                    <a:pt x="1400" y="3131"/>
                  </a:lnTo>
                  <a:lnTo>
                    <a:pt x="1575" y="3131"/>
                  </a:lnTo>
                  <a:lnTo>
                    <a:pt x="1575" y="3131"/>
                  </a:lnTo>
                  <a:lnTo>
                    <a:pt x="1731" y="3131"/>
                  </a:lnTo>
                  <a:lnTo>
                    <a:pt x="1886" y="3092"/>
                  </a:lnTo>
                  <a:lnTo>
                    <a:pt x="2042" y="3053"/>
                  </a:lnTo>
                  <a:lnTo>
                    <a:pt x="2178" y="3014"/>
                  </a:lnTo>
                  <a:lnTo>
                    <a:pt x="2314" y="2936"/>
                  </a:lnTo>
                  <a:lnTo>
                    <a:pt x="2450" y="2858"/>
                  </a:lnTo>
                  <a:lnTo>
                    <a:pt x="2567" y="2781"/>
                  </a:lnTo>
                  <a:lnTo>
                    <a:pt x="2684" y="2664"/>
                  </a:lnTo>
                  <a:lnTo>
                    <a:pt x="2781" y="2567"/>
                  </a:lnTo>
                  <a:lnTo>
                    <a:pt x="2858" y="2450"/>
                  </a:lnTo>
                  <a:lnTo>
                    <a:pt x="2936" y="2314"/>
                  </a:lnTo>
                  <a:lnTo>
                    <a:pt x="3014" y="2178"/>
                  </a:lnTo>
                  <a:lnTo>
                    <a:pt x="3072" y="2022"/>
                  </a:lnTo>
                  <a:lnTo>
                    <a:pt x="3111" y="1886"/>
                  </a:lnTo>
                  <a:lnTo>
                    <a:pt x="3131" y="1731"/>
                  </a:lnTo>
                  <a:lnTo>
                    <a:pt x="3131" y="1556"/>
                  </a:lnTo>
                  <a:lnTo>
                    <a:pt x="3131" y="1556"/>
                  </a:lnTo>
                  <a:lnTo>
                    <a:pt x="3131" y="1400"/>
                  </a:lnTo>
                  <a:lnTo>
                    <a:pt x="3111" y="1245"/>
                  </a:lnTo>
                  <a:lnTo>
                    <a:pt x="3072" y="1109"/>
                  </a:lnTo>
                  <a:lnTo>
                    <a:pt x="3014" y="953"/>
                  </a:lnTo>
                  <a:lnTo>
                    <a:pt x="2936" y="817"/>
                  </a:lnTo>
                  <a:lnTo>
                    <a:pt x="2858" y="681"/>
                  </a:lnTo>
                  <a:lnTo>
                    <a:pt x="2781" y="564"/>
                  </a:lnTo>
                  <a:lnTo>
                    <a:pt x="2684" y="467"/>
                  </a:lnTo>
                  <a:lnTo>
                    <a:pt x="2567" y="351"/>
                  </a:lnTo>
                  <a:lnTo>
                    <a:pt x="2450" y="273"/>
                  </a:lnTo>
                  <a:lnTo>
                    <a:pt x="2314" y="195"/>
                  </a:lnTo>
                  <a:lnTo>
                    <a:pt x="2178" y="117"/>
                  </a:lnTo>
                  <a:lnTo>
                    <a:pt x="2042" y="78"/>
                  </a:lnTo>
                  <a:lnTo>
                    <a:pt x="1886" y="39"/>
                  </a:lnTo>
                  <a:lnTo>
                    <a:pt x="1731" y="1"/>
                  </a:lnTo>
                  <a:lnTo>
                    <a:pt x="157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55"/>
            <p:cNvSpPr/>
            <p:nvPr/>
          </p:nvSpPr>
          <p:spPr>
            <a:xfrm>
              <a:off x="4013349" y="-301660"/>
              <a:ext cx="84515" cy="50090"/>
            </a:xfrm>
            <a:custGeom>
              <a:avLst/>
              <a:gdLst/>
              <a:ahLst/>
              <a:cxnLst/>
              <a:rect l="l" t="t" r="r" b="b"/>
              <a:pathLst>
                <a:path w="2723" h="1614" extrusionOk="0">
                  <a:moveTo>
                    <a:pt x="2547" y="0"/>
                  </a:moveTo>
                  <a:lnTo>
                    <a:pt x="2334" y="20"/>
                  </a:lnTo>
                  <a:lnTo>
                    <a:pt x="2139" y="39"/>
                  </a:lnTo>
                  <a:lnTo>
                    <a:pt x="1925" y="78"/>
                  </a:lnTo>
                  <a:lnTo>
                    <a:pt x="1731" y="117"/>
                  </a:lnTo>
                  <a:lnTo>
                    <a:pt x="1556" y="195"/>
                  </a:lnTo>
                  <a:lnTo>
                    <a:pt x="1362" y="272"/>
                  </a:lnTo>
                  <a:lnTo>
                    <a:pt x="1187" y="350"/>
                  </a:lnTo>
                  <a:lnTo>
                    <a:pt x="1031" y="447"/>
                  </a:lnTo>
                  <a:lnTo>
                    <a:pt x="856" y="564"/>
                  </a:lnTo>
                  <a:lnTo>
                    <a:pt x="701" y="681"/>
                  </a:lnTo>
                  <a:lnTo>
                    <a:pt x="565" y="817"/>
                  </a:lnTo>
                  <a:lnTo>
                    <a:pt x="428" y="953"/>
                  </a:lnTo>
                  <a:lnTo>
                    <a:pt x="312" y="1108"/>
                  </a:lnTo>
                  <a:lnTo>
                    <a:pt x="195" y="1264"/>
                  </a:lnTo>
                  <a:lnTo>
                    <a:pt x="98" y="1439"/>
                  </a:lnTo>
                  <a:lnTo>
                    <a:pt x="1" y="1614"/>
                  </a:lnTo>
                  <a:lnTo>
                    <a:pt x="1" y="1614"/>
                  </a:lnTo>
                  <a:lnTo>
                    <a:pt x="584" y="1536"/>
                  </a:lnTo>
                  <a:lnTo>
                    <a:pt x="642" y="1381"/>
                  </a:lnTo>
                  <a:lnTo>
                    <a:pt x="739" y="1225"/>
                  </a:lnTo>
                  <a:lnTo>
                    <a:pt x="817" y="1089"/>
                  </a:lnTo>
                  <a:lnTo>
                    <a:pt x="934" y="953"/>
                  </a:lnTo>
                  <a:lnTo>
                    <a:pt x="1167" y="700"/>
                  </a:lnTo>
                  <a:lnTo>
                    <a:pt x="1420" y="486"/>
                  </a:lnTo>
                  <a:lnTo>
                    <a:pt x="1556" y="389"/>
                  </a:lnTo>
                  <a:lnTo>
                    <a:pt x="1712" y="292"/>
                  </a:lnTo>
                  <a:lnTo>
                    <a:pt x="1867" y="234"/>
                  </a:lnTo>
                  <a:lnTo>
                    <a:pt x="2023" y="156"/>
                  </a:lnTo>
                  <a:lnTo>
                    <a:pt x="2198" y="97"/>
                  </a:lnTo>
                  <a:lnTo>
                    <a:pt x="2372" y="59"/>
                  </a:lnTo>
                  <a:lnTo>
                    <a:pt x="2547" y="39"/>
                  </a:lnTo>
                  <a:lnTo>
                    <a:pt x="2722" y="20"/>
                  </a:lnTo>
                  <a:lnTo>
                    <a:pt x="2547"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55"/>
            <p:cNvSpPr/>
            <p:nvPr/>
          </p:nvSpPr>
          <p:spPr>
            <a:xfrm>
              <a:off x="4013349" y="-301660"/>
              <a:ext cx="84515" cy="50090"/>
            </a:xfrm>
            <a:custGeom>
              <a:avLst/>
              <a:gdLst/>
              <a:ahLst/>
              <a:cxnLst/>
              <a:rect l="l" t="t" r="r" b="b"/>
              <a:pathLst>
                <a:path w="2723" h="1614" fill="none" extrusionOk="0">
                  <a:moveTo>
                    <a:pt x="2547" y="0"/>
                  </a:moveTo>
                  <a:lnTo>
                    <a:pt x="2547" y="0"/>
                  </a:lnTo>
                  <a:lnTo>
                    <a:pt x="2334" y="20"/>
                  </a:lnTo>
                  <a:lnTo>
                    <a:pt x="2139" y="39"/>
                  </a:lnTo>
                  <a:lnTo>
                    <a:pt x="1925" y="78"/>
                  </a:lnTo>
                  <a:lnTo>
                    <a:pt x="1731" y="117"/>
                  </a:lnTo>
                  <a:lnTo>
                    <a:pt x="1556" y="195"/>
                  </a:lnTo>
                  <a:lnTo>
                    <a:pt x="1362" y="272"/>
                  </a:lnTo>
                  <a:lnTo>
                    <a:pt x="1187" y="350"/>
                  </a:lnTo>
                  <a:lnTo>
                    <a:pt x="1031" y="447"/>
                  </a:lnTo>
                  <a:lnTo>
                    <a:pt x="856" y="564"/>
                  </a:lnTo>
                  <a:lnTo>
                    <a:pt x="701" y="681"/>
                  </a:lnTo>
                  <a:lnTo>
                    <a:pt x="565" y="817"/>
                  </a:lnTo>
                  <a:lnTo>
                    <a:pt x="428" y="953"/>
                  </a:lnTo>
                  <a:lnTo>
                    <a:pt x="312" y="1108"/>
                  </a:lnTo>
                  <a:lnTo>
                    <a:pt x="195" y="1264"/>
                  </a:lnTo>
                  <a:lnTo>
                    <a:pt x="98" y="1439"/>
                  </a:lnTo>
                  <a:lnTo>
                    <a:pt x="1" y="1614"/>
                  </a:lnTo>
                  <a:lnTo>
                    <a:pt x="1" y="1614"/>
                  </a:lnTo>
                  <a:lnTo>
                    <a:pt x="584" y="1536"/>
                  </a:lnTo>
                  <a:lnTo>
                    <a:pt x="584" y="1536"/>
                  </a:lnTo>
                  <a:lnTo>
                    <a:pt x="642" y="1381"/>
                  </a:lnTo>
                  <a:lnTo>
                    <a:pt x="739" y="1225"/>
                  </a:lnTo>
                  <a:lnTo>
                    <a:pt x="817" y="1089"/>
                  </a:lnTo>
                  <a:lnTo>
                    <a:pt x="934" y="953"/>
                  </a:lnTo>
                  <a:lnTo>
                    <a:pt x="1167" y="700"/>
                  </a:lnTo>
                  <a:lnTo>
                    <a:pt x="1420" y="486"/>
                  </a:lnTo>
                  <a:lnTo>
                    <a:pt x="1556" y="389"/>
                  </a:lnTo>
                  <a:lnTo>
                    <a:pt x="1712" y="292"/>
                  </a:lnTo>
                  <a:lnTo>
                    <a:pt x="1867" y="234"/>
                  </a:lnTo>
                  <a:lnTo>
                    <a:pt x="2023" y="156"/>
                  </a:lnTo>
                  <a:lnTo>
                    <a:pt x="2198" y="97"/>
                  </a:lnTo>
                  <a:lnTo>
                    <a:pt x="2372" y="59"/>
                  </a:lnTo>
                  <a:lnTo>
                    <a:pt x="2547" y="39"/>
                  </a:lnTo>
                  <a:lnTo>
                    <a:pt x="2722" y="20"/>
                  </a:lnTo>
                  <a:lnTo>
                    <a:pt x="2722" y="20"/>
                  </a:lnTo>
                  <a:lnTo>
                    <a:pt x="254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5"/>
            <p:cNvSpPr/>
            <p:nvPr/>
          </p:nvSpPr>
          <p:spPr>
            <a:xfrm>
              <a:off x="4025422" y="-301660"/>
              <a:ext cx="154505" cy="155082"/>
            </a:xfrm>
            <a:custGeom>
              <a:avLst/>
              <a:gdLst/>
              <a:ahLst/>
              <a:cxnLst/>
              <a:rect l="l" t="t" r="r" b="b"/>
              <a:pathLst>
                <a:path w="4978" h="4997" extrusionOk="0">
                  <a:moveTo>
                    <a:pt x="2489" y="0"/>
                  </a:moveTo>
                  <a:lnTo>
                    <a:pt x="2236" y="20"/>
                  </a:lnTo>
                  <a:lnTo>
                    <a:pt x="1983" y="59"/>
                  </a:lnTo>
                  <a:lnTo>
                    <a:pt x="1750" y="117"/>
                  </a:lnTo>
                  <a:lnTo>
                    <a:pt x="1517" y="214"/>
                  </a:lnTo>
                  <a:lnTo>
                    <a:pt x="1303" y="311"/>
                  </a:lnTo>
                  <a:lnTo>
                    <a:pt x="1089" y="428"/>
                  </a:lnTo>
                  <a:lnTo>
                    <a:pt x="914" y="583"/>
                  </a:lnTo>
                  <a:lnTo>
                    <a:pt x="720" y="739"/>
                  </a:lnTo>
                  <a:lnTo>
                    <a:pt x="564" y="914"/>
                  </a:lnTo>
                  <a:lnTo>
                    <a:pt x="428" y="1108"/>
                  </a:lnTo>
                  <a:lnTo>
                    <a:pt x="292" y="1322"/>
                  </a:lnTo>
                  <a:lnTo>
                    <a:pt x="195" y="1536"/>
                  </a:lnTo>
                  <a:lnTo>
                    <a:pt x="117" y="1769"/>
                  </a:lnTo>
                  <a:lnTo>
                    <a:pt x="39" y="2003"/>
                  </a:lnTo>
                  <a:lnTo>
                    <a:pt x="20" y="2255"/>
                  </a:lnTo>
                  <a:lnTo>
                    <a:pt x="1" y="2508"/>
                  </a:lnTo>
                  <a:lnTo>
                    <a:pt x="20" y="2761"/>
                  </a:lnTo>
                  <a:lnTo>
                    <a:pt x="39" y="3014"/>
                  </a:lnTo>
                  <a:lnTo>
                    <a:pt x="117" y="3247"/>
                  </a:lnTo>
                  <a:lnTo>
                    <a:pt x="195" y="3480"/>
                  </a:lnTo>
                  <a:lnTo>
                    <a:pt x="292" y="3694"/>
                  </a:lnTo>
                  <a:lnTo>
                    <a:pt x="428" y="3888"/>
                  </a:lnTo>
                  <a:lnTo>
                    <a:pt x="564" y="4083"/>
                  </a:lnTo>
                  <a:lnTo>
                    <a:pt x="720" y="4258"/>
                  </a:lnTo>
                  <a:lnTo>
                    <a:pt x="914" y="4433"/>
                  </a:lnTo>
                  <a:lnTo>
                    <a:pt x="1089" y="4569"/>
                  </a:lnTo>
                  <a:lnTo>
                    <a:pt x="1303" y="4705"/>
                  </a:lnTo>
                  <a:lnTo>
                    <a:pt x="1517" y="4802"/>
                  </a:lnTo>
                  <a:lnTo>
                    <a:pt x="1750" y="4880"/>
                  </a:lnTo>
                  <a:lnTo>
                    <a:pt x="1983" y="4938"/>
                  </a:lnTo>
                  <a:lnTo>
                    <a:pt x="2236" y="4977"/>
                  </a:lnTo>
                  <a:lnTo>
                    <a:pt x="2489" y="4997"/>
                  </a:lnTo>
                  <a:lnTo>
                    <a:pt x="2742" y="4977"/>
                  </a:lnTo>
                  <a:lnTo>
                    <a:pt x="2994" y="4938"/>
                  </a:lnTo>
                  <a:lnTo>
                    <a:pt x="3228" y="4880"/>
                  </a:lnTo>
                  <a:lnTo>
                    <a:pt x="3461" y="4802"/>
                  </a:lnTo>
                  <a:lnTo>
                    <a:pt x="3675" y="4705"/>
                  </a:lnTo>
                  <a:lnTo>
                    <a:pt x="3889" y="4569"/>
                  </a:lnTo>
                  <a:lnTo>
                    <a:pt x="4083" y="4433"/>
                  </a:lnTo>
                  <a:lnTo>
                    <a:pt x="4258" y="4258"/>
                  </a:lnTo>
                  <a:lnTo>
                    <a:pt x="4414" y="4083"/>
                  </a:lnTo>
                  <a:lnTo>
                    <a:pt x="4569" y="3888"/>
                  </a:lnTo>
                  <a:lnTo>
                    <a:pt x="4686" y="3694"/>
                  </a:lnTo>
                  <a:lnTo>
                    <a:pt x="4783" y="3480"/>
                  </a:lnTo>
                  <a:lnTo>
                    <a:pt x="4880" y="3247"/>
                  </a:lnTo>
                  <a:lnTo>
                    <a:pt x="4938" y="3014"/>
                  </a:lnTo>
                  <a:lnTo>
                    <a:pt x="4977" y="2761"/>
                  </a:lnTo>
                  <a:lnTo>
                    <a:pt x="4977" y="2508"/>
                  </a:lnTo>
                  <a:lnTo>
                    <a:pt x="4977" y="2255"/>
                  </a:lnTo>
                  <a:lnTo>
                    <a:pt x="4938" y="2003"/>
                  </a:lnTo>
                  <a:lnTo>
                    <a:pt x="4880" y="1769"/>
                  </a:lnTo>
                  <a:lnTo>
                    <a:pt x="4783" y="1536"/>
                  </a:lnTo>
                  <a:lnTo>
                    <a:pt x="4686" y="1322"/>
                  </a:lnTo>
                  <a:lnTo>
                    <a:pt x="4569" y="1108"/>
                  </a:lnTo>
                  <a:lnTo>
                    <a:pt x="4414" y="914"/>
                  </a:lnTo>
                  <a:lnTo>
                    <a:pt x="4258" y="739"/>
                  </a:lnTo>
                  <a:lnTo>
                    <a:pt x="4083" y="583"/>
                  </a:lnTo>
                  <a:lnTo>
                    <a:pt x="3889" y="428"/>
                  </a:lnTo>
                  <a:lnTo>
                    <a:pt x="3675" y="311"/>
                  </a:lnTo>
                  <a:lnTo>
                    <a:pt x="3461" y="214"/>
                  </a:lnTo>
                  <a:lnTo>
                    <a:pt x="3228" y="117"/>
                  </a:lnTo>
                  <a:lnTo>
                    <a:pt x="2994" y="59"/>
                  </a:lnTo>
                  <a:lnTo>
                    <a:pt x="2742" y="20"/>
                  </a:lnTo>
                  <a:lnTo>
                    <a:pt x="2489"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55"/>
            <p:cNvSpPr/>
            <p:nvPr/>
          </p:nvSpPr>
          <p:spPr>
            <a:xfrm>
              <a:off x="4025422" y="-301660"/>
              <a:ext cx="154505" cy="155082"/>
            </a:xfrm>
            <a:custGeom>
              <a:avLst/>
              <a:gdLst/>
              <a:ahLst/>
              <a:cxnLst/>
              <a:rect l="l" t="t" r="r" b="b"/>
              <a:pathLst>
                <a:path w="4978" h="4997" fill="none" extrusionOk="0">
                  <a:moveTo>
                    <a:pt x="1" y="2508"/>
                  </a:moveTo>
                  <a:lnTo>
                    <a:pt x="1" y="2508"/>
                  </a:lnTo>
                  <a:lnTo>
                    <a:pt x="20" y="2761"/>
                  </a:lnTo>
                  <a:lnTo>
                    <a:pt x="39" y="3014"/>
                  </a:lnTo>
                  <a:lnTo>
                    <a:pt x="117" y="3247"/>
                  </a:lnTo>
                  <a:lnTo>
                    <a:pt x="195" y="3480"/>
                  </a:lnTo>
                  <a:lnTo>
                    <a:pt x="292" y="3694"/>
                  </a:lnTo>
                  <a:lnTo>
                    <a:pt x="428" y="3888"/>
                  </a:lnTo>
                  <a:lnTo>
                    <a:pt x="564" y="4083"/>
                  </a:lnTo>
                  <a:lnTo>
                    <a:pt x="720" y="4258"/>
                  </a:lnTo>
                  <a:lnTo>
                    <a:pt x="914" y="4433"/>
                  </a:lnTo>
                  <a:lnTo>
                    <a:pt x="1089" y="4569"/>
                  </a:lnTo>
                  <a:lnTo>
                    <a:pt x="1303" y="4705"/>
                  </a:lnTo>
                  <a:lnTo>
                    <a:pt x="1517" y="4802"/>
                  </a:lnTo>
                  <a:lnTo>
                    <a:pt x="1750" y="4880"/>
                  </a:lnTo>
                  <a:lnTo>
                    <a:pt x="1983" y="4938"/>
                  </a:lnTo>
                  <a:lnTo>
                    <a:pt x="2236" y="4977"/>
                  </a:lnTo>
                  <a:lnTo>
                    <a:pt x="2489" y="4997"/>
                  </a:lnTo>
                  <a:lnTo>
                    <a:pt x="2489" y="4997"/>
                  </a:lnTo>
                  <a:lnTo>
                    <a:pt x="2742" y="4977"/>
                  </a:lnTo>
                  <a:lnTo>
                    <a:pt x="2994" y="4938"/>
                  </a:lnTo>
                  <a:lnTo>
                    <a:pt x="3228" y="4880"/>
                  </a:lnTo>
                  <a:lnTo>
                    <a:pt x="3461" y="4802"/>
                  </a:lnTo>
                  <a:lnTo>
                    <a:pt x="3675" y="4705"/>
                  </a:lnTo>
                  <a:lnTo>
                    <a:pt x="3889" y="4569"/>
                  </a:lnTo>
                  <a:lnTo>
                    <a:pt x="4083" y="4433"/>
                  </a:lnTo>
                  <a:lnTo>
                    <a:pt x="4258" y="4258"/>
                  </a:lnTo>
                  <a:lnTo>
                    <a:pt x="4414" y="4083"/>
                  </a:lnTo>
                  <a:lnTo>
                    <a:pt x="4569" y="3888"/>
                  </a:lnTo>
                  <a:lnTo>
                    <a:pt x="4686" y="3694"/>
                  </a:lnTo>
                  <a:lnTo>
                    <a:pt x="4783" y="3480"/>
                  </a:lnTo>
                  <a:lnTo>
                    <a:pt x="4880" y="3247"/>
                  </a:lnTo>
                  <a:lnTo>
                    <a:pt x="4938" y="3014"/>
                  </a:lnTo>
                  <a:lnTo>
                    <a:pt x="4977" y="2761"/>
                  </a:lnTo>
                  <a:lnTo>
                    <a:pt x="4977" y="2508"/>
                  </a:lnTo>
                  <a:lnTo>
                    <a:pt x="4977" y="2508"/>
                  </a:lnTo>
                  <a:lnTo>
                    <a:pt x="4977" y="2255"/>
                  </a:lnTo>
                  <a:lnTo>
                    <a:pt x="4938" y="2003"/>
                  </a:lnTo>
                  <a:lnTo>
                    <a:pt x="4880" y="1769"/>
                  </a:lnTo>
                  <a:lnTo>
                    <a:pt x="4783" y="1536"/>
                  </a:lnTo>
                  <a:lnTo>
                    <a:pt x="4686" y="1322"/>
                  </a:lnTo>
                  <a:lnTo>
                    <a:pt x="4569" y="1108"/>
                  </a:lnTo>
                  <a:lnTo>
                    <a:pt x="4414" y="914"/>
                  </a:lnTo>
                  <a:lnTo>
                    <a:pt x="4258" y="739"/>
                  </a:lnTo>
                  <a:lnTo>
                    <a:pt x="4083" y="583"/>
                  </a:lnTo>
                  <a:lnTo>
                    <a:pt x="3889" y="428"/>
                  </a:lnTo>
                  <a:lnTo>
                    <a:pt x="3675" y="311"/>
                  </a:lnTo>
                  <a:lnTo>
                    <a:pt x="3461" y="214"/>
                  </a:lnTo>
                  <a:lnTo>
                    <a:pt x="3228" y="117"/>
                  </a:lnTo>
                  <a:lnTo>
                    <a:pt x="2994" y="59"/>
                  </a:lnTo>
                  <a:lnTo>
                    <a:pt x="2742" y="20"/>
                  </a:lnTo>
                  <a:lnTo>
                    <a:pt x="2489" y="0"/>
                  </a:lnTo>
                  <a:lnTo>
                    <a:pt x="2489" y="0"/>
                  </a:lnTo>
                  <a:lnTo>
                    <a:pt x="2236" y="20"/>
                  </a:lnTo>
                  <a:lnTo>
                    <a:pt x="1983" y="59"/>
                  </a:lnTo>
                  <a:lnTo>
                    <a:pt x="1750" y="117"/>
                  </a:lnTo>
                  <a:lnTo>
                    <a:pt x="1517" y="214"/>
                  </a:lnTo>
                  <a:lnTo>
                    <a:pt x="1303" y="311"/>
                  </a:lnTo>
                  <a:lnTo>
                    <a:pt x="1089" y="428"/>
                  </a:lnTo>
                  <a:lnTo>
                    <a:pt x="914" y="583"/>
                  </a:lnTo>
                  <a:lnTo>
                    <a:pt x="720" y="739"/>
                  </a:lnTo>
                  <a:lnTo>
                    <a:pt x="564" y="914"/>
                  </a:lnTo>
                  <a:lnTo>
                    <a:pt x="428" y="1108"/>
                  </a:lnTo>
                  <a:lnTo>
                    <a:pt x="292" y="1322"/>
                  </a:lnTo>
                  <a:lnTo>
                    <a:pt x="195" y="1536"/>
                  </a:lnTo>
                  <a:lnTo>
                    <a:pt x="117" y="1769"/>
                  </a:lnTo>
                  <a:lnTo>
                    <a:pt x="39" y="2003"/>
                  </a:lnTo>
                  <a:lnTo>
                    <a:pt x="20" y="2255"/>
                  </a:lnTo>
                  <a:lnTo>
                    <a:pt x="1" y="25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55"/>
            <p:cNvSpPr/>
            <p:nvPr/>
          </p:nvSpPr>
          <p:spPr>
            <a:xfrm>
              <a:off x="4042927" y="-284156"/>
              <a:ext cx="119494" cy="120074"/>
            </a:xfrm>
            <a:custGeom>
              <a:avLst/>
              <a:gdLst/>
              <a:ahLst/>
              <a:cxnLst/>
              <a:rect l="l" t="t" r="r" b="b"/>
              <a:pathLst>
                <a:path w="3850" h="3869" extrusionOk="0">
                  <a:moveTo>
                    <a:pt x="1925" y="0"/>
                  </a:moveTo>
                  <a:lnTo>
                    <a:pt x="1731" y="19"/>
                  </a:lnTo>
                  <a:lnTo>
                    <a:pt x="1536" y="39"/>
                  </a:lnTo>
                  <a:lnTo>
                    <a:pt x="1361" y="97"/>
                  </a:lnTo>
                  <a:lnTo>
                    <a:pt x="1167" y="156"/>
                  </a:lnTo>
                  <a:lnTo>
                    <a:pt x="1011" y="233"/>
                  </a:lnTo>
                  <a:lnTo>
                    <a:pt x="856" y="331"/>
                  </a:lnTo>
                  <a:lnTo>
                    <a:pt x="700" y="447"/>
                  </a:lnTo>
                  <a:lnTo>
                    <a:pt x="564" y="583"/>
                  </a:lnTo>
                  <a:lnTo>
                    <a:pt x="447" y="719"/>
                  </a:lnTo>
                  <a:lnTo>
                    <a:pt x="331" y="855"/>
                  </a:lnTo>
                  <a:lnTo>
                    <a:pt x="234" y="1011"/>
                  </a:lnTo>
                  <a:lnTo>
                    <a:pt x="156" y="1186"/>
                  </a:lnTo>
                  <a:lnTo>
                    <a:pt x="78" y="1361"/>
                  </a:lnTo>
                  <a:lnTo>
                    <a:pt x="39" y="1555"/>
                  </a:lnTo>
                  <a:lnTo>
                    <a:pt x="0" y="1750"/>
                  </a:lnTo>
                  <a:lnTo>
                    <a:pt x="0" y="1944"/>
                  </a:lnTo>
                  <a:lnTo>
                    <a:pt x="0" y="2139"/>
                  </a:lnTo>
                  <a:lnTo>
                    <a:pt x="39" y="2333"/>
                  </a:lnTo>
                  <a:lnTo>
                    <a:pt x="78" y="2508"/>
                  </a:lnTo>
                  <a:lnTo>
                    <a:pt x="156" y="2683"/>
                  </a:lnTo>
                  <a:lnTo>
                    <a:pt x="234" y="2858"/>
                  </a:lnTo>
                  <a:lnTo>
                    <a:pt x="331" y="3013"/>
                  </a:lnTo>
                  <a:lnTo>
                    <a:pt x="447" y="3169"/>
                  </a:lnTo>
                  <a:lnTo>
                    <a:pt x="564" y="3305"/>
                  </a:lnTo>
                  <a:lnTo>
                    <a:pt x="700" y="3422"/>
                  </a:lnTo>
                  <a:lnTo>
                    <a:pt x="856" y="3538"/>
                  </a:lnTo>
                  <a:lnTo>
                    <a:pt x="1011" y="3635"/>
                  </a:lnTo>
                  <a:lnTo>
                    <a:pt x="1167" y="3713"/>
                  </a:lnTo>
                  <a:lnTo>
                    <a:pt x="1361" y="3791"/>
                  </a:lnTo>
                  <a:lnTo>
                    <a:pt x="1536" y="3830"/>
                  </a:lnTo>
                  <a:lnTo>
                    <a:pt x="1731" y="3869"/>
                  </a:lnTo>
                  <a:lnTo>
                    <a:pt x="2119" y="3869"/>
                  </a:lnTo>
                  <a:lnTo>
                    <a:pt x="2314" y="3830"/>
                  </a:lnTo>
                  <a:lnTo>
                    <a:pt x="2508" y="3791"/>
                  </a:lnTo>
                  <a:lnTo>
                    <a:pt x="2683" y="3713"/>
                  </a:lnTo>
                  <a:lnTo>
                    <a:pt x="2858" y="3635"/>
                  </a:lnTo>
                  <a:lnTo>
                    <a:pt x="3014" y="3538"/>
                  </a:lnTo>
                  <a:lnTo>
                    <a:pt x="3150" y="3422"/>
                  </a:lnTo>
                  <a:lnTo>
                    <a:pt x="3286" y="3305"/>
                  </a:lnTo>
                  <a:lnTo>
                    <a:pt x="3422" y="3169"/>
                  </a:lnTo>
                  <a:lnTo>
                    <a:pt x="3539" y="3013"/>
                  </a:lnTo>
                  <a:lnTo>
                    <a:pt x="3616" y="2858"/>
                  </a:lnTo>
                  <a:lnTo>
                    <a:pt x="3713" y="2683"/>
                  </a:lnTo>
                  <a:lnTo>
                    <a:pt x="3772" y="2508"/>
                  </a:lnTo>
                  <a:lnTo>
                    <a:pt x="3811" y="2333"/>
                  </a:lnTo>
                  <a:lnTo>
                    <a:pt x="3850" y="2139"/>
                  </a:lnTo>
                  <a:lnTo>
                    <a:pt x="3850" y="1944"/>
                  </a:lnTo>
                  <a:lnTo>
                    <a:pt x="3850" y="1750"/>
                  </a:lnTo>
                  <a:lnTo>
                    <a:pt x="3811" y="1555"/>
                  </a:lnTo>
                  <a:lnTo>
                    <a:pt x="3772" y="1361"/>
                  </a:lnTo>
                  <a:lnTo>
                    <a:pt x="3713" y="1186"/>
                  </a:lnTo>
                  <a:lnTo>
                    <a:pt x="3616" y="1011"/>
                  </a:lnTo>
                  <a:lnTo>
                    <a:pt x="3539" y="855"/>
                  </a:lnTo>
                  <a:lnTo>
                    <a:pt x="3422" y="719"/>
                  </a:lnTo>
                  <a:lnTo>
                    <a:pt x="3286" y="583"/>
                  </a:lnTo>
                  <a:lnTo>
                    <a:pt x="3150" y="447"/>
                  </a:lnTo>
                  <a:lnTo>
                    <a:pt x="3014" y="331"/>
                  </a:lnTo>
                  <a:lnTo>
                    <a:pt x="2858" y="233"/>
                  </a:lnTo>
                  <a:lnTo>
                    <a:pt x="2683" y="156"/>
                  </a:lnTo>
                  <a:lnTo>
                    <a:pt x="2508" y="97"/>
                  </a:lnTo>
                  <a:lnTo>
                    <a:pt x="2314" y="39"/>
                  </a:lnTo>
                  <a:lnTo>
                    <a:pt x="2119" y="19"/>
                  </a:lnTo>
                  <a:lnTo>
                    <a:pt x="19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5"/>
            <p:cNvSpPr/>
            <p:nvPr/>
          </p:nvSpPr>
          <p:spPr>
            <a:xfrm>
              <a:off x="4042927" y="-284156"/>
              <a:ext cx="119494" cy="120074"/>
            </a:xfrm>
            <a:custGeom>
              <a:avLst/>
              <a:gdLst/>
              <a:ahLst/>
              <a:cxnLst/>
              <a:rect l="l" t="t" r="r" b="b"/>
              <a:pathLst>
                <a:path w="3850" h="3869" fill="none" extrusionOk="0">
                  <a:moveTo>
                    <a:pt x="0" y="1944"/>
                  </a:moveTo>
                  <a:lnTo>
                    <a:pt x="0" y="1944"/>
                  </a:lnTo>
                  <a:lnTo>
                    <a:pt x="0" y="2139"/>
                  </a:lnTo>
                  <a:lnTo>
                    <a:pt x="39" y="2333"/>
                  </a:lnTo>
                  <a:lnTo>
                    <a:pt x="78" y="2508"/>
                  </a:lnTo>
                  <a:lnTo>
                    <a:pt x="156" y="2683"/>
                  </a:lnTo>
                  <a:lnTo>
                    <a:pt x="234" y="2858"/>
                  </a:lnTo>
                  <a:lnTo>
                    <a:pt x="331" y="3013"/>
                  </a:lnTo>
                  <a:lnTo>
                    <a:pt x="447" y="3169"/>
                  </a:lnTo>
                  <a:lnTo>
                    <a:pt x="564" y="3305"/>
                  </a:lnTo>
                  <a:lnTo>
                    <a:pt x="700" y="3422"/>
                  </a:lnTo>
                  <a:lnTo>
                    <a:pt x="856" y="3538"/>
                  </a:lnTo>
                  <a:lnTo>
                    <a:pt x="1011" y="3635"/>
                  </a:lnTo>
                  <a:lnTo>
                    <a:pt x="1167" y="3713"/>
                  </a:lnTo>
                  <a:lnTo>
                    <a:pt x="1361" y="3791"/>
                  </a:lnTo>
                  <a:lnTo>
                    <a:pt x="1536" y="3830"/>
                  </a:lnTo>
                  <a:lnTo>
                    <a:pt x="1731" y="3869"/>
                  </a:lnTo>
                  <a:lnTo>
                    <a:pt x="1925" y="3869"/>
                  </a:lnTo>
                  <a:lnTo>
                    <a:pt x="1925" y="3869"/>
                  </a:lnTo>
                  <a:lnTo>
                    <a:pt x="2119" y="3869"/>
                  </a:lnTo>
                  <a:lnTo>
                    <a:pt x="2314" y="3830"/>
                  </a:lnTo>
                  <a:lnTo>
                    <a:pt x="2508" y="3791"/>
                  </a:lnTo>
                  <a:lnTo>
                    <a:pt x="2683" y="3713"/>
                  </a:lnTo>
                  <a:lnTo>
                    <a:pt x="2858" y="3635"/>
                  </a:lnTo>
                  <a:lnTo>
                    <a:pt x="3014" y="3538"/>
                  </a:lnTo>
                  <a:lnTo>
                    <a:pt x="3150" y="3422"/>
                  </a:lnTo>
                  <a:lnTo>
                    <a:pt x="3286" y="3305"/>
                  </a:lnTo>
                  <a:lnTo>
                    <a:pt x="3422" y="3169"/>
                  </a:lnTo>
                  <a:lnTo>
                    <a:pt x="3539" y="3013"/>
                  </a:lnTo>
                  <a:lnTo>
                    <a:pt x="3616" y="2858"/>
                  </a:lnTo>
                  <a:lnTo>
                    <a:pt x="3713" y="2683"/>
                  </a:lnTo>
                  <a:lnTo>
                    <a:pt x="3772" y="2508"/>
                  </a:lnTo>
                  <a:lnTo>
                    <a:pt x="3811" y="2333"/>
                  </a:lnTo>
                  <a:lnTo>
                    <a:pt x="3850" y="2139"/>
                  </a:lnTo>
                  <a:lnTo>
                    <a:pt x="3850" y="1944"/>
                  </a:lnTo>
                  <a:lnTo>
                    <a:pt x="3850" y="1944"/>
                  </a:lnTo>
                  <a:lnTo>
                    <a:pt x="3850" y="1750"/>
                  </a:lnTo>
                  <a:lnTo>
                    <a:pt x="3811" y="1555"/>
                  </a:lnTo>
                  <a:lnTo>
                    <a:pt x="3772" y="1361"/>
                  </a:lnTo>
                  <a:lnTo>
                    <a:pt x="3713" y="1186"/>
                  </a:lnTo>
                  <a:lnTo>
                    <a:pt x="3616" y="1011"/>
                  </a:lnTo>
                  <a:lnTo>
                    <a:pt x="3539" y="855"/>
                  </a:lnTo>
                  <a:lnTo>
                    <a:pt x="3422" y="719"/>
                  </a:lnTo>
                  <a:lnTo>
                    <a:pt x="3286" y="583"/>
                  </a:lnTo>
                  <a:lnTo>
                    <a:pt x="3150" y="447"/>
                  </a:lnTo>
                  <a:lnTo>
                    <a:pt x="3014" y="331"/>
                  </a:lnTo>
                  <a:lnTo>
                    <a:pt x="2858" y="233"/>
                  </a:lnTo>
                  <a:lnTo>
                    <a:pt x="2683" y="156"/>
                  </a:lnTo>
                  <a:lnTo>
                    <a:pt x="2508" y="97"/>
                  </a:lnTo>
                  <a:lnTo>
                    <a:pt x="2314" y="39"/>
                  </a:lnTo>
                  <a:lnTo>
                    <a:pt x="2119" y="19"/>
                  </a:lnTo>
                  <a:lnTo>
                    <a:pt x="1925" y="0"/>
                  </a:lnTo>
                  <a:lnTo>
                    <a:pt x="1925" y="0"/>
                  </a:lnTo>
                  <a:lnTo>
                    <a:pt x="1731" y="19"/>
                  </a:lnTo>
                  <a:lnTo>
                    <a:pt x="1536" y="39"/>
                  </a:lnTo>
                  <a:lnTo>
                    <a:pt x="1361" y="97"/>
                  </a:lnTo>
                  <a:lnTo>
                    <a:pt x="1167" y="156"/>
                  </a:lnTo>
                  <a:lnTo>
                    <a:pt x="1011" y="233"/>
                  </a:lnTo>
                  <a:lnTo>
                    <a:pt x="856" y="331"/>
                  </a:lnTo>
                  <a:lnTo>
                    <a:pt x="700" y="447"/>
                  </a:lnTo>
                  <a:lnTo>
                    <a:pt x="564" y="583"/>
                  </a:lnTo>
                  <a:lnTo>
                    <a:pt x="447" y="719"/>
                  </a:lnTo>
                  <a:lnTo>
                    <a:pt x="331" y="855"/>
                  </a:lnTo>
                  <a:lnTo>
                    <a:pt x="234" y="1011"/>
                  </a:lnTo>
                  <a:lnTo>
                    <a:pt x="156" y="1186"/>
                  </a:lnTo>
                  <a:lnTo>
                    <a:pt x="78" y="1361"/>
                  </a:lnTo>
                  <a:lnTo>
                    <a:pt x="39" y="1555"/>
                  </a:lnTo>
                  <a:lnTo>
                    <a:pt x="0" y="1750"/>
                  </a:lnTo>
                  <a:lnTo>
                    <a:pt x="0" y="19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5"/>
            <p:cNvSpPr/>
            <p:nvPr/>
          </p:nvSpPr>
          <p:spPr>
            <a:xfrm>
              <a:off x="4067042" y="-259420"/>
              <a:ext cx="71231" cy="70605"/>
            </a:xfrm>
            <a:custGeom>
              <a:avLst/>
              <a:gdLst/>
              <a:ahLst/>
              <a:cxnLst/>
              <a:rect l="l" t="t" r="r" b="b"/>
              <a:pathLst>
                <a:path w="2295" h="2275" extrusionOk="0">
                  <a:moveTo>
                    <a:pt x="1031" y="0"/>
                  </a:moveTo>
                  <a:lnTo>
                    <a:pt x="915" y="20"/>
                  </a:lnTo>
                  <a:lnTo>
                    <a:pt x="701" y="97"/>
                  </a:lnTo>
                  <a:lnTo>
                    <a:pt x="506" y="195"/>
                  </a:lnTo>
                  <a:lnTo>
                    <a:pt x="351" y="331"/>
                  </a:lnTo>
                  <a:lnTo>
                    <a:pt x="195" y="506"/>
                  </a:lnTo>
                  <a:lnTo>
                    <a:pt x="98" y="700"/>
                  </a:lnTo>
                  <a:lnTo>
                    <a:pt x="40" y="914"/>
                  </a:lnTo>
                  <a:lnTo>
                    <a:pt x="20" y="1030"/>
                  </a:lnTo>
                  <a:lnTo>
                    <a:pt x="1" y="1147"/>
                  </a:lnTo>
                  <a:lnTo>
                    <a:pt x="20" y="1264"/>
                  </a:lnTo>
                  <a:lnTo>
                    <a:pt x="40" y="1380"/>
                  </a:lnTo>
                  <a:lnTo>
                    <a:pt x="98" y="1594"/>
                  </a:lnTo>
                  <a:lnTo>
                    <a:pt x="195" y="1789"/>
                  </a:lnTo>
                  <a:lnTo>
                    <a:pt x="351" y="1944"/>
                  </a:lnTo>
                  <a:lnTo>
                    <a:pt x="506" y="2080"/>
                  </a:lnTo>
                  <a:lnTo>
                    <a:pt x="701" y="2197"/>
                  </a:lnTo>
                  <a:lnTo>
                    <a:pt x="915" y="2255"/>
                  </a:lnTo>
                  <a:lnTo>
                    <a:pt x="1031" y="2275"/>
                  </a:lnTo>
                  <a:lnTo>
                    <a:pt x="1265" y="2275"/>
                  </a:lnTo>
                  <a:lnTo>
                    <a:pt x="1381" y="2255"/>
                  </a:lnTo>
                  <a:lnTo>
                    <a:pt x="1595" y="2197"/>
                  </a:lnTo>
                  <a:lnTo>
                    <a:pt x="1789" y="2080"/>
                  </a:lnTo>
                  <a:lnTo>
                    <a:pt x="1964" y="1944"/>
                  </a:lnTo>
                  <a:lnTo>
                    <a:pt x="2101" y="1789"/>
                  </a:lnTo>
                  <a:lnTo>
                    <a:pt x="2198" y="1594"/>
                  </a:lnTo>
                  <a:lnTo>
                    <a:pt x="2275" y="1380"/>
                  </a:lnTo>
                  <a:lnTo>
                    <a:pt x="2295" y="1264"/>
                  </a:lnTo>
                  <a:lnTo>
                    <a:pt x="2295" y="1147"/>
                  </a:lnTo>
                  <a:lnTo>
                    <a:pt x="2295" y="1030"/>
                  </a:lnTo>
                  <a:lnTo>
                    <a:pt x="2275" y="914"/>
                  </a:lnTo>
                  <a:lnTo>
                    <a:pt x="2198" y="700"/>
                  </a:lnTo>
                  <a:lnTo>
                    <a:pt x="2101" y="506"/>
                  </a:lnTo>
                  <a:lnTo>
                    <a:pt x="1964" y="331"/>
                  </a:lnTo>
                  <a:lnTo>
                    <a:pt x="1789" y="195"/>
                  </a:lnTo>
                  <a:lnTo>
                    <a:pt x="1595" y="97"/>
                  </a:lnTo>
                  <a:lnTo>
                    <a:pt x="1381" y="20"/>
                  </a:lnTo>
                  <a:lnTo>
                    <a:pt x="1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5"/>
            <p:cNvSpPr/>
            <p:nvPr/>
          </p:nvSpPr>
          <p:spPr>
            <a:xfrm>
              <a:off x="4067042" y="-259420"/>
              <a:ext cx="71231" cy="70605"/>
            </a:xfrm>
            <a:custGeom>
              <a:avLst/>
              <a:gdLst/>
              <a:ahLst/>
              <a:cxnLst/>
              <a:rect l="l" t="t" r="r" b="b"/>
              <a:pathLst>
                <a:path w="2295" h="2275" fill="none" extrusionOk="0">
                  <a:moveTo>
                    <a:pt x="1148" y="0"/>
                  </a:moveTo>
                  <a:lnTo>
                    <a:pt x="1148" y="0"/>
                  </a:lnTo>
                  <a:lnTo>
                    <a:pt x="1031" y="0"/>
                  </a:lnTo>
                  <a:lnTo>
                    <a:pt x="915" y="20"/>
                  </a:lnTo>
                  <a:lnTo>
                    <a:pt x="701" y="97"/>
                  </a:lnTo>
                  <a:lnTo>
                    <a:pt x="506" y="195"/>
                  </a:lnTo>
                  <a:lnTo>
                    <a:pt x="351" y="331"/>
                  </a:lnTo>
                  <a:lnTo>
                    <a:pt x="195" y="506"/>
                  </a:lnTo>
                  <a:lnTo>
                    <a:pt x="98" y="700"/>
                  </a:lnTo>
                  <a:lnTo>
                    <a:pt x="40" y="914"/>
                  </a:lnTo>
                  <a:lnTo>
                    <a:pt x="20" y="1030"/>
                  </a:lnTo>
                  <a:lnTo>
                    <a:pt x="1" y="1147"/>
                  </a:lnTo>
                  <a:lnTo>
                    <a:pt x="1" y="1147"/>
                  </a:lnTo>
                  <a:lnTo>
                    <a:pt x="20" y="1264"/>
                  </a:lnTo>
                  <a:lnTo>
                    <a:pt x="40" y="1380"/>
                  </a:lnTo>
                  <a:lnTo>
                    <a:pt x="98" y="1594"/>
                  </a:lnTo>
                  <a:lnTo>
                    <a:pt x="195" y="1789"/>
                  </a:lnTo>
                  <a:lnTo>
                    <a:pt x="351" y="1944"/>
                  </a:lnTo>
                  <a:lnTo>
                    <a:pt x="506" y="2080"/>
                  </a:lnTo>
                  <a:lnTo>
                    <a:pt x="701" y="2197"/>
                  </a:lnTo>
                  <a:lnTo>
                    <a:pt x="915" y="2255"/>
                  </a:lnTo>
                  <a:lnTo>
                    <a:pt x="1031" y="2275"/>
                  </a:lnTo>
                  <a:lnTo>
                    <a:pt x="1148" y="2275"/>
                  </a:lnTo>
                  <a:lnTo>
                    <a:pt x="1148" y="2275"/>
                  </a:lnTo>
                  <a:lnTo>
                    <a:pt x="1265" y="2275"/>
                  </a:lnTo>
                  <a:lnTo>
                    <a:pt x="1381" y="2255"/>
                  </a:lnTo>
                  <a:lnTo>
                    <a:pt x="1595" y="2197"/>
                  </a:lnTo>
                  <a:lnTo>
                    <a:pt x="1789" y="2080"/>
                  </a:lnTo>
                  <a:lnTo>
                    <a:pt x="1964" y="1944"/>
                  </a:lnTo>
                  <a:lnTo>
                    <a:pt x="2101" y="1789"/>
                  </a:lnTo>
                  <a:lnTo>
                    <a:pt x="2198" y="1594"/>
                  </a:lnTo>
                  <a:lnTo>
                    <a:pt x="2275" y="1380"/>
                  </a:lnTo>
                  <a:lnTo>
                    <a:pt x="2295" y="1264"/>
                  </a:lnTo>
                  <a:lnTo>
                    <a:pt x="2295" y="1147"/>
                  </a:lnTo>
                  <a:lnTo>
                    <a:pt x="2295" y="1147"/>
                  </a:lnTo>
                  <a:lnTo>
                    <a:pt x="2295" y="1030"/>
                  </a:lnTo>
                  <a:lnTo>
                    <a:pt x="2275" y="914"/>
                  </a:lnTo>
                  <a:lnTo>
                    <a:pt x="2198" y="700"/>
                  </a:lnTo>
                  <a:lnTo>
                    <a:pt x="2101" y="506"/>
                  </a:lnTo>
                  <a:lnTo>
                    <a:pt x="1964" y="331"/>
                  </a:lnTo>
                  <a:lnTo>
                    <a:pt x="1789" y="195"/>
                  </a:lnTo>
                  <a:lnTo>
                    <a:pt x="1595" y="97"/>
                  </a:lnTo>
                  <a:lnTo>
                    <a:pt x="1381" y="20"/>
                  </a:lnTo>
                  <a:lnTo>
                    <a:pt x="1265" y="0"/>
                  </a:lnTo>
                  <a:lnTo>
                    <a:pt x="11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5"/>
            <p:cNvSpPr/>
            <p:nvPr/>
          </p:nvSpPr>
          <p:spPr>
            <a:xfrm>
              <a:off x="3054015" y="-459137"/>
              <a:ext cx="217231" cy="104402"/>
            </a:xfrm>
            <a:custGeom>
              <a:avLst/>
              <a:gdLst/>
              <a:ahLst/>
              <a:cxnLst/>
              <a:rect l="l" t="t" r="r" b="b"/>
              <a:pathLst>
                <a:path w="6999" h="3364" extrusionOk="0">
                  <a:moveTo>
                    <a:pt x="311" y="0"/>
                  </a:moveTo>
                  <a:lnTo>
                    <a:pt x="214" y="20"/>
                  </a:lnTo>
                  <a:lnTo>
                    <a:pt x="117" y="59"/>
                  </a:lnTo>
                  <a:lnTo>
                    <a:pt x="59" y="117"/>
                  </a:lnTo>
                  <a:lnTo>
                    <a:pt x="20" y="195"/>
                  </a:lnTo>
                  <a:lnTo>
                    <a:pt x="0" y="292"/>
                  </a:lnTo>
                  <a:lnTo>
                    <a:pt x="20" y="389"/>
                  </a:lnTo>
                  <a:lnTo>
                    <a:pt x="59" y="467"/>
                  </a:lnTo>
                  <a:lnTo>
                    <a:pt x="156" y="545"/>
                  </a:lnTo>
                  <a:lnTo>
                    <a:pt x="5171" y="3364"/>
                  </a:lnTo>
                  <a:lnTo>
                    <a:pt x="6999" y="739"/>
                  </a:lnTo>
                  <a:lnTo>
                    <a:pt x="3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5"/>
            <p:cNvSpPr/>
            <p:nvPr/>
          </p:nvSpPr>
          <p:spPr>
            <a:xfrm>
              <a:off x="3054015" y="-459137"/>
              <a:ext cx="217231" cy="104402"/>
            </a:xfrm>
            <a:custGeom>
              <a:avLst/>
              <a:gdLst/>
              <a:ahLst/>
              <a:cxnLst/>
              <a:rect l="l" t="t" r="r" b="b"/>
              <a:pathLst>
                <a:path w="6999" h="3364" fill="none" extrusionOk="0">
                  <a:moveTo>
                    <a:pt x="6999" y="739"/>
                  </a:moveTo>
                  <a:lnTo>
                    <a:pt x="311" y="0"/>
                  </a:lnTo>
                  <a:lnTo>
                    <a:pt x="311" y="0"/>
                  </a:lnTo>
                  <a:lnTo>
                    <a:pt x="214" y="20"/>
                  </a:lnTo>
                  <a:lnTo>
                    <a:pt x="117" y="59"/>
                  </a:lnTo>
                  <a:lnTo>
                    <a:pt x="59" y="117"/>
                  </a:lnTo>
                  <a:lnTo>
                    <a:pt x="20" y="195"/>
                  </a:lnTo>
                  <a:lnTo>
                    <a:pt x="0" y="292"/>
                  </a:lnTo>
                  <a:lnTo>
                    <a:pt x="20" y="389"/>
                  </a:lnTo>
                  <a:lnTo>
                    <a:pt x="59" y="467"/>
                  </a:lnTo>
                  <a:lnTo>
                    <a:pt x="156" y="545"/>
                  </a:lnTo>
                  <a:lnTo>
                    <a:pt x="5171" y="3364"/>
                  </a:lnTo>
                  <a:lnTo>
                    <a:pt x="6999" y="739"/>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5"/>
            <p:cNvSpPr/>
            <p:nvPr/>
          </p:nvSpPr>
          <p:spPr>
            <a:xfrm>
              <a:off x="3163822" y="-445264"/>
              <a:ext cx="41652" cy="68215"/>
            </a:xfrm>
            <a:custGeom>
              <a:avLst/>
              <a:gdLst/>
              <a:ahLst/>
              <a:cxnLst/>
              <a:rect l="l" t="t" r="r" b="b"/>
              <a:pathLst>
                <a:path w="1342" h="2198" extrusionOk="0">
                  <a:moveTo>
                    <a:pt x="759" y="0"/>
                  </a:moveTo>
                  <a:lnTo>
                    <a:pt x="525" y="467"/>
                  </a:lnTo>
                  <a:lnTo>
                    <a:pt x="311" y="953"/>
                  </a:lnTo>
                  <a:lnTo>
                    <a:pt x="137" y="1458"/>
                  </a:lnTo>
                  <a:lnTo>
                    <a:pt x="0" y="1983"/>
                  </a:lnTo>
                  <a:lnTo>
                    <a:pt x="370" y="2197"/>
                  </a:lnTo>
                  <a:lnTo>
                    <a:pt x="448" y="1906"/>
                  </a:lnTo>
                  <a:lnTo>
                    <a:pt x="545" y="1633"/>
                  </a:lnTo>
                  <a:lnTo>
                    <a:pt x="661" y="1342"/>
                  </a:lnTo>
                  <a:lnTo>
                    <a:pt x="778" y="1070"/>
                  </a:lnTo>
                  <a:lnTo>
                    <a:pt x="895" y="817"/>
                  </a:lnTo>
                  <a:lnTo>
                    <a:pt x="1031" y="564"/>
                  </a:lnTo>
                  <a:lnTo>
                    <a:pt x="1186" y="311"/>
                  </a:lnTo>
                  <a:lnTo>
                    <a:pt x="1342" y="59"/>
                  </a:lnTo>
                  <a:lnTo>
                    <a:pt x="759"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5"/>
            <p:cNvSpPr/>
            <p:nvPr/>
          </p:nvSpPr>
          <p:spPr>
            <a:xfrm>
              <a:off x="3163822" y="-445264"/>
              <a:ext cx="41652" cy="68215"/>
            </a:xfrm>
            <a:custGeom>
              <a:avLst/>
              <a:gdLst/>
              <a:ahLst/>
              <a:cxnLst/>
              <a:rect l="l" t="t" r="r" b="b"/>
              <a:pathLst>
                <a:path w="1342" h="2198" fill="none" extrusionOk="0">
                  <a:moveTo>
                    <a:pt x="759" y="0"/>
                  </a:moveTo>
                  <a:lnTo>
                    <a:pt x="759" y="0"/>
                  </a:lnTo>
                  <a:lnTo>
                    <a:pt x="525" y="467"/>
                  </a:lnTo>
                  <a:lnTo>
                    <a:pt x="311" y="953"/>
                  </a:lnTo>
                  <a:lnTo>
                    <a:pt x="137" y="1458"/>
                  </a:lnTo>
                  <a:lnTo>
                    <a:pt x="0" y="1983"/>
                  </a:lnTo>
                  <a:lnTo>
                    <a:pt x="370" y="2197"/>
                  </a:lnTo>
                  <a:lnTo>
                    <a:pt x="370" y="2197"/>
                  </a:lnTo>
                  <a:lnTo>
                    <a:pt x="448" y="1906"/>
                  </a:lnTo>
                  <a:lnTo>
                    <a:pt x="545" y="1633"/>
                  </a:lnTo>
                  <a:lnTo>
                    <a:pt x="661" y="1342"/>
                  </a:lnTo>
                  <a:lnTo>
                    <a:pt x="778" y="1070"/>
                  </a:lnTo>
                  <a:lnTo>
                    <a:pt x="895" y="817"/>
                  </a:lnTo>
                  <a:lnTo>
                    <a:pt x="1031" y="564"/>
                  </a:lnTo>
                  <a:lnTo>
                    <a:pt x="1186" y="311"/>
                  </a:lnTo>
                  <a:lnTo>
                    <a:pt x="1342" y="59"/>
                  </a:lnTo>
                  <a:lnTo>
                    <a:pt x="7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55"/>
            <p:cNvSpPr/>
            <p:nvPr/>
          </p:nvSpPr>
          <p:spPr>
            <a:xfrm>
              <a:off x="3468506" y="-459137"/>
              <a:ext cx="217263" cy="104402"/>
            </a:xfrm>
            <a:custGeom>
              <a:avLst/>
              <a:gdLst/>
              <a:ahLst/>
              <a:cxnLst/>
              <a:rect l="l" t="t" r="r" b="b"/>
              <a:pathLst>
                <a:path w="7000" h="3364" extrusionOk="0">
                  <a:moveTo>
                    <a:pt x="6669" y="0"/>
                  </a:moveTo>
                  <a:lnTo>
                    <a:pt x="1" y="739"/>
                  </a:lnTo>
                  <a:lnTo>
                    <a:pt x="1809" y="3364"/>
                  </a:lnTo>
                  <a:lnTo>
                    <a:pt x="6844" y="545"/>
                  </a:lnTo>
                  <a:lnTo>
                    <a:pt x="6922" y="467"/>
                  </a:lnTo>
                  <a:lnTo>
                    <a:pt x="6980" y="389"/>
                  </a:lnTo>
                  <a:lnTo>
                    <a:pt x="7000" y="292"/>
                  </a:lnTo>
                  <a:lnTo>
                    <a:pt x="6980" y="195"/>
                  </a:lnTo>
                  <a:lnTo>
                    <a:pt x="6941" y="117"/>
                  </a:lnTo>
                  <a:lnTo>
                    <a:pt x="6863" y="59"/>
                  </a:lnTo>
                  <a:lnTo>
                    <a:pt x="6786" y="20"/>
                  </a:lnTo>
                  <a:lnTo>
                    <a:pt x="66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55"/>
            <p:cNvSpPr/>
            <p:nvPr/>
          </p:nvSpPr>
          <p:spPr>
            <a:xfrm>
              <a:off x="3468506" y="-459137"/>
              <a:ext cx="217263" cy="104402"/>
            </a:xfrm>
            <a:custGeom>
              <a:avLst/>
              <a:gdLst/>
              <a:ahLst/>
              <a:cxnLst/>
              <a:rect l="l" t="t" r="r" b="b"/>
              <a:pathLst>
                <a:path w="7000" h="3364" fill="none" extrusionOk="0">
                  <a:moveTo>
                    <a:pt x="1" y="739"/>
                  </a:moveTo>
                  <a:lnTo>
                    <a:pt x="6669" y="0"/>
                  </a:lnTo>
                  <a:lnTo>
                    <a:pt x="6669" y="0"/>
                  </a:lnTo>
                  <a:lnTo>
                    <a:pt x="6786" y="20"/>
                  </a:lnTo>
                  <a:lnTo>
                    <a:pt x="6863" y="59"/>
                  </a:lnTo>
                  <a:lnTo>
                    <a:pt x="6941" y="117"/>
                  </a:lnTo>
                  <a:lnTo>
                    <a:pt x="6980" y="195"/>
                  </a:lnTo>
                  <a:lnTo>
                    <a:pt x="7000" y="292"/>
                  </a:lnTo>
                  <a:lnTo>
                    <a:pt x="6980" y="389"/>
                  </a:lnTo>
                  <a:lnTo>
                    <a:pt x="6922" y="467"/>
                  </a:lnTo>
                  <a:lnTo>
                    <a:pt x="6844" y="545"/>
                  </a:lnTo>
                  <a:lnTo>
                    <a:pt x="1809" y="3364"/>
                  </a:lnTo>
                  <a:lnTo>
                    <a:pt x="1" y="73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5"/>
            <p:cNvSpPr/>
            <p:nvPr/>
          </p:nvSpPr>
          <p:spPr>
            <a:xfrm>
              <a:off x="3526451" y="-445264"/>
              <a:ext cx="49505" cy="72436"/>
            </a:xfrm>
            <a:custGeom>
              <a:avLst/>
              <a:gdLst/>
              <a:ahLst/>
              <a:cxnLst/>
              <a:rect l="l" t="t" r="r" b="b"/>
              <a:pathLst>
                <a:path w="1595" h="2334" extrusionOk="0">
                  <a:moveTo>
                    <a:pt x="817" y="0"/>
                  </a:moveTo>
                  <a:lnTo>
                    <a:pt x="0" y="98"/>
                  </a:lnTo>
                  <a:lnTo>
                    <a:pt x="175" y="350"/>
                  </a:lnTo>
                  <a:lnTo>
                    <a:pt x="331" y="603"/>
                  </a:lnTo>
                  <a:lnTo>
                    <a:pt x="467" y="875"/>
                  </a:lnTo>
                  <a:lnTo>
                    <a:pt x="603" y="1147"/>
                  </a:lnTo>
                  <a:lnTo>
                    <a:pt x="720" y="1439"/>
                  </a:lnTo>
                  <a:lnTo>
                    <a:pt x="817" y="1731"/>
                  </a:lnTo>
                  <a:lnTo>
                    <a:pt x="914" y="2022"/>
                  </a:lnTo>
                  <a:lnTo>
                    <a:pt x="992" y="2333"/>
                  </a:lnTo>
                  <a:lnTo>
                    <a:pt x="1594" y="1983"/>
                  </a:lnTo>
                  <a:lnTo>
                    <a:pt x="1458" y="1458"/>
                  </a:lnTo>
                  <a:lnTo>
                    <a:pt x="1283" y="953"/>
                  </a:lnTo>
                  <a:lnTo>
                    <a:pt x="1069" y="467"/>
                  </a:lnTo>
                  <a:lnTo>
                    <a:pt x="817"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55"/>
            <p:cNvSpPr/>
            <p:nvPr/>
          </p:nvSpPr>
          <p:spPr>
            <a:xfrm>
              <a:off x="3526451" y="-445264"/>
              <a:ext cx="49505" cy="72436"/>
            </a:xfrm>
            <a:custGeom>
              <a:avLst/>
              <a:gdLst/>
              <a:ahLst/>
              <a:cxnLst/>
              <a:rect l="l" t="t" r="r" b="b"/>
              <a:pathLst>
                <a:path w="1595" h="2334" fill="none" extrusionOk="0">
                  <a:moveTo>
                    <a:pt x="817" y="0"/>
                  </a:moveTo>
                  <a:lnTo>
                    <a:pt x="0" y="98"/>
                  </a:lnTo>
                  <a:lnTo>
                    <a:pt x="0" y="98"/>
                  </a:lnTo>
                  <a:lnTo>
                    <a:pt x="175" y="350"/>
                  </a:lnTo>
                  <a:lnTo>
                    <a:pt x="331" y="603"/>
                  </a:lnTo>
                  <a:lnTo>
                    <a:pt x="467" y="875"/>
                  </a:lnTo>
                  <a:lnTo>
                    <a:pt x="603" y="1147"/>
                  </a:lnTo>
                  <a:lnTo>
                    <a:pt x="720" y="1439"/>
                  </a:lnTo>
                  <a:lnTo>
                    <a:pt x="817" y="1731"/>
                  </a:lnTo>
                  <a:lnTo>
                    <a:pt x="914" y="2022"/>
                  </a:lnTo>
                  <a:lnTo>
                    <a:pt x="992" y="2333"/>
                  </a:lnTo>
                  <a:lnTo>
                    <a:pt x="1594" y="1983"/>
                  </a:lnTo>
                  <a:lnTo>
                    <a:pt x="1594" y="1983"/>
                  </a:lnTo>
                  <a:lnTo>
                    <a:pt x="1458" y="1458"/>
                  </a:lnTo>
                  <a:lnTo>
                    <a:pt x="1283" y="953"/>
                  </a:lnTo>
                  <a:lnTo>
                    <a:pt x="1069" y="467"/>
                  </a:lnTo>
                  <a:lnTo>
                    <a:pt x="81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55"/>
            <p:cNvSpPr/>
            <p:nvPr/>
          </p:nvSpPr>
          <p:spPr>
            <a:xfrm>
              <a:off x="3168632" y="-529744"/>
              <a:ext cx="394673" cy="432038"/>
            </a:xfrm>
            <a:custGeom>
              <a:avLst/>
              <a:gdLst/>
              <a:ahLst/>
              <a:cxnLst/>
              <a:rect l="l" t="t" r="r" b="b"/>
              <a:pathLst>
                <a:path w="12716" h="13921" extrusionOk="0">
                  <a:moveTo>
                    <a:pt x="6358" y="1"/>
                  </a:moveTo>
                  <a:lnTo>
                    <a:pt x="6028" y="20"/>
                  </a:lnTo>
                  <a:lnTo>
                    <a:pt x="5697" y="40"/>
                  </a:lnTo>
                  <a:lnTo>
                    <a:pt x="5386" y="79"/>
                  </a:lnTo>
                  <a:lnTo>
                    <a:pt x="5075" y="137"/>
                  </a:lnTo>
                  <a:lnTo>
                    <a:pt x="4764" y="215"/>
                  </a:lnTo>
                  <a:lnTo>
                    <a:pt x="4453" y="312"/>
                  </a:lnTo>
                  <a:lnTo>
                    <a:pt x="4161" y="409"/>
                  </a:lnTo>
                  <a:lnTo>
                    <a:pt x="3870" y="526"/>
                  </a:lnTo>
                  <a:lnTo>
                    <a:pt x="3597" y="662"/>
                  </a:lnTo>
                  <a:lnTo>
                    <a:pt x="3325" y="817"/>
                  </a:lnTo>
                  <a:lnTo>
                    <a:pt x="3053" y="973"/>
                  </a:lnTo>
                  <a:lnTo>
                    <a:pt x="2800" y="1148"/>
                  </a:lnTo>
                  <a:lnTo>
                    <a:pt x="2548" y="1323"/>
                  </a:lnTo>
                  <a:lnTo>
                    <a:pt x="2314" y="1537"/>
                  </a:lnTo>
                  <a:lnTo>
                    <a:pt x="2081" y="1731"/>
                  </a:lnTo>
                  <a:lnTo>
                    <a:pt x="1848" y="1964"/>
                  </a:lnTo>
                  <a:lnTo>
                    <a:pt x="1653" y="2198"/>
                  </a:lnTo>
                  <a:lnTo>
                    <a:pt x="1440" y="2431"/>
                  </a:lnTo>
                  <a:lnTo>
                    <a:pt x="1265" y="2684"/>
                  </a:lnTo>
                  <a:lnTo>
                    <a:pt x="1070" y="2956"/>
                  </a:lnTo>
                  <a:lnTo>
                    <a:pt x="915" y="3228"/>
                  </a:lnTo>
                  <a:lnTo>
                    <a:pt x="759" y="3500"/>
                  </a:lnTo>
                  <a:lnTo>
                    <a:pt x="623" y="3792"/>
                  </a:lnTo>
                  <a:lnTo>
                    <a:pt x="487" y="4083"/>
                  </a:lnTo>
                  <a:lnTo>
                    <a:pt x="370" y="4394"/>
                  </a:lnTo>
                  <a:lnTo>
                    <a:pt x="273" y="4705"/>
                  </a:lnTo>
                  <a:lnTo>
                    <a:pt x="195" y="5016"/>
                  </a:lnTo>
                  <a:lnTo>
                    <a:pt x="118" y="5327"/>
                  </a:lnTo>
                  <a:lnTo>
                    <a:pt x="59" y="5658"/>
                  </a:lnTo>
                  <a:lnTo>
                    <a:pt x="20" y="6008"/>
                  </a:lnTo>
                  <a:lnTo>
                    <a:pt x="1" y="6338"/>
                  </a:lnTo>
                  <a:lnTo>
                    <a:pt x="1" y="6688"/>
                  </a:lnTo>
                  <a:lnTo>
                    <a:pt x="1" y="7019"/>
                  </a:lnTo>
                  <a:lnTo>
                    <a:pt x="20" y="7369"/>
                  </a:lnTo>
                  <a:lnTo>
                    <a:pt x="59" y="7719"/>
                  </a:lnTo>
                  <a:lnTo>
                    <a:pt x="118" y="8049"/>
                  </a:lnTo>
                  <a:lnTo>
                    <a:pt x="195" y="8380"/>
                  </a:lnTo>
                  <a:lnTo>
                    <a:pt x="273" y="8710"/>
                  </a:lnTo>
                  <a:lnTo>
                    <a:pt x="370" y="9041"/>
                  </a:lnTo>
                  <a:lnTo>
                    <a:pt x="487" y="9371"/>
                  </a:lnTo>
                  <a:lnTo>
                    <a:pt x="623" y="9682"/>
                  </a:lnTo>
                  <a:lnTo>
                    <a:pt x="759" y="9993"/>
                  </a:lnTo>
                  <a:lnTo>
                    <a:pt x="915" y="10304"/>
                  </a:lnTo>
                  <a:lnTo>
                    <a:pt x="1070" y="10596"/>
                  </a:lnTo>
                  <a:lnTo>
                    <a:pt x="1265" y="10887"/>
                  </a:lnTo>
                  <a:lnTo>
                    <a:pt x="1440" y="11160"/>
                  </a:lnTo>
                  <a:lnTo>
                    <a:pt x="1653" y="11432"/>
                  </a:lnTo>
                  <a:lnTo>
                    <a:pt x="1848" y="11685"/>
                  </a:lnTo>
                  <a:lnTo>
                    <a:pt x="2081" y="11937"/>
                  </a:lnTo>
                  <a:lnTo>
                    <a:pt x="2314" y="12171"/>
                  </a:lnTo>
                  <a:lnTo>
                    <a:pt x="2548" y="12384"/>
                  </a:lnTo>
                  <a:lnTo>
                    <a:pt x="2800" y="12598"/>
                  </a:lnTo>
                  <a:lnTo>
                    <a:pt x="3053" y="12812"/>
                  </a:lnTo>
                  <a:lnTo>
                    <a:pt x="3325" y="12987"/>
                  </a:lnTo>
                  <a:lnTo>
                    <a:pt x="3597" y="13162"/>
                  </a:lnTo>
                  <a:lnTo>
                    <a:pt x="3870" y="13318"/>
                  </a:lnTo>
                  <a:lnTo>
                    <a:pt x="4161" y="13454"/>
                  </a:lnTo>
                  <a:lnTo>
                    <a:pt x="4453" y="13570"/>
                  </a:lnTo>
                  <a:lnTo>
                    <a:pt x="4764" y="13687"/>
                  </a:lnTo>
                  <a:lnTo>
                    <a:pt x="5075" y="13765"/>
                  </a:lnTo>
                  <a:lnTo>
                    <a:pt x="5386" y="13842"/>
                  </a:lnTo>
                  <a:lnTo>
                    <a:pt x="5697" y="13881"/>
                  </a:lnTo>
                  <a:lnTo>
                    <a:pt x="6028" y="13920"/>
                  </a:lnTo>
                  <a:lnTo>
                    <a:pt x="6689" y="13920"/>
                  </a:lnTo>
                  <a:lnTo>
                    <a:pt x="7000" y="13881"/>
                  </a:lnTo>
                  <a:lnTo>
                    <a:pt x="7330" y="13842"/>
                  </a:lnTo>
                  <a:lnTo>
                    <a:pt x="7641" y="13765"/>
                  </a:lnTo>
                  <a:lnTo>
                    <a:pt x="7933" y="13687"/>
                  </a:lnTo>
                  <a:lnTo>
                    <a:pt x="8244" y="13570"/>
                  </a:lnTo>
                  <a:lnTo>
                    <a:pt x="8535" y="13454"/>
                  </a:lnTo>
                  <a:lnTo>
                    <a:pt x="8827" y="13318"/>
                  </a:lnTo>
                  <a:lnTo>
                    <a:pt x="9119" y="13162"/>
                  </a:lnTo>
                  <a:lnTo>
                    <a:pt x="9391" y="12987"/>
                  </a:lnTo>
                  <a:lnTo>
                    <a:pt x="9643" y="12812"/>
                  </a:lnTo>
                  <a:lnTo>
                    <a:pt x="9916" y="12598"/>
                  </a:lnTo>
                  <a:lnTo>
                    <a:pt x="10149" y="12384"/>
                  </a:lnTo>
                  <a:lnTo>
                    <a:pt x="10402" y="12171"/>
                  </a:lnTo>
                  <a:lnTo>
                    <a:pt x="10635" y="11937"/>
                  </a:lnTo>
                  <a:lnTo>
                    <a:pt x="10849" y="11685"/>
                  </a:lnTo>
                  <a:lnTo>
                    <a:pt x="11063" y="11432"/>
                  </a:lnTo>
                  <a:lnTo>
                    <a:pt x="11257" y="11160"/>
                  </a:lnTo>
                  <a:lnTo>
                    <a:pt x="11451" y="10887"/>
                  </a:lnTo>
                  <a:lnTo>
                    <a:pt x="11626" y="10596"/>
                  </a:lnTo>
                  <a:lnTo>
                    <a:pt x="11782" y="10304"/>
                  </a:lnTo>
                  <a:lnTo>
                    <a:pt x="11937" y="9993"/>
                  </a:lnTo>
                  <a:lnTo>
                    <a:pt x="12093" y="9682"/>
                  </a:lnTo>
                  <a:lnTo>
                    <a:pt x="12210" y="9371"/>
                  </a:lnTo>
                  <a:lnTo>
                    <a:pt x="12326" y="9041"/>
                  </a:lnTo>
                  <a:lnTo>
                    <a:pt x="12423" y="8710"/>
                  </a:lnTo>
                  <a:lnTo>
                    <a:pt x="12521" y="8380"/>
                  </a:lnTo>
                  <a:lnTo>
                    <a:pt x="12579" y="8049"/>
                  </a:lnTo>
                  <a:lnTo>
                    <a:pt x="12637" y="7719"/>
                  </a:lnTo>
                  <a:lnTo>
                    <a:pt x="12676" y="7369"/>
                  </a:lnTo>
                  <a:lnTo>
                    <a:pt x="12696" y="7019"/>
                  </a:lnTo>
                  <a:lnTo>
                    <a:pt x="12715" y="6688"/>
                  </a:lnTo>
                  <a:lnTo>
                    <a:pt x="12696" y="6338"/>
                  </a:lnTo>
                  <a:lnTo>
                    <a:pt x="12676" y="6008"/>
                  </a:lnTo>
                  <a:lnTo>
                    <a:pt x="12637" y="5658"/>
                  </a:lnTo>
                  <a:lnTo>
                    <a:pt x="12579" y="5327"/>
                  </a:lnTo>
                  <a:lnTo>
                    <a:pt x="12521" y="5016"/>
                  </a:lnTo>
                  <a:lnTo>
                    <a:pt x="12423" y="4705"/>
                  </a:lnTo>
                  <a:lnTo>
                    <a:pt x="12326" y="4394"/>
                  </a:lnTo>
                  <a:lnTo>
                    <a:pt x="12210" y="4083"/>
                  </a:lnTo>
                  <a:lnTo>
                    <a:pt x="12093" y="3792"/>
                  </a:lnTo>
                  <a:lnTo>
                    <a:pt x="11937" y="3500"/>
                  </a:lnTo>
                  <a:lnTo>
                    <a:pt x="11782" y="3228"/>
                  </a:lnTo>
                  <a:lnTo>
                    <a:pt x="11626" y="2956"/>
                  </a:lnTo>
                  <a:lnTo>
                    <a:pt x="11451" y="2684"/>
                  </a:lnTo>
                  <a:lnTo>
                    <a:pt x="11257" y="2431"/>
                  </a:lnTo>
                  <a:lnTo>
                    <a:pt x="11063" y="2198"/>
                  </a:lnTo>
                  <a:lnTo>
                    <a:pt x="10849" y="1964"/>
                  </a:lnTo>
                  <a:lnTo>
                    <a:pt x="10635" y="1731"/>
                  </a:lnTo>
                  <a:lnTo>
                    <a:pt x="10402" y="1537"/>
                  </a:lnTo>
                  <a:lnTo>
                    <a:pt x="10149" y="1323"/>
                  </a:lnTo>
                  <a:lnTo>
                    <a:pt x="9916" y="1148"/>
                  </a:lnTo>
                  <a:lnTo>
                    <a:pt x="9643" y="973"/>
                  </a:lnTo>
                  <a:lnTo>
                    <a:pt x="9391" y="817"/>
                  </a:lnTo>
                  <a:lnTo>
                    <a:pt x="9119" y="662"/>
                  </a:lnTo>
                  <a:lnTo>
                    <a:pt x="8827" y="526"/>
                  </a:lnTo>
                  <a:lnTo>
                    <a:pt x="8535" y="409"/>
                  </a:lnTo>
                  <a:lnTo>
                    <a:pt x="8244" y="312"/>
                  </a:lnTo>
                  <a:lnTo>
                    <a:pt x="7933" y="215"/>
                  </a:lnTo>
                  <a:lnTo>
                    <a:pt x="7641" y="137"/>
                  </a:lnTo>
                  <a:lnTo>
                    <a:pt x="7330" y="79"/>
                  </a:lnTo>
                  <a:lnTo>
                    <a:pt x="7000" y="40"/>
                  </a:lnTo>
                  <a:lnTo>
                    <a:pt x="6689" y="20"/>
                  </a:lnTo>
                  <a:lnTo>
                    <a:pt x="6358" y="1"/>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55"/>
            <p:cNvSpPr/>
            <p:nvPr/>
          </p:nvSpPr>
          <p:spPr>
            <a:xfrm>
              <a:off x="3168632" y="-529744"/>
              <a:ext cx="394673" cy="432038"/>
            </a:xfrm>
            <a:custGeom>
              <a:avLst/>
              <a:gdLst/>
              <a:ahLst/>
              <a:cxnLst/>
              <a:rect l="l" t="t" r="r" b="b"/>
              <a:pathLst>
                <a:path w="12716" h="13921" fill="none" extrusionOk="0">
                  <a:moveTo>
                    <a:pt x="12715" y="6688"/>
                  </a:moveTo>
                  <a:lnTo>
                    <a:pt x="12715" y="6688"/>
                  </a:lnTo>
                  <a:lnTo>
                    <a:pt x="12696" y="7019"/>
                  </a:lnTo>
                  <a:lnTo>
                    <a:pt x="12676" y="7369"/>
                  </a:lnTo>
                  <a:lnTo>
                    <a:pt x="12637" y="7719"/>
                  </a:lnTo>
                  <a:lnTo>
                    <a:pt x="12579" y="8049"/>
                  </a:lnTo>
                  <a:lnTo>
                    <a:pt x="12521" y="8380"/>
                  </a:lnTo>
                  <a:lnTo>
                    <a:pt x="12423" y="8710"/>
                  </a:lnTo>
                  <a:lnTo>
                    <a:pt x="12326" y="9041"/>
                  </a:lnTo>
                  <a:lnTo>
                    <a:pt x="12210" y="9371"/>
                  </a:lnTo>
                  <a:lnTo>
                    <a:pt x="12093" y="9682"/>
                  </a:lnTo>
                  <a:lnTo>
                    <a:pt x="11937" y="9993"/>
                  </a:lnTo>
                  <a:lnTo>
                    <a:pt x="11782" y="10304"/>
                  </a:lnTo>
                  <a:lnTo>
                    <a:pt x="11626" y="10596"/>
                  </a:lnTo>
                  <a:lnTo>
                    <a:pt x="11451" y="10887"/>
                  </a:lnTo>
                  <a:lnTo>
                    <a:pt x="11257" y="11160"/>
                  </a:lnTo>
                  <a:lnTo>
                    <a:pt x="11063" y="11432"/>
                  </a:lnTo>
                  <a:lnTo>
                    <a:pt x="10849" y="11685"/>
                  </a:lnTo>
                  <a:lnTo>
                    <a:pt x="10635" y="11937"/>
                  </a:lnTo>
                  <a:lnTo>
                    <a:pt x="10402" y="12171"/>
                  </a:lnTo>
                  <a:lnTo>
                    <a:pt x="10149" y="12384"/>
                  </a:lnTo>
                  <a:lnTo>
                    <a:pt x="9916" y="12598"/>
                  </a:lnTo>
                  <a:lnTo>
                    <a:pt x="9643" y="12812"/>
                  </a:lnTo>
                  <a:lnTo>
                    <a:pt x="9391" y="12987"/>
                  </a:lnTo>
                  <a:lnTo>
                    <a:pt x="9119" y="13162"/>
                  </a:lnTo>
                  <a:lnTo>
                    <a:pt x="8827" y="13318"/>
                  </a:lnTo>
                  <a:lnTo>
                    <a:pt x="8535" y="13454"/>
                  </a:lnTo>
                  <a:lnTo>
                    <a:pt x="8244" y="13570"/>
                  </a:lnTo>
                  <a:lnTo>
                    <a:pt x="7933" y="13687"/>
                  </a:lnTo>
                  <a:lnTo>
                    <a:pt x="7641" y="13765"/>
                  </a:lnTo>
                  <a:lnTo>
                    <a:pt x="7330" y="13842"/>
                  </a:lnTo>
                  <a:lnTo>
                    <a:pt x="7000" y="13881"/>
                  </a:lnTo>
                  <a:lnTo>
                    <a:pt x="6689" y="13920"/>
                  </a:lnTo>
                  <a:lnTo>
                    <a:pt x="6358" y="13920"/>
                  </a:lnTo>
                  <a:lnTo>
                    <a:pt x="6358" y="13920"/>
                  </a:lnTo>
                  <a:lnTo>
                    <a:pt x="6028" y="13920"/>
                  </a:lnTo>
                  <a:lnTo>
                    <a:pt x="5697" y="13881"/>
                  </a:lnTo>
                  <a:lnTo>
                    <a:pt x="5386" y="13842"/>
                  </a:lnTo>
                  <a:lnTo>
                    <a:pt x="5075" y="13765"/>
                  </a:lnTo>
                  <a:lnTo>
                    <a:pt x="4764" y="13687"/>
                  </a:lnTo>
                  <a:lnTo>
                    <a:pt x="4453" y="13570"/>
                  </a:lnTo>
                  <a:lnTo>
                    <a:pt x="4161" y="13454"/>
                  </a:lnTo>
                  <a:lnTo>
                    <a:pt x="3870" y="13318"/>
                  </a:lnTo>
                  <a:lnTo>
                    <a:pt x="3597" y="13162"/>
                  </a:lnTo>
                  <a:lnTo>
                    <a:pt x="3325" y="12987"/>
                  </a:lnTo>
                  <a:lnTo>
                    <a:pt x="3053" y="12812"/>
                  </a:lnTo>
                  <a:lnTo>
                    <a:pt x="2800" y="12598"/>
                  </a:lnTo>
                  <a:lnTo>
                    <a:pt x="2548" y="12384"/>
                  </a:lnTo>
                  <a:lnTo>
                    <a:pt x="2314" y="12171"/>
                  </a:lnTo>
                  <a:lnTo>
                    <a:pt x="2081" y="11937"/>
                  </a:lnTo>
                  <a:lnTo>
                    <a:pt x="1848" y="11685"/>
                  </a:lnTo>
                  <a:lnTo>
                    <a:pt x="1653" y="11432"/>
                  </a:lnTo>
                  <a:lnTo>
                    <a:pt x="1440" y="11160"/>
                  </a:lnTo>
                  <a:lnTo>
                    <a:pt x="1265" y="10887"/>
                  </a:lnTo>
                  <a:lnTo>
                    <a:pt x="1070" y="10596"/>
                  </a:lnTo>
                  <a:lnTo>
                    <a:pt x="915" y="10304"/>
                  </a:lnTo>
                  <a:lnTo>
                    <a:pt x="759" y="9993"/>
                  </a:lnTo>
                  <a:lnTo>
                    <a:pt x="623" y="9682"/>
                  </a:lnTo>
                  <a:lnTo>
                    <a:pt x="487" y="9371"/>
                  </a:lnTo>
                  <a:lnTo>
                    <a:pt x="370" y="9041"/>
                  </a:lnTo>
                  <a:lnTo>
                    <a:pt x="273" y="8710"/>
                  </a:lnTo>
                  <a:lnTo>
                    <a:pt x="195" y="8380"/>
                  </a:lnTo>
                  <a:lnTo>
                    <a:pt x="118" y="8049"/>
                  </a:lnTo>
                  <a:lnTo>
                    <a:pt x="59" y="7719"/>
                  </a:lnTo>
                  <a:lnTo>
                    <a:pt x="20" y="7369"/>
                  </a:lnTo>
                  <a:lnTo>
                    <a:pt x="1" y="7019"/>
                  </a:lnTo>
                  <a:lnTo>
                    <a:pt x="1" y="6688"/>
                  </a:lnTo>
                  <a:lnTo>
                    <a:pt x="1" y="6688"/>
                  </a:lnTo>
                  <a:lnTo>
                    <a:pt x="1" y="6338"/>
                  </a:lnTo>
                  <a:lnTo>
                    <a:pt x="20" y="6008"/>
                  </a:lnTo>
                  <a:lnTo>
                    <a:pt x="59" y="5658"/>
                  </a:lnTo>
                  <a:lnTo>
                    <a:pt x="118" y="5327"/>
                  </a:lnTo>
                  <a:lnTo>
                    <a:pt x="195" y="5016"/>
                  </a:lnTo>
                  <a:lnTo>
                    <a:pt x="273" y="4705"/>
                  </a:lnTo>
                  <a:lnTo>
                    <a:pt x="370" y="4394"/>
                  </a:lnTo>
                  <a:lnTo>
                    <a:pt x="487" y="4083"/>
                  </a:lnTo>
                  <a:lnTo>
                    <a:pt x="623" y="3792"/>
                  </a:lnTo>
                  <a:lnTo>
                    <a:pt x="759" y="3500"/>
                  </a:lnTo>
                  <a:lnTo>
                    <a:pt x="915" y="3228"/>
                  </a:lnTo>
                  <a:lnTo>
                    <a:pt x="1070" y="2956"/>
                  </a:lnTo>
                  <a:lnTo>
                    <a:pt x="1265" y="2684"/>
                  </a:lnTo>
                  <a:lnTo>
                    <a:pt x="1440" y="2431"/>
                  </a:lnTo>
                  <a:lnTo>
                    <a:pt x="1653" y="2198"/>
                  </a:lnTo>
                  <a:lnTo>
                    <a:pt x="1848" y="1964"/>
                  </a:lnTo>
                  <a:lnTo>
                    <a:pt x="2081" y="1731"/>
                  </a:lnTo>
                  <a:lnTo>
                    <a:pt x="2314" y="1537"/>
                  </a:lnTo>
                  <a:lnTo>
                    <a:pt x="2548" y="1323"/>
                  </a:lnTo>
                  <a:lnTo>
                    <a:pt x="2800" y="1148"/>
                  </a:lnTo>
                  <a:lnTo>
                    <a:pt x="3053" y="973"/>
                  </a:lnTo>
                  <a:lnTo>
                    <a:pt x="3325" y="817"/>
                  </a:lnTo>
                  <a:lnTo>
                    <a:pt x="3597" y="662"/>
                  </a:lnTo>
                  <a:lnTo>
                    <a:pt x="3870" y="526"/>
                  </a:lnTo>
                  <a:lnTo>
                    <a:pt x="4161" y="409"/>
                  </a:lnTo>
                  <a:lnTo>
                    <a:pt x="4453" y="312"/>
                  </a:lnTo>
                  <a:lnTo>
                    <a:pt x="4764" y="215"/>
                  </a:lnTo>
                  <a:lnTo>
                    <a:pt x="5075" y="137"/>
                  </a:lnTo>
                  <a:lnTo>
                    <a:pt x="5386" y="79"/>
                  </a:lnTo>
                  <a:lnTo>
                    <a:pt x="5697" y="40"/>
                  </a:lnTo>
                  <a:lnTo>
                    <a:pt x="6028" y="20"/>
                  </a:lnTo>
                  <a:lnTo>
                    <a:pt x="6358" y="1"/>
                  </a:lnTo>
                  <a:lnTo>
                    <a:pt x="6358" y="1"/>
                  </a:lnTo>
                  <a:lnTo>
                    <a:pt x="6689" y="20"/>
                  </a:lnTo>
                  <a:lnTo>
                    <a:pt x="7000" y="40"/>
                  </a:lnTo>
                  <a:lnTo>
                    <a:pt x="7330" y="79"/>
                  </a:lnTo>
                  <a:lnTo>
                    <a:pt x="7641" y="137"/>
                  </a:lnTo>
                  <a:lnTo>
                    <a:pt x="7933" y="215"/>
                  </a:lnTo>
                  <a:lnTo>
                    <a:pt x="8244" y="312"/>
                  </a:lnTo>
                  <a:lnTo>
                    <a:pt x="8535" y="409"/>
                  </a:lnTo>
                  <a:lnTo>
                    <a:pt x="8827" y="526"/>
                  </a:lnTo>
                  <a:lnTo>
                    <a:pt x="9119" y="662"/>
                  </a:lnTo>
                  <a:lnTo>
                    <a:pt x="9391" y="817"/>
                  </a:lnTo>
                  <a:lnTo>
                    <a:pt x="9643" y="973"/>
                  </a:lnTo>
                  <a:lnTo>
                    <a:pt x="9916" y="1148"/>
                  </a:lnTo>
                  <a:lnTo>
                    <a:pt x="10149" y="1323"/>
                  </a:lnTo>
                  <a:lnTo>
                    <a:pt x="10402" y="1537"/>
                  </a:lnTo>
                  <a:lnTo>
                    <a:pt x="10635" y="1731"/>
                  </a:lnTo>
                  <a:lnTo>
                    <a:pt x="10849" y="1964"/>
                  </a:lnTo>
                  <a:lnTo>
                    <a:pt x="11063" y="2198"/>
                  </a:lnTo>
                  <a:lnTo>
                    <a:pt x="11257" y="2431"/>
                  </a:lnTo>
                  <a:lnTo>
                    <a:pt x="11451" y="2684"/>
                  </a:lnTo>
                  <a:lnTo>
                    <a:pt x="11626" y="2956"/>
                  </a:lnTo>
                  <a:lnTo>
                    <a:pt x="11782" y="3228"/>
                  </a:lnTo>
                  <a:lnTo>
                    <a:pt x="11937" y="3500"/>
                  </a:lnTo>
                  <a:lnTo>
                    <a:pt x="12093" y="3792"/>
                  </a:lnTo>
                  <a:lnTo>
                    <a:pt x="12210" y="4083"/>
                  </a:lnTo>
                  <a:lnTo>
                    <a:pt x="12326" y="4394"/>
                  </a:lnTo>
                  <a:lnTo>
                    <a:pt x="12423" y="4705"/>
                  </a:lnTo>
                  <a:lnTo>
                    <a:pt x="12521" y="5016"/>
                  </a:lnTo>
                  <a:lnTo>
                    <a:pt x="12579" y="5327"/>
                  </a:lnTo>
                  <a:lnTo>
                    <a:pt x="12637" y="5658"/>
                  </a:lnTo>
                  <a:lnTo>
                    <a:pt x="12676" y="6008"/>
                  </a:lnTo>
                  <a:lnTo>
                    <a:pt x="12696" y="6338"/>
                  </a:lnTo>
                  <a:lnTo>
                    <a:pt x="12715" y="66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5"/>
            <p:cNvSpPr/>
            <p:nvPr/>
          </p:nvSpPr>
          <p:spPr>
            <a:xfrm>
              <a:off x="3168632" y="-529744"/>
              <a:ext cx="394673" cy="432038"/>
            </a:xfrm>
            <a:custGeom>
              <a:avLst/>
              <a:gdLst/>
              <a:ahLst/>
              <a:cxnLst/>
              <a:rect l="l" t="t" r="r" b="b"/>
              <a:pathLst>
                <a:path w="12716" h="13921" extrusionOk="0">
                  <a:moveTo>
                    <a:pt x="6358" y="1"/>
                  </a:moveTo>
                  <a:lnTo>
                    <a:pt x="6028" y="20"/>
                  </a:lnTo>
                  <a:lnTo>
                    <a:pt x="5697" y="40"/>
                  </a:lnTo>
                  <a:lnTo>
                    <a:pt x="5386" y="79"/>
                  </a:lnTo>
                  <a:lnTo>
                    <a:pt x="5075" y="137"/>
                  </a:lnTo>
                  <a:lnTo>
                    <a:pt x="4764" y="215"/>
                  </a:lnTo>
                  <a:lnTo>
                    <a:pt x="4453" y="312"/>
                  </a:lnTo>
                  <a:lnTo>
                    <a:pt x="4161" y="409"/>
                  </a:lnTo>
                  <a:lnTo>
                    <a:pt x="3870" y="526"/>
                  </a:lnTo>
                  <a:lnTo>
                    <a:pt x="3597" y="662"/>
                  </a:lnTo>
                  <a:lnTo>
                    <a:pt x="3325" y="817"/>
                  </a:lnTo>
                  <a:lnTo>
                    <a:pt x="3053" y="973"/>
                  </a:lnTo>
                  <a:lnTo>
                    <a:pt x="2800" y="1148"/>
                  </a:lnTo>
                  <a:lnTo>
                    <a:pt x="2548" y="1323"/>
                  </a:lnTo>
                  <a:lnTo>
                    <a:pt x="2314" y="1537"/>
                  </a:lnTo>
                  <a:lnTo>
                    <a:pt x="2081" y="1731"/>
                  </a:lnTo>
                  <a:lnTo>
                    <a:pt x="1848" y="1964"/>
                  </a:lnTo>
                  <a:lnTo>
                    <a:pt x="1653" y="2198"/>
                  </a:lnTo>
                  <a:lnTo>
                    <a:pt x="1440" y="2431"/>
                  </a:lnTo>
                  <a:lnTo>
                    <a:pt x="1265" y="2684"/>
                  </a:lnTo>
                  <a:lnTo>
                    <a:pt x="1070" y="2956"/>
                  </a:lnTo>
                  <a:lnTo>
                    <a:pt x="915" y="3228"/>
                  </a:lnTo>
                  <a:lnTo>
                    <a:pt x="759" y="3500"/>
                  </a:lnTo>
                  <a:lnTo>
                    <a:pt x="623" y="3792"/>
                  </a:lnTo>
                  <a:lnTo>
                    <a:pt x="487" y="4083"/>
                  </a:lnTo>
                  <a:lnTo>
                    <a:pt x="370" y="4394"/>
                  </a:lnTo>
                  <a:lnTo>
                    <a:pt x="273" y="4705"/>
                  </a:lnTo>
                  <a:lnTo>
                    <a:pt x="195" y="5016"/>
                  </a:lnTo>
                  <a:lnTo>
                    <a:pt x="118" y="5327"/>
                  </a:lnTo>
                  <a:lnTo>
                    <a:pt x="59" y="5658"/>
                  </a:lnTo>
                  <a:lnTo>
                    <a:pt x="20" y="6008"/>
                  </a:lnTo>
                  <a:lnTo>
                    <a:pt x="1" y="6338"/>
                  </a:lnTo>
                  <a:lnTo>
                    <a:pt x="1" y="6688"/>
                  </a:lnTo>
                  <a:lnTo>
                    <a:pt x="1" y="7019"/>
                  </a:lnTo>
                  <a:lnTo>
                    <a:pt x="20" y="7369"/>
                  </a:lnTo>
                  <a:lnTo>
                    <a:pt x="59" y="7719"/>
                  </a:lnTo>
                  <a:lnTo>
                    <a:pt x="118" y="8049"/>
                  </a:lnTo>
                  <a:lnTo>
                    <a:pt x="195" y="8380"/>
                  </a:lnTo>
                  <a:lnTo>
                    <a:pt x="273" y="8710"/>
                  </a:lnTo>
                  <a:lnTo>
                    <a:pt x="370" y="9041"/>
                  </a:lnTo>
                  <a:lnTo>
                    <a:pt x="487" y="9371"/>
                  </a:lnTo>
                  <a:lnTo>
                    <a:pt x="623" y="9682"/>
                  </a:lnTo>
                  <a:lnTo>
                    <a:pt x="759" y="9993"/>
                  </a:lnTo>
                  <a:lnTo>
                    <a:pt x="915" y="10304"/>
                  </a:lnTo>
                  <a:lnTo>
                    <a:pt x="1070" y="10596"/>
                  </a:lnTo>
                  <a:lnTo>
                    <a:pt x="1265" y="10887"/>
                  </a:lnTo>
                  <a:lnTo>
                    <a:pt x="1440" y="11160"/>
                  </a:lnTo>
                  <a:lnTo>
                    <a:pt x="1653" y="11432"/>
                  </a:lnTo>
                  <a:lnTo>
                    <a:pt x="1848" y="11685"/>
                  </a:lnTo>
                  <a:lnTo>
                    <a:pt x="2081" y="11937"/>
                  </a:lnTo>
                  <a:lnTo>
                    <a:pt x="2314" y="12171"/>
                  </a:lnTo>
                  <a:lnTo>
                    <a:pt x="2548" y="12384"/>
                  </a:lnTo>
                  <a:lnTo>
                    <a:pt x="2800" y="12598"/>
                  </a:lnTo>
                  <a:lnTo>
                    <a:pt x="3053" y="12812"/>
                  </a:lnTo>
                  <a:lnTo>
                    <a:pt x="3325" y="12987"/>
                  </a:lnTo>
                  <a:lnTo>
                    <a:pt x="3597" y="13162"/>
                  </a:lnTo>
                  <a:lnTo>
                    <a:pt x="3870" y="13318"/>
                  </a:lnTo>
                  <a:lnTo>
                    <a:pt x="4161" y="13454"/>
                  </a:lnTo>
                  <a:lnTo>
                    <a:pt x="4453" y="13570"/>
                  </a:lnTo>
                  <a:lnTo>
                    <a:pt x="4764" y="13687"/>
                  </a:lnTo>
                  <a:lnTo>
                    <a:pt x="5075" y="13765"/>
                  </a:lnTo>
                  <a:lnTo>
                    <a:pt x="5386" y="13842"/>
                  </a:lnTo>
                  <a:lnTo>
                    <a:pt x="5697" y="13881"/>
                  </a:lnTo>
                  <a:lnTo>
                    <a:pt x="6028" y="13920"/>
                  </a:lnTo>
                  <a:lnTo>
                    <a:pt x="6689" y="13920"/>
                  </a:lnTo>
                  <a:lnTo>
                    <a:pt x="7000" y="13881"/>
                  </a:lnTo>
                  <a:lnTo>
                    <a:pt x="7330" y="13842"/>
                  </a:lnTo>
                  <a:lnTo>
                    <a:pt x="7641" y="13765"/>
                  </a:lnTo>
                  <a:lnTo>
                    <a:pt x="7933" y="13687"/>
                  </a:lnTo>
                  <a:lnTo>
                    <a:pt x="8244" y="13570"/>
                  </a:lnTo>
                  <a:lnTo>
                    <a:pt x="8535" y="13454"/>
                  </a:lnTo>
                  <a:lnTo>
                    <a:pt x="8827" y="13318"/>
                  </a:lnTo>
                  <a:lnTo>
                    <a:pt x="9119" y="13162"/>
                  </a:lnTo>
                  <a:lnTo>
                    <a:pt x="9391" y="12987"/>
                  </a:lnTo>
                  <a:lnTo>
                    <a:pt x="9643" y="12812"/>
                  </a:lnTo>
                  <a:lnTo>
                    <a:pt x="9916" y="12598"/>
                  </a:lnTo>
                  <a:lnTo>
                    <a:pt x="10149" y="12384"/>
                  </a:lnTo>
                  <a:lnTo>
                    <a:pt x="10402" y="12171"/>
                  </a:lnTo>
                  <a:lnTo>
                    <a:pt x="10635" y="11937"/>
                  </a:lnTo>
                  <a:lnTo>
                    <a:pt x="10849" y="11685"/>
                  </a:lnTo>
                  <a:lnTo>
                    <a:pt x="11063" y="11432"/>
                  </a:lnTo>
                  <a:lnTo>
                    <a:pt x="11257" y="11160"/>
                  </a:lnTo>
                  <a:lnTo>
                    <a:pt x="11451" y="10887"/>
                  </a:lnTo>
                  <a:lnTo>
                    <a:pt x="11626" y="10596"/>
                  </a:lnTo>
                  <a:lnTo>
                    <a:pt x="11782" y="10304"/>
                  </a:lnTo>
                  <a:lnTo>
                    <a:pt x="11937" y="9993"/>
                  </a:lnTo>
                  <a:lnTo>
                    <a:pt x="12093" y="9682"/>
                  </a:lnTo>
                  <a:lnTo>
                    <a:pt x="12210" y="9371"/>
                  </a:lnTo>
                  <a:lnTo>
                    <a:pt x="12326" y="9041"/>
                  </a:lnTo>
                  <a:lnTo>
                    <a:pt x="12423" y="8710"/>
                  </a:lnTo>
                  <a:lnTo>
                    <a:pt x="12521" y="8380"/>
                  </a:lnTo>
                  <a:lnTo>
                    <a:pt x="12579" y="8049"/>
                  </a:lnTo>
                  <a:lnTo>
                    <a:pt x="12637" y="7719"/>
                  </a:lnTo>
                  <a:lnTo>
                    <a:pt x="12676" y="7369"/>
                  </a:lnTo>
                  <a:lnTo>
                    <a:pt x="12696" y="7019"/>
                  </a:lnTo>
                  <a:lnTo>
                    <a:pt x="12715" y="6688"/>
                  </a:lnTo>
                  <a:lnTo>
                    <a:pt x="12696" y="6338"/>
                  </a:lnTo>
                  <a:lnTo>
                    <a:pt x="12676" y="6008"/>
                  </a:lnTo>
                  <a:lnTo>
                    <a:pt x="12637" y="5658"/>
                  </a:lnTo>
                  <a:lnTo>
                    <a:pt x="12579" y="5327"/>
                  </a:lnTo>
                  <a:lnTo>
                    <a:pt x="12521" y="5016"/>
                  </a:lnTo>
                  <a:lnTo>
                    <a:pt x="12423" y="4705"/>
                  </a:lnTo>
                  <a:lnTo>
                    <a:pt x="12326" y="4394"/>
                  </a:lnTo>
                  <a:lnTo>
                    <a:pt x="12210" y="4083"/>
                  </a:lnTo>
                  <a:lnTo>
                    <a:pt x="12093" y="3792"/>
                  </a:lnTo>
                  <a:lnTo>
                    <a:pt x="11937" y="3500"/>
                  </a:lnTo>
                  <a:lnTo>
                    <a:pt x="11782" y="3228"/>
                  </a:lnTo>
                  <a:lnTo>
                    <a:pt x="11626" y="2956"/>
                  </a:lnTo>
                  <a:lnTo>
                    <a:pt x="11451" y="2684"/>
                  </a:lnTo>
                  <a:lnTo>
                    <a:pt x="11257" y="2431"/>
                  </a:lnTo>
                  <a:lnTo>
                    <a:pt x="11063" y="2198"/>
                  </a:lnTo>
                  <a:lnTo>
                    <a:pt x="10849" y="1964"/>
                  </a:lnTo>
                  <a:lnTo>
                    <a:pt x="10635" y="1731"/>
                  </a:lnTo>
                  <a:lnTo>
                    <a:pt x="10402" y="1537"/>
                  </a:lnTo>
                  <a:lnTo>
                    <a:pt x="10149" y="1323"/>
                  </a:lnTo>
                  <a:lnTo>
                    <a:pt x="9916" y="1148"/>
                  </a:lnTo>
                  <a:lnTo>
                    <a:pt x="9643" y="973"/>
                  </a:lnTo>
                  <a:lnTo>
                    <a:pt x="9391" y="817"/>
                  </a:lnTo>
                  <a:lnTo>
                    <a:pt x="9119" y="662"/>
                  </a:lnTo>
                  <a:lnTo>
                    <a:pt x="8827" y="526"/>
                  </a:lnTo>
                  <a:lnTo>
                    <a:pt x="8535" y="409"/>
                  </a:lnTo>
                  <a:lnTo>
                    <a:pt x="8244" y="312"/>
                  </a:lnTo>
                  <a:lnTo>
                    <a:pt x="7933" y="215"/>
                  </a:lnTo>
                  <a:lnTo>
                    <a:pt x="7641" y="137"/>
                  </a:lnTo>
                  <a:lnTo>
                    <a:pt x="7330" y="79"/>
                  </a:lnTo>
                  <a:lnTo>
                    <a:pt x="7000" y="40"/>
                  </a:lnTo>
                  <a:lnTo>
                    <a:pt x="6689" y="20"/>
                  </a:lnTo>
                  <a:lnTo>
                    <a:pt x="63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55"/>
            <p:cNvSpPr/>
            <p:nvPr/>
          </p:nvSpPr>
          <p:spPr>
            <a:xfrm>
              <a:off x="3168632" y="-529744"/>
              <a:ext cx="394673" cy="432038"/>
            </a:xfrm>
            <a:custGeom>
              <a:avLst/>
              <a:gdLst/>
              <a:ahLst/>
              <a:cxnLst/>
              <a:rect l="l" t="t" r="r" b="b"/>
              <a:pathLst>
                <a:path w="12716" h="13921" fill="none" extrusionOk="0">
                  <a:moveTo>
                    <a:pt x="12715" y="6688"/>
                  </a:moveTo>
                  <a:lnTo>
                    <a:pt x="12715" y="6688"/>
                  </a:lnTo>
                  <a:lnTo>
                    <a:pt x="12696" y="7019"/>
                  </a:lnTo>
                  <a:lnTo>
                    <a:pt x="12676" y="7369"/>
                  </a:lnTo>
                  <a:lnTo>
                    <a:pt x="12637" y="7719"/>
                  </a:lnTo>
                  <a:lnTo>
                    <a:pt x="12579" y="8049"/>
                  </a:lnTo>
                  <a:lnTo>
                    <a:pt x="12521" y="8380"/>
                  </a:lnTo>
                  <a:lnTo>
                    <a:pt x="12423" y="8710"/>
                  </a:lnTo>
                  <a:lnTo>
                    <a:pt x="12326" y="9041"/>
                  </a:lnTo>
                  <a:lnTo>
                    <a:pt x="12210" y="9371"/>
                  </a:lnTo>
                  <a:lnTo>
                    <a:pt x="12093" y="9682"/>
                  </a:lnTo>
                  <a:lnTo>
                    <a:pt x="11937" y="9993"/>
                  </a:lnTo>
                  <a:lnTo>
                    <a:pt x="11782" y="10304"/>
                  </a:lnTo>
                  <a:lnTo>
                    <a:pt x="11626" y="10596"/>
                  </a:lnTo>
                  <a:lnTo>
                    <a:pt x="11451" y="10887"/>
                  </a:lnTo>
                  <a:lnTo>
                    <a:pt x="11257" y="11160"/>
                  </a:lnTo>
                  <a:lnTo>
                    <a:pt x="11063" y="11432"/>
                  </a:lnTo>
                  <a:lnTo>
                    <a:pt x="10849" y="11685"/>
                  </a:lnTo>
                  <a:lnTo>
                    <a:pt x="10635" y="11937"/>
                  </a:lnTo>
                  <a:lnTo>
                    <a:pt x="10402" y="12171"/>
                  </a:lnTo>
                  <a:lnTo>
                    <a:pt x="10149" y="12384"/>
                  </a:lnTo>
                  <a:lnTo>
                    <a:pt x="9916" y="12598"/>
                  </a:lnTo>
                  <a:lnTo>
                    <a:pt x="9643" y="12812"/>
                  </a:lnTo>
                  <a:lnTo>
                    <a:pt x="9391" y="12987"/>
                  </a:lnTo>
                  <a:lnTo>
                    <a:pt x="9119" y="13162"/>
                  </a:lnTo>
                  <a:lnTo>
                    <a:pt x="8827" y="13318"/>
                  </a:lnTo>
                  <a:lnTo>
                    <a:pt x="8535" y="13454"/>
                  </a:lnTo>
                  <a:lnTo>
                    <a:pt x="8244" y="13570"/>
                  </a:lnTo>
                  <a:lnTo>
                    <a:pt x="7933" y="13687"/>
                  </a:lnTo>
                  <a:lnTo>
                    <a:pt x="7641" y="13765"/>
                  </a:lnTo>
                  <a:lnTo>
                    <a:pt x="7330" y="13842"/>
                  </a:lnTo>
                  <a:lnTo>
                    <a:pt x="7000" y="13881"/>
                  </a:lnTo>
                  <a:lnTo>
                    <a:pt x="6689" y="13920"/>
                  </a:lnTo>
                  <a:lnTo>
                    <a:pt x="6358" y="13920"/>
                  </a:lnTo>
                  <a:lnTo>
                    <a:pt x="6358" y="13920"/>
                  </a:lnTo>
                  <a:lnTo>
                    <a:pt x="6028" y="13920"/>
                  </a:lnTo>
                  <a:lnTo>
                    <a:pt x="5697" y="13881"/>
                  </a:lnTo>
                  <a:lnTo>
                    <a:pt x="5386" y="13842"/>
                  </a:lnTo>
                  <a:lnTo>
                    <a:pt x="5075" y="13765"/>
                  </a:lnTo>
                  <a:lnTo>
                    <a:pt x="4764" y="13687"/>
                  </a:lnTo>
                  <a:lnTo>
                    <a:pt x="4453" y="13570"/>
                  </a:lnTo>
                  <a:lnTo>
                    <a:pt x="4161" y="13454"/>
                  </a:lnTo>
                  <a:lnTo>
                    <a:pt x="3870" y="13318"/>
                  </a:lnTo>
                  <a:lnTo>
                    <a:pt x="3597" y="13162"/>
                  </a:lnTo>
                  <a:lnTo>
                    <a:pt x="3325" y="12987"/>
                  </a:lnTo>
                  <a:lnTo>
                    <a:pt x="3053" y="12812"/>
                  </a:lnTo>
                  <a:lnTo>
                    <a:pt x="2800" y="12598"/>
                  </a:lnTo>
                  <a:lnTo>
                    <a:pt x="2548" y="12384"/>
                  </a:lnTo>
                  <a:lnTo>
                    <a:pt x="2314" y="12171"/>
                  </a:lnTo>
                  <a:lnTo>
                    <a:pt x="2081" y="11937"/>
                  </a:lnTo>
                  <a:lnTo>
                    <a:pt x="1848" y="11685"/>
                  </a:lnTo>
                  <a:lnTo>
                    <a:pt x="1653" y="11432"/>
                  </a:lnTo>
                  <a:lnTo>
                    <a:pt x="1440" y="11160"/>
                  </a:lnTo>
                  <a:lnTo>
                    <a:pt x="1265" y="10887"/>
                  </a:lnTo>
                  <a:lnTo>
                    <a:pt x="1070" y="10596"/>
                  </a:lnTo>
                  <a:lnTo>
                    <a:pt x="915" y="10304"/>
                  </a:lnTo>
                  <a:lnTo>
                    <a:pt x="759" y="9993"/>
                  </a:lnTo>
                  <a:lnTo>
                    <a:pt x="623" y="9682"/>
                  </a:lnTo>
                  <a:lnTo>
                    <a:pt x="487" y="9371"/>
                  </a:lnTo>
                  <a:lnTo>
                    <a:pt x="370" y="9041"/>
                  </a:lnTo>
                  <a:lnTo>
                    <a:pt x="273" y="8710"/>
                  </a:lnTo>
                  <a:lnTo>
                    <a:pt x="195" y="8380"/>
                  </a:lnTo>
                  <a:lnTo>
                    <a:pt x="118" y="8049"/>
                  </a:lnTo>
                  <a:lnTo>
                    <a:pt x="59" y="7719"/>
                  </a:lnTo>
                  <a:lnTo>
                    <a:pt x="20" y="7369"/>
                  </a:lnTo>
                  <a:lnTo>
                    <a:pt x="1" y="7019"/>
                  </a:lnTo>
                  <a:lnTo>
                    <a:pt x="1" y="6688"/>
                  </a:lnTo>
                  <a:lnTo>
                    <a:pt x="1" y="6688"/>
                  </a:lnTo>
                  <a:lnTo>
                    <a:pt x="1" y="6338"/>
                  </a:lnTo>
                  <a:lnTo>
                    <a:pt x="20" y="6008"/>
                  </a:lnTo>
                  <a:lnTo>
                    <a:pt x="59" y="5658"/>
                  </a:lnTo>
                  <a:lnTo>
                    <a:pt x="118" y="5327"/>
                  </a:lnTo>
                  <a:lnTo>
                    <a:pt x="195" y="5016"/>
                  </a:lnTo>
                  <a:lnTo>
                    <a:pt x="273" y="4705"/>
                  </a:lnTo>
                  <a:lnTo>
                    <a:pt x="370" y="4394"/>
                  </a:lnTo>
                  <a:lnTo>
                    <a:pt x="487" y="4083"/>
                  </a:lnTo>
                  <a:lnTo>
                    <a:pt x="623" y="3792"/>
                  </a:lnTo>
                  <a:lnTo>
                    <a:pt x="759" y="3500"/>
                  </a:lnTo>
                  <a:lnTo>
                    <a:pt x="915" y="3228"/>
                  </a:lnTo>
                  <a:lnTo>
                    <a:pt x="1070" y="2956"/>
                  </a:lnTo>
                  <a:lnTo>
                    <a:pt x="1265" y="2684"/>
                  </a:lnTo>
                  <a:lnTo>
                    <a:pt x="1440" y="2431"/>
                  </a:lnTo>
                  <a:lnTo>
                    <a:pt x="1653" y="2198"/>
                  </a:lnTo>
                  <a:lnTo>
                    <a:pt x="1848" y="1964"/>
                  </a:lnTo>
                  <a:lnTo>
                    <a:pt x="2081" y="1731"/>
                  </a:lnTo>
                  <a:lnTo>
                    <a:pt x="2314" y="1537"/>
                  </a:lnTo>
                  <a:lnTo>
                    <a:pt x="2548" y="1323"/>
                  </a:lnTo>
                  <a:lnTo>
                    <a:pt x="2800" y="1148"/>
                  </a:lnTo>
                  <a:lnTo>
                    <a:pt x="3053" y="973"/>
                  </a:lnTo>
                  <a:lnTo>
                    <a:pt x="3325" y="817"/>
                  </a:lnTo>
                  <a:lnTo>
                    <a:pt x="3597" y="662"/>
                  </a:lnTo>
                  <a:lnTo>
                    <a:pt x="3870" y="526"/>
                  </a:lnTo>
                  <a:lnTo>
                    <a:pt x="4161" y="409"/>
                  </a:lnTo>
                  <a:lnTo>
                    <a:pt x="4453" y="312"/>
                  </a:lnTo>
                  <a:lnTo>
                    <a:pt x="4764" y="215"/>
                  </a:lnTo>
                  <a:lnTo>
                    <a:pt x="5075" y="137"/>
                  </a:lnTo>
                  <a:lnTo>
                    <a:pt x="5386" y="79"/>
                  </a:lnTo>
                  <a:lnTo>
                    <a:pt x="5697" y="40"/>
                  </a:lnTo>
                  <a:lnTo>
                    <a:pt x="6028" y="20"/>
                  </a:lnTo>
                  <a:lnTo>
                    <a:pt x="6358" y="1"/>
                  </a:lnTo>
                  <a:lnTo>
                    <a:pt x="6358" y="1"/>
                  </a:lnTo>
                  <a:lnTo>
                    <a:pt x="6689" y="20"/>
                  </a:lnTo>
                  <a:lnTo>
                    <a:pt x="7000" y="40"/>
                  </a:lnTo>
                  <a:lnTo>
                    <a:pt x="7330" y="79"/>
                  </a:lnTo>
                  <a:lnTo>
                    <a:pt x="7641" y="137"/>
                  </a:lnTo>
                  <a:lnTo>
                    <a:pt x="7933" y="215"/>
                  </a:lnTo>
                  <a:lnTo>
                    <a:pt x="8244" y="312"/>
                  </a:lnTo>
                  <a:lnTo>
                    <a:pt x="8535" y="409"/>
                  </a:lnTo>
                  <a:lnTo>
                    <a:pt x="8827" y="526"/>
                  </a:lnTo>
                  <a:lnTo>
                    <a:pt x="9119" y="662"/>
                  </a:lnTo>
                  <a:lnTo>
                    <a:pt x="9391" y="817"/>
                  </a:lnTo>
                  <a:lnTo>
                    <a:pt x="9643" y="973"/>
                  </a:lnTo>
                  <a:lnTo>
                    <a:pt x="9916" y="1148"/>
                  </a:lnTo>
                  <a:lnTo>
                    <a:pt x="10149" y="1323"/>
                  </a:lnTo>
                  <a:lnTo>
                    <a:pt x="10402" y="1537"/>
                  </a:lnTo>
                  <a:lnTo>
                    <a:pt x="10635" y="1731"/>
                  </a:lnTo>
                  <a:lnTo>
                    <a:pt x="10849" y="1964"/>
                  </a:lnTo>
                  <a:lnTo>
                    <a:pt x="11063" y="2198"/>
                  </a:lnTo>
                  <a:lnTo>
                    <a:pt x="11257" y="2431"/>
                  </a:lnTo>
                  <a:lnTo>
                    <a:pt x="11451" y="2684"/>
                  </a:lnTo>
                  <a:lnTo>
                    <a:pt x="11626" y="2956"/>
                  </a:lnTo>
                  <a:lnTo>
                    <a:pt x="11782" y="3228"/>
                  </a:lnTo>
                  <a:lnTo>
                    <a:pt x="11937" y="3500"/>
                  </a:lnTo>
                  <a:lnTo>
                    <a:pt x="12093" y="3792"/>
                  </a:lnTo>
                  <a:lnTo>
                    <a:pt x="12210" y="4083"/>
                  </a:lnTo>
                  <a:lnTo>
                    <a:pt x="12326" y="4394"/>
                  </a:lnTo>
                  <a:lnTo>
                    <a:pt x="12423" y="4705"/>
                  </a:lnTo>
                  <a:lnTo>
                    <a:pt x="12521" y="5016"/>
                  </a:lnTo>
                  <a:lnTo>
                    <a:pt x="12579" y="5327"/>
                  </a:lnTo>
                  <a:lnTo>
                    <a:pt x="12637" y="5658"/>
                  </a:lnTo>
                  <a:lnTo>
                    <a:pt x="12676" y="6008"/>
                  </a:lnTo>
                  <a:lnTo>
                    <a:pt x="12696" y="6338"/>
                  </a:lnTo>
                  <a:lnTo>
                    <a:pt x="12715" y="66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55"/>
            <p:cNvSpPr/>
            <p:nvPr/>
          </p:nvSpPr>
          <p:spPr>
            <a:xfrm>
              <a:off x="3215094" y="-400603"/>
              <a:ext cx="301747" cy="71815"/>
            </a:xfrm>
            <a:custGeom>
              <a:avLst/>
              <a:gdLst/>
              <a:ahLst/>
              <a:cxnLst/>
              <a:rect l="l" t="t" r="r" b="b"/>
              <a:pathLst>
                <a:path w="9722" h="2314" extrusionOk="0">
                  <a:moveTo>
                    <a:pt x="1206" y="0"/>
                  </a:moveTo>
                  <a:lnTo>
                    <a:pt x="1090" y="19"/>
                  </a:lnTo>
                  <a:lnTo>
                    <a:pt x="1012" y="78"/>
                  </a:lnTo>
                  <a:lnTo>
                    <a:pt x="934" y="156"/>
                  </a:lnTo>
                  <a:lnTo>
                    <a:pt x="40" y="1555"/>
                  </a:lnTo>
                  <a:lnTo>
                    <a:pt x="20" y="1633"/>
                  </a:lnTo>
                  <a:lnTo>
                    <a:pt x="1" y="1711"/>
                  </a:lnTo>
                  <a:lnTo>
                    <a:pt x="1" y="1789"/>
                  </a:lnTo>
                  <a:lnTo>
                    <a:pt x="20" y="1866"/>
                  </a:lnTo>
                  <a:lnTo>
                    <a:pt x="59" y="1944"/>
                  </a:lnTo>
                  <a:lnTo>
                    <a:pt x="118" y="2002"/>
                  </a:lnTo>
                  <a:lnTo>
                    <a:pt x="195" y="2041"/>
                  </a:lnTo>
                  <a:lnTo>
                    <a:pt x="273" y="2061"/>
                  </a:lnTo>
                  <a:lnTo>
                    <a:pt x="1673" y="2313"/>
                  </a:lnTo>
                  <a:lnTo>
                    <a:pt x="8030" y="2313"/>
                  </a:lnTo>
                  <a:lnTo>
                    <a:pt x="9449" y="2061"/>
                  </a:lnTo>
                  <a:lnTo>
                    <a:pt x="9527" y="2041"/>
                  </a:lnTo>
                  <a:lnTo>
                    <a:pt x="9585" y="2002"/>
                  </a:lnTo>
                  <a:lnTo>
                    <a:pt x="9643" y="1944"/>
                  </a:lnTo>
                  <a:lnTo>
                    <a:pt x="9682" y="1866"/>
                  </a:lnTo>
                  <a:lnTo>
                    <a:pt x="9702" y="1789"/>
                  </a:lnTo>
                  <a:lnTo>
                    <a:pt x="9721" y="1711"/>
                  </a:lnTo>
                  <a:lnTo>
                    <a:pt x="9702" y="1633"/>
                  </a:lnTo>
                  <a:lnTo>
                    <a:pt x="9663" y="1555"/>
                  </a:lnTo>
                  <a:lnTo>
                    <a:pt x="8769" y="156"/>
                  </a:lnTo>
                  <a:lnTo>
                    <a:pt x="8710" y="78"/>
                  </a:lnTo>
                  <a:lnTo>
                    <a:pt x="8613" y="19"/>
                  </a:lnTo>
                  <a:lnTo>
                    <a:pt x="8516" y="0"/>
                  </a:lnTo>
                  <a:lnTo>
                    <a:pt x="8419" y="19"/>
                  </a:lnTo>
                  <a:lnTo>
                    <a:pt x="7174" y="311"/>
                  </a:lnTo>
                  <a:lnTo>
                    <a:pt x="2548" y="311"/>
                  </a:lnTo>
                  <a:lnTo>
                    <a:pt x="1303" y="19"/>
                  </a:lnTo>
                  <a:lnTo>
                    <a:pt x="12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5"/>
            <p:cNvSpPr/>
            <p:nvPr/>
          </p:nvSpPr>
          <p:spPr>
            <a:xfrm>
              <a:off x="3215094" y="-400603"/>
              <a:ext cx="301747" cy="71815"/>
            </a:xfrm>
            <a:custGeom>
              <a:avLst/>
              <a:gdLst/>
              <a:ahLst/>
              <a:cxnLst/>
              <a:rect l="l" t="t" r="r" b="b"/>
              <a:pathLst>
                <a:path w="9722" h="2314" fill="none" extrusionOk="0">
                  <a:moveTo>
                    <a:pt x="9663" y="1555"/>
                  </a:moveTo>
                  <a:lnTo>
                    <a:pt x="8769" y="156"/>
                  </a:lnTo>
                  <a:lnTo>
                    <a:pt x="8769" y="156"/>
                  </a:lnTo>
                  <a:lnTo>
                    <a:pt x="8710" y="78"/>
                  </a:lnTo>
                  <a:lnTo>
                    <a:pt x="8613" y="19"/>
                  </a:lnTo>
                  <a:lnTo>
                    <a:pt x="8516" y="0"/>
                  </a:lnTo>
                  <a:lnTo>
                    <a:pt x="8419" y="19"/>
                  </a:lnTo>
                  <a:lnTo>
                    <a:pt x="7174" y="311"/>
                  </a:lnTo>
                  <a:lnTo>
                    <a:pt x="5055" y="311"/>
                  </a:lnTo>
                  <a:lnTo>
                    <a:pt x="4647" y="311"/>
                  </a:lnTo>
                  <a:lnTo>
                    <a:pt x="2548" y="311"/>
                  </a:lnTo>
                  <a:lnTo>
                    <a:pt x="1303" y="19"/>
                  </a:lnTo>
                  <a:lnTo>
                    <a:pt x="1303" y="19"/>
                  </a:lnTo>
                  <a:lnTo>
                    <a:pt x="1206" y="0"/>
                  </a:lnTo>
                  <a:lnTo>
                    <a:pt x="1090" y="19"/>
                  </a:lnTo>
                  <a:lnTo>
                    <a:pt x="1012" y="78"/>
                  </a:lnTo>
                  <a:lnTo>
                    <a:pt x="934" y="156"/>
                  </a:lnTo>
                  <a:lnTo>
                    <a:pt x="40" y="1555"/>
                  </a:lnTo>
                  <a:lnTo>
                    <a:pt x="40" y="1555"/>
                  </a:lnTo>
                  <a:lnTo>
                    <a:pt x="20" y="1633"/>
                  </a:lnTo>
                  <a:lnTo>
                    <a:pt x="1" y="1711"/>
                  </a:lnTo>
                  <a:lnTo>
                    <a:pt x="1" y="1789"/>
                  </a:lnTo>
                  <a:lnTo>
                    <a:pt x="20" y="1866"/>
                  </a:lnTo>
                  <a:lnTo>
                    <a:pt x="59" y="1944"/>
                  </a:lnTo>
                  <a:lnTo>
                    <a:pt x="118" y="2002"/>
                  </a:lnTo>
                  <a:lnTo>
                    <a:pt x="195" y="2041"/>
                  </a:lnTo>
                  <a:lnTo>
                    <a:pt x="273" y="2061"/>
                  </a:lnTo>
                  <a:lnTo>
                    <a:pt x="1673" y="2313"/>
                  </a:lnTo>
                  <a:lnTo>
                    <a:pt x="4647" y="2313"/>
                  </a:lnTo>
                  <a:lnTo>
                    <a:pt x="5055" y="2313"/>
                  </a:lnTo>
                  <a:lnTo>
                    <a:pt x="8030" y="2313"/>
                  </a:lnTo>
                  <a:lnTo>
                    <a:pt x="9449" y="2061"/>
                  </a:lnTo>
                  <a:lnTo>
                    <a:pt x="9449" y="2061"/>
                  </a:lnTo>
                  <a:lnTo>
                    <a:pt x="9527" y="2041"/>
                  </a:lnTo>
                  <a:lnTo>
                    <a:pt x="9585" y="2002"/>
                  </a:lnTo>
                  <a:lnTo>
                    <a:pt x="9643" y="1944"/>
                  </a:lnTo>
                  <a:lnTo>
                    <a:pt x="9682" y="1866"/>
                  </a:lnTo>
                  <a:lnTo>
                    <a:pt x="9702" y="1789"/>
                  </a:lnTo>
                  <a:lnTo>
                    <a:pt x="9721" y="1711"/>
                  </a:lnTo>
                  <a:lnTo>
                    <a:pt x="9702" y="1633"/>
                  </a:lnTo>
                  <a:lnTo>
                    <a:pt x="9663" y="15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55"/>
            <p:cNvSpPr/>
            <p:nvPr/>
          </p:nvSpPr>
          <p:spPr>
            <a:xfrm>
              <a:off x="3168632" y="-348121"/>
              <a:ext cx="394673" cy="250421"/>
            </a:xfrm>
            <a:custGeom>
              <a:avLst/>
              <a:gdLst/>
              <a:ahLst/>
              <a:cxnLst/>
              <a:rect l="l" t="t" r="r" b="b"/>
              <a:pathLst>
                <a:path w="12716" h="8069" extrusionOk="0">
                  <a:moveTo>
                    <a:pt x="40" y="0"/>
                  </a:moveTo>
                  <a:lnTo>
                    <a:pt x="1" y="409"/>
                  </a:lnTo>
                  <a:lnTo>
                    <a:pt x="1" y="836"/>
                  </a:lnTo>
                  <a:lnTo>
                    <a:pt x="1" y="1167"/>
                  </a:lnTo>
                  <a:lnTo>
                    <a:pt x="20" y="1517"/>
                  </a:lnTo>
                  <a:lnTo>
                    <a:pt x="59" y="1867"/>
                  </a:lnTo>
                  <a:lnTo>
                    <a:pt x="118" y="2197"/>
                  </a:lnTo>
                  <a:lnTo>
                    <a:pt x="195" y="2528"/>
                  </a:lnTo>
                  <a:lnTo>
                    <a:pt x="273" y="2858"/>
                  </a:lnTo>
                  <a:lnTo>
                    <a:pt x="370" y="3189"/>
                  </a:lnTo>
                  <a:lnTo>
                    <a:pt x="487" y="3519"/>
                  </a:lnTo>
                  <a:lnTo>
                    <a:pt x="623" y="3830"/>
                  </a:lnTo>
                  <a:lnTo>
                    <a:pt x="759" y="4141"/>
                  </a:lnTo>
                  <a:lnTo>
                    <a:pt x="915" y="4452"/>
                  </a:lnTo>
                  <a:lnTo>
                    <a:pt x="1070" y="4744"/>
                  </a:lnTo>
                  <a:lnTo>
                    <a:pt x="1265" y="5035"/>
                  </a:lnTo>
                  <a:lnTo>
                    <a:pt x="1440" y="5308"/>
                  </a:lnTo>
                  <a:lnTo>
                    <a:pt x="1653" y="5580"/>
                  </a:lnTo>
                  <a:lnTo>
                    <a:pt x="1848" y="5833"/>
                  </a:lnTo>
                  <a:lnTo>
                    <a:pt x="2081" y="6085"/>
                  </a:lnTo>
                  <a:lnTo>
                    <a:pt x="2314" y="6319"/>
                  </a:lnTo>
                  <a:lnTo>
                    <a:pt x="2548" y="6532"/>
                  </a:lnTo>
                  <a:lnTo>
                    <a:pt x="2800" y="6746"/>
                  </a:lnTo>
                  <a:lnTo>
                    <a:pt x="3053" y="6960"/>
                  </a:lnTo>
                  <a:lnTo>
                    <a:pt x="3325" y="7135"/>
                  </a:lnTo>
                  <a:lnTo>
                    <a:pt x="3597" y="7310"/>
                  </a:lnTo>
                  <a:lnTo>
                    <a:pt x="3870" y="7466"/>
                  </a:lnTo>
                  <a:lnTo>
                    <a:pt x="4161" y="7602"/>
                  </a:lnTo>
                  <a:lnTo>
                    <a:pt x="4453" y="7718"/>
                  </a:lnTo>
                  <a:lnTo>
                    <a:pt x="4764" y="7835"/>
                  </a:lnTo>
                  <a:lnTo>
                    <a:pt x="5075" y="7913"/>
                  </a:lnTo>
                  <a:lnTo>
                    <a:pt x="5386" y="7990"/>
                  </a:lnTo>
                  <a:lnTo>
                    <a:pt x="5697" y="8029"/>
                  </a:lnTo>
                  <a:lnTo>
                    <a:pt x="6028" y="8068"/>
                  </a:lnTo>
                  <a:lnTo>
                    <a:pt x="6689" y="8068"/>
                  </a:lnTo>
                  <a:lnTo>
                    <a:pt x="7000" y="8029"/>
                  </a:lnTo>
                  <a:lnTo>
                    <a:pt x="7330" y="7990"/>
                  </a:lnTo>
                  <a:lnTo>
                    <a:pt x="7641" y="7913"/>
                  </a:lnTo>
                  <a:lnTo>
                    <a:pt x="7933" y="7835"/>
                  </a:lnTo>
                  <a:lnTo>
                    <a:pt x="8244" y="7718"/>
                  </a:lnTo>
                  <a:lnTo>
                    <a:pt x="8535" y="7602"/>
                  </a:lnTo>
                  <a:lnTo>
                    <a:pt x="8827" y="7466"/>
                  </a:lnTo>
                  <a:lnTo>
                    <a:pt x="9119" y="7310"/>
                  </a:lnTo>
                  <a:lnTo>
                    <a:pt x="9391" y="7135"/>
                  </a:lnTo>
                  <a:lnTo>
                    <a:pt x="9643" y="6960"/>
                  </a:lnTo>
                  <a:lnTo>
                    <a:pt x="9916" y="6746"/>
                  </a:lnTo>
                  <a:lnTo>
                    <a:pt x="10149" y="6532"/>
                  </a:lnTo>
                  <a:lnTo>
                    <a:pt x="10402" y="6319"/>
                  </a:lnTo>
                  <a:lnTo>
                    <a:pt x="10635" y="6085"/>
                  </a:lnTo>
                  <a:lnTo>
                    <a:pt x="10849" y="5833"/>
                  </a:lnTo>
                  <a:lnTo>
                    <a:pt x="11063" y="5580"/>
                  </a:lnTo>
                  <a:lnTo>
                    <a:pt x="11257" y="5308"/>
                  </a:lnTo>
                  <a:lnTo>
                    <a:pt x="11451" y="5035"/>
                  </a:lnTo>
                  <a:lnTo>
                    <a:pt x="11626" y="4744"/>
                  </a:lnTo>
                  <a:lnTo>
                    <a:pt x="11782" y="4452"/>
                  </a:lnTo>
                  <a:lnTo>
                    <a:pt x="11937" y="4141"/>
                  </a:lnTo>
                  <a:lnTo>
                    <a:pt x="12093" y="3830"/>
                  </a:lnTo>
                  <a:lnTo>
                    <a:pt x="12210" y="3519"/>
                  </a:lnTo>
                  <a:lnTo>
                    <a:pt x="12326" y="3189"/>
                  </a:lnTo>
                  <a:lnTo>
                    <a:pt x="12423" y="2858"/>
                  </a:lnTo>
                  <a:lnTo>
                    <a:pt x="12521" y="2528"/>
                  </a:lnTo>
                  <a:lnTo>
                    <a:pt x="12579" y="2197"/>
                  </a:lnTo>
                  <a:lnTo>
                    <a:pt x="12637" y="1867"/>
                  </a:lnTo>
                  <a:lnTo>
                    <a:pt x="12676" y="1517"/>
                  </a:lnTo>
                  <a:lnTo>
                    <a:pt x="12696" y="1167"/>
                  </a:lnTo>
                  <a:lnTo>
                    <a:pt x="12715" y="836"/>
                  </a:lnTo>
                  <a:lnTo>
                    <a:pt x="12696" y="409"/>
                  </a:lnTo>
                  <a:lnTo>
                    <a:pt x="12657" y="0"/>
                  </a:lnTo>
                  <a:lnTo>
                    <a:pt x="12618" y="311"/>
                  </a:lnTo>
                  <a:lnTo>
                    <a:pt x="12560" y="622"/>
                  </a:lnTo>
                  <a:lnTo>
                    <a:pt x="12501" y="934"/>
                  </a:lnTo>
                  <a:lnTo>
                    <a:pt x="12404" y="1245"/>
                  </a:lnTo>
                  <a:lnTo>
                    <a:pt x="12326" y="1556"/>
                  </a:lnTo>
                  <a:lnTo>
                    <a:pt x="12210" y="1847"/>
                  </a:lnTo>
                  <a:lnTo>
                    <a:pt x="12093" y="2139"/>
                  </a:lnTo>
                  <a:lnTo>
                    <a:pt x="11976" y="2430"/>
                  </a:lnTo>
                  <a:lnTo>
                    <a:pt x="11821" y="2703"/>
                  </a:lnTo>
                  <a:lnTo>
                    <a:pt x="11685" y="2975"/>
                  </a:lnTo>
                  <a:lnTo>
                    <a:pt x="11529" y="3247"/>
                  </a:lnTo>
                  <a:lnTo>
                    <a:pt x="11354" y="3500"/>
                  </a:lnTo>
                  <a:lnTo>
                    <a:pt x="11179" y="3752"/>
                  </a:lnTo>
                  <a:lnTo>
                    <a:pt x="10985" y="4005"/>
                  </a:lnTo>
                  <a:lnTo>
                    <a:pt x="10790" y="4238"/>
                  </a:lnTo>
                  <a:lnTo>
                    <a:pt x="10577" y="4472"/>
                  </a:lnTo>
                  <a:lnTo>
                    <a:pt x="10363" y="4686"/>
                  </a:lnTo>
                  <a:lnTo>
                    <a:pt x="10149" y="4880"/>
                  </a:lnTo>
                  <a:lnTo>
                    <a:pt x="9916" y="5094"/>
                  </a:lnTo>
                  <a:lnTo>
                    <a:pt x="9663" y="5269"/>
                  </a:lnTo>
                  <a:lnTo>
                    <a:pt x="9430" y="5444"/>
                  </a:lnTo>
                  <a:lnTo>
                    <a:pt x="9177" y="5599"/>
                  </a:lnTo>
                  <a:lnTo>
                    <a:pt x="8924" y="5755"/>
                  </a:lnTo>
                  <a:lnTo>
                    <a:pt x="8652" y="5871"/>
                  </a:lnTo>
                  <a:lnTo>
                    <a:pt x="8380" y="6007"/>
                  </a:lnTo>
                  <a:lnTo>
                    <a:pt x="8108" y="6105"/>
                  </a:lnTo>
                  <a:lnTo>
                    <a:pt x="7816" y="6202"/>
                  </a:lnTo>
                  <a:lnTo>
                    <a:pt x="7544" y="6260"/>
                  </a:lnTo>
                  <a:lnTo>
                    <a:pt x="7252" y="6338"/>
                  </a:lnTo>
                  <a:lnTo>
                    <a:pt x="6961" y="6377"/>
                  </a:lnTo>
                  <a:lnTo>
                    <a:pt x="6650" y="6396"/>
                  </a:lnTo>
                  <a:lnTo>
                    <a:pt x="6358" y="6416"/>
                  </a:lnTo>
                  <a:lnTo>
                    <a:pt x="6047" y="6396"/>
                  </a:lnTo>
                  <a:lnTo>
                    <a:pt x="5755" y="6377"/>
                  </a:lnTo>
                  <a:lnTo>
                    <a:pt x="5464" y="6338"/>
                  </a:lnTo>
                  <a:lnTo>
                    <a:pt x="5172" y="6260"/>
                  </a:lnTo>
                  <a:lnTo>
                    <a:pt x="4881" y="6202"/>
                  </a:lnTo>
                  <a:lnTo>
                    <a:pt x="4589" y="6105"/>
                  </a:lnTo>
                  <a:lnTo>
                    <a:pt x="4317" y="6007"/>
                  </a:lnTo>
                  <a:lnTo>
                    <a:pt x="4045" y="5871"/>
                  </a:lnTo>
                  <a:lnTo>
                    <a:pt x="3792" y="5755"/>
                  </a:lnTo>
                  <a:lnTo>
                    <a:pt x="3539" y="5599"/>
                  </a:lnTo>
                  <a:lnTo>
                    <a:pt x="3286" y="5444"/>
                  </a:lnTo>
                  <a:lnTo>
                    <a:pt x="3034" y="5269"/>
                  </a:lnTo>
                  <a:lnTo>
                    <a:pt x="2800" y="5094"/>
                  </a:lnTo>
                  <a:lnTo>
                    <a:pt x="2567" y="4880"/>
                  </a:lnTo>
                  <a:lnTo>
                    <a:pt x="2334" y="4686"/>
                  </a:lnTo>
                  <a:lnTo>
                    <a:pt x="2120" y="4472"/>
                  </a:lnTo>
                  <a:lnTo>
                    <a:pt x="1926" y="4238"/>
                  </a:lnTo>
                  <a:lnTo>
                    <a:pt x="1731" y="4005"/>
                  </a:lnTo>
                  <a:lnTo>
                    <a:pt x="1537" y="3752"/>
                  </a:lnTo>
                  <a:lnTo>
                    <a:pt x="1362" y="3500"/>
                  </a:lnTo>
                  <a:lnTo>
                    <a:pt x="1187" y="3247"/>
                  </a:lnTo>
                  <a:lnTo>
                    <a:pt x="1031" y="2975"/>
                  </a:lnTo>
                  <a:lnTo>
                    <a:pt x="876" y="2703"/>
                  </a:lnTo>
                  <a:lnTo>
                    <a:pt x="740" y="2430"/>
                  </a:lnTo>
                  <a:lnTo>
                    <a:pt x="604" y="2139"/>
                  </a:lnTo>
                  <a:lnTo>
                    <a:pt x="487" y="1847"/>
                  </a:lnTo>
                  <a:lnTo>
                    <a:pt x="390" y="1556"/>
                  </a:lnTo>
                  <a:lnTo>
                    <a:pt x="293" y="1245"/>
                  </a:lnTo>
                  <a:lnTo>
                    <a:pt x="215" y="934"/>
                  </a:lnTo>
                  <a:lnTo>
                    <a:pt x="137" y="622"/>
                  </a:lnTo>
                  <a:lnTo>
                    <a:pt x="79" y="311"/>
                  </a:lnTo>
                  <a:lnTo>
                    <a:pt x="4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55"/>
            <p:cNvSpPr/>
            <p:nvPr/>
          </p:nvSpPr>
          <p:spPr>
            <a:xfrm>
              <a:off x="3168632" y="-348121"/>
              <a:ext cx="394673" cy="250421"/>
            </a:xfrm>
            <a:custGeom>
              <a:avLst/>
              <a:gdLst/>
              <a:ahLst/>
              <a:cxnLst/>
              <a:rect l="l" t="t" r="r" b="b"/>
              <a:pathLst>
                <a:path w="12716" h="8069" fill="none" extrusionOk="0">
                  <a:moveTo>
                    <a:pt x="6358" y="6416"/>
                  </a:moveTo>
                  <a:lnTo>
                    <a:pt x="6358" y="6416"/>
                  </a:lnTo>
                  <a:lnTo>
                    <a:pt x="6047" y="6396"/>
                  </a:lnTo>
                  <a:lnTo>
                    <a:pt x="5755" y="6377"/>
                  </a:lnTo>
                  <a:lnTo>
                    <a:pt x="5464" y="6338"/>
                  </a:lnTo>
                  <a:lnTo>
                    <a:pt x="5172" y="6260"/>
                  </a:lnTo>
                  <a:lnTo>
                    <a:pt x="4881" y="6202"/>
                  </a:lnTo>
                  <a:lnTo>
                    <a:pt x="4589" y="6105"/>
                  </a:lnTo>
                  <a:lnTo>
                    <a:pt x="4317" y="6007"/>
                  </a:lnTo>
                  <a:lnTo>
                    <a:pt x="4045" y="5871"/>
                  </a:lnTo>
                  <a:lnTo>
                    <a:pt x="3792" y="5755"/>
                  </a:lnTo>
                  <a:lnTo>
                    <a:pt x="3539" y="5599"/>
                  </a:lnTo>
                  <a:lnTo>
                    <a:pt x="3286" y="5444"/>
                  </a:lnTo>
                  <a:lnTo>
                    <a:pt x="3034" y="5269"/>
                  </a:lnTo>
                  <a:lnTo>
                    <a:pt x="2800" y="5094"/>
                  </a:lnTo>
                  <a:lnTo>
                    <a:pt x="2567" y="4880"/>
                  </a:lnTo>
                  <a:lnTo>
                    <a:pt x="2334" y="4686"/>
                  </a:lnTo>
                  <a:lnTo>
                    <a:pt x="2120" y="4472"/>
                  </a:lnTo>
                  <a:lnTo>
                    <a:pt x="1926" y="4238"/>
                  </a:lnTo>
                  <a:lnTo>
                    <a:pt x="1731" y="4005"/>
                  </a:lnTo>
                  <a:lnTo>
                    <a:pt x="1537" y="3752"/>
                  </a:lnTo>
                  <a:lnTo>
                    <a:pt x="1362" y="3500"/>
                  </a:lnTo>
                  <a:lnTo>
                    <a:pt x="1187" y="3247"/>
                  </a:lnTo>
                  <a:lnTo>
                    <a:pt x="1031" y="2975"/>
                  </a:lnTo>
                  <a:lnTo>
                    <a:pt x="876" y="2703"/>
                  </a:lnTo>
                  <a:lnTo>
                    <a:pt x="740" y="2430"/>
                  </a:lnTo>
                  <a:lnTo>
                    <a:pt x="604" y="2139"/>
                  </a:lnTo>
                  <a:lnTo>
                    <a:pt x="487" y="1847"/>
                  </a:lnTo>
                  <a:lnTo>
                    <a:pt x="390" y="1556"/>
                  </a:lnTo>
                  <a:lnTo>
                    <a:pt x="293" y="1245"/>
                  </a:lnTo>
                  <a:lnTo>
                    <a:pt x="215" y="934"/>
                  </a:lnTo>
                  <a:lnTo>
                    <a:pt x="137" y="622"/>
                  </a:lnTo>
                  <a:lnTo>
                    <a:pt x="79" y="311"/>
                  </a:lnTo>
                  <a:lnTo>
                    <a:pt x="40" y="0"/>
                  </a:lnTo>
                  <a:lnTo>
                    <a:pt x="40" y="0"/>
                  </a:lnTo>
                  <a:lnTo>
                    <a:pt x="1" y="409"/>
                  </a:lnTo>
                  <a:lnTo>
                    <a:pt x="1" y="836"/>
                  </a:lnTo>
                  <a:lnTo>
                    <a:pt x="1" y="836"/>
                  </a:lnTo>
                  <a:lnTo>
                    <a:pt x="1" y="1167"/>
                  </a:lnTo>
                  <a:lnTo>
                    <a:pt x="20" y="1517"/>
                  </a:lnTo>
                  <a:lnTo>
                    <a:pt x="59" y="1867"/>
                  </a:lnTo>
                  <a:lnTo>
                    <a:pt x="118" y="2197"/>
                  </a:lnTo>
                  <a:lnTo>
                    <a:pt x="195" y="2528"/>
                  </a:lnTo>
                  <a:lnTo>
                    <a:pt x="273" y="2858"/>
                  </a:lnTo>
                  <a:lnTo>
                    <a:pt x="370" y="3189"/>
                  </a:lnTo>
                  <a:lnTo>
                    <a:pt x="487" y="3519"/>
                  </a:lnTo>
                  <a:lnTo>
                    <a:pt x="623" y="3830"/>
                  </a:lnTo>
                  <a:lnTo>
                    <a:pt x="759" y="4141"/>
                  </a:lnTo>
                  <a:lnTo>
                    <a:pt x="915" y="4452"/>
                  </a:lnTo>
                  <a:lnTo>
                    <a:pt x="1070" y="4744"/>
                  </a:lnTo>
                  <a:lnTo>
                    <a:pt x="1265" y="5035"/>
                  </a:lnTo>
                  <a:lnTo>
                    <a:pt x="1440" y="5308"/>
                  </a:lnTo>
                  <a:lnTo>
                    <a:pt x="1653" y="5580"/>
                  </a:lnTo>
                  <a:lnTo>
                    <a:pt x="1848" y="5833"/>
                  </a:lnTo>
                  <a:lnTo>
                    <a:pt x="2081" y="6085"/>
                  </a:lnTo>
                  <a:lnTo>
                    <a:pt x="2314" y="6319"/>
                  </a:lnTo>
                  <a:lnTo>
                    <a:pt x="2548" y="6532"/>
                  </a:lnTo>
                  <a:lnTo>
                    <a:pt x="2800" y="6746"/>
                  </a:lnTo>
                  <a:lnTo>
                    <a:pt x="3053" y="6960"/>
                  </a:lnTo>
                  <a:lnTo>
                    <a:pt x="3325" y="7135"/>
                  </a:lnTo>
                  <a:lnTo>
                    <a:pt x="3597" y="7310"/>
                  </a:lnTo>
                  <a:lnTo>
                    <a:pt x="3870" y="7466"/>
                  </a:lnTo>
                  <a:lnTo>
                    <a:pt x="4161" y="7602"/>
                  </a:lnTo>
                  <a:lnTo>
                    <a:pt x="4453" y="7718"/>
                  </a:lnTo>
                  <a:lnTo>
                    <a:pt x="4764" y="7835"/>
                  </a:lnTo>
                  <a:lnTo>
                    <a:pt x="5075" y="7913"/>
                  </a:lnTo>
                  <a:lnTo>
                    <a:pt x="5386" y="7990"/>
                  </a:lnTo>
                  <a:lnTo>
                    <a:pt x="5697" y="8029"/>
                  </a:lnTo>
                  <a:lnTo>
                    <a:pt x="6028" y="8068"/>
                  </a:lnTo>
                  <a:lnTo>
                    <a:pt x="6358" y="8068"/>
                  </a:lnTo>
                  <a:lnTo>
                    <a:pt x="6358" y="8068"/>
                  </a:lnTo>
                  <a:lnTo>
                    <a:pt x="6689" y="8068"/>
                  </a:lnTo>
                  <a:lnTo>
                    <a:pt x="7000" y="8029"/>
                  </a:lnTo>
                  <a:lnTo>
                    <a:pt x="7330" y="7990"/>
                  </a:lnTo>
                  <a:lnTo>
                    <a:pt x="7641" y="7913"/>
                  </a:lnTo>
                  <a:lnTo>
                    <a:pt x="7933" y="7835"/>
                  </a:lnTo>
                  <a:lnTo>
                    <a:pt x="8244" y="7718"/>
                  </a:lnTo>
                  <a:lnTo>
                    <a:pt x="8535" y="7602"/>
                  </a:lnTo>
                  <a:lnTo>
                    <a:pt x="8827" y="7466"/>
                  </a:lnTo>
                  <a:lnTo>
                    <a:pt x="9119" y="7310"/>
                  </a:lnTo>
                  <a:lnTo>
                    <a:pt x="9391" y="7135"/>
                  </a:lnTo>
                  <a:lnTo>
                    <a:pt x="9643" y="6960"/>
                  </a:lnTo>
                  <a:lnTo>
                    <a:pt x="9916" y="6746"/>
                  </a:lnTo>
                  <a:lnTo>
                    <a:pt x="10149" y="6532"/>
                  </a:lnTo>
                  <a:lnTo>
                    <a:pt x="10402" y="6319"/>
                  </a:lnTo>
                  <a:lnTo>
                    <a:pt x="10635" y="6085"/>
                  </a:lnTo>
                  <a:lnTo>
                    <a:pt x="10849" y="5833"/>
                  </a:lnTo>
                  <a:lnTo>
                    <a:pt x="11063" y="5580"/>
                  </a:lnTo>
                  <a:lnTo>
                    <a:pt x="11257" y="5308"/>
                  </a:lnTo>
                  <a:lnTo>
                    <a:pt x="11451" y="5035"/>
                  </a:lnTo>
                  <a:lnTo>
                    <a:pt x="11626" y="4744"/>
                  </a:lnTo>
                  <a:lnTo>
                    <a:pt x="11782" y="4452"/>
                  </a:lnTo>
                  <a:lnTo>
                    <a:pt x="11937" y="4141"/>
                  </a:lnTo>
                  <a:lnTo>
                    <a:pt x="12093" y="3830"/>
                  </a:lnTo>
                  <a:lnTo>
                    <a:pt x="12210" y="3519"/>
                  </a:lnTo>
                  <a:lnTo>
                    <a:pt x="12326" y="3189"/>
                  </a:lnTo>
                  <a:lnTo>
                    <a:pt x="12423" y="2858"/>
                  </a:lnTo>
                  <a:lnTo>
                    <a:pt x="12521" y="2528"/>
                  </a:lnTo>
                  <a:lnTo>
                    <a:pt x="12579" y="2197"/>
                  </a:lnTo>
                  <a:lnTo>
                    <a:pt x="12637" y="1867"/>
                  </a:lnTo>
                  <a:lnTo>
                    <a:pt x="12676" y="1517"/>
                  </a:lnTo>
                  <a:lnTo>
                    <a:pt x="12696" y="1167"/>
                  </a:lnTo>
                  <a:lnTo>
                    <a:pt x="12715" y="836"/>
                  </a:lnTo>
                  <a:lnTo>
                    <a:pt x="12715" y="836"/>
                  </a:lnTo>
                  <a:lnTo>
                    <a:pt x="12696" y="409"/>
                  </a:lnTo>
                  <a:lnTo>
                    <a:pt x="12657" y="0"/>
                  </a:lnTo>
                  <a:lnTo>
                    <a:pt x="12657" y="0"/>
                  </a:lnTo>
                  <a:lnTo>
                    <a:pt x="12618" y="311"/>
                  </a:lnTo>
                  <a:lnTo>
                    <a:pt x="12560" y="622"/>
                  </a:lnTo>
                  <a:lnTo>
                    <a:pt x="12501" y="934"/>
                  </a:lnTo>
                  <a:lnTo>
                    <a:pt x="12404" y="1245"/>
                  </a:lnTo>
                  <a:lnTo>
                    <a:pt x="12326" y="1556"/>
                  </a:lnTo>
                  <a:lnTo>
                    <a:pt x="12210" y="1847"/>
                  </a:lnTo>
                  <a:lnTo>
                    <a:pt x="12093" y="2139"/>
                  </a:lnTo>
                  <a:lnTo>
                    <a:pt x="11976" y="2430"/>
                  </a:lnTo>
                  <a:lnTo>
                    <a:pt x="11821" y="2703"/>
                  </a:lnTo>
                  <a:lnTo>
                    <a:pt x="11685" y="2975"/>
                  </a:lnTo>
                  <a:lnTo>
                    <a:pt x="11529" y="3247"/>
                  </a:lnTo>
                  <a:lnTo>
                    <a:pt x="11354" y="3500"/>
                  </a:lnTo>
                  <a:lnTo>
                    <a:pt x="11179" y="3752"/>
                  </a:lnTo>
                  <a:lnTo>
                    <a:pt x="10985" y="4005"/>
                  </a:lnTo>
                  <a:lnTo>
                    <a:pt x="10790" y="4238"/>
                  </a:lnTo>
                  <a:lnTo>
                    <a:pt x="10577" y="4472"/>
                  </a:lnTo>
                  <a:lnTo>
                    <a:pt x="10363" y="4686"/>
                  </a:lnTo>
                  <a:lnTo>
                    <a:pt x="10149" y="4880"/>
                  </a:lnTo>
                  <a:lnTo>
                    <a:pt x="9916" y="5094"/>
                  </a:lnTo>
                  <a:lnTo>
                    <a:pt x="9663" y="5269"/>
                  </a:lnTo>
                  <a:lnTo>
                    <a:pt x="9430" y="5444"/>
                  </a:lnTo>
                  <a:lnTo>
                    <a:pt x="9177" y="5599"/>
                  </a:lnTo>
                  <a:lnTo>
                    <a:pt x="8924" y="5755"/>
                  </a:lnTo>
                  <a:lnTo>
                    <a:pt x="8652" y="5871"/>
                  </a:lnTo>
                  <a:lnTo>
                    <a:pt x="8380" y="6007"/>
                  </a:lnTo>
                  <a:lnTo>
                    <a:pt x="8108" y="6105"/>
                  </a:lnTo>
                  <a:lnTo>
                    <a:pt x="7816" y="6202"/>
                  </a:lnTo>
                  <a:lnTo>
                    <a:pt x="7544" y="6260"/>
                  </a:lnTo>
                  <a:lnTo>
                    <a:pt x="7252" y="6338"/>
                  </a:lnTo>
                  <a:lnTo>
                    <a:pt x="6961" y="6377"/>
                  </a:lnTo>
                  <a:lnTo>
                    <a:pt x="6650" y="6396"/>
                  </a:lnTo>
                  <a:lnTo>
                    <a:pt x="6358" y="64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5"/>
            <p:cNvSpPr/>
            <p:nvPr/>
          </p:nvSpPr>
          <p:spPr>
            <a:xfrm>
              <a:off x="3359320" y="-437412"/>
              <a:ext cx="13284" cy="143009"/>
            </a:xfrm>
            <a:custGeom>
              <a:avLst/>
              <a:gdLst/>
              <a:ahLst/>
              <a:cxnLst/>
              <a:rect l="l" t="t" r="r" b="b"/>
              <a:pathLst>
                <a:path w="428" h="4608" extrusionOk="0">
                  <a:moveTo>
                    <a:pt x="0" y="0"/>
                  </a:moveTo>
                  <a:lnTo>
                    <a:pt x="0" y="4608"/>
                  </a:lnTo>
                  <a:lnTo>
                    <a:pt x="428" y="4608"/>
                  </a:lnTo>
                  <a:lnTo>
                    <a:pt x="428"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5"/>
            <p:cNvSpPr/>
            <p:nvPr/>
          </p:nvSpPr>
          <p:spPr>
            <a:xfrm>
              <a:off x="3359320" y="-437412"/>
              <a:ext cx="13284" cy="143009"/>
            </a:xfrm>
            <a:custGeom>
              <a:avLst/>
              <a:gdLst/>
              <a:ahLst/>
              <a:cxnLst/>
              <a:rect l="l" t="t" r="r" b="b"/>
              <a:pathLst>
                <a:path w="428" h="4608" fill="none" extrusionOk="0">
                  <a:moveTo>
                    <a:pt x="428" y="4608"/>
                  </a:moveTo>
                  <a:lnTo>
                    <a:pt x="0" y="4608"/>
                  </a:lnTo>
                  <a:lnTo>
                    <a:pt x="0" y="0"/>
                  </a:lnTo>
                  <a:lnTo>
                    <a:pt x="428" y="0"/>
                  </a:lnTo>
                  <a:lnTo>
                    <a:pt x="428" y="46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55"/>
            <p:cNvSpPr/>
            <p:nvPr/>
          </p:nvSpPr>
          <p:spPr>
            <a:xfrm>
              <a:off x="3264597" y="-435612"/>
              <a:ext cx="49505" cy="141830"/>
            </a:xfrm>
            <a:custGeom>
              <a:avLst/>
              <a:gdLst/>
              <a:ahLst/>
              <a:cxnLst/>
              <a:rect l="l" t="t" r="r" b="b"/>
              <a:pathLst>
                <a:path w="1595" h="4570" extrusionOk="0">
                  <a:moveTo>
                    <a:pt x="1186" y="0"/>
                  </a:moveTo>
                  <a:lnTo>
                    <a:pt x="0" y="4472"/>
                  </a:lnTo>
                  <a:lnTo>
                    <a:pt x="408" y="4569"/>
                  </a:lnTo>
                  <a:lnTo>
                    <a:pt x="1594" y="117"/>
                  </a:lnTo>
                  <a:lnTo>
                    <a:pt x="1186"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55"/>
            <p:cNvSpPr/>
            <p:nvPr/>
          </p:nvSpPr>
          <p:spPr>
            <a:xfrm>
              <a:off x="3264597" y="-435612"/>
              <a:ext cx="49505" cy="141830"/>
            </a:xfrm>
            <a:custGeom>
              <a:avLst/>
              <a:gdLst/>
              <a:ahLst/>
              <a:cxnLst/>
              <a:rect l="l" t="t" r="r" b="b"/>
              <a:pathLst>
                <a:path w="1595" h="4570" fill="none" extrusionOk="0">
                  <a:moveTo>
                    <a:pt x="408" y="4569"/>
                  </a:moveTo>
                  <a:lnTo>
                    <a:pt x="0" y="4472"/>
                  </a:lnTo>
                  <a:lnTo>
                    <a:pt x="1186" y="0"/>
                  </a:lnTo>
                  <a:lnTo>
                    <a:pt x="1594" y="117"/>
                  </a:lnTo>
                  <a:lnTo>
                    <a:pt x="408" y="4569"/>
                  </a:lnTo>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5"/>
            <p:cNvSpPr/>
            <p:nvPr/>
          </p:nvSpPr>
          <p:spPr>
            <a:xfrm>
              <a:off x="3419034" y="-435612"/>
              <a:ext cx="49505" cy="141830"/>
            </a:xfrm>
            <a:custGeom>
              <a:avLst/>
              <a:gdLst/>
              <a:ahLst/>
              <a:cxnLst/>
              <a:rect l="l" t="t" r="r" b="b"/>
              <a:pathLst>
                <a:path w="1595" h="4570" extrusionOk="0">
                  <a:moveTo>
                    <a:pt x="409" y="0"/>
                  </a:moveTo>
                  <a:lnTo>
                    <a:pt x="1" y="117"/>
                  </a:lnTo>
                  <a:lnTo>
                    <a:pt x="1187" y="4569"/>
                  </a:lnTo>
                  <a:lnTo>
                    <a:pt x="1595" y="4472"/>
                  </a:lnTo>
                  <a:lnTo>
                    <a:pt x="409"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55"/>
            <p:cNvSpPr/>
            <p:nvPr/>
          </p:nvSpPr>
          <p:spPr>
            <a:xfrm>
              <a:off x="3419034" y="-435612"/>
              <a:ext cx="49505" cy="141830"/>
            </a:xfrm>
            <a:custGeom>
              <a:avLst/>
              <a:gdLst/>
              <a:ahLst/>
              <a:cxnLst/>
              <a:rect l="l" t="t" r="r" b="b"/>
              <a:pathLst>
                <a:path w="1595" h="4570" fill="none" extrusionOk="0">
                  <a:moveTo>
                    <a:pt x="1187" y="4569"/>
                  </a:moveTo>
                  <a:lnTo>
                    <a:pt x="1" y="117"/>
                  </a:lnTo>
                  <a:lnTo>
                    <a:pt x="409" y="0"/>
                  </a:lnTo>
                  <a:lnTo>
                    <a:pt x="1595" y="4472"/>
                  </a:lnTo>
                  <a:lnTo>
                    <a:pt x="1187" y="45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55"/>
            <p:cNvSpPr/>
            <p:nvPr/>
          </p:nvSpPr>
          <p:spPr>
            <a:xfrm>
              <a:off x="3443180" y="-400603"/>
              <a:ext cx="73652" cy="59153"/>
            </a:xfrm>
            <a:custGeom>
              <a:avLst/>
              <a:gdLst/>
              <a:ahLst/>
              <a:cxnLst/>
              <a:rect l="l" t="t" r="r" b="b"/>
              <a:pathLst>
                <a:path w="2373" h="1906" extrusionOk="0">
                  <a:moveTo>
                    <a:pt x="1147" y="0"/>
                  </a:moveTo>
                  <a:lnTo>
                    <a:pt x="1070" y="19"/>
                  </a:lnTo>
                  <a:lnTo>
                    <a:pt x="0" y="272"/>
                  </a:lnTo>
                  <a:lnTo>
                    <a:pt x="78" y="564"/>
                  </a:lnTo>
                  <a:lnTo>
                    <a:pt x="1070" y="331"/>
                  </a:lnTo>
                  <a:lnTo>
                    <a:pt x="1147" y="311"/>
                  </a:lnTo>
                  <a:lnTo>
                    <a:pt x="1225" y="331"/>
                  </a:lnTo>
                  <a:lnTo>
                    <a:pt x="1303" y="350"/>
                  </a:lnTo>
                  <a:lnTo>
                    <a:pt x="1361" y="408"/>
                  </a:lnTo>
                  <a:lnTo>
                    <a:pt x="1420" y="467"/>
                  </a:lnTo>
                  <a:lnTo>
                    <a:pt x="2314" y="1866"/>
                  </a:lnTo>
                  <a:lnTo>
                    <a:pt x="2314" y="1905"/>
                  </a:lnTo>
                  <a:lnTo>
                    <a:pt x="2353" y="1808"/>
                  </a:lnTo>
                  <a:lnTo>
                    <a:pt x="2372" y="1730"/>
                  </a:lnTo>
                  <a:lnTo>
                    <a:pt x="2353" y="1652"/>
                  </a:lnTo>
                  <a:lnTo>
                    <a:pt x="2314" y="1555"/>
                  </a:lnTo>
                  <a:lnTo>
                    <a:pt x="1420" y="156"/>
                  </a:lnTo>
                  <a:lnTo>
                    <a:pt x="1361" y="97"/>
                  </a:lnTo>
                  <a:lnTo>
                    <a:pt x="1303" y="39"/>
                  </a:lnTo>
                  <a:lnTo>
                    <a:pt x="1225" y="19"/>
                  </a:lnTo>
                  <a:lnTo>
                    <a:pt x="11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55"/>
            <p:cNvSpPr/>
            <p:nvPr/>
          </p:nvSpPr>
          <p:spPr>
            <a:xfrm>
              <a:off x="3216304" y="-352342"/>
              <a:ext cx="31" cy="621"/>
            </a:xfrm>
            <a:custGeom>
              <a:avLst/>
              <a:gdLst/>
              <a:ahLst/>
              <a:cxnLst/>
              <a:rect l="l" t="t" r="r" b="b"/>
              <a:pathLst>
                <a:path w="1" h="20" extrusionOk="0">
                  <a:moveTo>
                    <a:pt x="1" y="20"/>
                  </a:moveTo>
                  <a:lnTo>
                    <a:pt x="1" y="20"/>
                  </a:lnTo>
                  <a:lnTo>
                    <a:pt x="1" y="20"/>
                  </a:lnTo>
                  <a:lnTo>
                    <a:pt x="1" y="20"/>
                  </a:lnTo>
                  <a:lnTo>
                    <a:pt x="1" y="20"/>
                  </a:lnTo>
                  <a:close/>
                  <a:moveTo>
                    <a:pt x="1" y="0"/>
                  </a:moveTo>
                  <a:lnTo>
                    <a:pt x="1" y="0"/>
                  </a:lnTo>
                  <a:lnTo>
                    <a:pt x="1" y="0"/>
                  </a:lnTo>
                  <a:lnTo>
                    <a:pt x="1" y="0"/>
                  </a:lnTo>
                  <a:lnTo>
                    <a:pt x="1" y="0"/>
                  </a:lnTo>
                  <a:close/>
                </a:path>
              </a:pathLst>
            </a:custGeom>
            <a:solidFill>
              <a:srgbClr val="2C72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5"/>
            <p:cNvSpPr/>
            <p:nvPr/>
          </p:nvSpPr>
          <p:spPr>
            <a:xfrm>
              <a:off x="3216304" y="-351753"/>
              <a:ext cx="31" cy="31"/>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5"/>
            <p:cNvSpPr/>
            <p:nvPr/>
          </p:nvSpPr>
          <p:spPr>
            <a:xfrm>
              <a:off x="3216304" y="-352342"/>
              <a:ext cx="31" cy="31"/>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55"/>
            <p:cNvSpPr/>
            <p:nvPr/>
          </p:nvSpPr>
          <p:spPr>
            <a:xfrm>
              <a:off x="3215094" y="-400603"/>
              <a:ext cx="74862" cy="59153"/>
            </a:xfrm>
            <a:custGeom>
              <a:avLst/>
              <a:gdLst/>
              <a:ahLst/>
              <a:cxnLst/>
              <a:rect l="l" t="t" r="r" b="b"/>
              <a:pathLst>
                <a:path w="2412" h="1906" extrusionOk="0">
                  <a:moveTo>
                    <a:pt x="1226" y="0"/>
                  </a:moveTo>
                  <a:lnTo>
                    <a:pt x="1148" y="19"/>
                  </a:lnTo>
                  <a:lnTo>
                    <a:pt x="1070" y="39"/>
                  </a:lnTo>
                  <a:lnTo>
                    <a:pt x="992" y="97"/>
                  </a:lnTo>
                  <a:lnTo>
                    <a:pt x="934" y="156"/>
                  </a:lnTo>
                  <a:lnTo>
                    <a:pt x="40" y="1555"/>
                  </a:lnTo>
                  <a:lnTo>
                    <a:pt x="40" y="1575"/>
                  </a:lnTo>
                  <a:lnTo>
                    <a:pt x="1" y="1652"/>
                  </a:lnTo>
                  <a:lnTo>
                    <a:pt x="1" y="1730"/>
                  </a:lnTo>
                  <a:lnTo>
                    <a:pt x="1" y="1808"/>
                  </a:lnTo>
                  <a:lnTo>
                    <a:pt x="40" y="1905"/>
                  </a:lnTo>
                  <a:lnTo>
                    <a:pt x="40" y="1866"/>
                  </a:lnTo>
                  <a:lnTo>
                    <a:pt x="934" y="467"/>
                  </a:lnTo>
                  <a:lnTo>
                    <a:pt x="992" y="408"/>
                  </a:lnTo>
                  <a:lnTo>
                    <a:pt x="1070" y="350"/>
                  </a:lnTo>
                  <a:lnTo>
                    <a:pt x="1148" y="331"/>
                  </a:lnTo>
                  <a:lnTo>
                    <a:pt x="1226" y="311"/>
                  </a:lnTo>
                  <a:lnTo>
                    <a:pt x="1303" y="331"/>
                  </a:lnTo>
                  <a:lnTo>
                    <a:pt x="2334" y="583"/>
                  </a:lnTo>
                  <a:lnTo>
                    <a:pt x="2412" y="292"/>
                  </a:lnTo>
                  <a:lnTo>
                    <a:pt x="1303" y="19"/>
                  </a:lnTo>
                  <a:lnTo>
                    <a:pt x="12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55"/>
            <p:cNvSpPr/>
            <p:nvPr/>
          </p:nvSpPr>
          <p:spPr>
            <a:xfrm>
              <a:off x="3372572" y="-390951"/>
              <a:ext cx="60368" cy="9683"/>
            </a:xfrm>
            <a:custGeom>
              <a:avLst/>
              <a:gdLst/>
              <a:ahLst/>
              <a:cxnLst/>
              <a:rect l="l" t="t" r="r" b="b"/>
              <a:pathLst>
                <a:path w="1945" h="312" extrusionOk="0">
                  <a:moveTo>
                    <a:pt x="1" y="0"/>
                  </a:moveTo>
                  <a:lnTo>
                    <a:pt x="1" y="311"/>
                  </a:lnTo>
                  <a:lnTo>
                    <a:pt x="1945" y="311"/>
                  </a:lnTo>
                  <a:lnTo>
                    <a:pt x="1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5"/>
            <p:cNvSpPr/>
            <p:nvPr/>
          </p:nvSpPr>
          <p:spPr>
            <a:xfrm>
              <a:off x="3300785" y="-390951"/>
              <a:ext cx="58568" cy="9683"/>
            </a:xfrm>
            <a:custGeom>
              <a:avLst/>
              <a:gdLst/>
              <a:ahLst/>
              <a:cxnLst/>
              <a:rect l="l" t="t" r="r" b="b"/>
              <a:pathLst>
                <a:path w="1887" h="312" extrusionOk="0">
                  <a:moveTo>
                    <a:pt x="78" y="0"/>
                  </a:moveTo>
                  <a:lnTo>
                    <a:pt x="0" y="311"/>
                  </a:lnTo>
                  <a:lnTo>
                    <a:pt x="1886" y="311"/>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55"/>
            <p:cNvSpPr/>
            <p:nvPr/>
          </p:nvSpPr>
          <p:spPr>
            <a:xfrm>
              <a:off x="3359320" y="-390951"/>
              <a:ext cx="13284" cy="9683"/>
            </a:xfrm>
            <a:custGeom>
              <a:avLst/>
              <a:gdLst/>
              <a:ahLst/>
              <a:cxnLst/>
              <a:rect l="l" t="t" r="r" b="b"/>
              <a:pathLst>
                <a:path w="428" h="312" extrusionOk="0">
                  <a:moveTo>
                    <a:pt x="0" y="0"/>
                  </a:moveTo>
                  <a:lnTo>
                    <a:pt x="0" y="311"/>
                  </a:lnTo>
                  <a:lnTo>
                    <a:pt x="428" y="311"/>
                  </a:lnTo>
                  <a:lnTo>
                    <a:pt x="4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55"/>
            <p:cNvSpPr/>
            <p:nvPr/>
          </p:nvSpPr>
          <p:spPr>
            <a:xfrm>
              <a:off x="3287502" y="-391572"/>
              <a:ext cx="15736" cy="10304"/>
            </a:xfrm>
            <a:custGeom>
              <a:avLst/>
              <a:gdLst/>
              <a:ahLst/>
              <a:cxnLst/>
              <a:rect l="l" t="t" r="r" b="b"/>
              <a:pathLst>
                <a:path w="507" h="332" extrusionOk="0">
                  <a:moveTo>
                    <a:pt x="79" y="1"/>
                  </a:moveTo>
                  <a:lnTo>
                    <a:pt x="1" y="292"/>
                  </a:lnTo>
                  <a:lnTo>
                    <a:pt x="215" y="331"/>
                  </a:lnTo>
                  <a:lnTo>
                    <a:pt x="428" y="331"/>
                  </a:lnTo>
                  <a:lnTo>
                    <a:pt x="506" y="20"/>
                  </a:lnTo>
                  <a:lnTo>
                    <a:pt x="215" y="20"/>
                  </a:lnTo>
                  <a:lnTo>
                    <a:pt x="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5"/>
            <p:cNvSpPr/>
            <p:nvPr/>
          </p:nvSpPr>
          <p:spPr>
            <a:xfrm>
              <a:off x="3429896" y="-392161"/>
              <a:ext cx="15736" cy="10893"/>
            </a:xfrm>
            <a:custGeom>
              <a:avLst/>
              <a:gdLst/>
              <a:ahLst/>
              <a:cxnLst/>
              <a:rect l="l" t="t" r="r" b="b"/>
              <a:pathLst>
                <a:path w="507" h="351" extrusionOk="0">
                  <a:moveTo>
                    <a:pt x="428" y="0"/>
                  </a:moveTo>
                  <a:lnTo>
                    <a:pt x="253" y="39"/>
                  </a:lnTo>
                  <a:lnTo>
                    <a:pt x="1" y="39"/>
                  </a:lnTo>
                  <a:lnTo>
                    <a:pt x="98" y="350"/>
                  </a:lnTo>
                  <a:lnTo>
                    <a:pt x="253" y="350"/>
                  </a:lnTo>
                  <a:lnTo>
                    <a:pt x="506" y="292"/>
                  </a:lnTo>
                  <a:lnTo>
                    <a:pt x="4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תמונה 5">
            <a:extLst>
              <a:ext uri="{FF2B5EF4-FFF2-40B4-BE49-F238E27FC236}">
                <a16:creationId xmlns:a16="http://schemas.microsoft.com/office/drawing/2014/main" id="{8D5D22D7-DB42-4FA4-EBD3-B253A03C7CFC}"/>
              </a:ext>
            </a:extLst>
          </p:cNvPr>
          <p:cNvPicPr>
            <a:picLocks noChangeAspect="1"/>
          </p:cNvPicPr>
          <p:nvPr/>
        </p:nvPicPr>
        <p:blipFill>
          <a:blip r:embed="rId3">
            <a:extLst>
              <a:ext uri="{28A0092B-C50C-407E-A947-70E740481C1C}">
                <a14:useLocalDpi xmlns:a14="http://schemas.microsoft.com/office/drawing/2010/main" val="0"/>
              </a:ext>
            </a:extLst>
          </a:blip>
          <a:srcRect t="5196"/>
          <a:stretch/>
        </p:blipFill>
        <p:spPr>
          <a:xfrm>
            <a:off x="720001" y="1474158"/>
            <a:ext cx="3933280" cy="3669342"/>
          </a:xfrm>
          <a:prstGeom prst="rect">
            <a:avLst/>
          </a:prstGeom>
        </p:spPr>
      </p:pic>
      <p:grpSp>
        <p:nvGrpSpPr>
          <p:cNvPr id="7" name="Google Shape;6315;p55">
            <a:extLst>
              <a:ext uri="{FF2B5EF4-FFF2-40B4-BE49-F238E27FC236}">
                <a16:creationId xmlns:a16="http://schemas.microsoft.com/office/drawing/2014/main" id="{EF17A950-F2D3-09E2-8E5F-064082B2DFB8}"/>
              </a:ext>
            </a:extLst>
          </p:cNvPr>
          <p:cNvGrpSpPr/>
          <p:nvPr/>
        </p:nvGrpSpPr>
        <p:grpSpPr>
          <a:xfrm>
            <a:off x="237050" y="436636"/>
            <a:ext cx="1537580" cy="406948"/>
            <a:chOff x="2199025" y="-704725"/>
            <a:chExt cx="2325438" cy="615468"/>
          </a:xfrm>
        </p:grpSpPr>
        <p:sp>
          <p:nvSpPr>
            <p:cNvPr id="8" name="Google Shape;6316;p55">
              <a:extLst>
                <a:ext uri="{FF2B5EF4-FFF2-40B4-BE49-F238E27FC236}">
                  <a16:creationId xmlns:a16="http://schemas.microsoft.com/office/drawing/2014/main" id="{D30DE819-FA87-B3B2-5702-96C9815AFC98}"/>
                </a:ext>
              </a:extLst>
            </p:cNvPr>
            <p:cNvSpPr/>
            <p:nvPr/>
          </p:nvSpPr>
          <p:spPr>
            <a:xfrm>
              <a:off x="3316458" y="-704725"/>
              <a:ext cx="98389" cy="207003"/>
            </a:xfrm>
            <a:custGeom>
              <a:avLst/>
              <a:gdLst/>
              <a:ahLst/>
              <a:cxnLst/>
              <a:rect l="l" t="t" r="r" b="b"/>
              <a:pathLst>
                <a:path w="3170" h="6670" extrusionOk="0">
                  <a:moveTo>
                    <a:pt x="1517" y="1"/>
                  </a:moveTo>
                  <a:lnTo>
                    <a:pt x="1459" y="40"/>
                  </a:lnTo>
                  <a:lnTo>
                    <a:pt x="1420" y="79"/>
                  </a:lnTo>
                  <a:lnTo>
                    <a:pt x="1381" y="156"/>
                  </a:lnTo>
                  <a:lnTo>
                    <a:pt x="1" y="6669"/>
                  </a:lnTo>
                  <a:lnTo>
                    <a:pt x="3170" y="6669"/>
                  </a:lnTo>
                  <a:lnTo>
                    <a:pt x="1789" y="156"/>
                  </a:lnTo>
                  <a:lnTo>
                    <a:pt x="1770" y="79"/>
                  </a:lnTo>
                  <a:lnTo>
                    <a:pt x="1712" y="40"/>
                  </a:lnTo>
                  <a:lnTo>
                    <a:pt x="16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317;p55">
              <a:extLst>
                <a:ext uri="{FF2B5EF4-FFF2-40B4-BE49-F238E27FC236}">
                  <a16:creationId xmlns:a16="http://schemas.microsoft.com/office/drawing/2014/main" id="{193E07FE-DAFC-5224-4CCF-3DB92D294D48}"/>
                </a:ext>
              </a:extLst>
            </p:cNvPr>
            <p:cNvSpPr/>
            <p:nvPr/>
          </p:nvSpPr>
          <p:spPr>
            <a:xfrm>
              <a:off x="3316458" y="-539396"/>
              <a:ext cx="98389" cy="41680"/>
            </a:xfrm>
            <a:custGeom>
              <a:avLst/>
              <a:gdLst/>
              <a:ahLst/>
              <a:cxnLst/>
              <a:rect l="l" t="t" r="r" b="b"/>
              <a:pathLst>
                <a:path w="3170" h="1343" extrusionOk="0">
                  <a:moveTo>
                    <a:pt x="740" y="1"/>
                  </a:moveTo>
                  <a:lnTo>
                    <a:pt x="293" y="20"/>
                  </a:lnTo>
                  <a:lnTo>
                    <a:pt x="1" y="1342"/>
                  </a:lnTo>
                  <a:lnTo>
                    <a:pt x="3170" y="1342"/>
                  </a:lnTo>
                  <a:lnTo>
                    <a:pt x="2975" y="428"/>
                  </a:lnTo>
                  <a:lnTo>
                    <a:pt x="2723" y="331"/>
                  </a:lnTo>
                  <a:lnTo>
                    <a:pt x="2450" y="253"/>
                  </a:lnTo>
                  <a:lnTo>
                    <a:pt x="2178" y="176"/>
                  </a:lnTo>
                  <a:lnTo>
                    <a:pt x="1887" y="117"/>
                  </a:lnTo>
                  <a:lnTo>
                    <a:pt x="1614" y="59"/>
                  </a:lnTo>
                  <a:lnTo>
                    <a:pt x="1323" y="40"/>
                  </a:lnTo>
                  <a:lnTo>
                    <a:pt x="103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318;p55">
              <a:extLst>
                <a:ext uri="{FF2B5EF4-FFF2-40B4-BE49-F238E27FC236}">
                  <a16:creationId xmlns:a16="http://schemas.microsoft.com/office/drawing/2014/main" id="{7C8D3D96-B7F9-7A0A-AFC6-5558E2BFAAC7}"/>
                </a:ext>
              </a:extLst>
            </p:cNvPr>
            <p:cNvSpPr/>
            <p:nvPr/>
          </p:nvSpPr>
          <p:spPr>
            <a:xfrm>
              <a:off x="2199025" y="-377699"/>
              <a:ext cx="1056579" cy="182238"/>
            </a:xfrm>
            <a:custGeom>
              <a:avLst/>
              <a:gdLst/>
              <a:ahLst/>
              <a:cxnLst/>
              <a:rect l="l" t="t" r="r" b="b"/>
              <a:pathLst>
                <a:path w="34042" h="5872" extrusionOk="0">
                  <a:moveTo>
                    <a:pt x="468" y="1"/>
                  </a:moveTo>
                  <a:lnTo>
                    <a:pt x="390" y="20"/>
                  </a:lnTo>
                  <a:lnTo>
                    <a:pt x="254" y="59"/>
                  </a:lnTo>
                  <a:lnTo>
                    <a:pt x="137" y="156"/>
                  </a:lnTo>
                  <a:lnTo>
                    <a:pt x="79" y="195"/>
                  </a:lnTo>
                  <a:lnTo>
                    <a:pt x="59" y="273"/>
                  </a:lnTo>
                  <a:lnTo>
                    <a:pt x="20" y="331"/>
                  </a:lnTo>
                  <a:lnTo>
                    <a:pt x="1" y="409"/>
                  </a:lnTo>
                  <a:lnTo>
                    <a:pt x="1" y="506"/>
                  </a:lnTo>
                  <a:lnTo>
                    <a:pt x="20" y="584"/>
                  </a:lnTo>
                  <a:lnTo>
                    <a:pt x="59" y="720"/>
                  </a:lnTo>
                  <a:lnTo>
                    <a:pt x="98" y="856"/>
                  </a:lnTo>
                  <a:lnTo>
                    <a:pt x="156" y="1012"/>
                  </a:lnTo>
                  <a:lnTo>
                    <a:pt x="293" y="1284"/>
                  </a:lnTo>
                  <a:lnTo>
                    <a:pt x="468" y="1537"/>
                  </a:lnTo>
                  <a:lnTo>
                    <a:pt x="681" y="1750"/>
                  </a:lnTo>
                  <a:lnTo>
                    <a:pt x="934" y="1925"/>
                  </a:lnTo>
                  <a:lnTo>
                    <a:pt x="1187" y="2081"/>
                  </a:lnTo>
                  <a:lnTo>
                    <a:pt x="1478" y="2178"/>
                  </a:lnTo>
                  <a:lnTo>
                    <a:pt x="1634" y="2217"/>
                  </a:lnTo>
                  <a:lnTo>
                    <a:pt x="1790" y="2236"/>
                  </a:lnTo>
                  <a:lnTo>
                    <a:pt x="7641" y="2995"/>
                  </a:lnTo>
                  <a:lnTo>
                    <a:pt x="11743" y="3500"/>
                  </a:lnTo>
                  <a:lnTo>
                    <a:pt x="16292" y="4044"/>
                  </a:lnTo>
                  <a:lnTo>
                    <a:pt x="21055" y="4589"/>
                  </a:lnTo>
                  <a:lnTo>
                    <a:pt x="25760" y="5094"/>
                  </a:lnTo>
                  <a:lnTo>
                    <a:pt x="28015" y="5327"/>
                  </a:lnTo>
                  <a:lnTo>
                    <a:pt x="30173" y="5541"/>
                  </a:lnTo>
                  <a:lnTo>
                    <a:pt x="32175" y="5736"/>
                  </a:lnTo>
                  <a:lnTo>
                    <a:pt x="34041" y="5872"/>
                  </a:lnTo>
                  <a:lnTo>
                    <a:pt x="33419" y="1848"/>
                  </a:lnTo>
                  <a:lnTo>
                    <a:pt x="2703" y="1031"/>
                  </a:lnTo>
                  <a:lnTo>
                    <a:pt x="2431" y="1012"/>
                  </a:lnTo>
                  <a:lnTo>
                    <a:pt x="2159" y="973"/>
                  </a:lnTo>
                  <a:lnTo>
                    <a:pt x="1906" y="895"/>
                  </a:lnTo>
                  <a:lnTo>
                    <a:pt x="1673" y="798"/>
                  </a:lnTo>
                  <a:lnTo>
                    <a:pt x="1440" y="662"/>
                  </a:lnTo>
                  <a:lnTo>
                    <a:pt x="1206" y="526"/>
                  </a:lnTo>
                  <a:lnTo>
                    <a:pt x="1012" y="351"/>
                  </a:lnTo>
                  <a:lnTo>
                    <a:pt x="817" y="156"/>
                  </a:lnTo>
                  <a:lnTo>
                    <a:pt x="759" y="98"/>
                  </a:lnTo>
                  <a:lnTo>
                    <a:pt x="681" y="59"/>
                  </a:lnTo>
                  <a:lnTo>
                    <a:pt x="604" y="20"/>
                  </a:lnTo>
                  <a:lnTo>
                    <a:pt x="5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319;p55">
              <a:extLst>
                <a:ext uri="{FF2B5EF4-FFF2-40B4-BE49-F238E27FC236}">
                  <a16:creationId xmlns:a16="http://schemas.microsoft.com/office/drawing/2014/main" id="{8CFDC9FA-2757-6A4B-0009-9ED9E879F5F2}"/>
                </a:ext>
              </a:extLst>
            </p:cNvPr>
            <p:cNvSpPr/>
            <p:nvPr/>
          </p:nvSpPr>
          <p:spPr>
            <a:xfrm>
              <a:off x="2199025" y="-377699"/>
              <a:ext cx="1056579" cy="182238"/>
            </a:xfrm>
            <a:custGeom>
              <a:avLst/>
              <a:gdLst/>
              <a:ahLst/>
              <a:cxnLst/>
              <a:rect l="l" t="t" r="r" b="b"/>
              <a:pathLst>
                <a:path w="34042" h="5872" fill="none" extrusionOk="0">
                  <a:moveTo>
                    <a:pt x="33419" y="1848"/>
                  </a:moveTo>
                  <a:lnTo>
                    <a:pt x="2703" y="1031"/>
                  </a:lnTo>
                  <a:lnTo>
                    <a:pt x="2703" y="1031"/>
                  </a:lnTo>
                  <a:lnTo>
                    <a:pt x="2431" y="1012"/>
                  </a:lnTo>
                  <a:lnTo>
                    <a:pt x="2159" y="973"/>
                  </a:lnTo>
                  <a:lnTo>
                    <a:pt x="1906" y="895"/>
                  </a:lnTo>
                  <a:lnTo>
                    <a:pt x="1673" y="798"/>
                  </a:lnTo>
                  <a:lnTo>
                    <a:pt x="1440" y="662"/>
                  </a:lnTo>
                  <a:lnTo>
                    <a:pt x="1206" y="526"/>
                  </a:lnTo>
                  <a:lnTo>
                    <a:pt x="1012" y="351"/>
                  </a:lnTo>
                  <a:lnTo>
                    <a:pt x="817" y="156"/>
                  </a:lnTo>
                  <a:lnTo>
                    <a:pt x="817" y="156"/>
                  </a:lnTo>
                  <a:lnTo>
                    <a:pt x="759" y="98"/>
                  </a:lnTo>
                  <a:lnTo>
                    <a:pt x="681" y="59"/>
                  </a:lnTo>
                  <a:lnTo>
                    <a:pt x="604" y="20"/>
                  </a:lnTo>
                  <a:lnTo>
                    <a:pt x="545" y="1"/>
                  </a:lnTo>
                  <a:lnTo>
                    <a:pt x="468" y="1"/>
                  </a:lnTo>
                  <a:lnTo>
                    <a:pt x="390" y="20"/>
                  </a:lnTo>
                  <a:lnTo>
                    <a:pt x="254" y="59"/>
                  </a:lnTo>
                  <a:lnTo>
                    <a:pt x="137" y="156"/>
                  </a:lnTo>
                  <a:lnTo>
                    <a:pt x="79" y="195"/>
                  </a:lnTo>
                  <a:lnTo>
                    <a:pt x="59" y="273"/>
                  </a:lnTo>
                  <a:lnTo>
                    <a:pt x="20" y="331"/>
                  </a:lnTo>
                  <a:lnTo>
                    <a:pt x="1" y="409"/>
                  </a:lnTo>
                  <a:lnTo>
                    <a:pt x="1" y="506"/>
                  </a:lnTo>
                  <a:lnTo>
                    <a:pt x="20" y="584"/>
                  </a:lnTo>
                  <a:lnTo>
                    <a:pt x="59" y="720"/>
                  </a:lnTo>
                  <a:lnTo>
                    <a:pt x="59" y="720"/>
                  </a:lnTo>
                  <a:lnTo>
                    <a:pt x="98" y="856"/>
                  </a:lnTo>
                  <a:lnTo>
                    <a:pt x="156" y="1012"/>
                  </a:lnTo>
                  <a:lnTo>
                    <a:pt x="293" y="1284"/>
                  </a:lnTo>
                  <a:lnTo>
                    <a:pt x="468" y="1537"/>
                  </a:lnTo>
                  <a:lnTo>
                    <a:pt x="681" y="1750"/>
                  </a:lnTo>
                  <a:lnTo>
                    <a:pt x="934" y="1925"/>
                  </a:lnTo>
                  <a:lnTo>
                    <a:pt x="1187" y="2081"/>
                  </a:lnTo>
                  <a:lnTo>
                    <a:pt x="1478" y="2178"/>
                  </a:lnTo>
                  <a:lnTo>
                    <a:pt x="1634" y="2217"/>
                  </a:lnTo>
                  <a:lnTo>
                    <a:pt x="1790" y="2236"/>
                  </a:lnTo>
                  <a:lnTo>
                    <a:pt x="1790" y="2236"/>
                  </a:lnTo>
                  <a:lnTo>
                    <a:pt x="7641" y="2995"/>
                  </a:lnTo>
                  <a:lnTo>
                    <a:pt x="11743" y="3500"/>
                  </a:lnTo>
                  <a:lnTo>
                    <a:pt x="16292" y="4044"/>
                  </a:lnTo>
                  <a:lnTo>
                    <a:pt x="21055" y="4589"/>
                  </a:lnTo>
                  <a:lnTo>
                    <a:pt x="25760" y="5094"/>
                  </a:lnTo>
                  <a:lnTo>
                    <a:pt x="28015" y="5327"/>
                  </a:lnTo>
                  <a:lnTo>
                    <a:pt x="30173" y="5541"/>
                  </a:lnTo>
                  <a:lnTo>
                    <a:pt x="32175" y="5736"/>
                  </a:lnTo>
                  <a:lnTo>
                    <a:pt x="34041" y="5872"/>
                  </a:lnTo>
                  <a:lnTo>
                    <a:pt x="33419" y="18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320;p55">
              <a:extLst>
                <a:ext uri="{FF2B5EF4-FFF2-40B4-BE49-F238E27FC236}">
                  <a16:creationId xmlns:a16="http://schemas.microsoft.com/office/drawing/2014/main" id="{807270BC-B2E4-1173-8438-63A48808B57C}"/>
                </a:ext>
              </a:extLst>
            </p:cNvPr>
            <p:cNvSpPr/>
            <p:nvPr/>
          </p:nvSpPr>
          <p:spPr>
            <a:xfrm>
              <a:off x="2396944" y="-342690"/>
              <a:ext cx="858652" cy="147230"/>
            </a:xfrm>
            <a:custGeom>
              <a:avLst/>
              <a:gdLst/>
              <a:ahLst/>
              <a:cxnLst/>
              <a:rect l="l" t="t" r="r" b="b"/>
              <a:pathLst>
                <a:path w="27665" h="4744" extrusionOk="0">
                  <a:moveTo>
                    <a:pt x="0" y="0"/>
                  </a:moveTo>
                  <a:lnTo>
                    <a:pt x="27042" y="1925"/>
                  </a:lnTo>
                  <a:lnTo>
                    <a:pt x="27334" y="4724"/>
                  </a:lnTo>
                  <a:lnTo>
                    <a:pt x="27664" y="4744"/>
                  </a:lnTo>
                  <a:lnTo>
                    <a:pt x="27042" y="720"/>
                  </a:lnTo>
                  <a:lnTo>
                    <a:pt x="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321;p55">
              <a:extLst>
                <a:ext uri="{FF2B5EF4-FFF2-40B4-BE49-F238E27FC236}">
                  <a16:creationId xmlns:a16="http://schemas.microsoft.com/office/drawing/2014/main" id="{FFE20272-46FD-4858-1676-CE5591399122}"/>
                </a:ext>
              </a:extLst>
            </p:cNvPr>
            <p:cNvSpPr/>
            <p:nvPr/>
          </p:nvSpPr>
          <p:spPr>
            <a:xfrm>
              <a:off x="2396944" y="-342690"/>
              <a:ext cx="858652" cy="147230"/>
            </a:xfrm>
            <a:custGeom>
              <a:avLst/>
              <a:gdLst/>
              <a:ahLst/>
              <a:cxnLst/>
              <a:rect l="l" t="t" r="r" b="b"/>
              <a:pathLst>
                <a:path w="27665" h="4744" fill="none" extrusionOk="0">
                  <a:moveTo>
                    <a:pt x="27334" y="4724"/>
                  </a:moveTo>
                  <a:lnTo>
                    <a:pt x="27334" y="4724"/>
                  </a:lnTo>
                  <a:lnTo>
                    <a:pt x="27664" y="4744"/>
                  </a:lnTo>
                  <a:lnTo>
                    <a:pt x="27042" y="720"/>
                  </a:lnTo>
                  <a:lnTo>
                    <a:pt x="0" y="0"/>
                  </a:lnTo>
                  <a:lnTo>
                    <a:pt x="27042" y="1925"/>
                  </a:lnTo>
                  <a:lnTo>
                    <a:pt x="27334" y="4724"/>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322;p55">
              <a:extLst>
                <a:ext uri="{FF2B5EF4-FFF2-40B4-BE49-F238E27FC236}">
                  <a16:creationId xmlns:a16="http://schemas.microsoft.com/office/drawing/2014/main" id="{90A36FE0-6F3A-ABA5-9CB4-957EA09A7CB6}"/>
                </a:ext>
              </a:extLst>
            </p:cNvPr>
            <p:cNvSpPr/>
            <p:nvPr/>
          </p:nvSpPr>
          <p:spPr>
            <a:xfrm>
              <a:off x="3132444" y="-290208"/>
              <a:ext cx="70641" cy="90529"/>
            </a:xfrm>
            <a:custGeom>
              <a:avLst/>
              <a:gdLst/>
              <a:ahLst/>
              <a:cxnLst/>
              <a:rect l="l" t="t" r="r" b="b"/>
              <a:pathLst>
                <a:path w="2276" h="2917" extrusionOk="0">
                  <a:moveTo>
                    <a:pt x="1" y="1"/>
                  </a:moveTo>
                  <a:lnTo>
                    <a:pt x="78" y="370"/>
                  </a:lnTo>
                  <a:lnTo>
                    <a:pt x="156" y="739"/>
                  </a:lnTo>
                  <a:lnTo>
                    <a:pt x="253" y="1109"/>
                  </a:lnTo>
                  <a:lnTo>
                    <a:pt x="370" y="1459"/>
                  </a:lnTo>
                  <a:lnTo>
                    <a:pt x="487" y="1809"/>
                  </a:lnTo>
                  <a:lnTo>
                    <a:pt x="642" y="2159"/>
                  </a:lnTo>
                  <a:lnTo>
                    <a:pt x="798" y="2489"/>
                  </a:lnTo>
                  <a:lnTo>
                    <a:pt x="992" y="2800"/>
                  </a:lnTo>
                  <a:lnTo>
                    <a:pt x="2275" y="2917"/>
                  </a:lnTo>
                  <a:lnTo>
                    <a:pt x="2100" y="2625"/>
                  </a:lnTo>
                  <a:lnTo>
                    <a:pt x="1945" y="2295"/>
                  </a:lnTo>
                  <a:lnTo>
                    <a:pt x="1789" y="1984"/>
                  </a:lnTo>
                  <a:lnTo>
                    <a:pt x="1653" y="1653"/>
                  </a:lnTo>
                  <a:lnTo>
                    <a:pt x="1536" y="1303"/>
                  </a:lnTo>
                  <a:lnTo>
                    <a:pt x="1439" y="973"/>
                  </a:lnTo>
                  <a:lnTo>
                    <a:pt x="1342" y="623"/>
                  </a:lnTo>
                  <a:lnTo>
                    <a:pt x="1284" y="273"/>
                  </a:lnTo>
                  <a:lnTo>
                    <a:pt x="1245" y="98"/>
                  </a:lnTo>
                  <a:lnTo>
                    <a:pt x="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23;p55">
              <a:extLst>
                <a:ext uri="{FF2B5EF4-FFF2-40B4-BE49-F238E27FC236}">
                  <a16:creationId xmlns:a16="http://schemas.microsoft.com/office/drawing/2014/main" id="{8FC2023D-D61D-14C6-F853-5D91FEB0338F}"/>
                </a:ext>
              </a:extLst>
            </p:cNvPr>
            <p:cNvSpPr/>
            <p:nvPr/>
          </p:nvSpPr>
          <p:spPr>
            <a:xfrm>
              <a:off x="3132444" y="-290208"/>
              <a:ext cx="70641" cy="90529"/>
            </a:xfrm>
            <a:custGeom>
              <a:avLst/>
              <a:gdLst/>
              <a:ahLst/>
              <a:cxnLst/>
              <a:rect l="l" t="t" r="r" b="b"/>
              <a:pathLst>
                <a:path w="2276" h="2917" fill="none" extrusionOk="0">
                  <a:moveTo>
                    <a:pt x="1" y="1"/>
                  </a:moveTo>
                  <a:lnTo>
                    <a:pt x="1" y="1"/>
                  </a:lnTo>
                  <a:lnTo>
                    <a:pt x="78" y="370"/>
                  </a:lnTo>
                  <a:lnTo>
                    <a:pt x="156" y="739"/>
                  </a:lnTo>
                  <a:lnTo>
                    <a:pt x="253" y="1109"/>
                  </a:lnTo>
                  <a:lnTo>
                    <a:pt x="370" y="1459"/>
                  </a:lnTo>
                  <a:lnTo>
                    <a:pt x="487" y="1809"/>
                  </a:lnTo>
                  <a:lnTo>
                    <a:pt x="642" y="2159"/>
                  </a:lnTo>
                  <a:lnTo>
                    <a:pt x="798" y="2489"/>
                  </a:lnTo>
                  <a:lnTo>
                    <a:pt x="992" y="2800"/>
                  </a:lnTo>
                  <a:lnTo>
                    <a:pt x="992" y="2800"/>
                  </a:lnTo>
                  <a:lnTo>
                    <a:pt x="2275" y="2917"/>
                  </a:lnTo>
                  <a:lnTo>
                    <a:pt x="2275" y="2917"/>
                  </a:lnTo>
                  <a:lnTo>
                    <a:pt x="2100" y="2625"/>
                  </a:lnTo>
                  <a:lnTo>
                    <a:pt x="1945" y="2295"/>
                  </a:lnTo>
                  <a:lnTo>
                    <a:pt x="1789" y="1984"/>
                  </a:lnTo>
                  <a:lnTo>
                    <a:pt x="1653" y="1653"/>
                  </a:lnTo>
                  <a:lnTo>
                    <a:pt x="1536" y="1303"/>
                  </a:lnTo>
                  <a:lnTo>
                    <a:pt x="1439" y="973"/>
                  </a:lnTo>
                  <a:lnTo>
                    <a:pt x="1342" y="623"/>
                  </a:lnTo>
                  <a:lnTo>
                    <a:pt x="1284" y="273"/>
                  </a:lnTo>
                  <a:lnTo>
                    <a:pt x="1284" y="273"/>
                  </a:lnTo>
                  <a:lnTo>
                    <a:pt x="1245" y="98"/>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324;p55">
              <a:extLst>
                <a:ext uri="{FF2B5EF4-FFF2-40B4-BE49-F238E27FC236}">
                  <a16:creationId xmlns:a16="http://schemas.microsoft.com/office/drawing/2014/main" id="{2077B1FE-FECD-A008-A31F-7D9F3C477CFD}"/>
                </a:ext>
              </a:extLst>
            </p:cNvPr>
            <p:cNvSpPr/>
            <p:nvPr/>
          </p:nvSpPr>
          <p:spPr>
            <a:xfrm>
              <a:off x="3130644" y="-323386"/>
              <a:ext cx="40442" cy="36218"/>
            </a:xfrm>
            <a:custGeom>
              <a:avLst/>
              <a:gdLst/>
              <a:ahLst/>
              <a:cxnLst/>
              <a:rect l="l" t="t" r="r" b="b"/>
              <a:pathLst>
                <a:path w="1303" h="1167" extrusionOk="0">
                  <a:moveTo>
                    <a:pt x="0" y="0"/>
                  </a:moveTo>
                  <a:lnTo>
                    <a:pt x="0" y="39"/>
                  </a:lnTo>
                  <a:lnTo>
                    <a:pt x="20" y="545"/>
                  </a:lnTo>
                  <a:lnTo>
                    <a:pt x="59" y="1070"/>
                  </a:lnTo>
                  <a:lnTo>
                    <a:pt x="1303" y="1167"/>
                  </a:lnTo>
                  <a:lnTo>
                    <a:pt x="1244" y="603"/>
                  </a:lnTo>
                  <a:lnTo>
                    <a:pt x="1225" y="39"/>
                  </a:lnTo>
                  <a:lnTo>
                    <a:pt x="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325;p55">
              <a:extLst>
                <a:ext uri="{FF2B5EF4-FFF2-40B4-BE49-F238E27FC236}">
                  <a16:creationId xmlns:a16="http://schemas.microsoft.com/office/drawing/2014/main" id="{6E87C811-2843-2CD1-5295-DEDA083971E0}"/>
                </a:ext>
              </a:extLst>
            </p:cNvPr>
            <p:cNvSpPr/>
            <p:nvPr/>
          </p:nvSpPr>
          <p:spPr>
            <a:xfrm>
              <a:off x="3130644" y="-323386"/>
              <a:ext cx="40442" cy="36218"/>
            </a:xfrm>
            <a:custGeom>
              <a:avLst/>
              <a:gdLst/>
              <a:ahLst/>
              <a:cxnLst/>
              <a:rect l="l" t="t" r="r" b="b"/>
              <a:pathLst>
                <a:path w="1303" h="1167" fill="none" extrusionOk="0">
                  <a:moveTo>
                    <a:pt x="0" y="0"/>
                  </a:moveTo>
                  <a:lnTo>
                    <a:pt x="0" y="0"/>
                  </a:lnTo>
                  <a:lnTo>
                    <a:pt x="0" y="39"/>
                  </a:lnTo>
                  <a:lnTo>
                    <a:pt x="0" y="39"/>
                  </a:lnTo>
                  <a:lnTo>
                    <a:pt x="20" y="545"/>
                  </a:lnTo>
                  <a:lnTo>
                    <a:pt x="59" y="1070"/>
                  </a:lnTo>
                  <a:lnTo>
                    <a:pt x="1303" y="1167"/>
                  </a:lnTo>
                  <a:lnTo>
                    <a:pt x="1303" y="1167"/>
                  </a:lnTo>
                  <a:lnTo>
                    <a:pt x="1244" y="603"/>
                  </a:lnTo>
                  <a:lnTo>
                    <a:pt x="1225" y="39"/>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326;p55">
              <a:extLst>
                <a:ext uri="{FF2B5EF4-FFF2-40B4-BE49-F238E27FC236}">
                  <a16:creationId xmlns:a16="http://schemas.microsoft.com/office/drawing/2014/main" id="{7F4BF2BA-712E-FDD6-2148-C0CD5C696DD6}"/>
                </a:ext>
              </a:extLst>
            </p:cNvPr>
            <p:cNvSpPr/>
            <p:nvPr/>
          </p:nvSpPr>
          <p:spPr>
            <a:xfrm>
              <a:off x="2980986" y="-301071"/>
              <a:ext cx="110462" cy="91150"/>
            </a:xfrm>
            <a:custGeom>
              <a:avLst/>
              <a:gdLst/>
              <a:ahLst/>
              <a:cxnLst/>
              <a:rect l="l" t="t" r="r" b="b"/>
              <a:pathLst>
                <a:path w="3559" h="2937" extrusionOk="0">
                  <a:moveTo>
                    <a:pt x="1" y="1"/>
                  </a:moveTo>
                  <a:lnTo>
                    <a:pt x="293" y="40"/>
                  </a:lnTo>
                  <a:lnTo>
                    <a:pt x="565" y="98"/>
                  </a:lnTo>
                  <a:lnTo>
                    <a:pt x="837" y="195"/>
                  </a:lnTo>
                  <a:lnTo>
                    <a:pt x="1109" y="292"/>
                  </a:lnTo>
                  <a:lnTo>
                    <a:pt x="1362" y="428"/>
                  </a:lnTo>
                  <a:lnTo>
                    <a:pt x="1595" y="564"/>
                  </a:lnTo>
                  <a:lnTo>
                    <a:pt x="1828" y="739"/>
                  </a:lnTo>
                  <a:lnTo>
                    <a:pt x="2042" y="914"/>
                  </a:lnTo>
                  <a:lnTo>
                    <a:pt x="2237" y="1128"/>
                  </a:lnTo>
                  <a:lnTo>
                    <a:pt x="2412" y="1342"/>
                  </a:lnTo>
                  <a:lnTo>
                    <a:pt x="2567" y="1556"/>
                  </a:lnTo>
                  <a:lnTo>
                    <a:pt x="2703" y="1809"/>
                  </a:lnTo>
                  <a:lnTo>
                    <a:pt x="2839" y="2061"/>
                  </a:lnTo>
                  <a:lnTo>
                    <a:pt x="2936" y="2334"/>
                  </a:lnTo>
                  <a:lnTo>
                    <a:pt x="3014" y="2606"/>
                  </a:lnTo>
                  <a:lnTo>
                    <a:pt x="3073" y="2897"/>
                  </a:lnTo>
                  <a:lnTo>
                    <a:pt x="3559" y="2936"/>
                  </a:lnTo>
                  <a:lnTo>
                    <a:pt x="3481" y="2664"/>
                  </a:lnTo>
                  <a:lnTo>
                    <a:pt x="3384" y="2392"/>
                  </a:lnTo>
                  <a:lnTo>
                    <a:pt x="3286" y="2139"/>
                  </a:lnTo>
                  <a:lnTo>
                    <a:pt x="3150" y="1886"/>
                  </a:lnTo>
                  <a:lnTo>
                    <a:pt x="3014" y="1653"/>
                  </a:lnTo>
                  <a:lnTo>
                    <a:pt x="2839" y="1439"/>
                  </a:lnTo>
                  <a:lnTo>
                    <a:pt x="2664" y="1225"/>
                  </a:lnTo>
                  <a:lnTo>
                    <a:pt x="2470" y="1031"/>
                  </a:lnTo>
                  <a:lnTo>
                    <a:pt x="2275" y="837"/>
                  </a:lnTo>
                  <a:lnTo>
                    <a:pt x="2042" y="681"/>
                  </a:lnTo>
                  <a:lnTo>
                    <a:pt x="1809" y="526"/>
                  </a:lnTo>
                  <a:lnTo>
                    <a:pt x="1576" y="390"/>
                  </a:lnTo>
                  <a:lnTo>
                    <a:pt x="1323" y="273"/>
                  </a:lnTo>
                  <a:lnTo>
                    <a:pt x="1051" y="176"/>
                  </a:lnTo>
                  <a:lnTo>
                    <a:pt x="779" y="98"/>
                  </a:lnTo>
                  <a:lnTo>
                    <a:pt x="506" y="40"/>
                  </a:lnTo>
                  <a:lnTo>
                    <a:pt x="1"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327;p55">
              <a:extLst>
                <a:ext uri="{FF2B5EF4-FFF2-40B4-BE49-F238E27FC236}">
                  <a16:creationId xmlns:a16="http://schemas.microsoft.com/office/drawing/2014/main" id="{400FDCB3-B0AF-2475-1221-9EA9783B94E8}"/>
                </a:ext>
              </a:extLst>
            </p:cNvPr>
            <p:cNvSpPr/>
            <p:nvPr/>
          </p:nvSpPr>
          <p:spPr>
            <a:xfrm>
              <a:off x="2980986" y="-301071"/>
              <a:ext cx="110462" cy="91150"/>
            </a:xfrm>
            <a:custGeom>
              <a:avLst/>
              <a:gdLst/>
              <a:ahLst/>
              <a:cxnLst/>
              <a:rect l="l" t="t" r="r" b="b"/>
              <a:pathLst>
                <a:path w="3559" h="2937" fill="none" extrusionOk="0">
                  <a:moveTo>
                    <a:pt x="1" y="1"/>
                  </a:moveTo>
                  <a:lnTo>
                    <a:pt x="1" y="1"/>
                  </a:lnTo>
                  <a:lnTo>
                    <a:pt x="293" y="40"/>
                  </a:lnTo>
                  <a:lnTo>
                    <a:pt x="565" y="98"/>
                  </a:lnTo>
                  <a:lnTo>
                    <a:pt x="837" y="195"/>
                  </a:lnTo>
                  <a:lnTo>
                    <a:pt x="1109" y="292"/>
                  </a:lnTo>
                  <a:lnTo>
                    <a:pt x="1362" y="428"/>
                  </a:lnTo>
                  <a:lnTo>
                    <a:pt x="1595" y="564"/>
                  </a:lnTo>
                  <a:lnTo>
                    <a:pt x="1828" y="739"/>
                  </a:lnTo>
                  <a:lnTo>
                    <a:pt x="2042" y="914"/>
                  </a:lnTo>
                  <a:lnTo>
                    <a:pt x="2237" y="1128"/>
                  </a:lnTo>
                  <a:lnTo>
                    <a:pt x="2412" y="1342"/>
                  </a:lnTo>
                  <a:lnTo>
                    <a:pt x="2567" y="1556"/>
                  </a:lnTo>
                  <a:lnTo>
                    <a:pt x="2703" y="1809"/>
                  </a:lnTo>
                  <a:lnTo>
                    <a:pt x="2839" y="2061"/>
                  </a:lnTo>
                  <a:lnTo>
                    <a:pt x="2936" y="2334"/>
                  </a:lnTo>
                  <a:lnTo>
                    <a:pt x="3014" y="2606"/>
                  </a:lnTo>
                  <a:lnTo>
                    <a:pt x="3073" y="2897"/>
                  </a:lnTo>
                  <a:lnTo>
                    <a:pt x="3073" y="2897"/>
                  </a:lnTo>
                  <a:lnTo>
                    <a:pt x="3559" y="2936"/>
                  </a:lnTo>
                  <a:lnTo>
                    <a:pt x="3559" y="2936"/>
                  </a:lnTo>
                  <a:lnTo>
                    <a:pt x="3481" y="2664"/>
                  </a:lnTo>
                  <a:lnTo>
                    <a:pt x="3384" y="2392"/>
                  </a:lnTo>
                  <a:lnTo>
                    <a:pt x="3286" y="2139"/>
                  </a:lnTo>
                  <a:lnTo>
                    <a:pt x="3150" y="1886"/>
                  </a:lnTo>
                  <a:lnTo>
                    <a:pt x="3014" y="1653"/>
                  </a:lnTo>
                  <a:lnTo>
                    <a:pt x="2839" y="1439"/>
                  </a:lnTo>
                  <a:lnTo>
                    <a:pt x="2664" y="1225"/>
                  </a:lnTo>
                  <a:lnTo>
                    <a:pt x="2470" y="1031"/>
                  </a:lnTo>
                  <a:lnTo>
                    <a:pt x="2275" y="837"/>
                  </a:lnTo>
                  <a:lnTo>
                    <a:pt x="2042" y="681"/>
                  </a:lnTo>
                  <a:lnTo>
                    <a:pt x="1809" y="526"/>
                  </a:lnTo>
                  <a:lnTo>
                    <a:pt x="1576" y="390"/>
                  </a:lnTo>
                  <a:lnTo>
                    <a:pt x="1323" y="273"/>
                  </a:lnTo>
                  <a:lnTo>
                    <a:pt x="1051" y="176"/>
                  </a:lnTo>
                  <a:lnTo>
                    <a:pt x="779" y="98"/>
                  </a:lnTo>
                  <a:lnTo>
                    <a:pt x="506" y="40"/>
                  </a:lnTo>
                  <a:lnTo>
                    <a:pt x="1" y="1"/>
                  </a:lnTo>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328;p55">
              <a:extLst>
                <a:ext uri="{FF2B5EF4-FFF2-40B4-BE49-F238E27FC236}">
                  <a16:creationId xmlns:a16="http://schemas.microsoft.com/office/drawing/2014/main" id="{525A6D53-E37C-5C23-8FCF-A11BA8AE2020}"/>
                </a:ext>
              </a:extLst>
            </p:cNvPr>
            <p:cNvSpPr/>
            <p:nvPr/>
          </p:nvSpPr>
          <p:spPr>
            <a:xfrm>
              <a:off x="2974376" y="-301071"/>
              <a:ext cx="3042" cy="31"/>
            </a:xfrm>
            <a:custGeom>
              <a:avLst/>
              <a:gdLst/>
              <a:ahLst/>
              <a:cxnLst/>
              <a:rect l="l" t="t" r="r" b="b"/>
              <a:pathLst>
                <a:path w="98" h="1" fill="none" extrusionOk="0">
                  <a:moveTo>
                    <a:pt x="39" y="1"/>
                  </a:moveTo>
                  <a:lnTo>
                    <a:pt x="39" y="1"/>
                  </a:lnTo>
                  <a:lnTo>
                    <a:pt x="0" y="1"/>
                  </a:lnTo>
                  <a:lnTo>
                    <a:pt x="0" y="1"/>
                  </a:lnTo>
                  <a:lnTo>
                    <a:pt x="97" y="1"/>
                  </a:lnTo>
                  <a:lnTo>
                    <a:pt x="3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329;p55">
              <a:extLst>
                <a:ext uri="{FF2B5EF4-FFF2-40B4-BE49-F238E27FC236}">
                  <a16:creationId xmlns:a16="http://schemas.microsoft.com/office/drawing/2014/main" id="{B96AB325-4276-11E4-ACB0-9C4AE5A9DE0A}"/>
                </a:ext>
              </a:extLst>
            </p:cNvPr>
            <p:cNvSpPr/>
            <p:nvPr/>
          </p:nvSpPr>
          <p:spPr>
            <a:xfrm>
              <a:off x="2975555" y="-301660"/>
              <a:ext cx="21168" cy="1831"/>
            </a:xfrm>
            <a:custGeom>
              <a:avLst/>
              <a:gdLst/>
              <a:ahLst/>
              <a:cxnLst/>
              <a:rect l="l" t="t" r="r" b="b"/>
              <a:pathLst>
                <a:path w="682" h="59" extrusionOk="0">
                  <a:moveTo>
                    <a:pt x="59" y="0"/>
                  </a:moveTo>
                  <a:lnTo>
                    <a:pt x="1" y="20"/>
                  </a:lnTo>
                  <a:lnTo>
                    <a:pt x="176" y="20"/>
                  </a:lnTo>
                  <a:lnTo>
                    <a:pt x="681" y="59"/>
                  </a:lnTo>
                  <a:lnTo>
                    <a:pt x="370" y="20"/>
                  </a:lnTo>
                  <a:lnTo>
                    <a:pt x="59" y="0"/>
                  </a:lnTo>
                  <a:close/>
                </a:path>
              </a:pathLst>
            </a:custGeom>
            <a:solidFill>
              <a:srgbClr val="AFC6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330;p55">
              <a:extLst>
                <a:ext uri="{FF2B5EF4-FFF2-40B4-BE49-F238E27FC236}">
                  <a16:creationId xmlns:a16="http://schemas.microsoft.com/office/drawing/2014/main" id="{55D2361B-AB99-4E3B-4327-6C4D30CF6504}"/>
                </a:ext>
              </a:extLst>
            </p:cNvPr>
            <p:cNvSpPr/>
            <p:nvPr/>
          </p:nvSpPr>
          <p:spPr>
            <a:xfrm>
              <a:off x="2975555" y="-301660"/>
              <a:ext cx="21168" cy="1831"/>
            </a:xfrm>
            <a:custGeom>
              <a:avLst/>
              <a:gdLst/>
              <a:ahLst/>
              <a:cxnLst/>
              <a:rect l="l" t="t" r="r" b="b"/>
              <a:pathLst>
                <a:path w="682" h="59" fill="none" extrusionOk="0">
                  <a:moveTo>
                    <a:pt x="59" y="0"/>
                  </a:moveTo>
                  <a:lnTo>
                    <a:pt x="59" y="0"/>
                  </a:lnTo>
                  <a:lnTo>
                    <a:pt x="1" y="20"/>
                  </a:lnTo>
                  <a:lnTo>
                    <a:pt x="59" y="20"/>
                  </a:lnTo>
                  <a:lnTo>
                    <a:pt x="59" y="20"/>
                  </a:lnTo>
                  <a:lnTo>
                    <a:pt x="176" y="20"/>
                  </a:lnTo>
                  <a:lnTo>
                    <a:pt x="681" y="59"/>
                  </a:lnTo>
                  <a:lnTo>
                    <a:pt x="681" y="59"/>
                  </a:lnTo>
                  <a:lnTo>
                    <a:pt x="370" y="20"/>
                  </a:lnTo>
                  <a:lnTo>
                    <a:pt x="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331;p55">
              <a:extLst>
                <a:ext uri="{FF2B5EF4-FFF2-40B4-BE49-F238E27FC236}">
                  <a16:creationId xmlns:a16="http://schemas.microsoft.com/office/drawing/2014/main" id="{1E7C8F7D-3808-DEE7-8AB6-3563FAE97300}"/>
                </a:ext>
              </a:extLst>
            </p:cNvPr>
            <p:cNvSpPr/>
            <p:nvPr/>
          </p:nvSpPr>
          <p:spPr>
            <a:xfrm>
              <a:off x="2871800" y="-237726"/>
              <a:ext cx="2421" cy="4872"/>
            </a:xfrm>
            <a:custGeom>
              <a:avLst/>
              <a:gdLst/>
              <a:ahLst/>
              <a:cxnLst/>
              <a:rect l="l" t="t" r="r" b="b"/>
              <a:pathLst>
                <a:path w="78" h="157" extrusionOk="0">
                  <a:moveTo>
                    <a:pt x="78" y="1"/>
                  </a:moveTo>
                  <a:lnTo>
                    <a:pt x="0" y="157"/>
                  </a:lnTo>
                  <a:lnTo>
                    <a:pt x="20" y="157"/>
                  </a:lnTo>
                  <a:lnTo>
                    <a:pt x="78" y="1"/>
                  </a:lnTo>
                  <a:close/>
                </a:path>
              </a:pathLst>
            </a:custGeom>
            <a:solidFill>
              <a:srgbClr val="9BB9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332;p55">
              <a:extLst>
                <a:ext uri="{FF2B5EF4-FFF2-40B4-BE49-F238E27FC236}">
                  <a16:creationId xmlns:a16="http://schemas.microsoft.com/office/drawing/2014/main" id="{690B0E8D-5BE6-5BF8-CA4B-60C7E4E22AAE}"/>
                </a:ext>
              </a:extLst>
            </p:cNvPr>
            <p:cNvSpPr/>
            <p:nvPr/>
          </p:nvSpPr>
          <p:spPr>
            <a:xfrm>
              <a:off x="2871800" y="-237726"/>
              <a:ext cx="2421" cy="4872"/>
            </a:xfrm>
            <a:custGeom>
              <a:avLst/>
              <a:gdLst/>
              <a:ahLst/>
              <a:cxnLst/>
              <a:rect l="l" t="t" r="r" b="b"/>
              <a:pathLst>
                <a:path w="78" h="157" fill="none" extrusionOk="0">
                  <a:moveTo>
                    <a:pt x="78" y="1"/>
                  </a:moveTo>
                  <a:lnTo>
                    <a:pt x="78" y="1"/>
                  </a:lnTo>
                  <a:lnTo>
                    <a:pt x="0" y="157"/>
                  </a:lnTo>
                  <a:lnTo>
                    <a:pt x="0" y="157"/>
                  </a:lnTo>
                  <a:lnTo>
                    <a:pt x="20" y="157"/>
                  </a:lnTo>
                  <a:lnTo>
                    <a:pt x="20" y="157"/>
                  </a:lnTo>
                  <a:lnTo>
                    <a:pt x="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333;p55">
              <a:extLst>
                <a:ext uri="{FF2B5EF4-FFF2-40B4-BE49-F238E27FC236}">
                  <a16:creationId xmlns:a16="http://schemas.microsoft.com/office/drawing/2014/main" id="{B81809A4-C1D1-06F4-B637-1B098EAB3C5C}"/>
                </a:ext>
              </a:extLst>
            </p:cNvPr>
            <p:cNvSpPr/>
            <p:nvPr/>
          </p:nvSpPr>
          <p:spPr>
            <a:xfrm>
              <a:off x="2865159" y="-301660"/>
              <a:ext cx="212421" cy="212404"/>
            </a:xfrm>
            <a:custGeom>
              <a:avLst/>
              <a:gdLst/>
              <a:ahLst/>
              <a:cxnLst/>
              <a:rect l="l" t="t" r="r" b="b"/>
              <a:pathLst>
                <a:path w="6844" h="6844" extrusionOk="0">
                  <a:moveTo>
                    <a:pt x="3422" y="0"/>
                  </a:moveTo>
                  <a:lnTo>
                    <a:pt x="3072" y="20"/>
                  </a:lnTo>
                  <a:lnTo>
                    <a:pt x="2741" y="78"/>
                  </a:lnTo>
                  <a:lnTo>
                    <a:pt x="2411" y="156"/>
                  </a:lnTo>
                  <a:lnTo>
                    <a:pt x="2080" y="272"/>
                  </a:lnTo>
                  <a:lnTo>
                    <a:pt x="1789" y="428"/>
                  </a:lnTo>
                  <a:lnTo>
                    <a:pt x="1517" y="603"/>
                  </a:lnTo>
                  <a:lnTo>
                    <a:pt x="1245" y="797"/>
                  </a:lnTo>
                  <a:lnTo>
                    <a:pt x="1011" y="1011"/>
                  </a:lnTo>
                  <a:lnTo>
                    <a:pt x="778" y="1264"/>
                  </a:lnTo>
                  <a:lnTo>
                    <a:pt x="584" y="1517"/>
                  </a:lnTo>
                  <a:lnTo>
                    <a:pt x="409" y="1808"/>
                  </a:lnTo>
                  <a:lnTo>
                    <a:pt x="273" y="2100"/>
                  </a:lnTo>
                  <a:lnTo>
                    <a:pt x="156" y="2411"/>
                  </a:lnTo>
                  <a:lnTo>
                    <a:pt x="78" y="2741"/>
                  </a:lnTo>
                  <a:lnTo>
                    <a:pt x="20" y="3072"/>
                  </a:lnTo>
                  <a:lnTo>
                    <a:pt x="0" y="3422"/>
                  </a:lnTo>
                  <a:lnTo>
                    <a:pt x="20" y="3772"/>
                  </a:lnTo>
                  <a:lnTo>
                    <a:pt x="78" y="4122"/>
                  </a:lnTo>
                  <a:lnTo>
                    <a:pt x="156" y="4452"/>
                  </a:lnTo>
                  <a:lnTo>
                    <a:pt x="273" y="4763"/>
                  </a:lnTo>
                  <a:lnTo>
                    <a:pt x="409" y="5055"/>
                  </a:lnTo>
                  <a:lnTo>
                    <a:pt x="584" y="5346"/>
                  </a:lnTo>
                  <a:lnTo>
                    <a:pt x="778" y="5599"/>
                  </a:lnTo>
                  <a:lnTo>
                    <a:pt x="1011" y="5852"/>
                  </a:lnTo>
                  <a:lnTo>
                    <a:pt x="1245" y="6066"/>
                  </a:lnTo>
                  <a:lnTo>
                    <a:pt x="1517" y="6260"/>
                  </a:lnTo>
                  <a:lnTo>
                    <a:pt x="1789" y="6435"/>
                  </a:lnTo>
                  <a:lnTo>
                    <a:pt x="2080" y="6591"/>
                  </a:lnTo>
                  <a:lnTo>
                    <a:pt x="2411" y="6707"/>
                  </a:lnTo>
                  <a:lnTo>
                    <a:pt x="2741" y="6785"/>
                  </a:lnTo>
                  <a:lnTo>
                    <a:pt x="3072" y="6843"/>
                  </a:lnTo>
                  <a:lnTo>
                    <a:pt x="3772" y="6843"/>
                  </a:lnTo>
                  <a:lnTo>
                    <a:pt x="4102" y="6785"/>
                  </a:lnTo>
                  <a:lnTo>
                    <a:pt x="4433" y="6707"/>
                  </a:lnTo>
                  <a:lnTo>
                    <a:pt x="4763" y="6591"/>
                  </a:lnTo>
                  <a:lnTo>
                    <a:pt x="5055" y="6435"/>
                  </a:lnTo>
                  <a:lnTo>
                    <a:pt x="5327" y="6260"/>
                  </a:lnTo>
                  <a:lnTo>
                    <a:pt x="5599" y="6066"/>
                  </a:lnTo>
                  <a:lnTo>
                    <a:pt x="5833" y="5852"/>
                  </a:lnTo>
                  <a:lnTo>
                    <a:pt x="6066" y="5599"/>
                  </a:lnTo>
                  <a:lnTo>
                    <a:pt x="6260" y="5346"/>
                  </a:lnTo>
                  <a:lnTo>
                    <a:pt x="6435" y="5055"/>
                  </a:lnTo>
                  <a:lnTo>
                    <a:pt x="6571" y="4763"/>
                  </a:lnTo>
                  <a:lnTo>
                    <a:pt x="6688" y="4452"/>
                  </a:lnTo>
                  <a:lnTo>
                    <a:pt x="6766" y="4122"/>
                  </a:lnTo>
                  <a:lnTo>
                    <a:pt x="6824" y="3772"/>
                  </a:lnTo>
                  <a:lnTo>
                    <a:pt x="6843" y="3422"/>
                  </a:lnTo>
                  <a:lnTo>
                    <a:pt x="6824" y="3072"/>
                  </a:lnTo>
                  <a:lnTo>
                    <a:pt x="6766" y="2741"/>
                  </a:lnTo>
                  <a:lnTo>
                    <a:pt x="6688" y="2411"/>
                  </a:lnTo>
                  <a:lnTo>
                    <a:pt x="6571" y="2100"/>
                  </a:lnTo>
                  <a:lnTo>
                    <a:pt x="6435" y="1808"/>
                  </a:lnTo>
                  <a:lnTo>
                    <a:pt x="6260" y="1517"/>
                  </a:lnTo>
                  <a:lnTo>
                    <a:pt x="6066" y="1264"/>
                  </a:lnTo>
                  <a:lnTo>
                    <a:pt x="5833" y="1011"/>
                  </a:lnTo>
                  <a:lnTo>
                    <a:pt x="5599" y="797"/>
                  </a:lnTo>
                  <a:lnTo>
                    <a:pt x="5327" y="603"/>
                  </a:lnTo>
                  <a:lnTo>
                    <a:pt x="5055" y="428"/>
                  </a:lnTo>
                  <a:lnTo>
                    <a:pt x="4763" y="272"/>
                  </a:lnTo>
                  <a:lnTo>
                    <a:pt x="4433" y="156"/>
                  </a:lnTo>
                  <a:lnTo>
                    <a:pt x="4102" y="78"/>
                  </a:lnTo>
                  <a:lnTo>
                    <a:pt x="3772" y="20"/>
                  </a:lnTo>
                  <a:lnTo>
                    <a:pt x="3422"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334;p55">
              <a:extLst>
                <a:ext uri="{FF2B5EF4-FFF2-40B4-BE49-F238E27FC236}">
                  <a16:creationId xmlns:a16="http://schemas.microsoft.com/office/drawing/2014/main" id="{FEEB2326-FB0F-FA48-1254-C6F95D78A44A}"/>
                </a:ext>
              </a:extLst>
            </p:cNvPr>
            <p:cNvSpPr/>
            <p:nvPr/>
          </p:nvSpPr>
          <p:spPr>
            <a:xfrm>
              <a:off x="2865159" y="-301660"/>
              <a:ext cx="212421" cy="212404"/>
            </a:xfrm>
            <a:custGeom>
              <a:avLst/>
              <a:gdLst/>
              <a:ahLst/>
              <a:cxnLst/>
              <a:rect l="l" t="t" r="r" b="b"/>
              <a:pathLst>
                <a:path w="6844" h="6844" fill="none" extrusionOk="0">
                  <a:moveTo>
                    <a:pt x="6843" y="3422"/>
                  </a:moveTo>
                  <a:lnTo>
                    <a:pt x="6843" y="3422"/>
                  </a:lnTo>
                  <a:lnTo>
                    <a:pt x="6824" y="3772"/>
                  </a:lnTo>
                  <a:lnTo>
                    <a:pt x="6766" y="4122"/>
                  </a:lnTo>
                  <a:lnTo>
                    <a:pt x="6688" y="4452"/>
                  </a:lnTo>
                  <a:lnTo>
                    <a:pt x="6571" y="4763"/>
                  </a:lnTo>
                  <a:lnTo>
                    <a:pt x="6435" y="5055"/>
                  </a:lnTo>
                  <a:lnTo>
                    <a:pt x="6260" y="5346"/>
                  </a:lnTo>
                  <a:lnTo>
                    <a:pt x="6066" y="5599"/>
                  </a:lnTo>
                  <a:lnTo>
                    <a:pt x="5833" y="5852"/>
                  </a:lnTo>
                  <a:lnTo>
                    <a:pt x="5599" y="6066"/>
                  </a:lnTo>
                  <a:lnTo>
                    <a:pt x="5327" y="6260"/>
                  </a:lnTo>
                  <a:lnTo>
                    <a:pt x="5055" y="6435"/>
                  </a:lnTo>
                  <a:lnTo>
                    <a:pt x="4763" y="6591"/>
                  </a:lnTo>
                  <a:lnTo>
                    <a:pt x="4433" y="6707"/>
                  </a:lnTo>
                  <a:lnTo>
                    <a:pt x="4102" y="6785"/>
                  </a:lnTo>
                  <a:lnTo>
                    <a:pt x="3772" y="6843"/>
                  </a:lnTo>
                  <a:lnTo>
                    <a:pt x="3422" y="6843"/>
                  </a:lnTo>
                  <a:lnTo>
                    <a:pt x="3422" y="6843"/>
                  </a:lnTo>
                  <a:lnTo>
                    <a:pt x="3072" y="6843"/>
                  </a:lnTo>
                  <a:lnTo>
                    <a:pt x="2741" y="6785"/>
                  </a:lnTo>
                  <a:lnTo>
                    <a:pt x="2411" y="6707"/>
                  </a:lnTo>
                  <a:lnTo>
                    <a:pt x="2080" y="6591"/>
                  </a:lnTo>
                  <a:lnTo>
                    <a:pt x="1789" y="6435"/>
                  </a:lnTo>
                  <a:lnTo>
                    <a:pt x="1517" y="6260"/>
                  </a:lnTo>
                  <a:lnTo>
                    <a:pt x="1245" y="6066"/>
                  </a:lnTo>
                  <a:lnTo>
                    <a:pt x="1011" y="5852"/>
                  </a:lnTo>
                  <a:lnTo>
                    <a:pt x="778" y="5599"/>
                  </a:lnTo>
                  <a:lnTo>
                    <a:pt x="584" y="5346"/>
                  </a:lnTo>
                  <a:lnTo>
                    <a:pt x="409" y="5055"/>
                  </a:lnTo>
                  <a:lnTo>
                    <a:pt x="273" y="4763"/>
                  </a:lnTo>
                  <a:lnTo>
                    <a:pt x="156" y="4452"/>
                  </a:lnTo>
                  <a:lnTo>
                    <a:pt x="78" y="4122"/>
                  </a:lnTo>
                  <a:lnTo>
                    <a:pt x="20" y="3772"/>
                  </a:lnTo>
                  <a:lnTo>
                    <a:pt x="0" y="3422"/>
                  </a:lnTo>
                  <a:lnTo>
                    <a:pt x="0" y="3422"/>
                  </a:lnTo>
                  <a:lnTo>
                    <a:pt x="20" y="3072"/>
                  </a:lnTo>
                  <a:lnTo>
                    <a:pt x="78" y="2741"/>
                  </a:lnTo>
                  <a:lnTo>
                    <a:pt x="156" y="2411"/>
                  </a:lnTo>
                  <a:lnTo>
                    <a:pt x="273" y="2100"/>
                  </a:lnTo>
                  <a:lnTo>
                    <a:pt x="409" y="1808"/>
                  </a:lnTo>
                  <a:lnTo>
                    <a:pt x="584" y="1517"/>
                  </a:lnTo>
                  <a:lnTo>
                    <a:pt x="778" y="1264"/>
                  </a:lnTo>
                  <a:lnTo>
                    <a:pt x="1011" y="1011"/>
                  </a:lnTo>
                  <a:lnTo>
                    <a:pt x="1245" y="797"/>
                  </a:lnTo>
                  <a:lnTo>
                    <a:pt x="1517" y="603"/>
                  </a:lnTo>
                  <a:lnTo>
                    <a:pt x="1789" y="428"/>
                  </a:lnTo>
                  <a:lnTo>
                    <a:pt x="2080" y="272"/>
                  </a:lnTo>
                  <a:lnTo>
                    <a:pt x="2411" y="156"/>
                  </a:lnTo>
                  <a:lnTo>
                    <a:pt x="2741" y="78"/>
                  </a:lnTo>
                  <a:lnTo>
                    <a:pt x="3072" y="20"/>
                  </a:lnTo>
                  <a:lnTo>
                    <a:pt x="3422" y="0"/>
                  </a:lnTo>
                  <a:lnTo>
                    <a:pt x="3422" y="0"/>
                  </a:lnTo>
                  <a:lnTo>
                    <a:pt x="3772" y="20"/>
                  </a:lnTo>
                  <a:lnTo>
                    <a:pt x="4102" y="78"/>
                  </a:lnTo>
                  <a:lnTo>
                    <a:pt x="4433" y="156"/>
                  </a:lnTo>
                  <a:lnTo>
                    <a:pt x="4763" y="272"/>
                  </a:lnTo>
                  <a:lnTo>
                    <a:pt x="5055" y="428"/>
                  </a:lnTo>
                  <a:lnTo>
                    <a:pt x="5327" y="603"/>
                  </a:lnTo>
                  <a:lnTo>
                    <a:pt x="5599" y="797"/>
                  </a:lnTo>
                  <a:lnTo>
                    <a:pt x="5833" y="1011"/>
                  </a:lnTo>
                  <a:lnTo>
                    <a:pt x="6066" y="1264"/>
                  </a:lnTo>
                  <a:lnTo>
                    <a:pt x="6260" y="1517"/>
                  </a:lnTo>
                  <a:lnTo>
                    <a:pt x="6435" y="1808"/>
                  </a:lnTo>
                  <a:lnTo>
                    <a:pt x="6571" y="2100"/>
                  </a:lnTo>
                  <a:lnTo>
                    <a:pt x="6688" y="2411"/>
                  </a:lnTo>
                  <a:lnTo>
                    <a:pt x="6766" y="2741"/>
                  </a:lnTo>
                  <a:lnTo>
                    <a:pt x="6824" y="3072"/>
                  </a:lnTo>
                  <a:lnTo>
                    <a:pt x="6843" y="34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335;p55">
              <a:extLst>
                <a:ext uri="{FF2B5EF4-FFF2-40B4-BE49-F238E27FC236}">
                  <a16:creationId xmlns:a16="http://schemas.microsoft.com/office/drawing/2014/main" id="{977D59B5-E72F-E929-2BBC-A62A0B2D6541}"/>
                </a:ext>
              </a:extLst>
            </p:cNvPr>
            <p:cNvSpPr/>
            <p:nvPr/>
          </p:nvSpPr>
          <p:spPr>
            <a:xfrm>
              <a:off x="2889274" y="-277545"/>
              <a:ext cx="164157" cy="164765"/>
            </a:xfrm>
            <a:custGeom>
              <a:avLst/>
              <a:gdLst/>
              <a:ahLst/>
              <a:cxnLst/>
              <a:rect l="l" t="t" r="r" b="b"/>
              <a:pathLst>
                <a:path w="5289" h="5309" extrusionOk="0">
                  <a:moveTo>
                    <a:pt x="2645" y="1"/>
                  </a:moveTo>
                  <a:lnTo>
                    <a:pt x="2373" y="20"/>
                  </a:lnTo>
                  <a:lnTo>
                    <a:pt x="2120" y="59"/>
                  </a:lnTo>
                  <a:lnTo>
                    <a:pt x="1848" y="118"/>
                  </a:lnTo>
                  <a:lnTo>
                    <a:pt x="1615" y="215"/>
                  </a:lnTo>
                  <a:lnTo>
                    <a:pt x="1381" y="331"/>
                  </a:lnTo>
                  <a:lnTo>
                    <a:pt x="1167" y="448"/>
                  </a:lnTo>
                  <a:lnTo>
                    <a:pt x="954" y="604"/>
                  </a:lnTo>
                  <a:lnTo>
                    <a:pt x="779" y="779"/>
                  </a:lnTo>
                  <a:lnTo>
                    <a:pt x="604" y="973"/>
                  </a:lnTo>
                  <a:lnTo>
                    <a:pt x="448" y="1167"/>
                  </a:lnTo>
                  <a:lnTo>
                    <a:pt x="312" y="1401"/>
                  </a:lnTo>
                  <a:lnTo>
                    <a:pt x="195" y="1614"/>
                  </a:lnTo>
                  <a:lnTo>
                    <a:pt x="118" y="1867"/>
                  </a:lnTo>
                  <a:lnTo>
                    <a:pt x="40" y="2120"/>
                  </a:lnTo>
                  <a:lnTo>
                    <a:pt x="1" y="2392"/>
                  </a:lnTo>
                  <a:lnTo>
                    <a:pt x="1" y="2645"/>
                  </a:lnTo>
                  <a:lnTo>
                    <a:pt x="1" y="2917"/>
                  </a:lnTo>
                  <a:lnTo>
                    <a:pt x="40" y="3189"/>
                  </a:lnTo>
                  <a:lnTo>
                    <a:pt x="118" y="3442"/>
                  </a:lnTo>
                  <a:lnTo>
                    <a:pt x="195" y="3695"/>
                  </a:lnTo>
                  <a:lnTo>
                    <a:pt x="312" y="3908"/>
                  </a:lnTo>
                  <a:lnTo>
                    <a:pt x="448" y="4142"/>
                  </a:lnTo>
                  <a:lnTo>
                    <a:pt x="604" y="4336"/>
                  </a:lnTo>
                  <a:lnTo>
                    <a:pt x="779" y="4531"/>
                  </a:lnTo>
                  <a:lnTo>
                    <a:pt x="954" y="4706"/>
                  </a:lnTo>
                  <a:lnTo>
                    <a:pt x="1167" y="4861"/>
                  </a:lnTo>
                  <a:lnTo>
                    <a:pt x="1381" y="4978"/>
                  </a:lnTo>
                  <a:lnTo>
                    <a:pt x="1615" y="5094"/>
                  </a:lnTo>
                  <a:lnTo>
                    <a:pt x="1848" y="5192"/>
                  </a:lnTo>
                  <a:lnTo>
                    <a:pt x="2120" y="5250"/>
                  </a:lnTo>
                  <a:lnTo>
                    <a:pt x="2373" y="5289"/>
                  </a:lnTo>
                  <a:lnTo>
                    <a:pt x="2645" y="5308"/>
                  </a:lnTo>
                  <a:lnTo>
                    <a:pt x="2917" y="5289"/>
                  </a:lnTo>
                  <a:lnTo>
                    <a:pt x="3170" y="5250"/>
                  </a:lnTo>
                  <a:lnTo>
                    <a:pt x="3442" y="5192"/>
                  </a:lnTo>
                  <a:lnTo>
                    <a:pt x="3675" y="5094"/>
                  </a:lnTo>
                  <a:lnTo>
                    <a:pt x="3909" y="4978"/>
                  </a:lnTo>
                  <a:lnTo>
                    <a:pt x="4122" y="4861"/>
                  </a:lnTo>
                  <a:lnTo>
                    <a:pt x="4336" y="4706"/>
                  </a:lnTo>
                  <a:lnTo>
                    <a:pt x="4511" y="4531"/>
                  </a:lnTo>
                  <a:lnTo>
                    <a:pt x="4686" y="4336"/>
                  </a:lnTo>
                  <a:lnTo>
                    <a:pt x="4842" y="4142"/>
                  </a:lnTo>
                  <a:lnTo>
                    <a:pt x="4978" y="3908"/>
                  </a:lnTo>
                  <a:lnTo>
                    <a:pt x="5094" y="3695"/>
                  </a:lnTo>
                  <a:lnTo>
                    <a:pt x="5172" y="3442"/>
                  </a:lnTo>
                  <a:lnTo>
                    <a:pt x="5250" y="3189"/>
                  </a:lnTo>
                  <a:lnTo>
                    <a:pt x="5289" y="2917"/>
                  </a:lnTo>
                  <a:lnTo>
                    <a:pt x="5289" y="2645"/>
                  </a:lnTo>
                  <a:lnTo>
                    <a:pt x="5289" y="2392"/>
                  </a:lnTo>
                  <a:lnTo>
                    <a:pt x="5250" y="2120"/>
                  </a:lnTo>
                  <a:lnTo>
                    <a:pt x="5172" y="1867"/>
                  </a:lnTo>
                  <a:lnTo>
                    <a:pt x="5094" y="1614"/>
                  </a:lnTo>
                  <a:lnTo>
                    <a:pt x="4978" y="1401"/>
                  </a:lnTo>
                  <a:lnTo>
                    <a:pt x="4842" y="1167"/>
                  </a:lnTo>
                  <a:lnTo>
                    <a:pt x="4686" y="973"/>
                  </a:lnTo>
                  <a:lnTo>
                    <a:pt x="4511" y="779"/>
                  </a:lnTo>
                  <a:lnTo>
                    <a:pt x="4336" y="604"/>
                  </a:lnTo>
                  <a:lnTo>
                    <a:pt x="4122" y="448"/>
                  </a:lnTo>
                  <a:lnTo>
                    <a:pt x="3909" y="331"/>
                  </a:lnTo>
                  <a:lnTo>
                    <a:pt x="3675" y="215"/>
                  </a:lnTo>
                  <a:lnTo>
                    <a:pt x="3442" y="118"/>
                  </a:lnTo>
                  <a:lnTo>
                    <a:pt x="3170" y="59"/>
                  </a:lnTo>
                  <a:lnTo>
                    <a:pt x="2917" y="20"/>
                  </a:lnTo>
                  <a:lnTo>
                    <a:pt x="26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336;p55">
              <a:extLst>
                <a:ext uri="{FF2B5EF4-FFF2-40B4-BE49-F238E27FC236}">
                  <a16:creationId xmlns:a16="http://schemas.microsoft.com/office/drawing/2014/main" id="{46072AEA-FC0B-0A31-B3AA-E1D643D452CB}"/>
                </a:ext>
              </a:extLst>
            </p:cNvPr>
            <p:cNvSpPr/>
            <p:nvPr/>
          </p:nvSpPr>
          <p:spPr>
            <a:xfrm>
              <a:off x="2889274" y="-277545"/>
              <a:ext cx="164157" cy="164765"/>
            </a:xfrm>
            <a:custGeom>
              <a:avLst/>
              <a:gdLst/>
              <a:ahLst/>
              <a:cxnLst/>
              <a:rect l="l" t="t" r="r" b="b"/>
              <a:pathLst>
                <a:path w="5289" h="5309" fill="none" extrusionOk="0">
                  <a:moveTo>
                    <a:pt x="5289" y="2645"/>
                  </a:moveTo>
                  <a:lnTo>
                    <a:pt x="5289" y="2645"/>
                  </a:lnTo>
                  <a:lnTo>
                    <a:pt x="5289" y="2917"/>
                  </a:lnTo>
                  <a:lnTo>
                    <a:pt x="5250" y="3189"/>
                  </a:lnTo>
                  <a:lnTo>
                    <a:pt x="5172" y="3442"/>
                  </a:lnTo>
                  <a:lnTo>
                    <a:pt x="5094" y="3695"/>
                  </a:lnTo>
                  <a:lnTo>
                    <a:pt x="4978" y="3908"/>
                  </a:lnTo>
                  <a:lnTo>
                    <a:pt x="4842" y="4142"/>
                  </a:lnTo>
                  <a:lnTo>
                    <a:pt x="4686" y="4336"/>
                  </a:lnTo>
                  <a:lnTo>
                    <a:pt x="4511" y="4531"/>
                  </a:lnTo>
                  <a:lnTo>
                    <a:pt x="4336" y="4706"/>
                  </a:lnTo>
                  <a:lnTo>
                    <a:pt x="4122" y="4861"/>
                  </a:lnTo>
                  <a:lnTo>
                    <a:pt x="3909" y="4978"/>
                  </a:lnTo>
                  <a:lnTo>
                    <a:pt x="3675" y="5094"/>
                  </a:lnTo>
                  <a:lnTo>
                    <a:pt x="3442" y="5192"/>
                  </a:lnTo>
                  <a:lnTo>
                    <a:pt x="3170" y="5250"/>
                  </a:lnTo>
                  <a:lnTo>
                    <a:pt x="2917" y="5289"/>
                  </a:lnTo>
                  <a:lnTo>
                    <a:pt x="2645" y="5308"/>
                  </a:lnTo>
                  <a:lnTo>
                    <a:pt x="2645" y="5308"/>
                  </a:lnTo>
                  <a:lnTo>
                    <a:pt x="2373" y="5289"/>
                  </a:lnTo>
                  <a:lnTo>
                    <a:pt x="2120" y="5250"/>
                  </a:lnTo>
                  <a:lnTo>
                    <a:pt x="1848" y="5192"/>
                  </a:lnTo>
                  <a:lnTo>
                    <a:pt x="1615" y="5094"/>
                  </a:lnTo>
                  <a:lnTo>
                    <a:pt x="1381" y="4978"/>
                  </a:lnTo>
                  <a:lnTo>
                    <a:pt x="1167" y="4861"/>
                  </a:lnTo>
                  <a:lnTo>
                    <a:pt x="954" y="4706"/>
                  </a:lnTo>
                  <a:lnTo>
                    <a:pt x="779" y="4531"/>
                  </a:lnTo>
                  <a:lnTo>
                    <a:pt x="604" y="4336"/>
                  </a:lnTo>
                  <a:lnTo>
                    <a:pt x="448" y="4142"/>
                  </a:lnTo>
                  <a:lnTo>
                    <a:pt x="312" y="3908"/>
                  </a:lnTo>
                  <a:lnTo>
                    <a:pt x="195" y="3695"/>
                  </a:lnTo>
                  <a:lnTo>
                    <a:pt x="118" y="3442"/>
                  </a:lnTo>
                  <a:lnTo>
                    <a:pt x="40" y="3189"/>
                  </a:lnTo>
                  <a:lnTo>
                    <a:pt x="1" y="2917"/>
                  </a:lnTo>
                  <a:lnTo>
                    <a:pt x="1" y="2645"/>
                  </a:lnTo>
                  <a:lnTo>
                    <a:pt x="1" y="2645"/>
                  </a:lnTo>
                  <a:lnTo>
                    <a:pt x="1" y="2392"/>
                  </a:lnTo>
                  <a:lnTo>
                    <a:pt x="40" y="2120"/>
                  </a:lnTo>
                  <a:lnTo>
                    <a:pt x="118" y="1867"/>
                  </a:lnTo>
                  <a:lnTo>
                    <a:pt x="195" y="1614"/>
                  </a:lnTo>
                  <a:lnTo>
                    <a:pt x="312" y="1401"/>
                  </a:lnTo>
                  <a:lnTo>
                    <a:pt x="448" y="1167"/>
                  </a:lnTo>
                  <a:lnTo>
                    <a:pt x="604" y="973"/>
                  </a:lnTo>
                  <a:lnTo>
                    <a:pt x="779" y="779"/>
                  </a:lnTo>
                  <a:lnTo>
                    <a:pt x="954" y="604"/>
                  </a:lnTo>
                  <a:lnTo>
                    <a:pt x="1167" y="448"/>
                  </a:lnTo>
                  <a:lnTo>
                    <a:pt x="1381" y="331"/>
                  </a:lnTo>
                  <a:lnTo>
                    <a:pt x="1615" y="215"/>
                  </a:lnTo>
                  <a:lnTo>
                    <a:pt x="1848" y="118"/>
                  </a:lnTo>
                  <a:lnTo>
                    <a:pt x="2120" y="59"/>
                  </a:lnTo>
                  <a:lnTo>
                    <a:pt x="2373" y="20"/>
                  </a:lnTo>
                  <a:lnTo>
                    <a:pt x="2645" y="1"/>
                  </a:lnTo>
                  <a:lnTo>
                    <a:pt x="2645" y="1"/>
                  </a:lnTo>
                  <a:lnTo>
                    <a:pt x="2917" y="20"/>
                  </a:lnTo>
                  <a:lnTo>
                    <a:pt x="3170" y="59"/>
                  </a:lnTo>
                  <a:lnTo>
                    <a:pt x="3442" y="118"/>
                  </a:lnTo>
                  <a:lnTo>
                    <a:pt x="3675" y="215"/>
                  </a:lnTo>
                  <a:lnTo>
                    <a:pt x="3909" y="331"/>
                  </a:lnTo>
                  <a:lnTo>
                    <a:pt x="4122" y="448"/>
                  </a:lnTo>
                  <a:lnTo>
                    <a:pt x="4336" y="604"/>
                  </a:lnTo>
                  <a:lnTo>
                    <a:pt x="4511" y="779"/>
                  </a:lnTo>
                  <a:lnTo>
                    <a:pt x="4686" y="973"/>
                  </a:lnTo>
                  <a:lnTo>
                    <a:pt x="4842" y="1167"/>
                  </a:lnTo>
                  <a:lnTo>
                    <a:pt x="4978" y="1401"/>
                  </a:lnTo>
                  <a:lnTo>
                    <a:pt x="5094" y="1614"/>
                  </a:lnTo>
                  <a:lnTo>
                    <a:pt x="5172" y="1867"/>
                  </a:lnTo>
                  <a:lnTo>
                    <a:pt x="5250" y="2120"/>
                  </a:lnTo>
                  <a:lnTo>
                    <a:pt x="5289" y="2392"/>
                  </a:lnTo>
                  <a:lnTo>
                    <a:pt x="5289" y="2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337;p55">
              <a:extLst>
                <a:ext uri="{FF2B5EF4-FFF2-40B4-BE49-F238E27FC236}">
                  <a16:creationId xmlns:a16="http://schemas.microsoft.com/office/drawing/2014/main" id="{222DC32F-5F7F-39E5-FD64-3435D1D79BA3}"/>
                </a:ext>
              </a:extLst>
            </p:cNvPr>
            <p:cNvSpPr/>
            <p:nvPr/>
          </p:nvSpPr>
          <p:spPr>
            <a:xfrm>
              <a:off x="2922483" y="-243747"/>
              <a:ext cx="97768" cy="97171"/>
            </a:xfrm>
            <a:custGeom>
              <a:avLst/>
              <a:gdLst/>
              <a:ahLst/>
              <a:cxnLst/>
              <a:rect l="l" t="t" r="r" b="b"/>
              <a:pathLst>
                <a:path w="3150" h="3131" extrusionOk="0">
                  <a:moveTo>
                    <a:pt x="1419" y="1"/>
                  </a:moveTo>
                  <a:lnTo>
                    <a:pt x="1264" y="39"/>
                  </a:lnTo>
                  <a:lnTo>
                    <a:pt x="1108" y="78"/>
                  </a:lnTo>
                  <a:lnTo>
                    <a:pt x="972" y="117"/>
                  </a:lnTo>
                  <a:lnTo>
                    <a:pt x="836" y="195"/>
                  </a:lnTo>
                  <a:lnTo>
                    <a:pt x="700" y="273"/>
                  </a:lnTo>
                  <a:lnTo>
                    <a:pt x="583" y="351"/>
                  </a:lnTo>
                  <a:lnTo>
                    <a:pt x="467" y="467"/>
                  </a:lnTo>
                  <a:lnTo>
                    <a:pt x="370" y="564"/>
                  </a:lnTo>
                  <a:lnTo>
                    <a:pt x="272" y="681"/>
                  </a:lnTo>
                  <a:lnTo>
                    <a:pt x="195" y="817"/>
                  </a:lnTo>
                  <a:lnTo>
                    <a:pt x="136" y="953"/>
                  </a:lnTo>
                  <a:lnTo>
                    <a:pt x="78" y="1109"/>
                  </a:lnTo>
                  <a:lnTo>
                    <a:pt x="39" y="1245"/>
                  </a:lnTo>
                  <a:lnTo>
                    <a:pt x="20" y="1400"/>
                  </a:lnTo>
                  <a:lnTo>
                    <a:pt x="0" y="1556"/>
                  </a:lnTo>
                  <a:lnTo>
                    <a:pt x="20" y="1731"/>
                  </a:lnTo>
                  <a:lnTo>
                    <a:pt x="39" y="1886"/>
                  </a:lnTo>
                  <a:lnTo>
                    <a:pt x="78" y="2022"/>
                  </a:lnTo>
                  <a:lnTo>
                    <a:pt x="136" y="2178"/>
                  </a:lnTo>
                  <a:lnTo>
                    <a:pt x="195" y="2314"/>
                  </a:lnTo>
                  <a:lnTo>
                    <a:pt x="272" y="2450"/>
                  </a:lnTo>
                  <a:lnTo>
                    <a:pt x="370" y="2567"/>
                  </a:lnTo>
                  <a:lnTo>
                    <a:pt x="467" y="2664"/>
                  </a:lnTo>
                  <a:lnTo>
                    <a:pt x="583" y="2781"/>
                  </a:lnTo>
                  <a:lnTo>
                    <a:pt x="700" y="2858"/>
                  </a:lnTo>
                  <a:lnTo>
                    <a:pt x="836" y="2936"/>
                  </a:lnTo>
                  <a:lnTo>
                    <a:pt x="972" y="3014"/>
                  </a:lnTo>
                  <a:lnTo>
                    <a:pt x="1108" y="3053"/>
                  </a:lnTo>
                  <a:lnTo>
                    <a:pt x="1264" y="3092"/>
                  </a:lnTo>
                  <a:lnTo>
                    <a:pt x="1419" y="3131"/>
                  </a:lnTo>
                  <a:lnTo>
                    <a:pt x="1730" y="3131"/>
                  </a:lnTo>
                  <a:lnTo>
                    <a:pt x="1886" y="3092"/>
                  </a:lnTo>
                  <a:lnTo>
                    <a:pt x="2041" y="3053"/>
                  </a:lnTo>
                  <a:lnTo>
                    <a:pt x="2178" y="3014"/>
                  </a:lnTo>
                  <a:lnTo>
                    <a:pt x="2314" y="2936"/>
                  </a:lnTo>
                  <a:lnTo>
                    <a:pt x="2450" y="2858"/>
                  </a:lnTo>
                  <a:lnTo>
                    <a:pt x="2566" y="2781"/>
                  </a:lnTo>
                  <a:lnTo>
                    <a:pt x="2683" y="2664"/>
                  </a:lnTo>
                  <a:lnTo>
                    <a:pt x="2780" y="2567"/>
                  </a:lnTo>
                  <a:lnTo>
                    <a:pt x="2877" y="2450"/>
                  </a:lnTo>
                  <a:lnTo>
                    <a:pt x="2955" y="2314"/>
                  </a:lnTo>
                  <a:lnTo>
                    <a:pt x="3013" y="2178"/>
                  </a:lnTo>
                  <a:lnTo>
                    <a:pt x="3072" y="2022"/>
                  </a:lnTo>
                  <a:lnTo>
                    <a:pt x="3111" y="1886"/>
                  </a:lnTo>
                  <a:lnTo>
                    <a:pt x="3130" y="1731"/>
                  </a:lnTo>
                  <a:lnTo>
                    <a:pt x="3150" y="1556"/>
                  </a:lnTo>
                  <a:lnTo>
                    <a:pt x="3130" y="1400"/>
                  </a:lnTo>
                  <a:lnTo>
                    <a:pt x="3111" y="1245"/>
                  </a:lnTo>
                  <a:lnTo>
                    <a:pt x="3072" y="1109"/>
                  </a:lnTo>
                  <a:lnTo>
                    <a:pt x="3013" y="953"/>
                  </a:lnTo>
                  <a:lnTo>
                    <a:pt x="2955" y="817"/>
                  </a:lnTo>
                  <a:lnTo>
                    <a:pt x="2877" y="681"/>
                  </a:lnTo>
                  <a:lnTo>
                    <a:pt x="2780" y="564"/>
                  </a:lnTo>
                  <a:lnTo>
                    <a:pt x="2683" y="467"/>
                  </a:lnTo>
                  <a:lnTo>
                    <a:pt x="2566" y="351"/>
                  </a:lnTo>
                  <a:lnTo>
                    <a:pt x="2450" y="273"/>
                  </a:lnTo>
                  <a:lnTo>
                    <a:pt x="2314" y="195"/>
                  </a:lnTo>
                  <a:lnTo>
                    <a:pt x="2178" y="117"/>
                  </a:lnTo>
                  <a:lnTo>
                    <a:pt x="2041" y="78"/>
                  </a:lnTo>
                  <a:lnTo>
                    <a:pt x="1886" y="39"/>
                  </a:lnTo>
                  <a:lnTo>
                    <a:pt x="17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338;p55">
              <a:extLst>
                <a:ext uri="{FF2B5EF4-FFF2-40B4-BE49-F238E27FC236}">
                  <a16:creationId xmlns:a16="http://schemas.microsoft.com/office/drawing/2014/main" id="{B5DF41BE-0AB5-B70B-2980-DF25AE846D80}"/>
                </a:ext>
              </a:extLst>
            </p:cNvPr>
            <p:cNvSpPr/>
            <p:nvPr/>
          </p:nvSpPr>
          <p:spPr>
            <a:xfrm>
              <a:off x="2922483" y="-243747"/>
              <a:ext cx="97768" cy="97171"/>
            </a:xfrm>
            <a:custGeom>
              <a:avLst/>
              <a:gdLst/>
              <a:ahLst/>
              <a:cxnLst/>
              <a:rect l="l" t="t" r="r" b="b"/>
              <a:pathLst>
                <a:path w="3150" h="3131" fill="none" extrusionOk="0">
                  <a:moveTo>
                    <a:pt x="1575" y="1"/>
                  </a:moveTo>
                  <a:lnTo>
                    <a:pt x="1575" y="1"/>
                  </a:lnTo>
                  <a:lnTo>
                    <a:pt x="1419" y="1"/>
                  </a:lnTo>
                  <a:lnTo>
                    <a:pt x="1264" y="39"/>
                  </a:lnTo>
                  <a:lnTo>
                    <a:pt x="1108" y="78"/>
                  </a:lnTo>
                  <a:lnTo>
                    <a:pt x="972" y="117"/>
                  </a:lnTo>
                  <a:lnTo>
                    <a:pt x="836" y="195"/>
                  </a:lnTo>
                  <a:lnTo>
                    <a:pt x="700" y="273"/>
                  </a:lnTo>
                  <a:lnTo>
                    <a:pt x="583" y="351"/>
                  </a:lnTo>
                  <a:lnTo>
                    <a:pt x="467" y="467"/>
                  </a:lnTo>
                  <a:lnTo>
                    <a:pt x="370" y="564"/>
                  </a:lnTo>
                  <a:lnTo>
                    <a:pt x="272" y="681"/>
                  </a:lnTo>
                  <a:lnTo>
                    <a:pt x="195" y="817"/>
                  </a:lnTo>
                  <a:lnTo>
                    <a:pt x="136" y="953"/>
                  </a:lnTo>
                  <a:lnTo>
                    <a:pt x="78" y="1109"/>
                  </a:lnTo>
                  <a:lnTo>
                    <a:pt x="39" y="1245"/>
                  </a:lnTo>
                  <a:lnTo>
                    <a:pt x="20" y="1400"/>
                  </a:lnTo>
                  <a:lnTo>
                    <a:pt x="0" y="1556"/>
                  </a:lnTo>
                  <a:lnTo>
                    <a:pt x="0" y="1556"/>
                  </a:lnTo>
                  <a:lnTo>
                    <a:pt x="20" y="1731"/>
                  </a:lnTo>
                  <a:lnTo>
                    <a:pt x="39" y="1886"/>
                  </a:lnTo>
                  <a:lnTo>
                    <a:pt x="78" y="2022"/>
                  </a:lnTo>
                  <a:lnTo>
                    <a:pt x="136" y="2178"/>
                  </a:lnTo>
                  <a:lnTo>
                    <a:pt x="195" y="2314"/>
                  </a:lnTo>
                  <a:lnTo>
                    <a:pt x="272" y="2450"/>
                  </a:lnTo>
                  <a:lnTo>
                    <a:pt x="370" y="2567"/>
                  </a:lnTo>
                  <a:lnTo>
                    <a:pt x="467" y="2664"/>
                  </a:lnTo>
                  <a:lnTo>
                    <a:pt x="583" y="2781"/>
                  </a:lnTo>
                  <a:lnTo>
                    <a:pt x="700" y="2858"/>
                  </a:lnTo>
                  <a:lnTo>
                    <a:pt x="836" y="2936"/>
                  </a:lnTo>
                  <a:lnTo>
                    <a:pt x="972" y="3014"/>
                  </a:lnTo>
                  <a:lnTo>
                    <a:pt x="1108" y="3053"/>
                  </a:lnTo>
                  <a:lnTo>
                    <a:pt x="1264" y="3092"/>
                  </a:lnTo>
                  <a:lnTo>
                    <a:pt x="1419" y="3131"/>
                  </a:lnTo>
                  <a:lnTo>
                    <a:pt x="1575" y="3131"/>
                  </a:lnTo>
                  <a:lnTo>
                    <a:pt x="1575" y="3131"/>
                  </a:lnTo>
                  <a:lnTo>
                    <a:pt x="1730" y="3131"/>
                  </a:lnTo>
                  <a:lnTo>
                    <a:pt x="1886" y="3092"/>
                  </a:lnTo>
                  <a:lnTo>
                    <a:pt x="2041" y="3053"/>
                  </a:lnTo>
                  <a:lnTo>
                    <a:pt x="2178" y="3014"/>
                  </a:lnTo>
                  <a:lnTo>
                    <a:pt x="2314" y="2936"/>
                  </a:lnTo>
                  <a:lnTo>
                    <a:pt x="2450" y="2858"/>
                  </a:lnTo>
                  <a:lnTo>
                    <a:pt x="2566" y="2781"/>
                  </a:lnTo>
                  <a:lnTo>
                    <a:pt x="2683" y="2664"/>
                  </a:lnTo>
                  <a:lnTo>
                    <a:pt x="2780" y="2567"/>
                  </a:lnTo>
                  <a:lnTo>
                    <a:pt x="2877" y="2450"/>
                  </a:lnTo>
                  <a:lnTo>
                    <a:pt x="2955" y="2314"/>
                  </a:lnTo>
                  <a:lnTo>
                    <a:pt x="3013" y="2178"/>
                  </a:lnTo>
                  <a:lnTo>
                    <a:pt x="3072" y="2022"/>
                  </a:lnTo>
                  <a:lnTo>
                    <a:pt x="3111" y="1886"/>
                  </a:lnTo>
                  <a:lnTo>
                    <a:pt x="3130" y="1731"/>
                  </a:lnTo>
                  <a:lnTo>
                    <a:pt x="3150" y="1556"/>
                  </a:lnTo>
                  <a:lnTo>
                    <a:pt x="3150" y="1556"/>
                  </a:lnTo>
                  <a:lnTo>
                    <a:pt x="3130" y="1400"/>
                  </a:lnTo>
                  <a:lnTo>
                    <a:pt x="3111" y="1245"/>
                  </a:lnTo>
                  <a:lnTo>
                    <a:pt x="3072" y="1109"/>
                  </a:lnTo>
                  <a:lnTo>
                    <a:pt x="3013" y="953"/>
                  </a:lnTo>
                  <a:lnTo>
                    <a:pt x="2955" y="817"/>
                  </a:lnTo>
                  <a:lnTo>
                    <a:pt x="2877" y="681"/>
                  </a:lnTo>
                  <a:lnTo>
                    <a:pt x="2780" y="564"/>
                  </a:lnTo>
                  <a:lnTo>
                    <a:pt x="2683" y="467"/>
                  </a:lnTo>
                  <a:lnTo>
                    <a:pt x="2566" y="351"/>
                  </a:lnTo>
                  <a:lnTo>
                    <a:pt x="2450" y="273"/>
                  </a:lnTo>
                  <a:lnTo>
                    <a:pt x="2314" y="195"/>
                  </a:lnTo>
                  <a:lnTo>
                    <a:pt x="2178" y="117"/>
                  </a:lnTo>
                  <a:lnTo>
                    <a:pt x="2041" y="78"/>
                  </a:lnTo>
                  <a:lnTo>
                    <a:pt x="1886" y="39"/>
                  </a:lnTo>
                  <a:lnTo>
                    <a:pt x="1730" y="1"/>
                  </a:lnTo>
                  <a:lnTo>
                    <a:pt x="157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339;p55">
              <a:extLst>
                <a:ext uri="{FF2B5EF4-FFF2-40B4-BE49-F238E27FC236}">
                  <a16:creationId xmlns:a16="http://schemas.microsoft.com/office/drawing/2014/main" id="{383C22B0-EBE3-C6D5-C0C1-4D0A3DA7D9E4}"/>
                </a:ext>
              </a:extLst>
            </p:cNvPr>
            <p:cNvSpPr/>
            <p:nvPr/>
          </p:nvSpPr>
          <p:spPr>
            <a:xfrm>
              <a:off x="2626210" y="-301660"/>
              <a:ext cx="84515" cy="50090"/>
            </a:xfrm>
            <a:custGeom>
              <a:avLst/>
              <a:gdLst/>
              <a:ahLst/>
              <a:cxnLst/>
              <a:rect l="l" t="t" r="r" b="b"/>
              <a:pathLst>
                <a:path w="2723" h="1614" extrusionOk="0">
                  <a:moveTo>
                    <a:pt x="176" y="0"/>
                  </a:moveTo>
                  <a:lnTo>
                    <a:pt x="1" y="20"/>
                  </a:lnTo>
                  <a:lnTo>
                    <a:pt x="176" y="39"/>
                  </a:lnTo>
                  <a:lnTo>
                    <a:pt x="351" y="59"/>
                  </a:lnTo>
                  <a:lnTo>
                    <a:pt x="526" y="97"/>
                  </a:lnTo>
                  <a:lnTo>
                    <a:pt x="681" y="156"/>
                  </a:lnTo>
                  <a:lnTo>
                    <a:pt x="856" y="234"/>
                  </a:lnTo>
                  <a:lnTo>
                    <a:pt x="1012" y="292"/>
                  </a:lnTo>
                  <a:lnTo>
                    <a:pt x="1148" y="389"/>
                  </a:lnTo>
                  <a:lnTo>
                    <a:pt x="1303" y="486"/>
                  </a:lnTo>
                  <a:lnTo>
                    <a:pt x="1556" y="700"/>
                  </a:lnTo>
                  <a:lnTo>
                    <a:pt x="1789" y="953"/>
                  </a:lnTo>
                  <a:lnTo>
                    <a:pt x="1887" y="1089"/>
                  </a:lnTo>
                  <a:lnTo>
                    <a:pt x="1984" y="1225"/>
                  </a:lnTo>
                  <a:lnTo>
                    <a:pt x="2062" y="1381"/>
                  </a:lnTo>
                  <a:lnTo>
                    <a:pt x="2139" y="1536"/>
                  </a:lnTo>
                  <a:lnTo>
                    <a:pt x="2723" y="1614"/>
                  </a:lnTo>
                  <a:lnTo>
                    <a:pt x="2625" y="1439"/>
                  </a:lnTo>
                  <a:lnTo>
                    <a:pt x="2528" y="1264"/>
                  </a:lnTo>
                  <a:lnTo>
                    <a:pt x="2412" y="1108"/>
                  </a:lnTo>
                  <a:lnTo>
                    <a:pt x="2275" y="953"/>
                  </a:lnTo>
                  <a:lnTo>
                    <a:pt x="2159" y="817"/>
                  </a:lnTo>
                  <a:lnTo>
                    <a:pt x="2003" y="681"/>
                  </a:lnTo>
                  <a:lnTo>
                    <a:pt x="1848" y="564"/>
                  </a:lnTo>
                  <a:lnTo>
                    <a:pt x="1692" y="447"/>
                  </a:lnTo>
                  <a:lnTo>
                    <a:pt x="1517" y="350"/>
                  </a:lnTo>
                  <a:lnTo>
                    <a:pt x="1342" y="272"/>
                  </a:lnTo>
                  <a:lnTo>
                    <a:pt x="1167" y="195"/>
                  </a:lnTo>
                  <a:lnTo>
                    <a:pt x="973" y="117"/>
                  </a:lnTo>
                  <a:lnTo>
                    <a:pt x="779" y="78"/>
                  </a:lnTo>
                  <a:lnTo>
                    <a:pt x="584" y="39"/>
                  </a:lnTo>
                  <a:lnTo>
                    <a:pt x="390" y="20"/>
                  </a:lnTo>
                  <a:lnTo>
                    <a:pt x="176"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340;p55">
              <a:extLst>
                <a:ext uri="{FF2B5EF4-FFF2-40B4-BE49-F238E27FC236}">
                  <a16:creationId xmlns:a16="http://schemas.microsoft.com/office/drawing/2014/main" id="{661B6C35-2779-E80B-5EDD-0397BAAC66D2}"/>
                </a:ext>
              </a:extLst>
            </p:cNvPr>
            <p:cNvSpPr/>
            <p:nvPr/>
          </p:nvSpPr>
          <p:spPr>
            <a:xfrm>
              <a:off x="2543560" y="-301660"/>
              <a:ext cx="155094" cy="155082"/>
            </a:xfrm>
            <a:custGeom>
              <a:avLst/>
              <a:gdLst/>
              <a:ahLst/>
              <a:cxnLst/>
              <a:rect l="l" t="t" r="r" b="b"/>
              <a:pathLst>
                <a:path w="4997" h="4997" extrusionOk="0">
                  <a:moveTo>
                    <a:pt x="2489" y="0"/>
                  </a:moveTo>
                  <a:lnTo>
                    <a:pt x="2236" y="20"/>
                  </a:lnTo>
                  <a:lnTo>
                    <a:pt x="2003" y="59"/>
                  </a:lnTo>
                  <a:lnTo>
                    <a:pt x="1750" y="117"/>
                  </a:lnTo>
                  <a:lnTo>
                    <a:pt x="1536" y="214"/>
                  </a:lnTo>
                  <a:lnTo>
                    <a:pt x="1303" y="311"/>
                  </a:lnTo>
                  <a:lnTo>
                    <a:pt x="1109" y="428"/>
                  </a:lnTo>
                  <a:lnTo>
                    <a:pt x="914" y="583"/>
                  </a:lnTo>
                  <a:lnTo>
                    <a:pt x="739" y="739"/>
                  </a:lnTo>
                  <a:lnTo>
                    <a:pt x="584" y="914"/>
                  </a:lnTo>
                  <a:lnTo>
                    <a:pt x="428" y="1108"/>
                  </a:lnTo>
                  <a:lnTo>
                    <a:pt x="312" y="1322"/>
                  </a:lnTo>
                  <a:lnTo>
                    <a:pt x="195" y="1536"/>
                  </a:lnTo>
                  <a:lnTo>
                    <a:pt x="117" y="1769"/>
                  </a:lnTo>
                  <a:lnTo>
                    <a:pt x="59" y="2003"/>
                  </a:lnTo>
                  <a:lnTo>
                    <a:pt x="20" y="2255"/>
                  </a:lnTo>
                  <a:lnTo>
                    <a:pt x="1" y="2508"/>
                  </a:lnTo>
                  <a:lnTo>
                    <a:pt x="20" y="2761"/>
                  </a:lnTo>
                  <a:lnTo>
                    <a:pt x="59" y="3014"/>
                  </a:lnTo>
                  <a:lnTo>
                    <a:pt x="117" y="3247"/>
                  </a:lnTo>
                  <a:lnTo>
                    <a:pt x="195" y="3480"/>
                  </a:lnTo>
                  <a:lnTo>
                    <a:pt x="312" y="3694"/>
                  </a:lnTo>
                  <a:lnTo>
                    <a:pt x="428" y="3888"/>
                  </a:lnTo>
                  <a:lnTo>
                    <a:pt x="584" y="4083"/>
                  </a:lnTo>
                  <a:lnTo>
                    <a:pt x="739" y="4258"/>
                  </a:lnTo>
                  <a:lnTo>
                    <a:pt x="914" y="4433"/>
                  </a:lnTo>
                  <a:lnTo>
                    <a:pt x="1109" y="4569"/>
                  </a:lnTo>
                  <a:lnTo>
                    <a:pt x="1303" y="4705"/>
                  </a:lnTo>
                  <a:lnTo>
                    <a:pt x="1536" y="4802"/>
                  </a:lnTo>
                  <a:lnTo>
                    <a:pt x="1750" y="4880"/>
                  </a:lnTo>
                  <a:lnTo>
                    <a:pt x="2003" y="4938"/>
                  </a:lnTo>
                  <a:lnTo>
                    <a:pt x="2236" y="4977"/>
                  </a:lnTo>
                  <a:lnTo>
                    <a:pt x="2489" y="4997"/>
                  </a:lnTo>
                  <a:lnTo>
                    <a:pt x="2761" y="4977"/>
                  </a:lnTo>
                  <a:lnTo>
                    <a:pt x="2994" y="4938"/>
                  </a:lnTo>
                  <a:lnTo>
                    <a:pt x="3247" y="4880"/>
                  </a:lnTo>
                  <a:lnTo>
                    <a:pt x="3461" y="4802"/>
                  </a:lnTo>
                  <a:lnTo>
                    <a:pt x="3694" y="4705"/>
                  </a:lnTo>
                  <a:lnTo>
                    <a:pt x="3889" y="4569"/>
                  </a:lnTo>
                  <a:lnTo>
                    <a:pt x="4083" y="4433"/>
                  </a:lnTo>
                  <a:lnTo>
                    <a:pt x="4258" y="4258"/>
                  </a:lnTo>
                  <a:lnTo>
                    <a:pt x="4414" y="4083"/>
                  </a:lnTo>
                  <a:lnTo>
                    <a:pt x="4569" y="3888"/>
                  </a:lnTo>
                  <a:lnTo>
                    <a:pt x="4686" y="3694"/>
                  </a:lnTo>
                  <a:lnTo>
                    <a:pt x="4802" y="3480"/>
                  </a:lnTo>
                  <a:lnTo>
                    <a:pt x="4880" y="3247"/>
                  </a:lnTo>
                  <a:lnTo>
                    <a:pt x="4938" y="3014"/>
                  </a:lnTo>
                  <a:lnTo>
                    <a:pt x="4977" y="2761"/>
                  </a:lnTo>
                  <a:lnTo>
                    <a:pt x="4997" y="2508"/>
                  </a:lnTo>
                  <a:lnTo>
                    <a:pt x="4977" y="2255"/>
                  </a:lnTo>
                  <a:lnTo>
                    <a:pt x="4938" y="2003"/>
                  </a:lnTo>
                  <a:lnTo>
                    <a:pt x="4880" y="1769"/>
                  </a:lnTo>
                  <a:lnTo>
                    <a:pt x="4802" y="1536"/>
                  </a:lnTo>
                  <a:lnTo>
                    <a:pt x="4686" y="1322"/>
                  </a:lnTo>
                  <a:lnTo>
                    <a:pt x="4569" y="1108"/>
                  </a:lnTo>
                  <a:lnTo>
                    <a:pt x="4414" y="914"/>
                  </a:lnTo>
                  <a:lnTo>
                    <a:pt x="4258" y="739"/>
                  </a:lnTo>
                  <a:lnTo>
                    <a:pt x="4083" y="583"/>
                  </a:lnTo>
                  <a:lnTo>
                    <a:pt x="3889" y="428"/>
                  </a:lnTo>
                  <a:lnTo>
                    <a:pt x="3694" y="311"/>
                  </a:lnTo>
                  <a:lnTo>
                    <a:pt x="3461" y="214"/>
                  </a:lnTo>
                  <a:lnTo>
                    <a:pt x="3247" y="117"/>
                  </a:lnTo>
                  <a:lnTo>
                    <a:pt x="2994" y="59"/>
                  </a:lnTo>
                  <a:lnTo>
                    <a:pt x="2761" y="20"/>
                  </a:lnTo>
                  <a:lnTo>
                    <a:pt x="2489"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341;p55">
              <a:extLst>
                <a:ext uri="{FF2B5EF4-FFF2-40B4-BE49-F238E27FC236}">
                  <a16:creationId xmlns:a16="http://schemas.microsoft.com/office/drawing/2014/main" id="{E1A54BF2-2662-B0F1-F114-F48FA4AE332D}"/>
                </a:ext>
              </a:extLst>
            </p:cNvPr>
            <p:cNvSpPr/>
            <p:nvPr/>
          </p:nvSpPr>
          <p:spPr>
            <a:xfrm>
              <a:off x="2543560" y="-301660"/>
              <a:ext cx="155094" cy="155082"/>
            </a:xfrm>
            <a:custGeom>
              <a:avLst/>
              <a:gdLst/>
              <a:ahLst/>
              <a:cxnLst/>
              <a:rect l="l" t="t" r="r" b="b"/>
              <a:pathLst>
                <a:path w="4997" h="4997" fill="none" extrusionOk="0">
                  <a:moveTo>
                    <a:pt x="4997" y="2508"/>
                  </a:moveTo>
                  <a:lnTo>
                    <a:pt x="4997" y="2508"/>
                  </a:lnTo>
                  <a:lnTo>
                    <a:pt x="4977" y="2761"/>
                  </a:lnTo>
                  <a:lnTo>
                    <a:pt x="4938" y="3014"/>
                  </a:lnTo>
                  <a:lnTo>
                    <a:pt x="4880" y="3247"/>
                  </a:lnTo>
                  <a:lnTo>
                    <a:pt x="4802" y="3480"/>
                  </a:lnTo>
                  <a:lnTo>
                    <a:pt x="4686" y="3694"/>
                  </a:lnTo>
                  <a:lnTo>
                    <a:pt x="4569" y="3888"/>
                  </a:lnTo>
                  <a:lnTo>
                    <a:pt x="4414" y="4083"/>
                  </a:lnTo>
                  <a:lnTo>
                    <a:pt x="4258" y="4258"/>
                  </a:lnTo>
                  <a:lnTo>
                    <a:pt x="4083" y="4433"/>
                  </a:lnTo>
                  <a:lnTo>
                    <a:pt x="3889" y="4569"/>
                  </a:lnTo>
                  <a:lnTo>
                    <a:pt x="3694" y="4705"/>
                  </a:lnTo>
                  <a:lnTo>
                    <a:pt x="3461" y="4802"/>
                  </a:lnTo>
                  <a:lnTo>
                    <a:pt x="3247" y="4880"/>
                  </a:lnTo>
                  <a:lnTo>
                    <a:pt x="2994" y="4938"/>
                  </a:lnTo>
                  <a:lnTo>
                    <a:pt x="2761" y="4977"/>
                  </a:lnTo>
                  <a:lnTo>
                    <a:pt x="2489" y="4997"/>
                  </a:lnTo>
                  <a:lnTo>
                    <a:pt x="2489" y="4997"/>
                  </a:lnTo>
                  <a:lnTo>
                    <a:pt x="2236" y="4977"/>
                  </a:lnTo>
                  <a:lnTo>
                    <a:pt x="2003" y="4938"/>
                  </a:lnTo>
                  <a:lnTo>
                    <a:pt x="1750" y="4880"/>
                  </a:lnTo>
                  <a:lnTo>
                    <a:pt x="1536" y="4802"/>
                  </a:lnTo>
                  <a:lnTo>
                    <a:pt x="1303" y="4705"/>
                  </a:lnTo>
                  <a:lnTo>
                    <a:pt x="1109" y="4569"/>
                  </a:lnTo>
                  <a:lnTo>
                    <a:pt x="914" y="4433"/>
                  </a:lnTo>
                  <a:lnTo>
                    <a:pt x="739" y="4258"/>
                  </a:lnTo>
                  <a:lnTo>
                    <a:pt x="584" y="4083"/>
                  </a:lnTo>
                  <a:lnTo>
                    <a:pt x="428" y="3888"/>
                  </a:lnTo>
                  <a:lnTo>
                    <a:pt x="312" y="3694"/>
                  </a:lnTo>
                  <a:lnTo>
                    <a:pt x="195" y="3480"/>
                  </a:lnTo>
                  <a:lnTo>
                    <a:pt x="117" y="3247"/>
                  </a:lnTo>
                  <a:lnTo>
                    <a:pt x="59" y="3014"/>
                  </a:lnTo>
                  <a:lnTo>
                    <a:pt x="20" y="2761"/>
                  </a:lnTo>
                  <a:lnTo>
                    <a:pt x="1" y="2508"/>
                  </a:lnTo>
                  <a:lnTo>
                    <a:pt x="1" y="2508"/>
                  </a:lnTo>
                  <a:lnTo>
                    <a:pt x="20" y="2255"/>
                  </a:lnTo>
                  <a:lnTo>
                    <a:pt x="59" y="2003"/>
                  </a:lnTo>
                  <a:lnTo>
                    <a:pt x="117" y="1769"/>
                  </a:lnTo>
                  <a:lnTo>
                    <a:pt x="195" y="1536"/>
                  </a:lnTo>
                  <a:lnTo>
                    <a:pt x="312" y="1322"/>
                  </a:lnTo>
                  <a:lnTo>
                    <a:pt x="428" y="1108"/>
                  </a:lnTo>
                  <a:lnTo>
                    <a:pt x="584" y="914"/>
                  </a:lnTo>
                  <a:lnTo>
                    <a:pt x="739" y="739"/>
                  </a:lnTo>
                  <a:lnTo>
                    <a:pt x="914" y="583"/>
                  </a:lnTo>
                  <a:lnTo>
                    <a:pt x="1109" y="428"/>
                  </a:lnTo>
                  <a:lnTo>
                    <a:pt x="1303" y="311"/>
                  </a:lnTo>
                  <a:lnTo>
                    <a:pt x="1536" y="214"/>
                  </a:lnTo>
                  <a:lnTo>
                    <a:pt x="1750" y="117"/>
                  </a:lnTo>
                  <a:lnTo>
                    <a:pt x="2003" y="59"/>
                  </a:lnTo>
                  <a:lnTo>
                    <a:pt x="2236" y="20"/>
                  </a:lnTo>
                  <a:lnTo>
                    <a:pt x="2489" y="0"/>
                  </a:lnTo>
                  <a:lnTo>
                    <a:pt x="2489" y="0"/>
                  </a:lnTo>
                  <a:lnTo>
                    <a:pt x="2761" y="20"/>
                  </a:lnTo>
                  <a:lnTo>
                    <a:pt x="2994" y="59"/>
                  </a:lnTo>
                  <a:lnTo>
                    <a:pt x="3247" y="117"/>
                  </a:lnTo>
                  <a:lnTo>
                    <a:pt x="3461" y="214"/>
                  </a:lnTo>
                  <a:lnTo>
                    <a:pt x="3694" y="311"/>
                  </a:lnTo>
                  <a:lnTo>
                    <a:pt x="3889" y="428"/>
                  </a:lnTo>
                  <a:lnTo>
                    <a:pt x="4083" y="583"/>
                  </a:lnTo>
                  <a:lnTo>
                    <a:pt x="4258" y="739"/>
                  </a:lnTo>
                  <a:lnTo>
                    <a:pt x="4414" y="914"/>
                  </a:lnTo>
                  <a:lnTo>
                    <a:pt x="4569" y="1108"/>
                  </a:lnTo>
                  <a:lnTo>
                    <a:pt x="4686" y="1322"/>
                  </a:lnTo>
                  <a:lnTo>
                    <a:pt x="4802" y="1536"/>
                  </a:lnTo>
                  <a:lnTo>
                    <a:pt x="4880" y="1769"/>
                  </a:lnTo>
                  <a:lnTo>
                    <a:pt x="4938" y="2003"/>
                  </a:lnTo>
                  <a:lnTo>
                    <a:pt x="4977" y="2255"/>
                  </a:lnTo>
                  <a:lnTo>
                    <a:pt x="4997" y="25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342;p55">
              <a:extLst>
                <a:ext uri="{FF2B5EF4-FFF2-40B4-BE49-F238E27FC236}">
                  <a16:creationId xmlns:a16="http://schemas.microsoft.com/office/drawing/2014/main" id="{4FBF9E6B-A087-4AD7-9F60-722C19C17859}"/>
                </a:ext>
              </a:extLst>
            </p:cNvPr>
            <p:cNvSpPr/>
            <p:nvPr/>
          </p:nvSpPr>
          <p:spPr>
            <a:xfrm>
              <a:off x="2561064" y="-284156"/>
              <a:ext cx="120084" cy="120074"/>
            </a:xfrm>
            <a:custGeom>
              <a:avLst/>
              <a:gdLst/>
              <a:ahLst/>
              <a:cxnLst/>
              <a:rect l="l" t="t" r="r" b="b"/>
              <a:pathLst>
                <a:path w="3869" h="3869" extrusionOk="0">
                  <a:moveTo>
                    <a:pt x="1925" y="0"/>
                  </a:moveTo>
                  <a:lnTo>
                    <a:pt x="1731" y="19"/>
                  </a:lnTo>
                  <a:lnTo>
                    <a:pt x="1536" y="39"/>
                  </a:lnTo>
                  <a:lnTo>
                    <a:pt x="1361" y="97"/>
                  </a:lnTo>
                  <a:lnTo>
                    <a:pt x="1186" y="156"/>
                  </a:lnTo>
                  <a:lnTo>
                    <a:pt x="1011" y="233"/>
                  </a:lnTo>
                  <a:lnTo>
                    <a:pt x="856" y="331"/>
                  </a:lnTo>
                  <a:lnTo>
                    <a:pt x="700" y="447"/>
                  </a:lnTo>
                  <a:lnTo>
                    <a:pt x="564" y="583"/>
                  </a:lnTo>
                  <a:lnTo>
                    <a:pt x="447" y="719"/>
                  </a:lnTo>
                  <a:lnTo>
                    <a:pt x="331" y="855"/>
                  </a:lnTo>
                  <a:lnTo>
                    <a:pt x="234" y="1011"/>
                  </a:lnTo>
                  <a:lnTo>
                    <a:pt x="156" y="1186"/>
                  </a:lnTo>
                  <a:lnTo>
                    <a:pt x="98" y="1361"/>
                  </a:lnTo>
                  <a:lnTo>
                    <a:pt x="39" y="1555"/>
                  </a:lnTo>
                  <a:lnTo>
                    <a:pt x="20" y="1750"/>
                  </a:lnTo>
                  <a:lnTo>
                    <a:pt x="0" y="1944"/>
                  </a:lnTo>
                  <a:lnTo>
                    <a:pt x="20" y="2139"/>
                  </a:lnTo>
                  <a:lnTo>
                    <a:pt x="39" y="2333"/>
                  </a:lnTo>
                  <a:lnTo>
                    <a:pt x="98" y="2508"/>
                  </a:lnTo>
                  <a:lnTo>
                    <a:pt x="156" y="2683"/>
                  </a:lnTo>
                  <a:lnTo>
                    <a:pt x="234" y="2858"/>
                  </a:lnTo>
                  <a:lnTo>
                    <a:pt x="331" y="3013"/>
                  </a:lnTo>
                  <a:lnTo>
                    <a:pt x="447" y="3169"/>
                  </a:lnTo>
                  <a:lnTo>
                    <a:pt x="564" y="3305"/>
                  </a:lnTo>
                  <a:lnTo>
                    <a:pt x="700" y="3422"/>
                  </a:lnTo>
                  <a:lnTo>
                    <a:pt x="856" y="3538"/>
                  </a:lnTo>
                  <a:lnTo>
                    <a:pt x="1011" y="3635"/>
                  </a:lnTo>
                  <a:lnTo>
                    <a:pt x="1186" y="3713"/>
                  </a:lnTo>
                  <a:lnTo>
                    <a:pt x="1361" y="3791"/>
                  </a:lnTo>
                  <a:lnTo>
                    <a:pt x="1536" y="3830"/>
                  </a:lnTo>
                  <a:lnTo>
                    <a:pt x="1731" y="3869"/>
                  </a:lnTo>
                  <a:lnTo>
                    <a:pt x="2139" y="3869"/>
                  </a:lnTo>
                  <a:lnTo>
                    <a:pt x="2333" y="3830"/>
                  </a:lnTo>
                  <a:lnTo>
                    <a:pt x="2508" y="3791"/>
                  </a:lnTo>
                  <a:lnTo>
                    <a:pt x="2683" y="3713"/>
                  </a:lnTo>
                  <a:lnTo>
                    <a:pt x="2858" y="3635"/>
                  </a:lnTo>
                  <a:lnTo>
                    <a:pt x="3014" y="3538"/>
                  </a:lnTo>
                  <a:lnTo>
                    <a:pt x="3169" y="3422"/>
                  </a:lnTo>
                  <a:lnTo>
                    <a:pt x="3305" y="3305"/>
                  </a:lnTo>
                  <a:lnTo>
                    <a:pt x="3422" y="3169"/>
                  </a:lnTo>
                  <a:lnTo>
                    <a:pt x="3538" y="3013"/>
                  </a:lnTo>
                  <a:lnTo>
                    <a:pt x="3636" y="2858"/>
                  </a:lnTo>
                  <a:lnTo>
                    <a:pt x="3713" y="2683"/>
                  </a:lnTo>
                  <a:lnTo>
                    <a:pt x="3772" y="2508"/>
                  </a:lnTo>
                  <a:lnTo>
                    <a:pt x="3830" y="2333"/>
                  </a:lnTo>
                  <a:lnTo>
                    <a:pt x="3850" y="2139"/>
                  </a:lnTo>
                  <a:lnTo>
                    <a:pt x="3869" y="1944"/>
                  </a:lnTo>
                  <a:lnTo>
                    <a:pt x="3850" y="1750"/>
                  </a:lnTo>
                  <a:lnTo>
                    <a:pt x="3830" y="1555"/>
                  </a:lnTo>
                  <a:lnTo>
                    <a:pt x="3772" y="1361"/>
                  </a:lnTo>
                  <a:lnTo>
                    <a:pt x="3713" y="1186"/>
                  </a:lnTo>
                  <a:lnTo>
                    <a:pt x="3636" y="1011"/>
                  </a:lnTo>
                  <a:lnTo>
                    <a:pt x="3538" y="855"/>
                  </a:lnTo>
                  <a:lnTo>
                    <a:pt x="3422" y="719"/>
                  </a:lnTo>
                  <a:lnTo>
                    <a:pt x="3305" y="583"/>
                  </a:lnTo>
                  <a:lnTo>
                    <a:pt x="3169" y="447"/>
                  </a:lnTo>
                  <a:lnTo>
                    <a:pt x="3014" y="331"/>
                  </a:lnTo>
                  <a:lnTo>
                    <a:pt x="2858" y="233"/>
                  </a:lnTo>
                  <a:lnTo>
                    <a:pt x="2683" y="156"/>
                  </a:lnTo>
                  <a:lnTo>
                    <a:pt x="2508" y="97"/>
                  </a:lnTo>
                  <a:lnTo>
                    <a:pt x="2333" y="39"/>
                  </a:lnTo>
                  <a:lnTo>
                    <a:pt x="2139" y="19"/>
                  </a:lnTo>
                  <a:lnTo>
                    <a:pt x="19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343;p55">
              <a:extLst>
                <a:ext uri="{FF2B5EF4-FFF2-40B4-BE49-F238E27FC236}">
                  <a16:creationId xmlns:a16="http://schemas.microsoft.com/office/drawing/2014/main" id="{B4B06CBC-8C47-CD6F-80A5-278273266206}"/>
                </a:ext>
              </a:extLst>
            </p:cNvPr>
            <p:cNvSpPr/>
            <p:nvPr/>
          </p:nvSpPr>
          <p:spPr>
            <a:xfrm>
              <a:off x="2561064" y="-284156"/>
              <a:ext cx="120084" cy="120074"/>
            </a:xfrm>
            <a:custGeom>
              <a:avLst/>
              <a:gdLst/>
              <a:ahLst/>
              <a:cxnLst/>
              <a:rect l="l" t="t" r="r" b="b"/>
              <a:pathLst>
                <a:path w="3869" h="3869" fill="none" extrusionOk="0">
                  <a:moveTo>
                    <a:pt x="3869" y="1944"/>
                  </a:moveTo>
                  <a:lnTo>
                    <a:pt x="3869" y="1944"/>
                  </a:lnTo>
                  <a:lnTo>
                    <a:pt x="3850" y="2139"/>
                  </a:lnTo>
                  <a:lnTo>
                    <a:pt x="3830" y="2333"/>
                  </a:lnTo>
                  <a:lnTo>
                    <a:pt x="3772" y="2508"/>
                  </a:lnTo>
                  <a:lnTo>
                    <a:pt x="3713" y="2683"/>
                  </a:lnTo>
                  <a:lnTo>
                    <a:pt x="3636" y="2858"/>
                  </a:lnTo>
                  <a:lnTo>
                    <a:pt x="3538" y="3013"/>
                  </a:lnTo>
                  <a:lnTo>
                    <a:pt x="3422" y="3169"/>
                  </a:lnTo>
                  <a:lnTo>
                    <a:pt x="3305" y="3305"/>
                  </a:lnTo>
                  <a:lnTo>
                    <a:pt x="3169" y="3422"/>
                  </a:lnTo>
                  <a:lnTo>
                    <a:pt x="3014" y="3538"/>
                  </a:lnTo>
                  <a:lnTo>
                    <a:pt x="2858" y="3635"/>
                  </a:lnTo>
                  <a:lnTo>
                    <a:pt x="2683" y="3713"/>
                  </a:lnTo>
                  <a:lnTo>
                    <a:pt x="2508" y="3791"/>
                  </a:lnTo>
                  <a:lnTo>
                    <a:pt x="2333" y="3830"/>
                  </a:lnTo>
                  <a:lnTo>
                    <a:pt x="2139" y="3869"/>
                  </a:lnTo>
                  <a:lnTo>
                    <a:pt x="1925" y="3869"/>
                  </a:lnTo>
                  <a:lnTo>
                    <a:pt x="1925" y="3869"/>
                  </a:lnTo>
                  <a:lnTo>
                    <a:pt x="1731" y="3869"/>
                  </a:lnTo>
                  <a:lnTo>
                    <a:pt x="1536" y="3830"/>
                  </a:lnTo>
                  <a:lnTo>
                    <a:pt x="1361" y="3791"/>
                  </a:lnTo>
                  <a:lnTo>
                    <a:pt x="1186" y="3713"/>
                  </a:lnTo>
                  <a:lnTo>
                    <a:pt x="1011" y="3635"/>
                  </a:lnTo>
                  <a:lnTo>
                    <a:pt x="856" y="3538"/>
                  </a:lnTo>
                  <a:lnTo>
                    <a:pt x="700" y="3422"/>
                  </a:lnTo>
                  <a:lnTo>
                    <a:pt x="564" y="3305"/>
                  </a:lnTo>
                  <a:lnTo>
                    <a:pt x="447" y="3169"/>
                  </a:lnTo>
                  <a:lnTo>
                    <a:pt x="331" y="3013"/>
                  </a:lnTo>
                  <a:lnTo>
                    <a:pt x="234" y="2858"/>
                  </a:lnTo>
                  <a:lnTo>
                    <a:pt x="156" y="2683"/>
                  </a:lnTo>
                  <a:lnTo>
                    <a:pt x="98" y="2508"/>
                  </a:lnTo>
                  <a:lnTo>
                    <a:pt x="39" y="2333"/>
                  </a:lnTo>
                  <a:lnTo>
                    <a:pt x="20" y="2139"/>
                  </a:lnTo>
                  <a:lnTo>
                    <a:pt x="0" y="1944"/>
                  </a:lnTo>
                  <a:lnTo>
                    <a:pt x="0" y="1944"/>
                  </a:lnTo>
                  <a:lnTo>
                    <a:pt x="20" y="1750"/>
                  </a:lnTo>
                  <a:lnTo>
                    <a:pt x="39" y="1555"/>
                  </a:lnTo>
                  <a:lnTo>
                    <a:pt x="98" y="1361"/>
                  </a:lnTo>
                  <a:lnTo>
                    <a:pt x="156" y="1186"/>
                  </a:lnTo>
                  <a:lnTo>
                    <a:pt x="234" y="1011"/>
                  </a:lnTo>
                  <a:lnTo>
                    <a:pt x="331" y="855"/>
                  </a:lnTo>
                  <a:lnTo>
                    <a:pt x="447" y="719"/>
                  </a:lnTo>
                  <a:lnTo>
                    <a:pt x="564" y="583"/>
                  </a:lnTo>
                  <a:lnTo>
                    <a:pt x="700" y="447"/>
                  </a:lnTo>
                  <a:lnTo>
                    <a:pt x="856" y="331"/>
                  </a:lnTo>
                  <a:lnTo>
                    <a:pt x="1011" y="233"/>
                  </a:lnTo>
                  <a:lnTo>
                    <a:pt x="1186" y="156"/>
                  </a:lnTo>
                  <a:lnTo>
                    <a:pt x="1361" y="97"/>
                  </a:lnTo>
                  <a:lnTo>
                    <a:pt x="1536" y="39"/>
                  </a:lnTo>
                  <a:lnTo>
                    <a:pt x="1731" y="19"/>
                  </a:lnTo>
                  <a:lnTo>
                    <a:pt x="1925" y="0"/>
                  </a:lnTo>
                  <a:lnTo>
                    <a:pt x="1925" y="0"/>
                  </a:lnTo>
                  <a:lnTo>
                    <a:pt x="2139" y="19"/>
                  </a:lnTo>
                  <a:lnTo>
                    <a:pt x="2333" y="39"/>
                  </a:lnTo>
                  <a:lnTo>
                    <a:pt x="2508" y="97"/>
                  </a:lnTo>
                  <a:lnTo>
                    <a:pt x="2683" y="156"/>
                  </a:lnTo>
                  <a:lnTo>
                    <a:pt x="2858" y="233"/>
                  </a:lnTo>
                  <a:lnTo>
                    <a:pt x="3014" y="331"/>
                  </a:lnTo>
                  <a:lnTo>
                    <a:pt x="3169" y="447"/>
                  </a:lnTo>
                  <a:lnTo>
                    <a:pt x="3305" y="583"/>
                  </a:lnTo>
                  <a:lnTo>
                    <a:pt x="3422" y="719"/>
                  </a:lnTo>
                  <a:lnTo>
                    <a:pt x="3538" y="855"/>
                  </a:lnTo>
                  <a:lnTo>
                    <a:pt x="3636" y="1011"/>
                  </a:lnTo>
                  <a:lnTo>
                    <a:pt x="3713" y="1186"/>
                  </a:lnTo>
                  <a:lnTo>
                    <a:pt x="3772" y="1361"/>
                  </a:lnTo>
                  <a:lnTo>
                    <a:pt x="3830" y="1555"/>
                  </a:lnTo>
                  <a:lnTo>
                    <a:pt x="3850" y="1750"/>
                  </a:lnTo>
                  <a:lnTo>
                    <a:pt x="3869" y="19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344;p55">
              <a:extLst>
                <a:ext uri="{FF2B5EF4-FFF2-40B4-BE49-F238E27FC236}">
                  <a16:creationId xmlns:a16="http://schemas.microsoft.com/office/drawing/2014/main" id="{2A7A2DE8-452B-FF51-8CE8-2DA86062750D}"/>
                </a:ext>
              </a:extLst>
            </p:cNvPr>
            <p:cNvSpPr/>
            <p:nvPr/>
          </p:nvSpPr>
          <p:spPr>
            <a:xfrm>
              <a:off x="2585800" y="-259420"/>
              <a:ext cx="70610" cy="70605"/>
            </a:xfrm>
            <a:custGeom>
              <a:avLst/>
              <a:gdLst/>
              <a:ahLst/>
              <a:cxnLst/>
              <a:rect l="l" t="t" r="r" b="b"/>
              <a:pathLst>
                <a:path w="2275" h="2275" extrusionOk="0">
                  <a:moveTo>
                    <a:pt x="1011" y="0"/>
                  </a:moveTo>
                  <a:lnTo>
                    <a:pt x="914" y="20"/>
                  </a:lnTo>
                  <a:lnTo>
                    <a:pt x="700" y="97"/>
                  </a:lnTo>
                  <a:lnTo>
                    <a:pt x="506" y="195"/>
                  </a:lnTo>
                  <a:lnTo>
                    <a:pt x="331" y="331"/>
                  </a:lnTo>
                  <a:lnTo>
                    <a:pt x="195" y="506"/>
                  </a:lnTo>
                  <a:lnTo>
                    <a:pt x="78" y="700"/>
                  </a:lnTo>
                  <a:lnTo>
                    <a:pt x="20" y="914"/>
                  </a:lnTo>
                  <a:lnTo>
                    <a:pt x="0" y="1030"/>
                  </a:lnTo>
                  <a:lnTo>
                    <a:pt x="0" y="1147"/>
                  </a:lnTo>
                  <a:lnTo>
                    <a:pt x="0" y="1264"/>
                  </a:lnTo>
                  <a:lnTo>
                    <a:pt x="20" y="1380"/>
                  </a:lnTo>
                  <a:lnTo>
                    <a:pt x="78" y="1594"/>
                  </a:lnTo>
                  <a:lnTo>
                    <a:pt x="195" y="1789"/>
                  </a:lnTo>
                  <a:lnTo>
                    <a:pt x="331" y="1944"/>
                  </a:lnTo>
                  <a:lnTo>
                    <a:pt x="506" y="2080"/>
                  </a:lnTo>
                  <a:lnTo>
                    <a:pt x="700" y="2197"/>
                  </a:lnTo>
                  <a:lnTo>
                    <a:pt x="914" y="2255"/>
                  </a:lnTo>
                  <a:lnTo>
                    <a:pt x="1011" y="2275"/>
                  </a:lnTo>
                  <a:lnTo>
                    <a:pt x="1245" y="2275"/>
                  </a:lnTo>
                  <a:lnTo>
                    <a:pt x="1361" y="2255"/>
                  </a:lnTo>
                  <a:lnTo>
                    <a:pt x="1575" y="2197"/>
                  </a:lnTo>
                  <a:lnTo>
                    <a:pt x="1769" y="2080"/>
                  </a:lnTo>
                  <a:lnTo>
                    <a:pt x="1944" y="1944"/>
                  </a:lnTo>
                  <a:lnTo>
                    <a:pt x="2081" y="1789"/>
                  </a:lnTo>
                  <a:lnTo>
                    <a:pt x="2197" y="1594"/>
                  </a:lnTo>
                  <a:lnTo>
                    <a:pt x="2255" y="1380"/>
                  </a:lnTo>
                  <a:lnTo>
                    <a:pt x="2275" y="1264"/>
                  </a:lnTo>
                  <a:lnTo>
                    <a:pt x="2275" y="1147"/>
                  </a:lnTo>
                  <a:lnTo>
                    <a:pt x="2275" y="1030"/>
                  </a:lnTo>
                  <a:lnTo>
                    <a:pt x="2255" y="914"/>
                  </a:lnTo>
                  <a:lnTo>
                    <a:pt x="2197" y="700"/>
                  </a:lnTo>
                  <a:lnTo>
                    <a:pt x="2081" y="506"/>
                  </a:lnTo>
                  <a:lnTo>
                    <a:pt x="1944" y="331"/>
                  </a:lnTo>
                  <a:lnTo>
                    <a:pt x="1769" y="195"/>
                  </a:lnTo>
                  <a:lnTo>
                    <a:pt x="1575" y="97"/>
                  </a:lnTo>
                  <a:lnTo>
                    <a:pt x="1361" y="20"/>
                  </a:lnTo>
                  <a:lnTo>
                    <a:pt x="12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345;p55">
              <a:extLst>
                <a:ext uri="{FF2B5EF4-FFF2-40B4-BE49-F238E27FC236}">
                  <a16:creationId xmlns:a16="http://schemas.microsoft.com/office/drawing/2014/main" id="{34831917-0439-E776-34F6-B78181166978}"/>
                </a:ext>
              </a:extLst>
            </p:cNvPr>
            <p:cNvSpPr/>
            <p:nvPr/>
          </p:nvSpPr>
          <p:spPr>
            <a:xfrm>
              <a:off x="2585800" y="-259420"/>
              <a:ext cx="70610" cy="70605"/>
            </a:xfrm>
            <a:custGeom>
              <a:avLst/>
              <a:gdLst/>
              <a:ahLst/>
              <a:cxnLst/>
              <a:rect l="l" t="t" r="r" b="b"/>
              <a:pathLst>
                <a:path w="2275" h="2275" fill="none" extrusionOk="0">
                  <a:moveTo>
                    <a:pt x="1128" y="0"/>
                  </a:moveTo>
                  <a:lnTo>
                    <a:pt x="1128" y="0"/>
                  </a:lnTo>
                  <a:lnTo>
                    <a:pt x="1011" y="0"/>
                  </a:lnTo>
                  <a:lnTo>
                    <a:pt x="914" y="20"/>
                  </a:lnTo>
                  <a:lnTo>
                    <a:pt x="700" y="97"/>
                  </a:lnTo>
                  <a:lnTo>
                    <a:pt x="506" y="195"/>
                  </a:lnTo>
                  <a:lnTo>
                    <a:pt x="331" y="331"/>
                  </a:lnTo>
                  <a:lnTo>
                    <a:pt x="195" y="506"/>
                  </a:lnTo>
                  <a:lnTo>
                    <a:pt x="78" y="700"/>
                  </a:lnTo>
                  <a:lnTo>
                    <a:pt x="20" y="914"/>
                  </a:lnTo>
                  <a:lnTo>
                    <a:pt x="0" y="1030"/>
                  </a:lnTo>
                  <a:lnTo>
                    <a:pt x="0" y="1147"/>
                  </a:lnTo>
                  <a:lnTo>
                    <a:pt x="0" y="1147"/>
                  </a:lnTo>
                  <a:lnTo>
                    <a:pt x="0" y="1264"/>
                  </a:lnTo>
                  <a:lnTo>
                    <a:pt x="20" y="1380"/>
                  </a:lnTo>
                  <a:lnTo>
                    <a:pt x="78" y="1594"/>
                  </a:lnTo>
                  <a:lnTo>
                    <a:pt x="195" y="1789"/>
                  </a:lnTo>
                  <a:lnTo>
                    <a:pt x="331" y="1944"/>
                  </a:lnTo>
                  <a:lnTo>
                    <a:pt x="506" y="2080"/>
                  </a:lnTo>
                  <a:lnTo>
                    <a:pt x="700" y="2197"/>
                  </a:lnTo>
                  <a:lnTo>
                    <a:pt x="914" y="2255"/>
                  </a:lnTo>
                  <a:lnTo>
                    <a:pt x="1011" y="2275"/>
                  </a:lnTo>
                  <a:lnTo>
                    <a:pt x="1128" y="2275"/>
                  </a:lnTo>
                  <a:lnTo>
                    <a:pt x="1128" y="2275"/>
                  </a:lnTo>
                  <a:lnTo>
                    <a:pt x="1245" y="2275"/>
                  </a:lnTo>
                  <a:lnTo>
                    <a:pt x="1361" y="2255"/>
                  </a:lnTo>
                  <a:lnTo>
                    <a:pt x="1575" y="2197"/>
                  </a:lnTo>
                  <a:lnTo>
                    <a:pt x="1769" y="2080"/>
                  </a:lnTo>
                  <a:lnTo>
                    <a:pt x="1944" y="1944"/>
                  </a:lnTo>
                  <a:lnTo>
                    <a:pt x="2081" y="1789"/>
                  </a:lnTo>
                  <a:lnTo>
                    <a:pt x="2197" y="1594"/>
                  </a:lnTo>
                  <a:lnTo>
                    <a:pt x="2255" y="1380"/>
                  </a:lnTo>
                  <a:lnTo>
                    <a:pt x="2275" y="1264"/>
                  </a:lnTo>
                  <a:lnTo>
                    <a:pt x="2275" y="1147"/>
                  </a:lnTo>
                  <a:lnTo>
                    <a:pt x="2275" y="1147"/>
                  </a:lnTo>
                  <a:lnTo>
                    <a:pt x="2275" y="1030"/>
                  </a:lnTo>
                  <a:lnTo>
                    <a:pt x="2255" y="914"/>
                  </a:lnTo>
                  <a:lnTo>
                    <a:pt x="2197" y="700"/>
                  </a:lnTo>
                  <a:lnTo>
                    <a:pt x="2081" y="506"/>
                  </a:lnTo>
                  <a:lnTo>
                    <a:pt x="1944" y="331"/>
                  </a:lnTo>
                  <a:lnTo>
                    <a:pt x="1769" y="195"/>
                  </a:lnTo>
                  <a:lnTo>
                    <a:pt x="1575" y="97"/>
                  </a:lnTo>
                  <a:lnTo>
                    <a:pt x="1361" y="20"/>
                  </a:lnTo>
                  <a:lnTo>
                    <a:pt x="1245" y="0"/>
                  </a:lnTo>
                  <a:lnTo>
                    <a:pt x="112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346;p55">
              <a:extLst>
                <a:ext uri="{FF2B5EF4-FFF2-40B4-BE49-F238E27FC236}">
                  <a16:creationId xmlns:a16="http://schemas.microsoft.com/office/drawing/2014/main" id="{E7DF4D21-EDC1-6FDF-6884-68E67A1096D7}"/>
                </a:ext>
              </a:extLst>
            </p:cNvPr>
            <p:cNvSpPr/>
            <p:nvPr/>
          </p:nvSpPr>
          <p:spPr>
            <a:xfrm>
              <a:off x="3468506" y="-377699"/>
              <a:ext cx="1055958" cy="182238"/>
            </a:xfrm>
            <a:custGeom>
              <a:avLst/>
              <a:gdLst/>
              <a:ahLst/>
              <a:cxnLst/>
              <a:rect l="l" t="t" r="r" b="b"/>
              <a:pathLst>
                <a:path w="34022" h="5872" extrusionOk="0">
                  <a:moveTo>
                    <a:pt x="33497" y="1"/>
                  </a:moveTo>
                  <a:lnTo>
                    <a:pt x="33419" y="20"/>
                  </a:lnTo>
                  <a:lnTo>
                    <a:pt x="33361" y="59"/>
                  </a:lnTo>
                  <a:lnTo>
                    <a:pt x="33283" y="98"/>
                  </a:lnTo>
                  <a:lnTo>
                    <a:pt x="33225" y="156"/>
                  </a:lnTo>
                  <a:lnTo>
                    <a:pt x="33030" y="351"/>
                  </a:lnTo>
                  <a:lnTo>
                    <a:pt x="32817" y="526"/>
                  </a:lnTo>
                  <a:lnTo>
                    <a:pt x="32603" y="662"/>
                  </a:lnTo>
                  <a:lnTo>
                    <a:pt x="32369" y="798"/>
                  </a:lnTo>
                  <a:lnTo>
                    <a:pt x="32117" y="895"/>
                  </a:lnTo>
                  <a:lnTo>
                    <a:pt x="31864" y="973"/>
                  </a:lnTo>
                  <a:lnTo>
                    <a:pt x="31611" y="1012"/>
                  </a:lnTo>
                  <a:lnTo>
                    <a:pt x="31339" y="1031"/>
                  </a:lnTo>
                  <a:lnTo>
                    <a:pt x="623" y="1848"/>
                  </a:lnTo>
                  <a:lnTo>
                    <a:pt x="1" y="5872"/>
                  </a:lnTo>
                  <a:lnTo>
                    <a:pt x="1" y="5872"/>
                  </a:lnTo>
                  <a:lnTo>
                    <a:pt x="1848" y="5736"/>
                  </a:lnTo>
                  <a:lnTo>
                    <a:pt x="3870" y="5541"/>
                  </a:lnTo>
                  <a:lnTo>
                    <a:pt x="6027" y="5327"/>
                  </a:lnTo>
                  <a:lnTo>
                    <a:pt x="8283" y="5094"/>
                  </a:lnTo>
                  <a:lnTo>
                    <a:pt x="12987" y="4589"/>
                  </a:lnTo>
                  <a:lnTo>
                    <a:pt x="17731" y="4044"/>
                  </a:lnTo>
                  <a:lnTo>
                    <a:pt x="22280" y="3500"/>
                  </a:lnTo>
                  <a:lnTo>
                    <a:pt x="26382" y="2995"/>
                  </a:lnTo>
                  <a:lnTo>
                    <a:pt x="32253" y="2236"/>
                  </a:lnTo>
                  <a:lnTo>
                    <a:pt x="32408" y="2217"/>
                  </a:lnTo>
                  <a:lnTo>
                    <a:pt x="32544" y="2178"/>
                  </a:lnTo>
                  <a:lnTo>
                    <a:pt x="32836" y="2081"/>
                  </a:lnTo>
                  <a:lnTo>
                    <a:pt x="33108" y="1925"/>
                  </a:lnTo>
                  <a:lnTo>
                    <a:pt x="33341" y="1750"/>
                  </a:lnTo>
                  <a:lnTo>
                    <a:pt x="33555" y="1537"/>
                  </a:lnTo>
                  <a:lnTo>
                    <a:pt x="33730" y="1284"/>
                  </a:lnTo>
                  <a:lnTo>
                    <a:pt x="33886" y="1012"/>
                  </a:lnTo>
                  <a:lnTo>
                    <a:pt x="33944" y="856"/>
                  </a:lnTo>
                  <a:lnTo>
                    <a:pt x="33983" y="720"/>
                  </a:lnTo>
                  <a:lnTo>
                    <a:pt x="34022" y="584"/>
                  </a:lnTo>
                  <a:lnTo>
                    <a:pt x="34022" y="506"/>
                  </a:lnTo>
                  <a:lnTo>
                    <a:pt x="34022" y="409"/>
                  </a:lnTo>
                  <a:lnTo>
                    <a:pt x="34002" y="331"/>
                  </a:lnTo>
                  <a:lnTo>
                    <a:pt x="33983" y="273"/>
                  </a:lnTo>
                  <a:lnTo>
                    <a:pt x="33944" y="195"/>
                  </a:lnTo>
                  <a:lnTo>
                    <a:pt x="33905" y="156"/>
                  </a:lnTo>
                  <a:lnTo>
                    <a:pt x="33789" y="59"/>
                  </a:lnTo>
                  <a:lnTo>
                    <a:pt x="33653" y="20"/>
                  </a:lnTo>
                  <a:lnTo>
                    <a:pt x="335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347;p55">
              <a:extLst>
                <a:ext uri="{FF2B5EF4-FFF2-40B4-BE49-F238E27FC236}">
                  <a16:creationId xmlns:a16="http://schemas.microsoft.com/office/drawing/2014/main" id="{F7F184DC-D576-1F54-1C33-02ABBFE4E865}"/>
                </a:ext>
              </a:extLst>
            </p:cNvPr>
            <p:cNvSpPr/>
            <p:nvPr/>
          </p:nvSpPr>
          <p:spPr>
            <a:xfrm>
              <a:off x="3468506" y="-377699"/>
              <a:ext cx="1055958" cy="182238"/>
            </a:xfrm>
            <a:custGeom>
              <a:avLst/>
              <a:gdLst/>
              <a:ahLst/>
              <a:cxnLst/>
              <a:rect l="l" t="t" r="r" b="b"/>
              <a:pathLst>
                <a:path w="34022" h="5872" fill="none" extrusionOk="0">
                  <a:moveTo>
                    <a:pt x="623" y="1848"/>
                  </a:moveTo>
                  <a:lnTo>
                    <a:pt x="31339" y="1031"/>
                  </a:lnTo>
                  <a:lnTo>
                    <a:pt x="31339" y="1031"/>
                  </a:lnTo>
                  <a:lnTo>
                    <a:pt x="31611" y="1012"/>
                  </a:lnTo>
                  <a:lnTo>
                    <a:pt x="31864" y="973"/>
                  </a:lnTo>
                  <a:lnTo>
                    <a:pt x="32117" y="895"/>
                  </a:lnTo>
                  <a:lnTo>
                    <a:pt x="32369" y="798"/>
                  </a:lnTo>
                  <a:lnTo>
                    <a:pt x="32603" y="662"/>
                  </a:lnTo>
                  <a:lnTo>
                    <a:pt x="32817" y="526"/>
                  </a:lnTo>
                  <a:lnTo>
                    <a:pt x="33030" y="351"/>
                  </a:lnTo>
                  <a:lnTo>
                    <a:pt x="33225" y="156"/>
                  </a:lnTo>
                  <a:lnTo>
                    <a:pt x="33225" y="156"/>
                  </a:lnTo>
                  <a:lnTo>
                    <a:pt x="33283" y="98"/>
                  </a:lnTo>
                  <a:lnTo>
                    <a:pt x="33361" y="59"/>
                  </a:lnTo>
                  <a:lnTo>
                    <a:pt x="33419" y="20"/>
                  </a:lnTo>
                  <a:lnTo>
                    <a:pt x="33497" y="1"/>
                  </a:lnTo>
                  <a:lnTo>
                    <a:pt x="33575" y="1"/>
                  </a:lnTo>
                  <a:lnTo>
                    <a:pt x="33653" y="20"/>
                  </a:lnTo>
                  <a:lnTo>
                    <a:pt x="33789" y="59"/>
                  </a:lnTo>
                  <a:lnTo>
                    <a:pt x="33905" y="156"/>
                  </a:lnTo>
                  <a:lnTo>
                    <a:pt x="33944" y="195"/>
                  </a:lnTo>
                  <a:lnTo>
                    <a:pt x="33983" y="273"/>
                  </a:lnTo>
                  <a:lnTo>
                    <a:pt x="34002" y="331"/>
                  </a:lnTo>
                  <a:lnTo>
                    <a:pt x="34022" y="409"/>
                  </a:lnTo>
                  <a:lnTo>
                    <a:pt x="34022" y="506"/>
                  </a:lnTo>
                  <a:lnTo>
                    <a:pt x="34022" y="584"/>
                  </a:lnTo>
                  <a:lnTo>
                    <a:pt x="33983" y="720"/>
                  </a:lnTo>
                  <a:lnTo>
                    <a:pt x="33983" y="720"/>
                  </a:lnTo>
                  <a:lnTo>
                    <a:pt x="33944" y="856"/>
                  </a:lnTo>
                  <a:lnTo>
                    <a:pt x="33886" y="1012"/>
                  </a:lnTo>
                  <a:lnTo>
                    <a:pt x="33730" y="1284"/>
                  </a:lnTo>
                  <a:lnTo>
                    <a:pt x="33555" y="1537"/>
                  </a:lnTo>
                  <a:lnTo>
                    <a:pt x="33341" y="1750"/>
                  </a:lnTo>
                  <a:lnTo>
                    <a:pt x="33108" y="1925"/>
                  </a:lnTo>
                  <a:lnTo>
                    <a:pt x="32836" y="2081"/>
                  </a:lnTo>
                  <a:lnTo>
                    <a:pt x="32544" y="2178"/>
                  </a:lnTo>
                  <a:lnTo>
                    <a:pt x="32408" y="2217"/>
                  </a:lnTo>
                  <a:lnTo>
                    <a:pt x="32253" y="2236"/>
                  </a:lnTo>
                  <a:lnTo>
                    <a:pt x="32253" y="2236"/>
                  </a:lnTo>
                  <a:lnTo>
                    <a:pt x="26382" y="2995"/>
                  </a:lnTo>
                  <a:lnTo>
                    <a:pt x="22280" y="3500"/>
                  </a:lnTo>
                  <a:lnTo>
                    <a:pt x="17731" y="4044"/>
                  </a:lnTo>
                  <a:lnTo>
                    <a:pt x="12987" y="4589"/>
                  </a:lnTo>
                  <a:lnTo>
                    <a:pt x="8283" y="5094"/>
                  </a:lnTo>
                  <a:lnTo>
                    <a:pt x="6027" y="5327"/>
                  </a:lnTo>
                  <a:lnTo>
                    <a:pt x="3870" y="5541"/>
                  </a:lnTo>
                  <a:lnTo>
                    <a:pt x="1848" y="5736"/>
                  </a:lnTo>
                  <a:lnTo>
                    <a:pt x="1" y="5872"/>
                  </a:lnTo>
                  <a:lnTo>
                    <a:pt x="623" y="18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348;p55">
              <a:extLst>
                <a:ext uri="{FF2B5EF4-FFF2-40B4-BE49-F238E27FC236}">
                  <a16:creationId xmlns:a16="http://schemas.microsoft.com/office/drawing/2014/main" id="{5DC5D905-7EB1-CDFB-1D66-791308AD74BD}"/>
                </a:ext>
              </a:extLst>
            </p:cNvPr>
            <p:cNvSpPr/>
            <p:nvPr/>
          </p:nvSpPr>
          <p:spPr>
            <a:xfrm>
              <a:off x="3468506" y="-342690"/>
              <a:ext cx="858652" cy="147230"/>
            </a:xfrm>
            <a:custGeom>
              <a:avLst/>
              <a:gdLst/>
              <a:ahLst/>
              <a:cxnLst/>
              <a:rect l="l" t="t" r="r" b="b"/>
              <a:pathLst>
                <a:path w="27665" h="4744" extrusionOk="0">
                  <a:moveTo>
                    <a:pt x="27665" y="0"/>
                  </a:moveTo>
                  <a:lnTo>
                    <a:pt x="623" y="720"/>
                  </a:lnTo>
                  <a:lnTo>
                    <a:pt x="1" y="4744"/>
                  </a:lnTo>
                  <a:lnTo>
                    <a:pt x="1" y="4744"/>
                  </a:lnTo>
                  <a:lnTo>
                    <a:pt x="312" y="4724"/>
                  </a:lnTo>
                  <a:lnTo>
                    <a:pt x="623" y="1925"/>
                  </a:lnTo>
                  <a:lnTo>
                    <a:pt x="27665"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349;p55">
              <a:extLst>
                <a:ext uri="{FF2B5EF4-FFF2-40B4-BE49-F238E27FC236}">
                  <a16:creationId xmlns:a16="http://schemas.microsoft.com/office/drawing/2014/main" id="{556BAD94-07E1-9CD0-8F7D-FA5A2AEB6C21}"/>
                </a:ext>
              </a:extLst>
            </p:cNvPr>
            <p:cNvSpPr/>
            <p:nvPr/>
          </p:nvSpPr>
          <p:spPr>
            <a:xfrm>
              <a:off x="3468506" y="-342690"/>
              <a:ext cx="858652" cy="147230"/>
            </a:xfrm>
            <a:custGeom>
              <a:avLst/>
              <a:gdLst/>
              <a:ahLst/>
              <a:cxnLst/>
              <a:rect l="l" t="t" r="r" b="b"/>
              <a:pathLst>
                <a:path w="27665" h="4744" fill="none" extrusionOk="0">
                  <a:moveTo>
                    <a:pt x="312" y="4724"/>
                  </a:moveTo>
                  <a:lnTo>
                    <a:pt x="312" y="4724"/>
                  </a:lnTo>
                  <a:lnTo>
                    <a:pt x="1" y="4744"/>
                  </a:lnTo>
                  <a:lnTo>
                    <a:pt x="623" y="720"/>
                  </a:lnTo>
                  <a:lnTo>
                    <a:pt x="27665" y="0"/>
                  </a:lnTo>
                  <a:lnTo>
                    <a:pt x="623" y="1925"/>
                  </a:lnTo>
                  <a:lnTo>
                    <a:pt x="312" y="47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350;p55">
              <a:extLst>
                <a:ext uri="{FF2B5EF4-FFF2-40B4-BE49-F238E27FC236}">
                  <a16:creationId xmlns:a16="http://schemas.microsoft.com/office/drawing/2014/main" id="{71C1306A-1F28-8E4C-53CD-58B7FB64326A}"/>
                </a:ext>
              </a:extLst>
            </p:cNvPr>
            <p:cNvSpPr/>
            <p:nvPr/>
          </p:nvSpPr>
          <p:spPr>
            <a:xfrm>
              <a:off x="3528840" y="-290208"/>
              <a:ext cx="62199" cy="89939"/>
            </a:xfrm>
            <a:custGeom>
              <a:avLst/>
              <a:gdLst/>
              <a:ahLst/>
              <a:cxnLst/>
              <a:rect l="l" t="t" r="r" b="b"/>
              <a:pathLst>
                <a:path w="2004" h="2898" extrusionOk="0">
                  <a:moveTo>
                    <a:pt x="2003" y="1"/>
                  </a:moveTo>
                  <a:lnTo>
                    <a:pt x="1012" y="78"/>
                  </a:lnTo>
                  <a:lnTo>
                    <a:pt x="954" y="448"/>
                  </a:lnTo>
                  <a:lnTo>
                    <a:pt x="876" y="817"/>
                  </a:lnTo>
                  <a:lnTo>
                    <a:pt x="759" y="1187"/>
                  </a:lnTo>
                  <a:lnTo>
                    <a:pt x="643" y="1536"/>
                  </a:lnTo>
                  <a:lnTo>
                    <a:pt x="506" y="1886"/>
                  </a:lnTo>
                  <a:lnTo>
                    <a:pt x="351" y="2236"/>
                  </a:lnTo>
                  <a:lnTo>
                    <a:pt x="195" y="2567"/>
                  </a:lnTo>
                  <a:lnTo>
                    <a:pt x="1" y="2897"/>
                  </a:lnTo>
                  <a:lnTo>
                    <a:pt x="1" y="2897"/>
                  </a:lnTo>
                  <a:lnTo>
                    <a:pt x="1031" y="2800"/>
                  </a:lnTo>
                  <a:lnTo>
                    <a:pt x="1206" y="2489"/>
                  </a:lnTo>
                  <a:lnTo>
                    <a:pt x="1381" y="2159"/>
                  </a:lnTo>
                  <a:lnTo>
                    <a:pt x="1517" y="1809"/>
                  </a:lnTo>
                  <a:lnTo>
                    <a:pt x="1653" y="1459"/>
                  </a:lnTo>
                  <a:lnTo>
                    <a:pt x="1770" y="1109"/>
                  </a:lnTo>
                  <a:lnTo>
                    <a:pt x="1867" y="739"/>
                  </a:lnTo>
                  <a:lnTo>
                    <a:pt x="1945" y="370"/>
                  </a:lnTo>
                  <a:lnTo>
                    <a:pt x="2003"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351;p55">
              <a:extLst>
                <a:ext uri="{FF2B5EF4-FFF2-40B4-BE49-F238E27FC236}">
                  <a16:creationId xmlns:a16="http://schemas.microsoft.com/office/drawing/2014/main" id="{EA5652F3-9C31-7736-D7DC-70236A35594E}"/>
                </a:ext>
              </a:extLst>
            </p:cNvPr>
            <p:cNvSpPr/>
            <p:nvPr/>
          </p:nvSpPr>
          <p:spPr>
            <a:xfrm>
              <a:off x="3528840" y="-290208"/>
              <a:ext cx="62199" cy="89939"/>
            </a:xfrm>
            <a:custGeom>
              <a:avLst/>
              <a:gdLst/>
              <a:ahLst/>
              <a:cxnLst/>
              <a:rect l="l" t="t" r="r" b="b"/>
              <a:pathLst>
                <a:path w="2004" h="2898" fill="none" extrusionOk="0">
                  <a:moveTo>
                    <a:pt x="2003" y="1"/>
                  </a:moveTo>
                  <a:lnTo>
                    <a:pt x="1012" y="78"/>
                  </a:lnTo>
                  <a:lnTo>
                    <a:pt x="1012" y="78"/>
                  </a:lnTo>
                  <a:lnTo>
                    <a:pt x="954" y="448"/>
                  </a:lnTo>
                  <a:lnTo>
                    <a:pt x="876" y="817"/>
                  </a:lnTo>
                  <a:lnTo>
                    <a:pt x="759" y="1187"/>
                  </a:lnTo>
                  <a:lnTo>
                    <a:pt x="643" y="1536"/>
                  </a:lnTo>
                  <a:lnTo>
                    <a:pt x="506" y="1886"/>
                  </a:lnTo>
                  <a:lnTo>
                    <a:pt x="351" y="2236"/>
                  </a:lnTo>
                  <a:lnTo>
                    <a:pt x="195" y="2567"/>
                  </a:lnTo>
                  <a:lnTo>
                    <a:pt x="1" y="2897"/>
                  </a:lnTo>
                  <a:lnTo>
                    <a:pt x="1" y="2897"/>
                  </a:lnTo>
                  <a:lnTo>
                    <a:pt x="1031" y="2800"/>
                  </a:lnTo>
                  <a:lnTo>
                    <a:pt x="1031" y="2800"/>
                  </a:lnTo>
                  <a:lnTo>
                    <a:pt x="1206" y="2489"/>
                  </a:lnTo>
                  <a:lnTo>
                    <a:pt x="1381" y="2159"/>
                  </a:lnTo>
                  <a:lnTo>
                    <a:pt x="1517" y="1809"/>
                  </a:lnTo>
                  <a:lnTo>
                    <a:pt x="1653" y="1459"/>
                  </a:lnTo>
                  <a:lnTo>
                    <a:pt x="1770" y="1109"/>
                  </a:lnTo>
                  <a:lnTo>
                    <a:pt x="1867" y="739"/>
                  </a:lnTo>
                  <a:lnTo>
                    <a:pt x="1945" y="370"/>
                  </a:lnTo>
                  <a:lnTo>
                    <a:pt x="200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352;p55">
              <a:extLst>
                <a:ext uri="{FF2B5EF4-FFF2-40B4-BE49-F238E27FC236}">
                  <a16:creationId xmlns:a16="http://schemas.microsoft.com/office/drawing/2014/main" id="{CB158512-0796-33B8-A2EA-241813365F44}"/>
                </a:ext>
              </a:extLst>
            </p:cNvPr>
            <p:cNvSpPr/>
            <p:nvPr/>
          </p:nvSpPr>
          <p:spPr>
            <a:xfrm>
              <a:off x="3560218" y="-323386"/>
              <a:ext cx="33241" cy="35628"/>
            </a:xfrm>
            <a:custGeom>
              <a:avLst/>
              <a:gdLst/>
              <a:ahLst/>
              <a:cxnLst/>
              <a:rect l="l" t="t" r="r" b="b"/>
              <a:pathLst>
                <a:path w="1071" h="1148" extrusionOk="0">
                  <a:moveTo>
                    <a:pt x="1070" y="0"/>
                  </a:moveTo>
                  <a:lnTo>
                    <a:pt x="98" y="20"/>
                  </a:lnTo>
                  <a:lnTo>
                    <a:pt x="98" y="39"/>
                  </a:lnTo>
                  <a:lnTo>
                    <a:pt x="79" y="584"/>
                  </a:lnTo>
                  <a:lnTo>
                    <a:pt x="1" y="1147"/>
                  </a:lnTo>
                  <a:lnTo>
                    <a:pt x="992" y="1070"/>
                  </a:lnTo>
                  <a:lnTo>
                    <a:pt x="1051" y="545"/>
                  </a:lnTo>
                  <a:lnTo>
                    <a:pt x="1070" y="39"/>
                  </a:lnTo>
                  <a:lnTo>
                    <a:pt x="107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353;p55">
              <a:extLst>
                <a:ext uri="{FF2B5EF4-FFF2-40B4-BE49-F238E27FC236}">
                  <a16:creationId xmlns:a16="http://schemas.microsoft.com/office/drawing/2014/main" id="{8384AEA9-6991-A74F-E395-61524090D4A4}"/>
                </a:ext>
              </a:extLst>
            </p:cNvPr>
            <p:cNvSpPr/>
            <p:nvPr/>
          </p:nvSpPr>
          <p:spPr>
            <a:xfrm>
              <a:off x="3560218" y="-323386"/>
              <a:ext cx="33241" cy="35628"/>
            </a:xfrm>
            <a:custGeom>
              <a:avLst/>
              <a:gdLst/>
              <a:ahLst/>
              <a:cxnLst/>
              <a:rect l="l" t="t" r="r" b="b"/>
              <a:pathLst>
                <a:path w="1071" h="1148" fill="none" extrusionOk="0">
                  <a:moveTo>
                    <a:pt x="1070" y="0"/>
                  </a:moveTo>
                  <a:lnTo>
                    <a:pt x="98" y="20"/>
                  </a:lnTo>
                  <a:lnTo>
                    <a:pt x="98" y="20"/>
                  </a:lnTo>
                  <a:lnTo>
                    <a:pt x="98" y="39"/>
                  </a:lnTo>
                  <a:lnTo>
                    <a:pt x="98" y="39"/>
                  </a:lnTo>
                  <a:lnTo>
                    <a:pt x="98" y="39"/>
                  </a:lnTo>
                  <a:lnTo>
                    <a:pt x="98" y="39"/>
                  </a:lnTo>
                  <a:lnTo>
                    <a:pt x="98" y="39"/>
                  </a:lnTo>
                  <a:lnTo>
                    <a:pt x="98" y="39"/>
                  </a:lnTo>
                  <a:lnTo>
                    <a:pt x="98" y="39"/>
                  </a:lnTo>
                  <a:lnTo>
                    <a:pt x="79" y="584"/>
                  </a:lnTo>
                  <a:lnTo>
                    <a:pt x="1" y="1147"/>
                  </a:lnTo>
                  <a:lnTo>
                    <a:pt x="992" y="1070"/>
                  </a:lnTo>
                  <a:lnTo>
                    <a:pt x="992" y="1070"/>
                  </a:lnTo>
                  <a:lnTo>
                    <a:pt x="1051" y="545"/>
                  </a:lnTo>
                  <a:lnTo>
                    <a:pt x="1070" y="39"/>
                  </a:lnTo>
                  <a:lnTo>
                    <a:pt x="1070" y="39"/>
                  </a:lnTo>
                  <a:lnTo>
                    <a:pt x="107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354;p55">
              <a:extLst>
                <a:ext uri="{FF2B5EF4-FFF2-40B4-BE49-F238E27FC236}">
                  <a16:creationId xmlns:a16="http://schemas.microsoft.com/office/drawing/2014/main" id="{0F174615-945C-9246-879E-066023294F25}"/>
                </a:ext>
              </a:extLst>
            </p:cNvPr>
            <p:cNvSpPr/>
            <p:nvPr/>
          </p:nvSpPr>
          <p:spPr>
            <a:xfrm>
              <a:off x="3632626" y="-301071"/>
              <a:ext cx="110462" cy="91150"/>
            </a:xfrm>
            <a:custGeom>
              <a:avLst/>
              <a:gdLst/>
              <a:ahLst/>
              <a:cxnLst/>
              <a:rect l="l" t="t" r="r" b="b"/>
              <a:pathLst>
                <a:path w="3559" h="2937" extrusionOk="0">
                  <a:moveTo>
                    <a:pt x="3558" y="1"/>
                  </a:moveTo>
                  <a:lnTo>
                    <a:pt x="3053" y="40"/>
                  </a:lnTo>
                  <a:lnTo>
                    <a:pt x="2761" y="98"/>
                  </a:lnTo>
                  <a:lnTo>
                    <a:pt x="2489" y="176"/>
                  </a:lnTo>
                  <a:lnTo>
                    <a:pt x="2236" y="273"/>
                  </a:lnTo>
                  <a:lnTo>
                    <a:pt x="1984" y="390"/>
                  </a:lnTo>
                  <a:lnTo>
                    <a:pt x="1731" y="526"/>
                  </a:lnTo>
                  <a:lnTo>
                    <a:pt x="1498" y="681"/>
                  </a:lnTo>
                  <a:lnTo>
                    <a:pt x="1284" y="837"/>
                  </a:lnTo>
                  <a:lnTo>
                    <a:pt x="1070" y="1031"/>
                  </a:lnTo>
                  <a:lnTo>
                    <a:pt x="876" y="1225"/>
                  </a:lnTo>
                  <a:lnTo>
                    <a:pt x="701" y="1439"/>
                  </a:lnTo>
                  <a:lnTo>
                    <a:pt x="545" y="1653"/>
                  </a:lnTo>
                  <a:lnTo>
                    <a:pt x="390" y="1886"/>
                  </a:lnTo>
                  <a:lnTo>
                    <a:pt x="273" y="2139"/>
                  </a:lnTo>
                  <a:lnTo>
                    <a:pt x="156" y="2392"/>
                  </a:lnTo>
                  <a:lnTo>
                    <a:pt x="79" y="2664"/>
                  </a:lnTo>
                  <a:lnTo>
                    <a:pt x="1" y="2936"/>
                  </a:lnTo>
                  <a:lnTo>
                    <a:pt x="487" y="2897"/>
                  </a:lnTo>
                  <a:lnTo>
                    <a:pt x="545" y="2606"/>
                  </a:lnTo>
                  <a:lnTo>
                    <a:pt x="623" y="2334"/>
                  </a:lnTo>
                  <a:lnTo>
                    <a:pt x="720" y="2061"/>
                  </a:lnTo>
                  <a:lnTo>
                    <a:pt x="837" y="1809"/>
                  </a:lnTo>
                  <a:lnTo>
                    <a:pt x="973" y="1556"/>
                  </a:lnTo>
                  <a:lnTo>
                    <a:pt x="1148" y="1342"/>
                  </a:lnTo>
                  <a:lnTo>
                    <a:pt x="1323" y="1128"/>
                  </a:lnTo>
                  <a:lnTo>
                    <a:pt x="1517" y="914"/>
                  </a:lnTo>
                  <a:lnTo>
                    <a:pt x="1731" y="739"/>
                  </a:lnTo>
                  <a:lnTo>
                    <a:pt x="1964" y="564"/>
                  </a:lnTo>
                  <a:lnTo>
                    <a:pt x="2198" y="428"/>
                  </a:lnTo>
                  <a:lnTo>
                    <a:pt x="2450" y="292"/>
                  </a:lnTo>
                  <a:lnTo>
                    <a:pt x="2703" y="195"/>
                  </a:lnTo>
                  <a:lnTo>
                    <a:pt x="2975" y="98"/>
                  </a:lnTo>
                  <a:lnTo>
                    <a:pt x="3267" y="40"/>
                  </a:lnTo>
                  <a:lnTo>
                    <a:pt x="3558" y="1"/>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355;p55">
              <a:extLst>
                <a:ext uri="{FF2B5EF4-FFF2-40B4-BE49-F238E27FC236}">
                  <a16:creationId xmlns:a16="http://schemas.microsoft.com/office/drawing/2014/main" id="{6A195232-523A-87D9-4823-95F7E6091E20}"/>
                </a:ext>
              </a:extLst>
            </p:cNvPr>
            <p:cNvSpPr/>
            <p:nvPr/>
          </p:nvSpPr>
          <p:spPr>
            <a:xfrm>
              <a:off x="3632626" y="-301071"/>
              <a:ext cx="110462" cy="91150"/>
            </a:xfrm>
            <a:custGeom>
              <a:avLst/>
              <a:gdLst/>
              <a:ahLst/>
              <a:cxnLst/>
              <a:rect l="l" t="t" r="r" b="b"/>
              <a:pathLst>
                <a:path w="3559" h="2937" fill="none" extrusionOk="0">
                  <a:moveTo>
                    <a:pt x="3558" y="1"/>
                  </a:moveTo>
                  <a:lnTo>
                    <a:pt x="3053" y="40"/>
                  </a:lnTo>
                  <a:lnTo>
                    <a:pt x="3053" y="40"/>
                  </a:lnTo>
                  <a:lnTo>
                    <a:pt x="2761" y="98"/>
                  </a:lnTo>
                  <a:lnTo>
                    <a:pt x="2489" y="176"/>
                  </a:lnTo>
                  <a:lnTo>
                    <a:pt x="2236" y="273"/>
                  </a:lnTo>
                  <a:lnTo>
                    <a:pt x="1984" y="390"/>
                  </a:lnTo>
                  <a:lnTo>
                    <a:pt x="1731" y="526"/>
                  </a:lnTo>
                  <a:lnTo>
                    <a:pt x="1498" y="681"/>
                  </a:lnTo>
                  <a:lnTo>
                    <a:pt x="1284" y="837"/>
                  </a:lnTo>
                  <a:lnTo>
                    <a:pt x="1070" y="1031"/>
                  </a:lnTo>
                  <a:lnTo>
                    <a:pt x="876" y="1225"/>
                  </a:lnTo>
                  <a:lnTo>
                    <a:pt x="701" y="1439"/>
                  </a:lnTo>
                  <a:lnTo>
                    <a:pt x="545" y="1653"/>
                  </a:lnTo>
                  <a:lnTo>
                    <a:pt x="390" y="1886"/>
                  </a:lnTo>
                  <a:lnTo>
                    <a:pt x="273" y="2139"/>
                  </a:lnTo>
                  <a:lnTo>
                    <a:pt x="156" y="2392"/>
                  </a:lnTo>
                  <a:lnTo>
                    <a:pt x="79" y="2664"/>
                  </a:lnTo>
                  <a:lnTo>
                    <a:pt x="1" y="2936"/>
                  </a:lnTo>
                  <a:lnTo>
                    <a:pt x="1" y="2936"/>
                  </a:lnTo>
                  <a:lnTo>
                    <a:pt x="487" y="2897"/>
                  </a:lnTo>
                  <a:lnTo>
                    <a:pt x="487" y="2897"/>
                  </a:lnTo>
                  <a:lnTo>
                    <a:pt x="545" y="2606"/>
                  </a:lnTo>
                  <a:lnTo>
                    <a:pt x="623" y="2334"/>
                  </a:lnTo>
                  <a:lnTo>
                    <a:pt x="720" y="2061"/>
                  </a:lnTo>
                  <a:lnTo>
                    <a:pt x="837" y="1809"/>
                  </a:lnTo>
                  <a:lnTo>
                    <a:pt x="973" y="1556"/>
                  </a:lnTo>
                  <a:lnTo>
                    <a:pt x="1148" y="1342"/>
                  </a:lnTo>
                  <a:lnTo>
                    <a:pt x="1323" y="1128"/>
                  </a:lnTo>
                  <a:lnTo>
                    <a:pt x="1517" y="914"/>
                  </a:lnTo>
                  <a:lnTo>
                    <a:pt x="1731" y="739"/>
                  </a:lnTo>
                  <a:lnTo>
                    <a:pt x="1964" y="564"/>
                  </a:lnTo>
                  <a:lnTo>
                    <a:pt x="2198" y="428"/>
                  </a:lnTo>
                  <a:lnTo>
                    <a:pt x="2450" y="292"/>
                  </a:lnTo>
                  <a:lnTo>
                    <a:pt x="2703" y="195"/>
                  </a:lnTo>
                  <a:lnTo>
                    <a:pt x="2975" y="98"/>
                  </a:lnTo>
                  <a:lnTo>
                    <a:pt x="3267" y="40"/>
                  </a:lnTo>
                  <a:lnTo>
                    <a:pt x="355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356;p55">
              <a:extLst>
                <a:ext uri="{FF2B5EF4-FFF2-40B4-BE49-F238E27FC236}">
                  <a16:creationId xmlns:a16="http://schemas.microsoft.com/office/drawing/2014/main" id="{10ED39B0-1BB8-567C-3403-960099D006C4}"/>
                </a:ext>
              </a:extLst>
            </p:cNvPr>
            <p:cNvSpPr/>
            <p:nvPr/>
          </p:nvSpPr>
          <p:spPr>
            <a:xfrm>
              <a:off x="3746685" y="-301071"/>
              <a:ext cx="3042" cy="31"/>
            </a:xfrm>
            <a:custGeom>
              <a:avLst/>
              <a:gdLst/>
              <a:ahLst/>
              <a:cxnLst/>
              <a:rect l="l" t="t" r="r" b="b"/>
              <a:pathLst>
                <a:path w="98" h="1" fill="none" extrusionOk="0">
                  <a:moveTo>
                    <a:pt x="58" y="1"/>
                  </a:moveTo>
                  <a:lnTo>
                    <a:pt x="0" y="1"/>
                  </a:lnTo>
                  <a:lnTo>
                    <a:pt x="0" y="1"/>
                  </a:lnTo>
                  <a:lnTo>
                    <a:pt x="97" y="1"/>
                  </a:lnTo>
                  <a:lnTo>
                    <a:pt x="97" y="1"/>
                  </a:lnTo>
                  <a:lnTo>
                    <a:pt x="5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357;p55">
              <a:extLst>
                <a:ext uri="{FF2B5EF4-FFF2-40B4-BE49-F238E27FC236}">
                  <a16:creationId xmlns:a16="http://schemas.microsoft.com/office/drawing/2014/main" id="{B8A8EA7B-0785-227C-E890-268E59733BD0}"/>
                </a:ext>
              </a:extLst>
            </p:cNvPr>
            <p:cNvSpPr/>
            <p:nvPr/>
          </p:nvSpPr>
          <p:spPr>
            <a:xfrm>
              <a:off x="3727349" y="-301660"/>
              <a:ext cx="21168" cy="1831"/>
            </a:xfrm>
            <a:custGeom>
              <a:avLst/>
              <a:gdLst/>
              <a:ahLst/>
              <a:cxnLst/>
              <a:rect l="l" t="t" r="r" b="b"/>
              <a:pathLst>
                <a:path w="682" h="59" extrusionOk="0">
                  <a:moveTo>
                    <a:pt x="604" y="0"/>
                  </a:moveTo>
                  <a:lnTo>
                    <a:pt x="293" y="20"/>
                  </a:lnTo>
                  <a:lnTo>
                    <a:pt x="1" y="59"/>
                  </a:lnTo>
                  <a:lnTo>
                    <a:pt x="506" y="20"/>
                  </a:lnTo>
                  <a:lnTo>
                    <a:pt x="681" y="20"/>
                  </a:lnTo>
                  <a:lnTo>
                    <a:pt x="604" y="0"/>
                  </a:lnTo>
                  <a:close/>
                </a:path>
              </a:pathLst>
            </a:custGeom>
            <a:solidFill>
              <a:srgbClr val="AFC6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358;p55">
              <a:extLst>
                <a:ext uri="{FF2B5EF4-FFF2-40B4-BE49-F238E27FC236}">
                  <a16:creationId xmlns:a16="http://schemas.microsoft.com/office/drawing/2014/main" id="{3C62D180-7906-AE89-12B1-5A599FB6EC5B}"/>
                </a:ext>
              </a:extLst>
            </p:cNvPr>
            <p:cNvSpPr/>
            <p:nvPr/>
          </p:nvSpPr>
          <p:spPr>
            <a:xfrm>
              <a:off x="3727349" y="-301660"/>
              <a:ext cx="21168" cy="1831"/>
            </a:xfrm>
            <a:custGeom>
              <a:avLst/>
              <a:gdLst/>
              <a:ahLst/>
              <a:cxnLst/>
              <a:rect l="l" t="t" r="r" b="b"/>
              <a:pathLst>
                <a:path w="682" h="59" fill="none" extrusionOk="0">
                  <a:moveTo>
                    <a:pt x="604" y="0"/>
                  </a:moveTo>
                  <a:lnTo>
                    <a:pt x="604" y="0"/>
                  </a:lnTo>
                  <a:lnTo>
                    <a:pt x="293" y="20"/>
                  </a:lnTo>
                  <a:lnTo>
                    <a:pt x="1" y="59"/>
                  </a:lnTo>
                  <a:lnTo>
                    <a:pt x="506" y="20"/>
                  </a:lnTo>
                  <a:lnTo>
                    <a:pt x="506" y="20"/>
                  </a:lnTo>
                  <a:lnTo>
                    <a:pt x="623" y="20"/>
                  </a:lnTo>
                  <a:lnTo>
                    <a:pt x="681" y="20"/>
                  </a:lnTo>
                  <a:lnTo>
                    <a:pt x="681" y="20"/>
                  </a:lnTo>
                  <a:lnTo>
                    <a:pt x="6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359;p55">
              <a:extLst>
                <a:ext uri="{FF2B5EF4-FFF2-40B4-BE49-F238E27FC236}">
                  <a16:creationId xmlns:a16="http://schemas.microsoft.com/office/drawing/2014/main" id="{9CCD1D62-1D9B-AF7A-B7D1-2FC3D2ABA6E8}"/>
                </a:ext>
              </a:extLst>
            </p:cNvPr>
            <p:cNvSpPr/>
            <p:nvPr/>
          </p:nvSpPr>
          <p:spPr>
            <a:xfrm>
              <a:off x="3849850" y="-237726"/>
              <a:ext cx="2452" cy="4872"/>
            </a:xfrm>
            <a:custGeom>
              <a:avLst/>
              <a:gdLst/>
              <a:ahLst/>
              <a:cxnLst/>
              <a:rect l="l" t="t" r="r" b="b"/>
              <a:pathLst>
                <a:path w="79" h="157" extrusionOk="0">
                  <a:moveTo>
                    <a:pt x="0" y="1"/>
                  </a:moveTo>
                  <a:lnTo>
                    <a:pt x="59" y="157"/>
                  </a:lnTo>
                  <a:lnTo>
                    <a:pt x="78" y="157"/>
                  </a:lnTo>
                  <a:lnTo>
                    <a:pt x="0" y="1"/>
                  </a:lnTo>
                  <a:close/>
                </a:path>
              </a:pathLst>
            </a:custGeom>
            <a:solidFill>
              <a:srgbClr val="9BB9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360;p55">
              <a:extLst>
                <a:ext uri="{FF2B5EF4-FFF2-40B4-BE49-F238E27FC236}">
                  <a16:creationId xmlns:a16="http://schemas.microsoft.com/office/drawing/2014/main" id="{1563F9F2-E019-475D-3FB4-62414D2FF19D}"/>
                </a:ext>
              </a:extLst>
            </p:cNvPr>
            <p:cNvSpPr/>
            <p:nvPr/>
          </p:nvSpPr>
          <p:spPr>
            <a:xfrm>
              <a:off x="3849850" y="-237726"/>
              <a:ext cx="2452" cy="4872"/>
            </a:xfrm>
            <a:custGeom>
              <a:avLst/>
              <a:gdLst/>
              <a:ahLst/>
              <a:cxnLst/>
              <a:rect l="l" t="t" r="r" b="b"/>
              <a:pathLst>
                <a:path w="79" h="157" fill="none" extrusionOk="0">
                  <a:moveTo>
                    <a:pt x="0" y="1"/>
                  </a:moveTo>
                  <a:lnTo>
                    <a:pt x="0" y="1"/>
                  </a:lnTo>
                  <a:lnTo>
                    <a:pt x="59" y="157"/>
                  </a:lnTo>
                  <a:lnTo>
                    <a:pt x="59" y="157"/>
                  </a:lnTo>
                  <a:lnTo>
                    <a:pt x="78" y="157"/>
                  </a:lnTo>
                  <a:lnTo>
                    <a:pt x="78" y="157"/>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361;p55">
              <a:extLst>
                <a:ext uri="{FF2B5EF4-FFF2-40B4-BE49-F238E27FC236}">
                  <a16:creationId xmlns:a16="http://schemas.microsoft.com/office/drawing/2014/main" id="{397FB855-9BE8-549E-03D1-F4174270B186}"/>
                </a:ext>
              </a:extLst>
            </p:cNvPr>
            <p:cNvSpPr/>
            <p:nvPr/>
          </p:nvSpPr>
          <p:spPr>
            <a:xfrm>
              <a:off x="3646499" y="-301660"/>
              <a:ext cx="212421" cy="212404"/>
            </a:xfrm>
            <a:custGeom>
              <a:avLst/>
              <a:gdLst/>
              <a:ahLst/>
              <a:cxnLst/>
              <a:rect l="l" t="t" r="r" b="b"/>
              <a:pathLst>
                <a:path w="6844" h="6844" extrusionOk="0">
                  <a:moveTo>
                    <a:pt x="3422" y="0"/>
                  </a:moveTo>
                  <a:lnTo>
                    <a:pt x="3072" y="20"/>
                  </a:lnTo>
                  <a:lnTo>
                    <a:pt x="2723" y="78"/>
                  </a:lnTo>
                  <a:lnTo>
                    <a:pt x="2392" y="156"/>
                  </a:lnTo>
                  <a:lnTo>
                    <a:pt x="2081" y="272"/>
                  </a:lnTo>
                  <a:lnTo>
                    <a:pt x="1789" y="428"/>
                  </a:lnTo>
                  <a:lnTo>
                    <a:pt x="1498" y="603"/>
                  </a:lnTo>
                  <a:lnTo>
                    <a:pt x="1245" y="797"/>
                  </a:lnTo>
                  <a:lnTo>
                    <a:pt x="992" y="1011"/>
                  </a:lnTo>
                  <a:lnTo>
                    <a:pt x="779" y="1264"/>
                  </a:lnTo>
                  <a:lnTo>
                    <a:pt x="584" y="1517"/>
                  </a:lnTo>
                  <a:lnTo>
                    <a:pt x="409" y="1808"/>
                  </a:lnTo>
                  <a:lnTo>
                    <a:pt x="254" y="2100"/>
                  </a:lnTo>
                  <a:lnTo>
                    <a:pt x="156" y="2411"/>
                  </a:lnTo>
                  <a:lnTo>
                    <a:pt x="59" y="2741"/>
                  </a:lnTo>
                  <a:lnTo>
                    <a:pt x="20" y="3072"/>
                  </a:lnTo>
                  <a:lnTo>
                    <a:pt x="1" y="3422"/>
                  </a:lnTo>
                  <a:lnTo>
                    <a:pt x="20" y="3772"/>
                  </a:lnTo>
                  <a:lnTo>
                    <a:pt x="59" y="4122"/>
                  </a:lnTo>
                  <a:lnTo>
                    <a:pt x="156" y="4452"/>
                  </a:lnTo>
                  <a:lnTo>
                    <a:pt x="254" y="4763"/>
                  </a:lnTo>
                  <a:lnTo>
                    <a:pt x="409" y="5055"/>
                  </a:lnTo>
                  <a:lnTo>
                    <a:pt x="584" y="5346"/>
                  </a:lnTo>
                  <a:lnTo>
                    <a:pt x="779" y="5599"/>
                  </a:lnTo>
                  <a:lnTo>
                    <a:pt x="992" y="5852"/>
                  </a:lnTo>
                  <a:lnTo>
                    <a:pt x="1245" y="6066"/>
                  </a:lnTo>
                  <a:lnTo>
                    <a:pt x="1498" y="6260"/>
                  </a:lnTo>
                  <a:lnTo>
                    <a:pt x="1789" y="6435"/>
                  </a:lnTo>
                  <a:lnTo>
                    <a:pt x="2081" y="6591"/>
                  </a:lnTo>
                  <a:lnTo>
                    <a:pt x="2392" y="6707"/>
                  </a:lnTo>
                  <a:lnTo>
                    <a:pt x="2723" y="6785"/>
                  </a:lnTo>
                  <a:lnTo>
                    <a:pt x="3072" y="6843"/>
                  </a:lnTo>
                  <a:lnTo>
                    <a:pt x="3772" y="6843"/>
                  </a:lnTo>
                  <a:lnTo>
                    <a:pt x="4103" y="6785"/>
                  </a:lnTo>
                  <a:lnTo>
                    <a:pt x="4433" y="6707"/>
                  </a:lnTo>
                  <a:lnTo>
                    <a:pt x="4744" y="6591"/>
                  </a:lnTo>
                  <a:lnTo>
                    <a:pt x="5055" y="6435"/>
                  </a:lnTo>
                  <a:lnTo>
                    <a:pt x="5328" y="6260"/>
                  </a:lnTo>
                  <a:lnTo>
                    <a:pt x="5600" y="6066"/>
                  </a:lnTo>
                  <a:lnTo>
                    <a:pt x="5833" y="5852"/>
                  </a:lnTo>
                  <a:lnTo>
                    <a:pt x="6047" y="5599"/>
                  </a:lnTo>
                  <a:lnTo>
                    <a:pt x="6261" y="5346"/>
                  </a:lnTo>
                  <a:lnTo>
                    <a:pt x="6416" y="5055"/>
                  </a:lnTo>
                  <a:lnTo>
                    <a:pt x="6572" y="4763"/>
                  </a:lnTo>
                  <a:lnTo>
                    <a:pt x="6688" y="4452"/>
                  </a:lnTo>
                  <a:lnTo>
                    <a:pt x="6766" y="4122"/>
                  </a:lnTo>
                  <a:lnTo>
                    <a:pt x="6825" y="3772"/>
                  </a:lnTo>
                  <a:lnTo>
                    <a:pt x="6844" y="3422"/>
                  </a:lnTo>
                  <a:lnTo>
                    <a:pt x="6825" y="3072"/>
                  </a:lnTo>
                  <a:lnTo>
                    <a:pt x="6766" y="2741"/>
                  </a:lnTo>
                  <a:lnTo>
                    <a:pt x="6688" y="2411"/>
                  </a:lnTo>
                  <a:lnTo>
                    <a:pt x="6572" y="2100"/>
                  </a:lnTo>
                  <a:lnTo>
                    <a:pt x="6416" y="1808"/>
                  </a:lnTo>
                  <a:lnTo>
                    <a:pt x="6261" y="1517"/>
                  </a:lnTo>
                  <a:lnTo>
                    <a:pt x="6047" y="1264"/>
                  </a:lnTo>
                  <a:lnTo>
                    <a:pt x="5833" y="1011"/>
                  </a:lnTo>
                  <a:lnTo>
                    <a:pt x="5600" y="797"/>
                  </a:lnTo>
                  <a:lnTo>
                    <a:pt x="5328" y="603"/>
                  </a:lnTo>
                  <a:lnTo>
                    <a:pt x="5055" y="428"/>
                  </a:lnTo>
                  <a:lnTo>
                    <a:pt x="4744" y="272"/>
                  </a:lnTo>
                  <a:lnTo>
                    <a:pt x="4433" y="156"/>
                  </a:lnTo>
                  <a:lnTo>
                    <a:pt x="4103" y="78"/>
                  </a:lnTo>
                  <a:lnTo>
                    <a:pt x="3772" y="20"/>
                  </a:lnTo>
                  <a:lnTo>
                    <a:pt x="3422"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362;p55">
              <a:extLst>
                <a:ext uri="{FF2B5EF4-FFF2-40B4-BE49-F238E27FC236}">
                  <a16:creationId xmlns:a16="http://schemas.microsoft.com/office/drawing/2014/main" id="{F9D716FF-2CA5-7B31-8EA1-E78EB98B5950}"/>
                </a:ext>
              </a:extLst>
            </p:cNvPr>
            <p:cNvSpPr/>
            <p:nvPr/>
          </p:nvSpPr>
          <p:spPr>
            <a:xfrm>
              <a:off x="3646499" y="-301660"/>
              <a:ext cx="212421" cy="212404"/>
            </a:xfrm>
            <a:custGeom>
              <a:avLst/>
              <a:gdLst/>
              <a:ahLst/>
              <a:cxnLst/>
              <a:rect l="l" t="t" r="r" b="b"/>
              <a:pathLst>
                <a:path w="6844" h="6844" fill="none" extrusionOk="0">
                  <a:moveTo>
                    <a:pt x="1" y="3422"/>
                  </a:moveTo>
                  <a:lnTo>
                    <a:pt x="1" y="3422"/>
                  </a:lnTo>
                  <a:lnTo>
                    <a:pt x="20" y="3772"/>
                  </a:lnTo>
                  <a:lnTo>
                    <a:pt x="59" y="4122"/>
                  </a:lnTo>
                  <a:lnTo>
                    <a:pt x="156" y="4452"/>
                  </a:lnTo>
                  <a:lnTo>
                    <a:pt x="254" y="4763"/>
                  </a:lnTo>
                  <a:lnTo>
                    <a:pt x="409" y="5055"/>
                  </a:lnTo>
                  <a:lnTo>
                    <a:pt x="584" y="5346"/>
                  </a:lnTo>
                  <a:lnTo>
                    <a:pt x="779" y="5599"/>
                  </a:lnTo>
                  <a:lnTo>
                    <a:pt x="992" y="5852"/>
                  </a:lnTo>
                  <a:lnTo>
                    <a:pt x="1245" y="6066"/>
                  </a:lnTo>
                  <a:lnTo>
                    <a:pt x="1498" y="6260"/>
                  </a:lnTo>
                  <a:lnTo>
                    <a:pt x="1789" y="6435"/>
                  </a:lnTo>
                  <a:lnTo>
                    <a:pt x="2081" y="6591"/>
                  </a:lnTo>
                  <a:lnTo>
                    <a:pt x="2392" y="6707"/>
                  </a:lnTo>
                  <a:lnTo>
                    <a:pt x="2723" y="6785"/>
                  </a:lnTo>
                  <a:lnTo>
                    <a:pt x="3072" y="6843"/>
                  </a:lnTo>
                  <a:lnTo>
                    <a:pt x="3422" y="6843"/>
                  </a:lnTo>
                  <a:lnTo>
                    <a:pt x="3422" y="6843"/>
                  </a:lnTo>
                  <a:lnTo>
                    <a:pt x="3772" y="6843"/>
                  </a:lnTo>
                  <a:lnTo>
                    <a:pt x="4103" y="6785"/>
                  </a:lnTo>
                  <a:lnTo>
                    <a:pt x="4433" y="6707"/>
                  </a:lnTo>
                  <a:lnTo>
                    <a:pt x="4744" y="6591"/>
                  </a:lnTo>
                  <a:lnTo>
                    <a:pt x="5055" y="6435"/>
                  </a:lnTo>
                  <a:lnTo>
                    <a:pt x="5328" y="6260"/>
                  </a:lnTo>
                  <a:lnTo>
                    <a:pt x="5600" y="6066"/>
                  </a:lnTo>
                  <a:lnTo>
                    <a:pt x="5833" y="5852"/>
                  </a:lnTo>
                  <a:lnTo>
                    <a:pt x="6047" y="5599"/>
                  </a:lnTo>
                  <a:lnTo>
                    <a:pt x="6261" y="5346"/>
                  </a:lnTo>
                  <a:lnTo>
                    <a:pt x="6416" y="5055"/>
                  </a:lnTo>
                  <a:lnTo>
                    <a:pt x="6572" y="4763"/>
                  </a:lnTo>
                  <a:lnTo>
                    <a:pt x="6688" y="4452"/>
                  </a:lnTo>
                  <a:lnTo>
                    <a:pt x="6766" y="4122"/>
                  </a:lnTo>
                  <a:lnTo>
                    <a:pt x="6825" y="3772"/>
                  </a:lnTo>
                  <a:lnTo>
                    <a:pt x="6844" y="3422"/>
                  </a:lnTo>
                  <a:lnTo>
                    <a:pt x="6844" y="3422"/>
                  </a:lnTo>
                  <a:lnTo>
                    <a:pt x="6825" y="3072"/>
                  </a:lnTo>
                  <a:lnTo>
                    <a:pt x="6766" y="2741"/>
                  </a:lnTo>
                  <a:lnTo>
                    <a:pt x="6688" y="2411"/>
                  </a:lnTo>
                  <a:lnTo>
                    <a:pt x="6572" y="2100"/>
                  </a:lnTo>
                  <a:lnTo>
                    <a:pt x="6416" y="1808"/>
                  </a:lnTo>
                  <a:lnTo>
                    <a:pt x="6261" y="1517"/>
                  </a:lnTo>
                  <a:lnTo>
                    <a:pt x="6047" y="1264"/>
                  </a:lnTo>
                  <a:lnTo>
                    <a:pt x="5833" y="1011"/>
                  </a:lnTo>
                  <a:lnTo>
                    <a:pt x="5600" y="797"/>
                  </a:lnTo>
                  <a:lnTo>
                    <a:pt x="5328" y="603"/>
                  </a:lnTo>
                  <a:lnTo>
                    <a:pt x="5055" y="428"/>
                  </a:lnTo>
                  <a:lnTo>
                    <a:pt x="4744" y="272"/>
                  </a:lnTo>
                  <a:lnTo>
                    <a:pt x="4433" y="156"/>
                  </a:lnTo>
                  <a:lnTo>
                    <a:pt x="4103" y="78"/>
                  </a:lnTo>
                  <a:lnTo>
                    <a:pt x="3772" y="20"/>
                  </a:lnTo>
                  <a:lnTo>
                    <a:pt x="3422" y="0"/>
                  </a:lnTo>
                  <a:lnTo>
                    <a:pt x="3422" y="0"/>
                  </a:lnTo>
                  <a:lnTo>
                    <a:pt x="3072" y="20"/>
                  </a:lnTo>
                  <a:lnTo>
                    <a:pt x="2723" y="78"/>
                  </a:lnTo>
                  <a:lnTo>
                    <a:pt x="2392" y="156"/>
                  </a:lnTo>
                  <a:lnTo>
                    <a:pt x="2081" y="272"/>
                  </a:lnTo>
                  <a:lnTo>
                    <a:pt x="1789" y="428"/>
                  </a:lnTo>
                  <a:lnTo>
                    <a:pt x="1498" y="603"/>
                  </a:lnTo>
                  <a:lnTo>
                    <a:pt x="1245" y="797"/>
                  </a:lnTo>
                  <a:lnTo>
                    <a:pt x="992" y="1011"/>
                  </a:lnTo>
                  <a:lnTo>
                    <a:pt x="779" y="1264"/>
                  </a:lnTo>
                  <a:lnTo>
                    <a:pt x="584" y="1517"/>
                  </a:lnTo>
                  <a:lnTo>
                    <a:pt x="409" y="1808"/>
                  </a:lnTo>
                  <a:lnTo>
                    <a:pt x="254" y="2100"/>
                  </a:lnTo>
                  <a:lnTo>
                    <a:pt x="156" y="2411"/>
                  </a:lnTo>
                  <a:lnTo>
                    <a:pt x="59" y="2741"/>
                  </a:lnTo>
                  <a:lnTo>
                    <a:pt x="20" y="3072"/>
                  </a:lnTo>
                  <a:lnTo>
                    <a:pt x="1" y="34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363;p55">
              <a:extLst>
                <a:ext uri="{FF2B5EF4-FFF2-40B4-BE49-F238E27FC236}">
                  <a16:creationId xmlns:a16="http://schemas.microsoft.com/office/drawing/2014/main" id="{FFE2F8F4-8EC7-E427-6DB2-D591FD6EC0E3}"/>
                </a:ext>
              </a:extLst>
            </p:cNvPr>
            <p:cNvSpPr/>
            <p:nvPr/>
          </p:nvSpPr>
          <p:spPr>
            <a:xfrm>
              <a:off x="3670056" y="-277545"/>
              <a:ext cx="164747" cy="164765"/>
            </a:xfrm>
            <a:custGeom>
              <a:avLst/>
              <a:gdLst/>
              <a:ahLst/>
              <a:cxnLst/>
              <a:rect l="l" t="t" r="r" b="b"/>
              <a:pathLst>
                <a:path w="5308" h="5309" extrusionOk="0">
                  <a:moveTo>
                    <a:pt x="2663" y="1"/>
                  </a:moveTo>
                  <a:lnTo>
                    <a:pt x="2391" y="20"/>
                  </a:lnTo>
                  <a:lnTo>
                    <a:pt x="2119" y="59"/>
                  </a:lnTo>
                  <a:lnTo>
                    <a:pt x="1866" y="118"/>
                  </a:lnTo>
                  <a:lnTo>
                    <a:pt x="1633" y="215"/>
                  </a:lnTo>
                  <a:lnTo>
                    <a:pt x="1400" y="331"/>
                  </a:lnTo>
                  <a:lnTo>
                    <a:pt x="1166" y="448"/>
                  </a:lnTo>
                  <a:lnTo>
                    <a:pt x="972" y="604"/>
                  </a:lnTo>
                  <a:lnTo>
                    <a:pt x="778" y="779"/>
                  </a:lnTo>
                  <a:lnTo>
                    <a:pt x="603" y="973"/>
                  </a:lnTo>
                  <a:lnTo>
                    <a:pt x="467" y="1167"/>
                  </a:lnTo>
                  <a:lnTo>
                    <a:pt x="331" y="1401"/>
                  </a:lnTo>
                  <a:lnTo>
                    <a:pt x="214" y="1614"/>
                  </a:lnTo>
                  <a:lnTo>
                    <a:pt x="117" y="1867"/>
                  </a:lnTo>
                  <a:lnTo>
                    <a:pt x="58" y="2120"/>
                  </a:lnTo>
                  <a:lnTo>
                    <a:pt x="20" y="2392"/>
                  </a:lnTo>
                  <a:lnTo>
                    <a:pt x="0" y="2645"/>
                  </a:lnTo>
                  <a:lnTo>
                    <a:pt x="20" y="2917"/>
                  </a:lnTo>
                  <a:lnTo>
                    <a:pt x="58" y="3189"/>
                  </a:lnTo>
                  <a:lnTo>
                    <a:pt x="117" y="3442"/>
                  </a:lnTo>
                  <a:lnTo>
                    <a:pt x="214" y="3695"/>
                  </a:lnTo>
                  <a:lnTo>
                    <a:pt x="331" y="3908"/>
                  </a:lnTo>
                  <a:lnTo>
                    <a:pt x="467" y="4142"/>
                  </a:lnTo>
                  <a:lnTo>
                    <a:pt x="603" y="4336"/>
                  </a:lnTo>
                  <a:lnTo>
                    <a:pt x="778" y="4531"/>
                  </a:lnTo>
                  <a:lnTo>
                    <a:pt x="972" y="4706"/>
                  </a:lnTo>
                  <a:lnTo>
                    <a:pt x="1166" y="4861"/>
                  </a:lnTo>
                  <a:lnTo>
                    <a:pt x="1400" y="4978"/>
                  </a:lnTo>
                  <a:lnTo>
                    <a:pt x="1633" y="5094"/>
                  </a:lnTo>
                  <a:lnTo>
                    <a:pt x="1866" y="5192"/>
                  </a:lnTo>
                  <a:lnTo>
                    <a:pt x="2119" y="5250"/>
                  </a:lnTo>
                  <a:lnTo>
                    <a:pt x="2391" y="5289"/>
                  </a:lnTo>
                  <a:lnTo>
                    <a:pt x="2663" y="5308"/>
                  </a:lnTo>
                  <a:lnTo>
                    <a:pt x="2936" y="5289"/>
                  </a:lnTo>
                  <a:lnTo>
                    <a:pt x="3188" y="5250"/>
                  </a:lnTo>
                  <a:lnTo>
                    <a:pt x="3441" y="5192"/>
                  </a:lnTo>
                  <a:lnTo>
                    <a:pt x="3694" y="5094"/>
                  </a:lnTo>
                  <a:lnTo>
                    <a:pt x="3927" y="4978"/>
                  </a:lnTo>
                  <a:lnTo>
                    <a:pt x="4141" y="4861"/>
                  </a:lnTo>
                  <a:lnTo>
                    <a:pt x="4335" y="4706"/>
                  </a:lnTo>
                  <a:lnTo>
                    <a:pt x="4530" y="4531"/>
                  </a:lnTo>
                  <a:lnTo>
                    <a:pt x="4705" y="4336"/>
                  </a:lnTo>
                  <a:lnTo>
                    <a:pt x="4860" y="4142"/>
                  </a:lnTo>
                  <a:lnTo>
                    <a:pt x="4977" y="3908"/>
                  </a:lnTo>
                  <a:lnTo>
                    <a:pt x="5093" y="3695"/>
                  </a:lnTo>
                  <a:lnTo>
                    <a:pt x="5191" y="3442"/>
                  </a:lnTo>
                  <a:lnTo>
                    <a:pt x="5249" y="3189"/>
                  </a:lnTo>
                  <a:lnTo>
                    <a:pt x="5288" y="2917"/>
                  </a:lnTo>
                  <a:lnTo>
                    <a:pt x="5307" y="2645"/>
                  </a:lnTo>
                  <a:lnTo>
                    <a:pt x="5288" y="2392"/>
                  </a:lnTo>
                  <a:lnTo>
                    <a:pt x="5249" y="2120"/>
                  </a:lnTo>
                  <a:lnTo>
                    <a:pt x="5191" y="1867"/>
                  </a:lnTo>
                  <a:lnTo>
                    <a:pt x="5093" y="1614"/>
                  </a:lnTo>
                  <a:lnTo>
                    <a:pt x="4977" y="1401"/>
                  </a:lnTo>
                  <a:lnTo>
                    <a:pt x="4860" y="1167"/>
                  </a:lnTo>
                  <a:lnTo>
                    <a:pt x="4705" y="973"/>
                  </a:lnTo>
                  <a:lnTo>
                    <a:pt x="4530" y="779"/>
                  </a:lnTo>
                  <a:lnTo>
                    <a:pt x="4335" y="604"/>
                  </a:lnTo>
                  <a:lnTo>
                    <a:pt x="4141" y="448"/>
                  </a:lnTo>
                  <a:lnTo>
                    <a:pt x="3927" y="331"/>
                  </a:lnTo>
                  <a:lnTo>
                    <a:pt x="3694" y="215"/>
                  </a:lnTo>
                  <a:lnTo>
                    <a:pt x="3441" y="118"/>
                  </a:lnTo>
                  <a:lnTo>
                    <a:pt x="3188" y="59"/>
                  </a:lnTo>
                  <a:lnTo>
                    <a:pt x="2936" y="20"/>
                  </a:lnTo>
                  <a:lnTo>
                    <a:pt x="26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364;p55">
              <a:extLst>
                <a:ext uri="{FF2B5EF4-FFF2-40B4-BE49-F238E27FC236}">
                  <a16:creationId xmlns:a16="http://schemas.microsoft.com/office/drawing/2014/main" id="{2E3508AE-C25E-9C48-2CB9-5420FF512090}"/>
                </a:ext>
              </a:extLst>
            </p:cNvPr>
            <p:cNvSpPr/>
            <p:nvPr/>
          </p:nvSpPr>
          <p:spPr>
            <a:xfrm>
              <a:off x="3670056" y="-277545"/>
              <a:ext cx="164747" cy="164765"/>
            </a:xfrm>
            <a:custGeom>
              <a:avLst/>
              <a:gdLst/>
              <a:ahLst/>
              <a:cxnLst/>
              <a:rect l="l" t="t" r="r" b="b"/>
              <a:pathLst>
                <a:path w="5308" h="5309" fill="none" extrusionOk="0">
                  <a:moveTo>
                    <a:pt x="0" y="2645"/>
                  </a:moveTo>
                  <a:lnTo>
                    <a:pt x="0" y="2645"/>
                  </a:lnTo>
                  <a:lnTo>
                    <a:pt x="20" y="2917"/>
                  </a:lnTo>
                  <a:lnTo>
                    <a:pt x="58" y="3189"/>
                  </a:lnTo>
                  <a:lnTo>
                    <a:pt x="117" y="3442"/>
                  </a:lnTo>
                  <a:lnTo>
                    <a:pt x="214" y="3695"/>
                  </a:lnTo>
                  <a:lnTo>
                    <a:pt x="331" y="3908"/>
                  </a:lnTo>
                  <a:lnTo>
                    <a:pt x="467" y="4142"/>
                  </a:lnTo>
                  <a:lnTo>
                    <a:pt x="603" y="4336"/>
                  </a:lnTo>
                  <a:lnTo>
                    <a:pt x="778" y="4531"/>
                  </a:lnTo>
                  <a:lnTo>
                    <a:pt x="972" y="4706"/>
                  </a:lnTo>
                  <a:lnTo>
                    <a:pt x="1166" y="4861"/>
                  </a:lnTo>
                  <a:lnTo>
                    <a:pt x="1400" y="4978"/>
                  </a:lnTo>
                  <a:lnTo>
                    <a:pt x="1633" y="5094"/>
                  </a:lnTo>
                  <a:lnTo>
                    <a:pt x="1866" y="5192"/>
                  </a:lnTo>
                  <a:lnTo>
                    <a:pt x="2119" y="5250"/>
                  </a:lnTo>
                  <a:lnTo>
                    <a:pt x="2391" y="5289"/>
                  </a:lnTo>
                  <a:lnTo>
                    <a:pt x="2663" y="5308"/>
                  </a:lnTo>
                  <a:lnTo>
                    <a:pt x="2663" y="5308"/>
                  </a:lnTo>
                  <a:lnTo>
                    <a:pt x="2936" y="5289"/>
                  </a:lnTo>
                  <a:lnTo>
                    <a:pt x="3188" y="5250"/>
                  </a:lnTo>
                  <a:lnTo>
                    <a:pt x="3441" y="5192"/>
                  </a:lnTo>
                  <a:lnTo>
                    <a:pt x="3694" y="5094"/>
                  </a:lnTo>
                  <a:lnTo>
                    <a:pt x="3927" y="4978"/>
                  </a:lnTo>
                  <a:lnTo>
                    <a:pt x="4141" y="4861"/>
                  </a:lnTo>
                  <a:lnTo>
                    <a:pt x="4335" y="4706"/>
                  </a:lnTo>
                  <a:lnTo>
                    <a:pt x="4530" y="4531"/>
                  </a:lnTo>
                  <a:lnTo>
                    <a:pt x="4705" y="4336"/>
                  </a:lnTo>
                  <a:lnTo>
                    <a:pt x="4860" y="4142"/>
                  </a:lnTo>
                  <a:lnTo>
                    <a:pt x="4977" y="3908"/>
                  </a:lnTo>
                  <a:lnTo>
                    <a:pt x="5093" y="3695"/>
                  </a:lnTo>
                  <a:lnTo>
                    <a:pt x="5191" y="3442"/>
                  </a:lnTo>
                  <a:lnTo>
                    <a:pt x="5249" y="3189"/>
                  </a:lnTo>
                  <a:lnTo>
                    <a:pt x="5288" y="2917"/>
                  </a:lnTo>
                  <a:lnTo>
                    <a:pt x="5307" y="2645"/>
                  </a:lnTo>
                  <a:lnTo>
                    <a:pt x="5307" y="2645"/>
                  </a:lnTo>
                  <a:lnTo>
                    <a:pt x="5288" y="2392"/>
                  </a:lnTo>
                  <a:lnTo>
                    <a:pt x="5249" y="2120"/>
                  </a:lnTo>
                  <a:lnTo>
                    <a:pt x="5191" y="1867"/>
                  </a:lnTo>
                  <a:lnTo>
                    <a:pt x="5093" y="1614"/>
                  </a:lnTo>
                  <a:lnTo>
                    <a:pt x="4977" y="1401"/>
                  </a:lnTo>
                  <a:lnTo>
                    <a:pt x="4860" y="1167"/>
                  </a:lnTo>
                  <a:lnTo>
                    <a:pt x="4705" y="973"/>
                  </a:lnTo>
                  <a:lnTo>
                    <a:pt x="4530" y="779"/>
                  </a:lnTo>
                  <a:lnTo>
                    <a:pt x="4335" y="604"/>
                  </a:lnTo>
                  <a:lnTo>
                    <a:pt x="4141" y="448"/>
                  </a:lnTo>
                  <a:lnTo>
                    <a:pt x="3927" y="331"/>
                  </a:lnTo>
                  <a:lnTo>
                    <a:pt x="3694" y="215"/>
                  </a:lnTo>
                  <a:lnTo>
                    <a:pt x="3441" y="118"/>
                  </a:lnTo>
                  <a:lnTo>
                    <a:pt x="3188" y="59"/>
                  </a:lnTo>
                  <a:lnTo>
                    <a:pt x="2936" y="20"/>
                  </a:lnTo>
                  <a:lnTo>
                    <a:pt x="2663" y="1"/>
                  </a:lnTo>
                  <a:lnTo>
                    <a:pt x="2663" y="1"/>
                  </a:lnTo>
                  <a:lnTo>
                    <a:pt x="2391" y="20"/>
                  </a:lnTo>
                  <a:lnTo>
                    <a:pt x="2119" y="59"/>
                  </a:lnTo>
                  <a:lnTo>
                    <a:pt x="1866" y="118"/>
                  </a:lnTo>
                  <a:lnTo>
                    <a:pt x="1633" y="215"/>
                  </a:lnTo>
                  <a:lnTo>
                    <a:pt x="1400" y="331"/>
                  </a:lnTo>
                  <a:lnTo>
                    <a:pt x="1166" y="448"/>
                  </a:lnTo>
                  <a:lnTo>
                    <a:pt x="972" y="604"/>
                  </a:lnTo>
                  <a:lnTo>
                    <a:pt x="778" y="779"/>
                  </a:lnTo>
                  <a:lnTo>
                    <a:pt x="603" y="973"/>
                  </a:lnTo>
                  <a:lnTo>
                    <a:pt x="467" y="1167"/>
                  </a:lnTo>
                  <a:lnTo>
                    <a:pt x="331" y="1401"/>
                  </a:lnTo>
                  <a:lnTo>
                    <a:pt x="214" y="1614"/>
                  </a:lnTo>
                  <a:lnTo>
                    <a:pt x="117" y="1867"/>
                  </a:lnTo>
                  <a:lnTo>
                    <a:pt x="58" y="2120"/>
                  </a:lnTo>
                  <a:lnTo>
                    <a:pt x="20" y="2392"/>
                  </a:lnTo>
                  <a:lnTo>
                    <a:pt x="0" y="2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365;p55">
              <a:extLst>
                <a:ext uri="{FF2B5EF4-FFF2-40B4-BE49-F238E27FC236}">
                  <a16:creationId xmlns:a16="http://schemas.microsoft.com/office/drawing/2014/main" id="{A96CF0F3-88F4-AD96-1100-44FD5677D417}"/>
                </a:ext>
              </a:extLst>
            </p:cNvPr>
            <p:cNvSpPr/>
            <p:nvPr/>
          </p:nvSpPr>
          <p:spPr>
            <a:xfrm>
              <a:off x="3703823" y="-243747"/>
              <a:ext cx="97178" cy="97171"/>
            </a:xfrm>
            <a:custGeom>
              <a:avLst/>
              <a:gdLst/>
              <a:ahLst/>
              <a:cxnLst/>
              <a:rect l="l" t="t" r="r" b="b"/>
              <a:pathLst>
                <a:path w="3131" h="3131" extrusionOk="0">
                  <a:moveTo>
                    <a:pt x="1400" y="1"/>
                  </a:moveTo>
                  <a:lnTo>
                    <a:pt x="1245" y="39"/>
                  </a:lnTo>
                  <a:lnTo>
                    <a:pt x="1109" y="78"/>
                  </a:lnTo>
                  <a:lnTo>
                    <a:pt x="953" y="117"/>
                  </a:lnTo>
                  <a:lnTo>
                    <a:pt x="817" y="195"/>
                  </a:lnTo>
                  <a:lnTo>
                    <a:pt x="701" y="273"/>
                  </a:lnTo>
                  <a:lnTo>
                    <a:pt x="565" y="351"/>
                  </a:lnTo>
                  <a:lnTo>
                    <a:pt x="467" y="467"/>
                  </a:lnTo>
                  <a:lnTo>
                    <a:pt x="351" y="564"/>
                  </a:lnTo>
                  <a:lnTo>
                    <a:pt x="273" y="681"/>
                  </a:lnTo>
                  <a:lnTo>
                    <a:pt x="195" y="817"/>
                  </a:lnTo>
                  <a:lnTo>
                    <a:pt x="117" y="953"/>
                  </a:lnTo>
                  <a:lnTo>
                    <a:pt x="78" y="1109"/>
                  </a:lnTo>
                  <a:lnTo>
                    <a:pt x="40" y="1245"/>
                  </a:lnTo>
                  <a:lnTo>
                    <a:pt x="20" y="1400"/>
                  </a:lnTo>
                  <a:lnTo>
                    <a:pt x="1" y="1556"/>
                  </a:lnTo>
                  <a:lnTo>
                    <a:pt x="20" y="1731"/>
                  </a:lnTo>
                  <a:lnTo>
                    <a:pt x="40" y="1886"/>
                  </a:lnTo>
                  <a:lnTo>
                    <a:pt x="78" y="2022"/>
                  </a:lnTo>
                  <a:lnTo>
                    <a:pt x="117" y="2178"/>
                  </a:lnTo>
                  <a:lnTo>
                    <a:pt x="195" y="2314"/>
                  </a:lnTo>
                  <a:lnTo>
                    <a:pt x="273" y="2450"/>
                  </a:lnTo>
                  <a:lnTo>
                    <a:pt x="351" y="2567"/>
                  </a:lnTo>
                  <a:lnTo>
                    <a:pt x="467" y="2664"/>
                  </a:lnTo>
                  <a:lnTo>
                    <a:pt x="565" y="2781"/>
                  </a:lnTo>
                  <a:lnTo>
                    <a:pt x="701" y="2858"/>
                  </a:lnTo>
                  <a:lnTo>
                    <a:pt x="817" y="2936"/>
                  </a:lnTo>
                  <a:lnTo>
                    <a:pt x="953" y="3014"/>
                  </a:lnTo>
                  <a:lnTo>
                    <a:pt x="1109" y="3053"/>
                  </a:lnTo>
                  <a:lnTo>
                    <a:pt x="1245" y="3092"/>
                  </a:lnTo>
                  <a:lnTo>
                    <a:pt x="1400" y="3131"/>
                  </a:lnTo>
                  <a:lnTo>
                    <a:pt x="1731" y="3131"/>
                  </a:lnTo>
                  <a:lnTo>
                    <a:pt x="1886" y="3092"/>
                  </a:lnTo>
                  <a:lnTo>
                    <a:pt x="2042" y="3053"/>
                  </a:lnTo>
                  <a:lnTo>
                    <a:pt x="2178" y="3014"/>
                  </a:lnTo>
                  <a:lnTo>
                    <a:pt x="2314" y="2936"/>
                  </a:lnTo>
                  <a:lnTo>
                    <a:pt x="2450" y="2858"/>
                  </a:lnTo>
                  <a:lnTo>
                    <a:pt x="2567" y="2781"/>
                  </a:lnTo>
                  <a:lnTo>
                    <a:pt x="2684" y="2664"/>
                  </a:lnTo>
                  <a:lnTo>
                    <a:pt x="2781" y="2567"/>
                  </a:lnTo>
                  <a:lnTo>
                    <a:pt x="2858" y="2450"/>
                  </a:lnTo>
                  <a:lnTo>
                    <a:pt x="2936" y="2314"/>
                  </a:lnTo>
                  <a:lnTo>
                    <a:pt x="3014" y="2178"/>
                  </a:lnTo>
                  <a:lnTo>
                    <a:pt x="3072" y="2022"/>
                  </a:lnTo>
                  <a:lnTo>
                    <a:pt x="3111" y="1886"/>
                  </a:lnTo>
                  <a:lnTo>
                    <a:pt x="3131" y="1731"/>
                  </a:lnTo>
                  <a:lnTo>
                    <a:pt x="3131" y="1556"/>
                  </a:lnTo>
                  <a:lnTo>
                    <a:pt x="3131" y="1400"/>
                  </a:lnTo>
                  <a:lnTo>
                    <a:pt x="3111" y="1245"/>
                  </a:lnTo>
                  <a:lnTo>
                    <a:pt x="3072" y="1109"/>
                  </a:lnTo>
                  <a:lnTo>
                    <a:pt x="3014" y="953"/>
                  </a:lnTo>
                  <a:lnTo>
                    <a:pt x="2936" y="817"/>
                  </a:lnTo>
                  <a:lnTo>
                    <a:pt x="2858" y="681"/>
                  </a:lnTo>
                  <a:lnTo>
                    <a:pt x="2781" y="564"/>
                  </a:lnTo>
                  <a:lnTo>
                    <a:pt x="2684" y="467"/>
                  </a:lnTo>
                  <a:lnTo>
                    <a:pt x="2567" y="351"/>
                  </a:lnTo>
                  <a:lnTo>
                    <a:pt x="2450" y="273"/>
                  </a:lnTo>
                  <a:lnTo>
                    <a:pt x="2314" y="195"/>
                  </a:lnTo>
                  <a:lnTo>
                    <a:pt x="2178" y="117"/>
                  </a:lnTo>
                  <a:lnTo>
                    <a:pt x="2042" y="78"/>
                  </a:lnTo>
                  <a:lnTo>
                    <a:pt x="1886" y="39"/>
                  </a:lnTo>
                  <a:lnTo>
                    <a:pt x="17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366;p55">
              <a:extLst>
                <a:ext uri="{FF2B5EF4-FFF2-40B4-BE49-F238E27FC236}">
                  <a16:creationId xmlns:a16="http://schemas.microsoft.com/office/drawing/2014/main" id="{AE51864D-82D4-CCFB-CA77-1717436528E2}"/>
                </a:ext>
              </a:extLst>
            </p:cNvPr>
            <p:cNvSpPr/>
            <p:nvPr/>
          </p:nvSpPr>
          <p:spPr>
            <a:xfrm>
              <a:off x="3703823" y="-243747"/>
              <a:ext cx="97178" cy="97171"/>
            </a:xfrm>
            <a:custGeom>
              <a:avLst/>
              <a:gdLst/>
              <a:ahLst/>
              <a:cxnLst/>
              <a:rect l="l" t="t" r="r" b="b"/>
              <a:pathLst>
                <a:path w="3131" h="3131" fill="none" extrusionOk="0">
                  <a:moveTo>
                    <a:pt x="1575" y="1"/>
                  </a:moveTo>
                  <a:lnTo>
                    <a:pt x="1575" y="1"/>
                  </a:lnTo>
                  <a:lnTo>
                    <a:pt x="1400" y="1"/>
                  </a:lnTo>
                  <a:lnTo>
                    <a:pt x="1245" y="39"/>
                  </a:lnTo>
                  <a:lnTo>
                    <a:pt x="1109" y="78"/>
                  </a:lnTo>
                  <a:lnTo>
                    <a:pt x="953" y="117"/>
                  </a:lnTo>
                  <a:lnTo>
                    <a:pt x="817" y="195"/>
                  </a:lnTo>
                  <a:lnTo>
                    <a:pt x="701" y="273"/>
                  </a:lnTo>
                  <a:lnTo>
                    <a:pt x="565" y="351"/>
                  </a:lnTo>
                  <a:lnTo>
                    <a:pt x="467" y="467"/>
                  </a:lnTo>
                  <a:lnTo>
                    <a:pt x="351" y="564"/>
                  </a:lnTo>
                  <a:lnTo>
                    <a:pt x="273" y="681"/>
                  </a:lnTo>
                  <a:lnTo>
                    <a:pt x="195" y="817"/>
                  </a:lnTo>
                  <a:lnTo>
                    <a:pt x="117" y="953"/>
                  </a:lnTo>
                  <a:lnTo>
                    <a:pt x="78" y="1109"/>
                  </a:lnTo>
                  <a:lnTo>
                    <a:pt x="40" y="1245"/>
                  </a:lnTo>
                  <a:lnTo>
                    <a:pt x="20" y="1400"/>
                  </a:lnTo>
                  <a:lnTo>
                    <a:pt x="1" y="1556"/>
                  </a:lnTo>
                  <a:lnTo>
                    <a:pt x="1" y="1556"/>
                  </a:lnTo>
                  <a:lnTo>
                    <a:pt x="20" y="1731"/>
                  </a:lnTo>
                  <a:lnTo>
                    <a:pt x="40" y="1886"/>
                  </a:lnTo>
                  <a:lnTo>
                    <a:pt x="78" y="2022"/>
                  </a:lnTo>
                  <a:lnTo>
                    <a:pt x="117" y="2178"/>
                  </a:lnTo>
                  <a:lnTo>
                    <a:pt x="195" y="2314"/>
                  </a:lnTo>
                  <a:lnTo>
                    <a:pt x="273" y="2450"/>
                  </a:lnTo>
                  <a:lnTo>
                    <a:pt x="351" y="2567"/>
                  </a:lnTo>
                  <a:lnTo>
                    <a:pt x="467" y="2664"/>
                  </a:lnTo>
                  <a:lnTo>
                    <a:pt x="565" y="2781"/>
                  </a:lnTo>
                  <a:lnTo>
                    <a:pt x="701" y="2858"/>
                  </a:lnTo>
                  <a:lnTo>
                    <a:pt x="817" y="2936"/>
                  </a:lnTo>
                  <a:lnTo>
                    <a:pt x="953" y="3014"/>
                  </a:lnTo>
                  <a:lnTo>
                    <a:pt x="1109" y="3053"/>
                  </a:lnTo>
                  <a:lnTo>
                    <a:pt x="1245" y="3092"/>
                  </a:lnTo>
                  <a:lnTo>
                    <a:pt x="1400" y="3131"/>
                  </a:lnTo>
                  <a:lnTo>
                    <a:pt x="1575" y="3131"/>
                  </a:lnTo>
                  <a:lnTo>
                    <a:pt x="1575" y="3131"/>
                  </a:lnTo>
                  <a:lnTo>
                    <a:pt x="1731" y="3131"/>
                  </a:lnTo>
                  <a:lnTo>
                    <a:pt x="1886" y="3092"/>
                  </a:lnTo>
                  <a:lnTo>
                    <a:pt x="2042" y="3053"/>
                  </a:lnTo>
                  <a:lnTo>
                    <a:pt x="2178" y="3014"/>
                  </a:lnTo>
                  <a:lnTo>
                    <a:pt x="2314" y="2936"/>
                  </a:lnTo>
                  <a:lnTo>
                    <a:pt x="2450" y="2858"/>
                  </a:lnTo>
                  <a:lnTo>
                    <a:pt x="2567" y="2781"/>
                  </a:lnTo>
                  <a:lnTo>
                    <a:pt x="2684" y="2664"/>
                  </a:lnTo>
                  <a:lnTo>
                    <a:pt x="2781" y="2567"/>
                  </a:lnTo>
                  <a:lnTo>
                    <a:pt x="2858" y="2450"/>
                  </a:lnTo>
                  <a:lnTo>
                    <a:pt x="2936" y="2314"/>
                  </a:lnTo>
                  <a:lnTo>
                    <a:pt x="3014" y="2178"/>
                  </a:lnTo>
                  <a:lnTo>
                    <a:pt x="3072" y="2022"/>
                  </a:lnTo>
                  <a:lnTo>
                    <a:pt x="3111" y="1886"/>
                  </a:lnTo>
                  <a:lnTo>
                    <a:pt x="3131" y="1731"/>
                  </a:lnTo>
                  <a:lnTo>
                    <a:pt x="3131" y="1556"/>
                  </a:lnTo>
                  <a:lnTo>
                    <a:pt x="3131" y="1556"/>
                  </a:lnTo>
                  <a:lnTo>
                    <a:pt x="3131" y="1400"/>
                  </a:lnTo>
                  <a:lnTo>
                    <a:pt x="3111" y="1245"/>
                  </a:lnTo>
                  <a:lnTo>
                    <a:pt x="3072" y="1109"/>
                  </a:lnTo>
                  <a:lnTo>
                    <a:pt x="3014" y="953"/>
                  </a:lnTo>
                  <a:lnTo>
                    <a:pt x="2936" y="817"/>
                  </a:lnTo>
                  <a:lnTo>
                    <a:pt x="2858" y="681"/>
                  </a:lnTo>
                  <a:lnTo>
                    <a:pt x="2781" y="564"/>
                  </a:lnTo>
                  <a:lnTo>
                    <a:pt x="2684" y="467"/>
                  </a:lnTo>
                  <a:lnTo>
                    <a:pt x="2567" y="351"/>
                  </a:lnTo>
                  <a:lnTo>
                    <a:pt x="2450" y="273"/>
                  </a:lnTo>
                  <a:lnTo>
                    <a:pt x="2314" y="195"/>
                  </a:lnTo>
                  <a:lnTo>
                    <a:pt x="2178" y="117"/>
                  </a:lnTo>
                  <a:lnTo>
                    <a:pt x="2042" y="78"/>
                  </a:lnTo>
                  <a:lnTo>
                    <a:pt x="1886" y="39"/>
                  </a:lnTo>
                  <a:lnTo>
                    <a:pt x="1731" y="1"/>
                  </a:lnTo>
                  <a:lnTo>
                    <a:pt x="157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367;p55">
              <a:extLst>
                <a:ext uri="{FF2B5EF4-FFF2-40B4-BE49-F238E27FC236}">
                  <a16:creationId xmlns:a16="http://schemas.microsoft.com/office/drawing/2014/main" id="{B0B5209C-C390-DF1B-C80D-11CD22B76417}"/>
                </a:ext>
              </a:extLst>
            </p:cNvPr>
            <p:cNvSpPr/>
            <p:nvPr/>
          </p:nvSpPr>
          <p:spPr>
            <a:xfrm>
              <a:off x="4013349" y="-301660"/>
              <a:ext cx="84515" cy="50090"/>
            </a:xfrm>
            <a:custGeom>
              <a:avLst/>
              <a:gdLst/>
              <a:ahLst/>
              <a:cxnLst/>
              <a:rect l="l" t="t" r="r" b="b"/>
              <a:pathLst>
                <a:path w="2723" h="1614" extrusionOk="0">
                  <a:moveTo>
                    <a:pt x="2547" y="0"/>
                  </a:moveTo>
                  <a:lnTo>
                    <a:pt x="2334" y="20"/>
                  </a:lnTo>
                  <a:lnTo>
                    <a:pt x="2139" y="39"/>
                  </a:lnTo>
                  <a:lnTo>
                    <a:pt x="1925" y="78"/>
                  </a:lnTo>
                  <a:lnTo>
                    <a:pt x="1731" y="117"/>
                  </a:lnTo>
                  <a:lnTo>
                    <a:pt x="1556" y="195"/>
                  </a:lnTo>
                  <a:lnTo>
                    <a:pt x="1362" y="272"/>
                  </a:lnTo>
                  <a:lnTo>
                    <a:pt x="1187" y="350"/>
                  </a:lnTo>
                  <a:lnTo>
                    <a:pt x="1031" y="447"/>
                  </a:lnTo>
                  <a:lnTo>
                    <a:pt x="856" y="564"/>
                  </a:lnTo>
                  <a:lnTo>
                    <a:pt x="701" y="681"/>
                  </a:lnTo>
                  <a:lnTo>
                    <a:pt x="565" y="817"/>
                  </a:lnTo>
                  <a:lnTo>
                    <a:pt x="428" y="953"/>
                  </a:lnTo>
                  <a:lnTo>
                    <a:pt x="312" y="1108"/>
                  </a:lnTo>
                  <a:lnTo>
                    <a:pt x="195" y="1264"/>
                  </a:lnTo>
                  <a:lnTo>
                    <a:pt x="98" y="1439"/>
                  </a:lnTo>
                  <a:lnTo>
                    <a:pt x="1" y="1614"/>
                  </a:lnTo>
                  <a:lnTo>
                    <a:pt x="1" y="1614"/>
                  </a:lnTo>
                  <a:lnTo>
                    <a:pt x="584" y="1536"/>
                  </a:lnTo>
                  <a:lnTo>
                    <a:pt x="642" y="1381"/>
                  </a:lnTo>
                  <a:lnTo>
                    <a:pt x="739" y="1225"/>
                  </a:lnTo>
                  <a:lnTo>
                    <a:pt x="817" y="1089"/>
                  </a:lnTo>
                  <a:lnTo>
                    <a:pt x="934" y="953"/>
                  </a:lnTo>
                  <a:lnTo>
                    <a:pt x="1167" y="700"/>
                  </a:lnTo>
                  <a:lnTo>
                    <a:pt x="1420" y="486"/>
                  </a:lnTo>
                  <a:lnTo>
                    <a:pt x="1556" y="389"/>
                  </a:lnTo>
                  <a:lnTo>
                    <a:pt x="1712" y="292"/>
                  </a:lnTo>
                  <a:lnTo>
                    <a:pt x="1867" y="234"/>
                  </a:lnTo>
                  <a:lnTo>
                    <a:pt x="2023" y="156"/>
                  </a:lnTo>
                  <a:lnTo>
                    <a:pt x="2198" y="97"/>
                  </a:lnTo>
                  <a:lnTo>
                    <a:pt x="2372" y="59"/>
                  </a:lnTo>
                  <a:lnTo>
                    <a:pt x="2547" y="39"/>
                  </a:lnTo>
                  <a:lnTo>
                    <a:pt x="2722" y="20"/>
                  </a:lnTo>
                  <a:lnTo>
                    <a:pt x="2547"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368;p55">
              <a:extLst>
                <a:ext uri="{FF2B5EF4-FFF2-40B4-BE49-F238E27FC236}">
                  <a16:creationId xmlns:a16="http://schemas.microsoft.com/office/drawing/2014/main" id="{820FE9C7-E47E-04F6-3390-1E76C2E15B5E}"/>
                </a:ext>
              </a:extLst>
            </p:cNvPr>
            <p:cNvSpPr/>
            <p:nvPr/>
          </p:nvSpPr>
          <p:spPr>
            <a:xfrm>
              <a:off x="4013349" y="-301660"/>
              <a:ext cx="84515" cy="50090"/>
            </a:xfrm>
            <a:custGeom>
              <a:avLst/>
              <a:gdLst/>
              <a:ahLst/>
              <a:cxnLst/>
              <a:rect l="l" t="t" r="r" b="b"/>
              <a:pathLst>
                <a:path w="2723" h="1614" fill="none" extrusionOk="0">
                  <a:moveTo>
                    <a:pt x="2547" y="0"/>
                  </a:moveTo>
                  <a:lnTo>
                    <a:pt x="2547" y="0"/>
                  </a:lnTo>
                  <a:lnTo>
                    <a:pt x="2334" y="20"/>
                  </a:lnTo>
                  <a:lnTo>
                    <a:pt x="2139" y="39"/>
                  </a:lnTo>
                  <a:lnTo>
                    <a:pt x="1925" y="78"/>
                  </a:lnTo>
                  <a:lnTo>
                    <a:pt x="1731" y="117"/>
                  </a:lnTo>
                  <a:lnTo>
                    <a:pt x="1556" y="195"/>
                  </a:lnTo>
                  <a:lnTo>
                    <a:pt x="1362" y="272"/>
                  </a:lnTo>
                  <a:lnTo>
                    <a:pt x="1187" y="350"/>
                  </a:lnTo>
                  <a:lnTo>
                    <a:pt x="1031" y="447"/>
                  </a:lnTo>
                  <a:lnTo>
                    <a:pt x="856" y="564"/>
                  </a:lnTo>
                  <a:lnTo>
                    <a:pt x="701" y="681"/>
                  </a:lnTo>
                  <a:lnTo>
                    <a:pt x="565" y="817"/>
                  </a:lnTo>
                  <a:lnTo>
                    <a:pt x="428" y="953"/>
                  </a:lnTo>
                  <a:lnTo>
                    <a:pt x="312" y="1108"/>
                  </a:lnTo>
                  <a:lnTo>
                    <a:pt x="195" y="1264"/>
                  </a:lnTo>
                  <a:lnTo>
                    <a:pt x="98" y="1439"/>
                  </a:lnTo>
                  <a:lnTo>
                    <a:pt x="1" y="1614"/>
                  </a:lnTo>
                  <a:lnTo>
                    <a:pt x="1" y="1614"/>
                  </a:lnTo>
                  <a:lnTo>
                    <a:pt x="584" y="1536"/>
                  </a:lnTo>
                  <a:lnTo>
                    <a:pt x="584" y="1536"/>
                  </a:lnTo>
                  <a:lnTo>
                    <a:pt x="642" y="1381"/>
                  </a:lnTo>
                  <a:lnTo>
                    <a:pt x="739" y="1225"/>
                  </a:lnTo>
                  <a:lnTo>
                    <a:pt x="817" y="1089"/>
                  </a:lnTo>
                  <a:lnTo>
                    <a:pt x="934" y="953"/>
                  </a:lnTo>
                  <a:lnTo>
                    <a:pt x="1167" y="700"/>
                  </a:lnTo>
                  <a:lnTo>
                    <a:pt x="1420" y="486"/>
                  </a:lnTo>
                  <a:lnTo>
                    <a:pt x="1556" y="389"/>
                  </a:lnTo>
                  <a:lnTo>
                    <a:pt x="1712" y="292"/>
                  </a:lnTo>
                  <a:lnTo>
                    <a:pt x="1867" y="234"/>
                  </a:lnTo>
                  <a:lnTo>
                    <a:pt x="2023" y="156"/>
                  </a:lnTo>
                  <a:lnTo>
                    <a:pt x="2198" y="97"/>
                  </a:lnTo>
                  <a:lnTo>
                    <a:pt x="2372" y="59"/>
                  </a:lnTo>
                  <a:lnTo>
                    <a:pt x="2547" y="39"/>
                  </a:lnTo>
                  <a:lnTo>
                    <a:pt x="2722" y="20"/>
                  </a:lnTo>
                  <a:lnTo>
                    <a:pt x="2722" y="20"/>
                  </a:lnTo>
                  <a:lnTo>
                    <a:pt x="254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369;p55">
              <a:extLst>
                <a:ext uri="{FF2B5EF4-FFF2-40B4-BE49-F238E27FC236}">
                  <a16:creationId xmlns:a16="http://schemas.microsoft.com/office/drawing/2014/main" id="{5AD52882-5FC4-E976-B054-BE1695DD10A3}"/>
                </a:ext>
              </a:extLst>
            </p:cNvPr>
            <p:cNvSpPr/>
            <p:nvPr/>
          </p:nvSpPr>
          <p:spPr>
            <a:xfrm>
              <a:off x="4025422" y="-301660"/>
              <a:ext cx="154505" cy="155082"/>
            </a:xfrm>
            <a:custGeom>
              <a:avLst/>
              <a:gdLst/>
              <a:ahLst/>
              <a:cxnLst/>
              <a:rect l="l" t="t" r="r" b="b"/>
              <a:pathLst>
                <a:path w="4978" h="4997" extrusionOk="0">
                  <a:moveTo>
                    <a:pt x="2489" y="0"/>
                  </a:moveTo>
                  <a:lnTo>
                    <a:pt x="2236" y="20"/>
                  </a:lnTo>
                  <a:lnTo>
                    <a:pt x="1983" y="59"/>
                  </a:lnTo>
                  <a:lnTo>
                    <a:pt x="1750" y="117"/>
                  </a:lnTo>
                  <a:lnTo>
                    <a:pt x="1517" y="214"/>
                  </a:lnTo>
                  <a:lnTo>
                    <a:pt x="1303" y="311"/>
                  </a:lnTo>
                  <a:lnTo>
                    <a:pt x="1089" y="428"/>
                  </a:lnTo>
                  <a:lnTo>
                    <a:pt x="914" y="583"/>
                  </a:lnTo>
                  <a:lnTo>
                    <a:pt x="720" y="739"/>
                  </a:lnTo>
                  <a:lnTo>
                    <a:pt x="564" y="914"/>
                  </a:lnTo>
                  <a:lnTo>
                    <a:pt x="428" y="1108"/>
                  </a:lnTo>
                  <a:lnTo>
                    <a:pt x="292" y="1322"/>
                  </a:lnTo>
                  <a:lnTo>
                    <a:pt x="195" y="1536"/>
                  </a:lnTo>
                  <a:lnTo>
                    <a:pt x="117" y="1769"/>
                  </a:lnTo>
                  <a:lnTo>
                    <a:pt x="39" y="2003"/>
                  </a:lnTo>
                  <a:lnTo>
                    <a:pt x="20" y="2255"/>
                  </a:lnTo>
                  <a:lnTo>
                    <a:pt x="1" y="2508"/>
                  </a:lnTo>
                  <a:lnTo>
                    <a:pt x="20" y="2761"/>
                  </a:lnTo>
                  <a:lnTo>
                    <a:pt x="39" y="3014"/>
                  </a:lnTo>
                  <a:lnTo>
                    <a:pt x="117" y="3247"/>
                  </a:lnTo>
                  <a:lnTo>
                    <a:pt x="195" y="3480"/>
                  </a:lnTo>
                  <a:lnTo>
                    <a:pt x="292" y="3694"/>
                  </a:lnTo>
                  <a:lnTo>
                    <a:pt x="428" y="3888"/>
                  </a:lnTo>
                  <a:lnTo>
                    <a:pt x="564" y="4083"/>
                  </a:lnTo>
                  <a:lnTo>
                    <a:pt x="720" y="4258"/>
                  </a:lnTo>
                  <a:lnTo>
                    <a:pt x="914" y="4433"/>
                  </a:lnTo>
                  <a:lnTo>
                    <a:pt x="1089" y="4569"/>
                  </a:lnTo>
                  <a:lnTo>
                    <a:pt x="1303" y="4705"/>
                  </a:lnTo>
                  <a:lnTo>
                    <a:pt x="1517" y="4802"/>
                  </a:lnTo>
                  <a:lnTo>
                    <a:pt x="1750" y="4880"/>
                  </a:lnTo>
                  <a:lnTo>
                    <a:pt x="1983" y="4938"/>
                  </a:lnTo>
                  <a:lnTo>
                    <a:pt x="2236" y="4977"/>
                  </a:lnTo>
                  <a:lnTo>
                    <a:pt x="2489" y="4997"/>
                  </a:lnTo>
                  <a:lnTo>
                    <a:pt x="2742" y="4977"/>
                  </a:lnTo>
                  <a:lnTo>
                    <a:pt x="2994" y="4938"/>
                  </a:lnTo>
                  <a:lnTo>
                    <a:pt x="3228" y="4880"/>
                  </a:lnTo>
                  <a:lnTo>
                    <a:pt x="3461" y="4802"/>
                  </a:lnTo>
                  <a:lnTo>
                    <a:pt x="3675" y="4705"/>
                  </a:lnTo>
                  <a:lnTo>
                    <a:pt x="3889" y="4569"/>
                  </a:lnTo>
                  <a:lnTo>
                    <a:pt x="4083" y="4433"/>
                  </a:lnTo>
                  <a:lnTo>
                    <a:pt x="4258" y="4258"/>
                  </a:lnTo>
                  <a:lnTo>
                    <a:pt x="4414" y="4083"/>
                  </a:lnTo>
                  <a:lnTo>
                    <a:pt x="4569" y="3888"/>
                  </a:lnTo>
                  <a:lnTo>
                    <a:pt x="4686" y="3694"/>
                  </a:lnTo>
                  <a:lnTo>
                    <a:pt x="4783" y="3480"/>
                  </a:lnTo>
                  <a:lnTo>
                    <a:pt x="4880" y="3247"/>
                  </a:lnTo>
                  <a:lnTo>
                    <a:pt x="4938" y="3014"/>
                  </a:lnTo>
                  <a:lnTo>
                    <a:pt x="4977" y="2761"/>
                  </a:lnTo>
                  <a:lnTo>
                    <a:pt x="4977" y="2508"/>
                  </a:lnTo>
                  <a:lnTo>
                    <a:pt x="4977" y="2255"/>
                  </a:lnTo>
                  <a:lnTo>
                    <a:pt x="4938" y="2003"/>
                  </a:lnTo>
                  <a:lnTo>
                    <a:pt x="4880" y="1769"/>
                  </a:lnTo>
                  <a:lnTo>
                    <a:pt x="4783" y="1536"/>
                  </a:lnTo>
                  <a:lnTo>
                    <a:pt x="4686" y="1322"/>
                  </a:lnTo>
                  <a:lnTo>
                    <a:pt x="4569" y="1108"/>
                  </a:lnTo>
                  <a:lnTo>
                    <a:pt x="4414" y="914"/>
                  </a:lnTo>
                  <a:lnTo>
                    <a:pt x="4258" y="739"/>
                  </a:lnTo>
                  <a:lnTo>
                    <a:pt x="4083" y="583"/>
                  </a:lnTo>
                  <a:lnTo>
                    <a:pt x="3889" y="428"/>
                  </a:lnTo>
                  <a:lnTo>
                    <a:pt x="3675" y="311"/>
                  </a:lnTo>
                  <a:lnTo>
                    <a:pt x="3461" y="214"/>
                  </a:lnTo>
                  <a:lnTo>
                    <a:pt x="3228" y="117"/>
                  </a:lnTo>
                  <a:lnTo>
                    <a:pt x="2994" y="59"/>
                  </a:lnTo>
                  <a:lnTo>
                    <a:pt x="2742" y="20"/>
                  </a:lnTo>
                  <a:lnTo>
                    <a:pt x="2489" y="0"/>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370;p55">
              <a:extLst>
                <a:ext uri="{FF2B5EF4-FFF2-40B4-BE49-F238E27FC236}">
                  <a16:creationId xmlns:a16="http://schemas.microsoft.com/office/drawing/2014/main" id="{1B57D36D-11CC-05DD-7973-9F822BF51F7E}"/>
                </a:ext>
              </a:extLst>
            </p:cNvPr>
            <p:cNvSpPr/>
            <p:nvPr/>
          </p:nvSpPr>
          <p:spPr>
            <a:xfrm>
              <a:off x="4025422" y="-301660"/>
              <a:ext cx="154505" cy="155082"/>
            </a:xfrm>
            <a:custGeom>
              <a:avLst/>
              <a:gdLst/>
              <a:ahLst/>
              <a:cxnLst/>
              <a:rect l="l" t="t" r="r" b="b"/>
              <a:pathLst>
                <a:path w="4978" h="4997" fill="none" extrusionOk="0">
                  <a:moveTo>
                    <a:pt x="1" y="2508"/>
                  </a:moveTo>
                  <a:lnTo>
                    <a:pt x="1" y="2508"/>
                  </a:lnTo>
                  <a:lnTo>
                    <a:pt x="20" y="2761"/>
                  </a:lnTo>
                  <a:lnTo>
                    <a:pt x="39" y="3014"/>
                  </a:lnTo>
                  <a:lnTo>
                    <a:pt x="117" y="3247"/>
                  </a:lnTo>
                  <a:lnTo>
                    <a:pt x="195" y="3480"/>
                  </a:lnTo>
                  <a:lnTo>
                    <a:pt x="292" y="3694"/>
                  </a:lnTo>
                  <a:lnTo>
                    <a:pt x="428" y="3888"/>
                  </a:lnTo>
                  <a:lnTo>
                    <a:pt x="564" y="4083"/>
                  </a:lnTo>
                  <a:lnTo>
                    <a:pt x="720" y="4258"/>
                  </a:lnTo>
                  <a:lnTo>
                    <a:pt x="914" y="4433"/>
                  </a:lnTo>
                  <a:lnTo>
                    <a:pt x="1089" y="4569"/>
                  </a:lnTo>
                  <a:lnTo>
                    <a:pt x="1303" y="4705"/>
                  </a:lnTo>
                  <a:lnTo>
                    <a:pt x="1517" y="4802"/>
                  </a:lnTo>
                  <a:lnTo>
                    <a:pt x="1750" y="4880"/>
                  </a:lnTo>
                  <a:lnTo>
                    <a:pt x="1983" y="4938"/>
                  </a:lnTo>
                  <a:lnTo>
                    <a:pt x="2236" y="4977"/>
                  </a:lnTo>
                  <a:lnTo>
                    <a:pt x="2489" y="4997"/>
                  </a:lnTo>
                  <a:lnTo>
                    <a:pt x="2489" y="4997"/>
                  </a:lnTo>
                  <a:lnTo>
                    <a:pt x="2742" y="4977"/>
                  </a:lnTo>
                  <a:lnTo>
                    <a:pt x="2994" y="4938"/>
                  </a:lnTo>
                  <a:lnTo>
                    <a:pt x="3228" y="4880"/>
                  </a:lnTo>
                  <a:lnTo>
                    <a:pt x="3461" y="4802"/>
                  </a:lnTo>
                  <a:lnTo>
                    <a:pt x="3675" y="4705"/>
                  </a:lnTo>
                  <a:lnTo>
                    <a:pt x="3889" y="4569"/>
                  </a:lnTo>
                  <a:lnTo>
                    <a:pt x="4083" y="4433"/>
                  </a:lnTo>
                  <a:lnTo>
                    <a:pt x="4258" y="4258"/>
                  </a:lnTo>
                  <a:lnTo>
                    <a:pt x="4414" y="4083"/>
                  </a:lnTo>
                  <a:lnTo>
                    <a:pt x="4569" y="3888"/>
                  </a:lnTo>
                  <a:lnTo>
                    <a:pt x="4686" y="3694"/>
                  </a:lnTo>
                  <a:lnTo>
                    <a:pt x="4783" y="3480"/>
                  </a:lnTo>
                  <a:lnTo>
                    <a:pt x="4880" y="3247"/>
                  </a:lnTo>
                  <a:lnTo>
                    <a:pt x="4938" y="3014"/>
                  </a:lnTo>
                  <a:lnTo>
                    <a:pt x="4977" y="2761"/>
                  </a:lnTo>
                  <a:lnTo>
                    <a:pt x="4977" y="2508"/>
                  </a:lnTo>
                  <a:lnTo>
                    <a:pt x="4977" y="2508"/>
                  </a:lnTo>
                  <a:lnTo>
                    <a:pt x="4977" y="2255"/>
                  </a:lnTo>
                  <a:lnTo>
                    <a:pt x="4938" y="2003"/>
                  </a:lnTo>
                  <a:lnTo>
                    <a:pt x="4880" y="1769"/>
                  </a:lnTo>
                  <a:lnTo>
                    <a:pt x="4783" y="1536"/>
                  </a:lnTo>
                  <a:lnTo>
                    <a:pt x="4686" y="1322"/>
                  </a:lnTo>
                  <a:lnTo>
                    <a:pt x="4569" y="1108"/>
                  </a:lnTo>
                  <a:lnTo>
                    <a:pt x="4414" y="914"/>
                  </a:lnTo>
                  <a:lnTo>
                    <a:pt x="4258" y="739"/>
                  </a:lnTo>
                  <a:lnTo>
                    <a:pt x="4083" y="583"/>
                  </a:lnTo>
                  <a:lnTo>
                    <a:pt x="3889" y="428"/>
                  </a:lnTo>
                  <a:lnTo>
                    <a:pt x="3675" y="311"/>
                  </a:lnTo>
                  <a:lnTo>
                    <a:pt x="3461" y="214"/>
                  </a:lnTo>
                  <a:lnTo>
                    <a:pt x="3228" y="117"/>
                  </a:lnTo>
                  <a:lnTo>
                    <a:pt x="2994" y="59"/>
                  </a:lnTo>
                  <a:lnTo>
                    <a:pt x="2742" y="20"/>
                  </a:lnTo>
                  <a:lnTo>
                    <a:pt x="2489" y="0"/>
                  </a:lnTo>
                  <a:lnTo>
                    <a:pt x="2489" y="0"/>
                  </a:lnTo>
                  <a:lnTo>
                    <a:pt x="2236" y="20"/>
                  </a:lnTo>
                  <a:lnTo>
                    <a:pt x="1983" y="59"/>
                  </a:lnTo>
                  <a:lnTo>
                    <a:pt x="1750" y="117"/>
                  </a:lnTo>
                  <a:lnTo>
                    <a:pt x="1517" y="214"/>
                  </a:lnTo>
                  <a:lnTo>
                    <a:pt x="1303" y="311"/>
                  </a:lnTo>
                  <a:lnTo>
                    <a:pt x="1089" y="428"/>
                  </a:lnTo>
                  <a:lnTo>
                    <a:pt x="914" y="583"/>
                  </a:lnTo>
                  <a:lnTo>
                    <a:pt x="720" y="739"/>
                  </a:lnTo>
                  <a:lnTo>
                    <a:pt x="564" y="914"/>
                  </a:lnTo>
                  <a:lnTo>
                    <a:pt x="428" y="1108"/>
                  </a:lnTo>
                  <a:lnTo>
                    <a:pt x="292" y="1322"/>
                  </a:lnTo>
                  <a:lnTo>
                    <a:pt x="195" y="1536"/>
                  </a:lnTo>
                  <a:lnTo>
                    <a:pt x="117" y="1769"/>
                  </a:lnTo>
                  <a:lnTo>
                    <a:pt x="39" y="2003"/>
                  </a:lnTo>
                  <a:lnTo>
                    <a:pt x="20" y="2255"/>
                  </a:lnTo>
                  <a:lnTo>
                    <a:pt x="1" y="25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71;p55">
              <a:extLst>
                <a:ext uri="{FF2B5EF4-FFF2-40B4-BE49-F238E27FC236}">
                  <a16:creationId xmlns:a16="http://schemas.microsoft.com/office/drawing/2014/main" id="{9F60E88E-8684-1B8A-2B19-82EB2FDFBC09}"/>
                </a:ext>
              </a:extLst>
            </p:cNvPr>
            <p:cNvSpPr/>
            <p:nvPr/>
          </p:nvSpPr>
          <p:spPr>
            <a:xfrm>
              <a:off x="4042927" y="-284156"/>
              <a:ext cx="119494" cy="120074"/>
            </a:xfrm>
            <a:custGeom>
              <a:avLst/>
              <a:gdLst/>
              <a:ahLst/>
              <a:cxnLst/>
              <a:rect l="l" t="t" r="r" b="b"/>
              <a:pathLst>
                <a:path w="3850" h="3869" extrusionOk="0">
                  <a:moveTo>
                    <a:pt x="1925" y="0"/>
                  </a:moveTo>
                  <a:lnTo>
                    <a:pt x="1731" y="19"/>
                  </a:lnTo>
                  <a:lnTo>
                    <a:pt x="1536" y="39"/>
                  </a:lnTo>
                  <a:lnTo>
                    <a:pt x="1361" y="97"/>
                  </a:lnTo>
                  <a:lnTo>
                    <a:pt x="1167" y="156"/>
                  </a:lnTo>
                  <a:lnTo>
                    <a:pt x="1011" y="233"/>
                  </a:lnTo>
                  <a:lnTo>
                    <a:pt x="856" y="331"/>
                  </a:lnTo>
                  <a:lnTo>
                    <a:pt x="700" y="447"/>
                  </a:lnTo>
                  <a:lnTo>
                    <a:pt x="564" y="583"/>
                  </a:lnTo>
                  <a:lnTo>
                    <a:pt x="447" y="719"/>
                  </a:lnTo>
                  <a:lnTo>
                    <a:pt x="331" y="855"/>
                  </a:lnTo>
                  <a:lnTo>
                    <a:pt x="234" y="1011"/>
                  </a:lnTo>
                  <a:lnTo>
                    <a:pt x="156" y="1186"/>
                  </a:lnTo>
                  <a:lnTo>
                    <a:pt x="78" y="1361"/>
                  </a:lnTo>
                  <a:lnTo>
                    <a:pt x="39" y="1555"/>
                  </a:lnTo>
                  <a:lnTo>
                    <a:pt x="0" y="1750"/>
                  </a:lnTo>
                  <a:lnTo>
                    <a:pt x="0" y="1944"/>
                  </a:lnTo>
                  <a:lnTo>
                    <a:pt x="0" y="2139"/>
                  </a:lnTo>
                  <a:lnTo>
                    <a:pt x="39" y="2333"/>
                  </a:lnTo>
                  <a:lnTo>
                    <a:pt x="78" y="2508"/>
                  </a:lnTo>
                  <a:lnTo>
                    <a:pt x="156" y="2683"/>
                  </a:lnTo>
                  <a:lnTo>
                    <a:pt x="234" y="2858"/>
                  </a:lnTo>
                  <a:lnTo>
                    <a:pt x="331" y="3013"/>
                  </a:lnTo>
                  <a:lnTo>
                    <a:pt x="447" y="3169"/>
                  </a:lnTo>
                  <a:lnTo>
                    <a:pt x="564" y="3305"/>
                  </a:lnTo>
                  <a:lnTo>
                    <a:pt x="700" y="3422"/>
                  </a:lnTo>
                  <a:lnTo>
                    <a:pt x="856" y="3538"/>
                  </a:lnTo>
                  <a:lnTo>
                    <a:pt x="1011" y="3635"/>
                  </a:lnTo>
                  <a:lnTo>
                    <a:pt x="1167" y="3713"/>
                  </a:lnTo>
                  <a:lnTo>
                    <a:pt x="1361" y="3791"/>
                  </a:lnTo>
                  <a:lnTo>
                    <a:pt x="1536" y="3830"/>
                  </a:lnTo>
                  <a:lnTo>
                    <a:pt x="1731" y="3869"/>
                  </a:lnTo>
                  <a:lnTo>
                    <a:pt x="2119" y="3869"/>
                  </a:lnTo>
                  <a:lnTo>
                    <a:pt x="2314" y="3830"/>
                  </a:lnTo>
                  <a:lnTo>
                    <a:pt x="2508" y="3791"/>
                  </a:lnTo>
                  <a:lnTo>
                    <a:pt x="2683" y="3713"/>
                  </a:lnTo>
                  <a:lnTo>
                    <a:pt x="2858" y="3635"/>
                  </a:lnTo>
                  <a:lnTo>
                    <a:pt x="3014" y="3538"/>
                  </a:lnTo>
                  <a:lnTo>
                    <a:pt x="3150" y="3422"/>
                  </a:lnTo>
                  <a:lnTo>
                    <a:pt x="3286" y="3305"/>
                  </a:lnTo>
                  <a:lnTo>
                    <a:pt x="3422" y="3169"/>
                  </a:lnTo>
                  <a:lnTo>
                    <a:pt x="3539" y="3013"/>
                  </a:lnTo>
                  <a:lnTo>
                    <a:pt x="3616" y="2858"/>
                  </a:lnTo>
                  <a:lnTo>
                    <a:pt x="3713" y="2683"/>
                  </a:lnTo>
                  <a:lnTo>
                    <a:pt x="3772" y="2508"/>
                  </a:lnTo>
                  <a:lnTo>
                    <a:pt x="3811" y="2333"/>
                  </a:lnTo>
                  <a:lnTo>
                    <a:pt x="3850" y="2139"/>
                  </a:lnTo>
                  <a:lnTo>
                    <a:pt x="3850" y="1944"/>
                  </a:lnTo>
                  <a:lnTo>
                    <a:pt x="3850" y="1750"/>
                  </a:lnTo>
                  <a:lnTo>
                    <a:pt x="3811" y="1555"/>
                  </a:lnTo>
                  <a:lnTo>
                    <a:pt x="3772" y="1361"/>
                  </a:lnTo>
                  <a:lnTo>
                    <a:pt x="3713" y="1186"/>
                  </a:lnTo>
                  <a:lnTo>
                    <a:pt x="3616" y="1011"/>
                  </a:lnTo>
                  <a:lnTo>
                    <a:pt x="3539" y="855"/>
                  </a:lnTo>
                  <a:lnTo>
                    <a:pt x="3422" y="719"/>
                  </a:lnTo>
                  <a:lnTo>
                    <a:pt x="3286" y="583"/>
                  </a:lnTo>
                  <a:lnTo>
                    <a:pt x="3150" y="447"/>
                  </a:lnTo>
                  <a:lnTo>
                    <a:pt x="3014" y="331"/>
                  </a:lnTo>
                  <a:lnTo>
                    <a:pt x="2858" y="233"/>
                  </a:lnTo>
                  <a:lnTo>
                    <a:pt x="2683" y="156"/>
                  </a:lnTo>
                  <a:lnTo>
                    <a:pt x="2508" y="97"/>
                  </a:lnTo>
                  <a:lnTo>
                    <a:pt x="2314" y="39"/>
                  </a:lnTo>
                  <a:lnTo>
                    <a:pt x="2119" y="19"/>
                  </a:lnTo>
                  <a:lnTo>
                    <a:pt x="19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372;p55">
              <a:extLst>
                <a:ext uri="{FF2B5EF4-FFF2-40B4-BE49-F238E27FC236}">
                  <a16:creationId xmlns:a16="http://schemas.microsoft.com/office/drawing/2014/main" id="{B3D3D550-F62E-4B05-564A-1BCB78D18203}"/>
                </a:ext>
              </a:extLst>
            </p:cNvPr>
            <p:cNvSpPr/>
            <p:nvPr/>
          </p:nvSpPr>
          <p:spPr>
            <a:xfrm>
              <a:off x="4042927" y="-284156"/>
              <a:ext cx="119494" cy="120074"/>
            </a:xfrm>
            <a:custGeom>
              <a:avLst/>
              <a:gdLst/>
              <a:ahLst/>
              <a:cxnLst/>
              <a:rect l="l" t="t" r="r" b="b"/>
              <a:pathLst>
                <a:path w="3850" h="3869" fill="none" extrusionOk="0">
                  <a:moveTo>
                    <a:pt x="0" y="1944"/>
                  </a:moveTo>
                  <a:lnTo>
                    <a:pt x="0" y="1944"/>
                  </a:lnTo>
                  <a:lnTo>
                    <a:pt x="0" y="2139"/>
                  </a:lnTo>
                  <a:lnTo>
                    <a:pt x="39" y="2333"/>
                  </a:lnTo>
                  <a:lnTo>
                    <a:pt x="78" y="2508"/>
                  </a:lnTo>
                  <a:lnTo>
                    <a:pt x="156" y="2683"/>
                  </a:lnTo>
                  <a:lnTo>
                    <a:pt x="234" y="2858"/>
                  </a:lnTo>
                  <a:lnTo>
                    <a:pt x="331" y="3013"/>
                  </a:lnTo>
                  <a:lnTo>
                    <a:pt x="447" y="3169"/>
                  </a:lnTo>
                  <a:lnTo>
                    <a:pt x="564" y="3305"/>
                  </a:lnTo>
                  <a:lnTo>
                    <a:pt x="700" y="3422"/>
                  </a:lnTo>
                  <a:lnTo>
                    <a:pt x="856" y="3538"/>
                  </a:lnTo>
                  <a:lnTo>
                    <a:pt x="1011" y="3635"/>
                  </a:lnTo>
                  <a:lnTo>
                    <a:pt x="1167" y="3713"/>
                  </a:lnTo>
                  <a:lnTo>
                    <a:pt x="1361" y="3791"/>
                  </a:lnTo>
                  <a:lnTo>
                    <a:pt x="1536" y="3830"/>
                  </a:lnTo>
                  <a:lnTo>
                    <a:pt x="1731" y="3869"/>
                  </a:lnTo>
                  <a:lnTo>
                    <a:pt x="1925" y="3869"/>
                  </a:lnTo>
                  <a:lnTo>
                    <a:pt x="1925" y="3869"/>
                  </a:lnTo>
                  <a:lnTo>
                    <a:pt x="2119" y="3869"/>
                  </a:lnTo>
                  <a:lnTo>
                    <a:pt x="2314" y="3830"/>
                  </a:lnTo>
                  <a:lnTo>
                    <a:pt x="2508" y="3791"/>
                  </a:lnTo>
                  <a:lnTo>
                    <a:pt x="2683" y="3713"/>
                  </a:lnTo>
                  <a:lnTo>
                    <a:pt x="2858" y="3635"/>
                  </a:lnTo>
                  <a:lnTo>
                    <a:pt x="3014" y="3538"/>
                  </a:lnTo>
                  <a:lnTo>
                    <a:pt x="3150" y="3422"/>
                  </a:lnTo>
                  <a:lnTo>
                    <a:pt x="3286" y="3305"/>
                  </a:lnTo>
                  <a:lnTo>
                    <a:pt x="3422" y="3169"/>
                  </a:lnTo>
                  <a:lnTo>
                    <a:pt x="3539" y="3013"/>
                  </a:lnTo>
                  <a:lnTo>
                    <a:pt x="3616" y="2858"/>
                  </a:lnTo>
                  <a:lnTo>
                    <a:pt x="3713" y="2683"/>
                  </a:lnTo>
                  <a:lnTo>
                    <a:pt x="3772" y="2508"/>
                  </a:lnTo>
                  <a:lnTo>
                    <a:pt x="3811" y="2333"/>
                  </a:lnTo>
                  <a:lnTo>
                    <a:pt x="3850" y="2139"/>
                  </a:lnTo>
                  <a:lnTo>
                    <a:pt x="3850" y="1944"/>
                  </a:lnTo>
                  <a:lnTo>
                    <a:pt x="3850" y="1944"/>
                  </a:lnTo>
                  <a:lnTo>
                    <a:pt x="3850" y="1750"/>
                  </a:lnTo>
                  <a:lnTo>
                    <a:pt x="3811" y="1555"/>
                  </a:lnTo>
                  <a:lnTo>
                    <a:pt x="3772" y="1361"/>
                  </a:lnTo>
                  <a:lnTo>
                    <a:pt x="3713" y="1186"/>
                  </a:lnTo>
                  <a:lnTo>
                    <a:pt x="3616" y="1011"/>
                  </a:lnTo>
                  <a:lnTo>
                    <a:pt x="3539" y="855"/>
                  </a:lnTo>
                  <a:lnTo>
                    <a:pt x="3422" y="719"/>
                  </a:lnTo>
                  <a:lnTo>
                    <a:pt x="3286" y="583"/>
                  </a:lnTo>
                  <a:lnTo>
                    <a:pt x="3150" y="447"/>
                  </a:lnTo>
                  <a:lnTo>
                    <a:pt x="3014" y="331"/>
                  </a:lnTo>
                  <a:lnTo>
                    <a:pt x="2858" y="233"/>
                  </a:lnTo>
                  <a:lnTo>
                    <a:pt x="2683" y="156"/>
                  </a:lnTo>
                  <a:lnTo>
                    <a:pt x="2508" y="97"/>
                  </a:lnTo>
                  <a:lnTo>
                    <a:pt x="2314" y="39"/>
                  </a:lnTo>
                  <a:lnTo>
                    <a:pt x="2119" y="19"/>
                  </a:lnTo>
                  <a:lnTo>
                    <a:pt x="1925" y="0"/>
                  </a:lnTo>
                  <a:lnTo>
                    <a:pt x="1925" y="0"/>
                  </a:lnTo>
                  <a:lnTo>
                    <a:pt x="1731" y="19"/>
                  </a:lnTo>
                  <a:lnTo>
                    <a:pt x="1536" y="39"/>
                  </a:lnTo>
                  <a:lnTo>
                    <a:pt x="1361" y="97"/>
                  </a:lnTo>
                  <a:lnTo>
                    <a:pt x="1167" y="156"/>
                  </a:lnTo>
                  <a:lnTo>
                    <a:pt x="1011" y="233"/>
                  </a:lnTo>
                  <a:lnTo>
                    <a:pt x="856" y="331"/>
                  </a:lnTo>
                  <a:lnTo>
                    <a:pt x="700" y="447"/>
                  </a:lnTo>
                  <a:lnTo>
                    <a:pt x="564" y="583"/>
                  </a:lnTo>
                  <a:lnTo>
                    <a:pt x="447" y="719"/>
                  </a:lnTo>
                  <a:lnTo>
                    <a:pt x="331" y="855"/>
                  </a:lnTo>
                  <a:lnTo>
                    <a:pt x="234" y="1011"/>
                  </a:lnTo>
                  <a:lnTo>
                    <a:pt x="156" y="1186"/>
                  </a:lnTo>
                  <a:lnTo>
                    <a:pt x="78" y="1361"/>
                  </a:lnTo>
                  <a:lnTo>
                    <a:pt x="39" y="1555"/>
                  </a:lnTo>
                  <a:lnTo>
                    <a:pt x="0" y="1750"/>
                  </a:lnTo>
                  <a:lnTo>
                    <a:pt x="0" y="19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373;p55">
              <a:extLst>
                <a:ext uri="{FF2B5EF4-FFF2-40B4-BE49-F238E27FC236}">
                  <a16:creationId xmlns:a16="http://schemas.microsoft.com/office/drawing/2014/main" id="{3F7CE151-955A-AAC0-A8DB-DE1720D02B55}"/>
                </a:ext>
              </a:extLst>
            </p:cNvPr>
            <p:cNvSpPr/>
            <p:nvPr/>
          </p:nvSpPr>
          <p:spPr>
            <a:xfrm>
              <a:off x="4067042" y="-259420"/>
              <a:ext cx="71231" cy="70605"/>
            </a:xfrm>
            <a:custGeom>
              <a:avLst/>
              <a:gdLst/>
              <a:ahLst/>
              <a:cxnLst/>
              <a:rect l="l" t="t" r="r" b="b"/>
              <a:pathLst>
                <a:path w="2295" h="2275" extrusionOk="0">
                  <a:moveTo>
                    <a:pt x="1031" y="0"/>
                  </a:moveTo>
                  <a:lnTo>
                    <a:pt x="915" y="20"/>
                  </a:lnTo>
                  <a:lnTo>
                    <a:pt x="701" y="97"/>
                  </a:lnTo>
                  <a:lnTo>
                    <a:pt x="506" y="195"/>
                  </a:lnTo>
                  <a:lnTo>
                    <a:pt x="351" y="331"/>
                  </a:lnTo>
                  <a:lnTo>
                    <a:pt x="195" y="506"/>
                  </a:lnTo>
                  <a:lnTo>
                    <a:pt x="98" y="700"/>
                  </a:lnTo>
                  <a:lnTo>
                    <a:pt x="40" y="914"/>
                  </a:lnTo>
                  <a:lnTo>
                    <a:pt x="20" y="1030"/>
                  </a:lnTo>
                  <a:lnTo>
                    <a:pt x="1" y="1147"/>
                  </a:lnTo>
                  <a:lnTo>
                    <a:pt x="20" y="1264"/>
                  </a:lnTo>
                  <a:lnTo>
                    <a:pt x="40" y="1380"/>
                  </a:lnTo>
                  <a:lnTo>
                    <a:pt x="98" y="1594"/>
                  </a:lnTo>
                  <a:lnTo>
                    <a:pt x="195" y="1789"/>
                  </a:lnTo>
                  <a:lnTo>
                    <a:pt x="351" y="1944"/>
                  </a:lnTo>
                  <a:lnTo>
                    <a:pt x="506" y="2080"/>
                  </a:lnTo>
                  <a:lnTo>
                    <a:pt x="701" y="2197"/>
                  </a:lnTo>
                  <a:lnTo>
                    <a:pt x="915" y="2255"/>
                  </a:lnTo>
                  <a:lnTo>
                    <a:pt x="1031" y="2275"/>
                  </a:lnTo>
                  <a:lnTo>
                    <a:pt x="1265" y="2275"/>
                  </a:lnTo>
                  <a:lnTo>
                    <a:pt x="1381" y="2255"/>
                  </a:lnTo>
                  <a:lnTo>
                    <a:pt x="1595" y="2197"/>
                  </a:lnTo>
                  <a:lnTo>
                    <a:pt x="1789" y="2080"/>
                  </a:lnTo>
                  <a:lnTo>
                    <a:pt x="1964" y="1944"/>
                  </a:lnTo>
                  <a:lnTo>
                    <a:pt x="2101" y="1789"/>
                  </a:lnTo>
                  <a:lnTo>
                    <a:pt x="2198" y="1594"/>
                  </a:lnTo>
                  <a:lnTo>
                    <a:pt x="2275" y="1380"/>
                  </a:lnTo>
                  <a:lnTo>
                    <a:pt x="2295" y="1264"/>
                  </a:lnTo>
                  <a:lnTo>
                    <a:pt x="2295" y="1147"/>
                  </a:lnTo>
                  <a:lnTo>
                    <a:pt x="2295" y="1030"/>
                  </a:lnTo>
                  <a:lnTo>
                    <a:pt x="2275" y="914"/>
                  </a:lnTo>
                  <a:lnTo>
                    <a:pt x="2198" y="700"/>
                  </a:lnTo>
                  <a:lnTo>
                    <a:pt x="2101" y="506"/>
                  </a:lnTo>
                  <a:lnTo>
                    <a:pt x="1964" y="331"/>
                  </a:lnTo>
                  <a:lnTo>
                    <a:pt x="1789" y="195"/>
                  </a:lnTo>
                  <a:lnTo>
                    <a:pt x="1595" y="97"/>
                  </a:lnTo>
                  <a:lnTo>
                    <a:pt x="1381" y="20"/>
                  </a:lnTo>
                  <a:lnTo>
                    <a:pt x="1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374;p55">
              <a:extLst>
                <a:ext uri="{FF2B5EF4-FFF2-40B4-BE49-F238E27FC236}">
                  <a16:creationId xmlns:a16="http://schemas.microsoft.com/office/drawing/2014/main" id="{5433C925-BD34-BF3C-AC30-733342ADC01B}"/>
                </a:ext>
              </a:extLst>
            </p:cNvPr>
            <p:cNvSpPr/>
            <p:nvPr/>
          </p:nvSpPr>
          <p:spPr>
            <a:xfrm>
              <a:off x="4067042" y="-259420"/>
              <a:ext cx="71231" cy="70605"/>
            </a:xfrm>
            <a:custGeom>
              <a:avLst/>
              <a:gdLst/>
              <a:ahLst/>
              <a:cxnLst/>
              <a:rect l="l" t="t" r="r" b="b"/>
              <a:pathLst>
                <a:path w="2295" h="2275" fill="none" extrusionOk="0">
                  <a:moveTo>
                    <a:pt x="1148" y="0"/>
                  </a:moveTo>
                  <a:lnTo>
                    <a:pt x="1148" y="0"/>
                  </a:lnTo>
                  <a:lnTo>
                    <a:pt x="1031" y="0"/>
                  </a:lnTo>
                  <a:lnTo>
                    <a:pt x="915" y="20"/>
                  </a:lnTo>
                  <a:lnTo>
                    <a:pt x="701" y="97"/>
                  </a:lnTo>
                  <a:lnTo>
                    <a:pt x="506" y="195"/>
                  </a:lnTo>
                  <a:lnTo>
                    <a:pt x="351" y="331"/>
                  </a:lnTo>
                  <a:lnTo>
                    <a:pt x="195" y="506"/>
                  </a:lnTo>
                  <a:lnTo>
                    <a:pt x="98" y="700"/>
                  </a:lnTo>
                  <a:lnTo>
                    <a:pt x="40" y="914"/>
                  </a:lnTo>
                  <a:lnTo>
                    <a:pt x="20" y="1030"/>
                  </a:lnTo>
                  <a:lnTo>
                    <a:pt x="1" y="1147"/>
                  </a:lnTo>
                  <a:lnTo>
                    <a:pt x="1" y="1147"/>
                  </a:lnTo>
                  <a:lnTo>
                    <a:pt x="20" y="1264"/>
                  </a:lnTo>
                  <a:lnTo>
                    <a:pt x="40" y="1380"/>
                  </a:lnTo>
                  <a:lnTo>
                    <a:pt x="98" y="1594"/>
                  </a:lnTo>
                  <a:lnTo>
                    <a:pt x="195" y="1789"/>
                  </a:lnTo>
                  <a:lnTo>
                    <a:pt x="351" y="1944"/>
                  </a:lnTo>
                  <a:lnTo>
                    <a:pt x="506" y="2080"/>
                  </a:lnTo>
                  <a:lnTo>
                    <a:pt x="701" y="2197"/>
                  </a:lnTo>
                  <a:lnTo>
                    <a:pt x="915" y="2255"/>
                  </a:lnTo>
                  <a:lnTo>
                    <a:pt x="1031" y="2275"/>
                  </a:lnTo>
                  <a:lnTo>
                    <a:pt x="1148" y="2275"/>
                  </a:lnTo>
                  <a:lnTo>
                    <a:pt x="1148" y="2275"/>
                  </a:lnTo>
                  <a:lnTo>
                    <a:pt x="1265" y="2275"/>
                  </a:lnTo>
                  <a:lnTo>
                    <a:pt x="1381" y="2255"/>
                  </a:lnTo>
                  <a:lnTo>
                    <a:pt x="1595" y="2197"/>
                  </a:lnTo>
                  <a:lnTo>
                    <a:pt x="1789" y="2080"/>
                  </a:lnTo>
                  <a:lnTo>
                    <a:pt x="1964" y="1944"/>
                  </a:lnTo>
                  <a:lnTo>
                    <a:pt x="2101" y="1789"/>
                  </a:lnTo>
                  <a:lnTo>
                    <a:pt x="2198" y="1594"/>
                  </a:lnTo>
                  <a:lnTo>
                    <a:pt x="2275" y="1380"/>
                  </a:lnTo>
                  <a:lnTo>
                    <a:pt x="2295" y="1264"/>
                  </a:lnTo>
                  <a:lnTo>
                    <a:pt x="2295" y="1147"/>
                  </a:lnTo>
                  <a:lnTo>
                    <a:pt x="2295" y="1147"/>
                  </a:lnTo>
                  <a:lnTo>
                    <a:pt x="2295" y="1030"/>
                  </a:lnTo>
                  <a:lnTo>
                    <a:pt x="2275" y="914"/>
                  </a:lnTo>
                  <a:lnTo>
                    <a:pt x="2198" y="700"/>
                  </a:lnTo>
                  <a:lnTo>
                    <a:pt x="2101" y="506"/>
                  </a:lnTo>
                  <a:lnTo>
                    <a:pt x="1964" y="331"/>
                  </a:lnTo>
                  <a:lnTo>
                    <a:pt x="1789" y="195"/>
                  </a:lnTo>
                  <a:lnTo>
                    <a:pt x="1595" y="97"/>
                  </a:lnTo>
                  <a:lnTo>
                    <a:pt x="1381" y="20"/>
                  </a:lnTo>
                  <a:lnTo>
                    <a:pt x="1265" y="0"/>
                  </a:lnTo>
                  <a:lnTo>
                    <a:pt x="11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375;p55">
              <a:extLst>
                <a:ext uri="{FF2B5EF4-FFF2-40B4-BE49-F238E27FC236}">
                  <a16:creationId xmlns:a16="http://schemas.microsoft.com/office/drawing/2014/main" id="{033EC396-4EE0-6FA8-56A2-C3374E8BAF02}"/>
                </a:ext>
              </a:extLst>
            </p:cNvPr>
            <p:cNvSpPr/>
            <p:nvPr/>
          </p:nvSpPr>
          <p:spPr>
            <a:xfrm>
              <a:off x="3054015" y="-459137"/>
              <a:ext cx="217231" cy="104402"/>
            </a:xfrm>
            <a:custGeom>
              <a:avLst/>
              <a:gdLst/>
              <a:ahLst/>
              <a:cxnLst/>
              <a:rect l="l" t="t" r="r" b="b"/>
              <a:pathLst>
                <a:path w="6999" h="3364" extrusionOk="0">
                  <a:moveTo>
                    <a:pt x="311" y="0"/>
                  </a:moveTo>
                  <a:lnTo>
                    <a:pt x="214" y="20"/>
                  </a:lnTo>
                  <a:lnTo>
                    <a:pt x="117" y="59"/>
                  </a:lnTo>
                  <a:lnTo>
                    <a:pt x="59" y="117"/>
                  </a:lnTo>
                  <a:lnTo>
                    <a:pt x="20" y="195"/>
                  </a:lnTo>
                  <a:lnTo>
                    <a:pt x="0" y="292"/>
                  </a:lnTo>
                  <a:lnTo>
                    <a:pt x="20" y="389"/>
                  </a:lnTo>
                  <a:lnTo>
                    <a:pt x="59" y="467"/>
                  </a:lnTo>
                  <a:lnTo>
                    <a:pt x="156" y="545"/>
                  </a:lnTo>
                  <a:lnTo>
                    <a:pt x="5171" y="3364"/>
                  </a:lnTo>
                  <a:lnTo>
                    <a:pt x="6999" y="739"/>
                  </a:lnTo>
                  <a:lnTo>
                    <a:pt x="3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376;p55">
              <a:extLst>
                <a:ext uri="{FF2B5EF4-FFF2-40B4-BE49-F238E27FC236}">
                  <a16:creationId xmlns:a16="http://schemas.microsoft.com/office/drawing/2014/main" id="{2D5FF5AF-1B26-3044-2742-FBAAAF118D99}"/>
                </a:ext>
              </a:extLst>
            </p:cNvPr>
            <p:cNvSpPr/>
            <p:nvPr/>
          </p:nvSpPr>
          <p:spPr>
            <a:xfrm>
              <a:off x="3054015" y="-459137"/>
              <a:ext cx="217231" cy="104402"/>
            </a:xfrm>
            <a:custGeom>
              <a:avLst/>
              <a:gdLst/>
              <a:ahLst/>
              <a:cxnLst/>
              <a:rect l="l" t="t" r="r" b="b"/>
              <a:pathLst>
                <a:path w="6999" h="3364" fill="none" extrusionOk="0">
                  <a:moveTo>
                    <a:pt x="6999" y="739"/>
                  </a:moveTo>
                  <a:lnTo>
                    <a:pt x="311" y="0"/>
                  </a:lnTo>
                  <a:lnTo>
                    <a:pt x="311" y="0"/>
                  </a:lnTo>
                  <a:lnTo>
                    <a:pt x="214" y="20"/>
                  </a:lnTo>
                  <a:lnTo>
                    <a:pt x="117" y="59"/>
                  </a:lnTo>
                  <a:lnTo>
                    <a:pt x="59" y="117"/>
                  </a:lnTo>
                  <a:lnTo>
                    <a:pt x="20" y="195"/>
                  </a:lnTo>
                  <a:lnTo>
                    <a:pt x="0" y="292"/>
                  </a:lnTo>
                  <a:lnTo>
                    <a:pt x="20" y="389"/>
                  </a:lnTo>
                  <a:lnTo>
                    <a:pt x="59" y="467"/>
                  </a:lnTo>
                  <a:lnTo>
                    <a:pt x="156" y="545"/>
                  </a:lnTo>
                  <a:lnTo>
                    <a:pt x="5171" y="3364"/>
                  </a:lnTo>
                  <a:lnTo>
                    <a:pt x="6999" y="739"/>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377;p55">
              <a:extLst>
                <a:ext uri="{FF2B5EF4-FFF2-40B4-BE49-F238E27FC236}">
                  <a16:creationId xmlns:a16="http://schemas.microsoft.com/office/drawing/2014/main" id="{5FCADF89-0192-5273-EA08-F23B7F896052}"/>
                </a:ext>
              </a:extLst>
            </p:cNvPr>
            <p:cNvSpPr/>
            <p:nvPr/>
          </p:nvSpPr>
          <p:spPr>
            <a:xfrm>
              <a:off x="3163822" y="-445264"/>
              <a:ext cx="41652" cy="68215"/>
            </a:xfrm>
            <a:custGeom>
              <a:avLst/>
              <a:gdLst/>
              <a:ahLst/>
              <a:cxnLst/>
              <a:rect l="l" t="t" r="r" b="b"/>
              <a:pathLst>
                <a:path w="1342" h="2198" extrusionOk="0">
                  <a:moveTo>
                    <a:pt x="759" y="0"/>
                  </a:moveTo>
                  <a:lnTo>
                    <a:pt x="525" y="467"/>
                  </a:lnTo>
                  <a:lnTo>
                    <a:pt x="311" y="953"/>
                  </a:lnTo>
                  <a:lnTo>
                    <a:pt x="137" y="1458"/>
                  </a:lnTo>
                  <a:lnTo>
                    <a:pt x="0" y="1983"/>
                  </a:lnTo>
                  <a:lnTo>
                    <a:pt x="370" y="2197"/>
                  </a:lnTo>
                  <a:lnTo>
                    <a:pt x="448" y="1906"/>
                  </a:lnTo>
                  <a:lnTo>
                    <a:pt x="545" y="1633"/>
                  </a:lnTo>
                  <a:lnTo>
                    <a:pt x="661" y="1342"/>
                  </a:lnTo>
                  <a:lnTo>
                    <a:pt x="778" y="1070"/>
                  </a:lnTo>
                  <a:lnTo>
                    <a:pt x="895" y="817"/>
                  </a:lnTo>
                  <a:lnTo>
                    <a:pt x="1031" y="564"/>
                  </a:lnTo>
                  <a:lnTo>
                    <a:pt x="1186" y="311"/>
                  </a:lnTo>
                  <a:lnTo>
                    <a:pt x="1342" y="59"/>
                  </a:lnTo>
                  <a:lnTo>
                    <a:pt x="759"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378;p55">
              <a:extLst>
                <a:ext uri="{FF2B5EF4-FFF2-40B4-BE49-F238E27FC236}">
                  <a16:creationId xmlns:a16="http://schemas.microsoft.com/office/drawing/2014/main" id="{6D7EAF3B-E064-3105-FAFD-5C197CB5D60D}"/>
                </a:ext>
              </a:extLst>
            </p:cNvPr>
            <p:cNvSpPr/>
            <p:nvPr/>
          </p:nvSpPr>
          <p:spPr>
            <a:xfrm>
              <a:off x="3163822" y="-445264"/>
              <a:ext cx="41652" cy="68215"/>
            </a:xfrm>
            <a:custGeom>
              <a:avLst/>
              <a:gdLst/>
              <a:ahLst/>
              <a:cxnLst/>
              <a:rect l="l" t="t" r="r" b="b"/>
              <a:pathLst>
                <a:path w="1342" h="2198" fill="none" extrusionOk="0">
                  <a:moveTo>
                    <a:pt x="759" y="0"/>
                  </a:moveTo>
                  <a:lnTo>
                    <a:pt x="759" y="0"/>
                  </a:lnTo>
                  <a:lnTo>
                    <a:pt x="525" y="467"/>
                  </a:lnTo>
                  <a:lnTo>
                    <a:pt x="311" y="953"/>
                  </a:lnTo>
                  <a:lnTo>
                    <a:pt x="137" y="1458"/>
                  </a:lnTo>
                  <a:lnTo>
                    <a:pt x="0" y="1983"/>
                  </a:lnTo>
                  <a:lnTo>
                    <a:pt x="370" y="2197"/>
                  </a:lnTo>
                  <a:lnTo>
                    <a:pt x="370" y="2197"/>
                  </a:lnTo>
                  <a:lnTo>
                    <a:pt x="448" y="1906"/>
                  </a:lnTo>
                  <a:lnTo>
                    <a:pt x="545" y="1633"/>
                  </a:lnTo>
                  <a:lnTo>
                    <a:pt x="661" y="1342"/>
                  </a:lnTo>
                  <a:lnTo>
                    <a:pt x="778" y="1070"/>
                  </a:lnTo>
                  <a:lnTo>
                    <a:pt x="895" y="817"/>
                  </a:lnTo>
                  <a:lnTo>
                    <a:pt x="1031" y="564"/>
                  </a:lnTo>
                  <a:lnTo>
                    <a:pt x="1186" y="311"/>
                  </a:lnTo>
                  <a:lnTo>
                    <a:pt x="1342" y="59"/>
                  </a:lnTo>
                  <a:lnTo>
                    <a:pt x="7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379;p55">
              <a:extLst>
                <a:ext uri="{FF2B5EF4-FFF2-40B4-BE49-F238E27FC236}">
                  <a16:creationId xmlns:a16="http://schemas.microsoft.com/office/drawing/2014/main" id="{4CDB6298-CF22-9C12-2B60-074F73CAE564}"/>
                </a:ext>
              </a:extLst>
            </p:cNvPr>
            <p:cNvSpPr/>
            <p:nvPr/>
          </p:nvSpPr>
          <p:spPr>
            <a:xfrm>
              <a:off x="3468506" y="-459137"/>
              <a:ext cx="217263" cy="104402"/>
            </a:xfrm>
            <a:custGeom>
              <a:avLst/>
              <a:gdLst/>
              <a:ahLst/>
              <a:cxnLst/>
              <a:rect l="l" t="t" r="r" b="b"/>
              <a:pathLst>
                <a:path w="7000" h="3364" extrusionOk="0">
                  <a:moveTo>
                    <a:pt x="6669" y="0"/>
                  </a:moveTo>
                  <a:lnTo>
                    <a:pt x="1" y="739"/>
                  </a:lnTo>
                  <a:lnTo>
                    <a:pt x="1809" y="3364"/>
                  </a:lnTo>
                  <a:lnTo>
                    <a:pt x="6844" y="545"/>
                  </a:lnTo>
                  <a:lnTo>
                    <a:pt x="6922" y="467"/>
                  </a:lnTo>
                  <a:lnTo>
                    <a:pt x="6980" y="389"/>
                  </a:lnTo>
                  <a:lnTo>
                    <a:pt x="7000" y="292"/>
                  </a:lnTo>
                  <a:lnTo>
                    <a:pt x="6980" y="195"/>
                  </a:lnTo>
                  <a:lnTo>
                    <a:pt x="6941" y="117"/>
                  </a:lnTo>
                  <a:lnTo>
                    <a:pt x="6863" y="59"/>
                  </a:lnTo>
                  <a:lnTo>
                    <a:pt x="6786" y="20"/>
                  </a:lnTo>
                  <a:lnTo>
                    <a:pt x="66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380;p55">
              <a:extLst>
                <a:ext uri="{FF2B5EF4-FFF2-40B4-BE49-F238E27FC236}">
                  <a16:creationId xmlns:a16="http://schemas.microsoft.com/office/drawing/2014/main" id="{41E74FE2-677E-B395-CF18-C05614389EFB}"/>
                </a:ext>
              </a:extLst>
            </p:cNvPr>
            <p:cNvSpPr/>
            <p:nvPr/>
          </p:nvSpPr>
          <p:spPr>
            <a:xfrm>
              <a:off x="3468506" y="-459137"/>
              <a:ext cx="217263" cy="104402"/>
            </a:xfrm>
            <a:custGeom>
              <a:avLst/>
              <a:gdLst/>
              <a:ahLst/>
              <a:cxnLst/>
              <a:rect l="l" t="t" r="r" b="b"/>
              <a:pathLst>
                <a:path w="7000" h="3364" fill="none" extrusionOk="0">
                  <a:moveTo>
                    <a:pt x="1" y="739"/>
                  </a:moveTo>
                  <a:lnTo>
                    <a:pt x="6669" y="0"/>
                  </a:lnTo>
                  <a:lnTo>
                    <a:pt x="6669" y="0"/>
                  </a:lnTo>
                  <a:lnTo>
                    <a:pt x="6786" y="20"/>
                  </a:lnTo>
                  <a:lnTo>
                    <a:pt x="6863" y="59"/>
                  </a:lnTo>
                  <a:lnTo>
                    <a:pt x="6941" y="117"/>
                  </a:lnTo>
                  <a:lnTo>
                    <a:pt x="6980" y="195"/>
                  </a:lnTo>
                  <a:lnTo>
                    <a:pt x="7000" y="292"/>
                  </a:lnTo>
                  <a:lnTo>
                    <a:pt x="6980" y="389"/>
                  </a:lnTo>
                  <a:lnTo>
                    <a:pt x="6922" y="467"/>
                  </a:lnTo>
                  <a:lnTo>
                    <a:pt x="6844" y="545"/>
                  </a:lnTo>
                  <a:lnTo>
                    <a:pt x="1809" y="3364"/>
                  </a:lnTo>
                  <a:lnTo>
                    <a:pt x="1" y="73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381;p55">
              <a:extLst>
                <a:ext uri="{FF2B5EF4-FFF2-40B4-BE49-F238E27FC236}">
                  <a16:creationId xmlns:a16="http://schemas.microsoft.com/office/drawing/2014/main" id="{AD4D8630-5438-428A-2CB4-FAE733871035}"/>
                </a:ext>
              </a:extLst>
            </p:cNvPr>
            <p:cNvSpPr/>
            <p:nvPr/>
          </p:nvSpPr>
          <p:spPr>
            <a:xfrm>
              <a:off x="3526451" y="-445264"/>
              <a:ext cx="49505" cy="72436"/>
            </a:xfrm>
            <a:custGeom>
              <a:avLst/>
              <a:gdLst/>
              <a:ahLst/>
              <a:cxnLst/>
              <a:rect l="l" t="t" r="r" b="b"/>
              <a:pathLst>
                <a:path w="1595" h="2334" extrusionOk="0">
                  <a:moveTo>
                    <a:pt x="817" y="0"/>
                  </a:moveTo>
                  <a:lnTo>
                    <a:pt x="0" y="98"/>
                  </a:lnTo>
                  <a:lnTo>
                    <a:pt x="175" y="350"/>
                  </a:lnTo>
                  <a:lnTo>
                    <a:pt x="331" y="603"/>
                  </a:lnTo>
                  <a:lnTo>
                    <a:pt x="467" y="875"/>
                  </a:lnTo>
                  <a:lnTo>
                    <a:pt x="603" y="1147"/>
                  </a:lnTo>
                  <a:lnTo>
                    <a:pt x="720" y="1439"/>
                  </a:lnTo>
                  <a:lnTo>
                    <a:pt x="817" y="1731"/>
                  </a:lnTo>
                  <a:lnTo>
                    <a:pt x="914" y="2022"/>
                  </a:lnTo>
                  <a:lnTo>
                    <a:pt x="992" y="2333"/>
                  </a:lnTo>
                  <a:lnTo>
                    <a:pt x="1594" y="1983"/>
                  </a:lnTo>
                  <a:lnTo>
                    <a:pt x="1458" y="1458"/>
                  </a:lnTo>
                  <a:lnTo>
                    <a:pt x="1283" y="953"/>
                  </a:lnTo>
                  <a:lnTo>
                    <a:pt x="1069" y="467"/>
                  </a:lnTo>
                  <a:lnTo>
                    <a:pt x="817"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382;p55">
              <a:extLst>
                <a:ext uri="{FF2B5EF4-FFF2-40B4-BE49-F238E27FC236}">
                  <a16:creationId xmlns:a16="http://schemas.microsoft.com/office/drawing/2014/main" id="{582A36A4-EDC2-A2E6-7B7A-B7F637541900}"/>
                </a:ext>
              </a:extLst>
            </p:cNvPr>
            <p:cNvSpPr/>
            <p:nvPr/>
          </p:nvSpPr>
          <p:spPr>
            <a:xfrm>
              <a:off x="3526451" y="-445264"/>
              <a:ext cx="49505" cy="72436"/>
            </a:xfrm>
            <a:custGeom>
              <a:avLst/>
              <a:gdLst/>
              <a:ahLst/>
              <a:cxnLst/>
              <a:rect l="l" t="t" r="r" b="b"/>
              <a:pathLst>
                <a:path w="1595" h="2334" fill="none" extrusionOk="0">
                  <a:moveTo>
                    <a:pt x="817" y="0"/>
                  </a:moveTo>
                  <a:lnTo>
                    <a:pt x="0" y="98"/>
                  </a:lnTo>
                  <a:lnTo>
                    <a:pt x="0" y="98"/>
                  </a:lnTo>
                  <a:lnTo>
                    <a:pt x="175" y="350"/>
                  </a:lnTo>
                  <a:lnTo>
                    <a:pt x="331" y="603"/>
                  </a:lnTo>
                  <a:lnTo>
                    <a:pt x="467" y="875"/>
                  </a:lnTo>
                  <a:lnTo>
                    <a:pt x="603" y="1147"/>
                  </a:lnTo>
                  <a:lnTo>
                    <a:pt x="720" y="1439"/>
                  </a:lnTo>
                  <a:lnTo>
                    <a:pt x="817" y="1731"/>
                  </a:lnTo>
                  <a:lnTo>
                    <a:pt x="914" y="2022"/>
                  </a:lnTo>
                  <a:lnTo>
                    <a:pt x="992" y="2333"/>
                  </a:lnTo>
                  <a:lnTo>
                    <a:pt x="1594" y="1983"/>
                  </a:lnTo>
                  <a:lnTo>
                    <a:pt x="1594" y="1983"/>
                  </a:lnTo>
                  <a:lnTo>
                    <a:pt x="1458" y="1458"/>
                  </a:lnTo>
                  <a:lnTo>
                    <a:pt x="1283" y="953"/>
                  </a:lnTo>
                  <a:lnTo>
                    <a:pt x="1069" y="467"/>
                  </a:lnTo>
                  <a:lnTo>
                    <a:pt x="81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383;p55">
              <a:extLst>
                <a:ext uri="{FF2B5EF4-FFF2-40B4-BE49-F238E27FC236}">
                  <a16:creationId xmlns:a16="http://schemas.microsoft.com/office/drawing/2014/main" id="{ED4ACF5B-00B6-7C07-FFE7-721D0CF2DC53}"/>
                </a:ext>
              </a:extLst>
            </p:cNvPr>
            <p:cNvSpPr/>
            <p:nvPr/>
          </p:nvSpPr>
          <p:spPr>
            <a:xfrm>
              <a:off x="3168632" y="-529744"/>
              <a:ext cx="394673" cy="432038"/>
            </a:xfrm>
            <a:custGeom>
              <a:avLst/>
              <a:gdLst/>
              <a:ahLst/>
              <a:cxnLst/>
              <a:rect l="l" t="t" r="r" b="b"/>
              <a:pathLst>
                <a:path w="12716" h="13921" extrusionOk="0">
                  <a:moveTo>
                    <a:pt x="6358" y="1"/>
                  </a:moveTo>
                  <a:lnTo>
                    <a:pt x="6028" y="20"/>
                  </a:lnTo>
                  <a:lnTo>
                    <a:pt x="5697" y="40"/>
                  </a:lnTo>
                  <a:lnTo>
                    <a:pt x="5386" y="79"/>
                  </a:lnTo>
                  <a:lnTo>
                    <a:pt x="5075" y="137"/>
                  </a:lnTo>
                  <a:lnTo>
                    <a:pt x="4764" y="215"/>
                  </a:lnTo>
                  <a:lnTo>
                    <a:pt x="4453" y="312"/>
                  </a:lnTo>
                  <a:lnTo>
                    <a:pt x="4161" y="409"/>
                  </a:lnTo>
                  <a:lnTo>
                    <a:pt x="3870" y="526"/>
                  </a:lnTo>
                  <a:lnTo>
                    <a:pt x="3597" y="662"/>
                  </a:lnTo>
                  <a:lnTo>
                    <a:pt x="3325" y="817"/>
                  </a:lnTo>
                  <a:lnTo>
                    <a:pt x="3053" y="973"/>
                  </a:lnTo>
                  <a:lnTo>
                    <a:pt x="2800" y="1148"/>
                  </a:lnTo>
                  <a:lnTo>
                    <a:pt x="2548" y="1323"/>
                  </a:lnTo>
                  <a:lnTo>
                    <a:pt x="2314" y="1537"/>
                  </a:lnTo>
                  <a:lnTo>
                    <a:pt x="2081" y="1731"/>
                  </a:lnTo>
                  <a:lnTo>
                    <a:pt x="1848" y="1964"/>
                  </a:lnTo>
                  <a:lnTo>
                    <a:pt x="1653" y="2198"/>
                  </a:lnTo>
                  <a:lnTo>
                    <a:pt x="1440" y="2431"/>
                  </a:lnTo>
                  <a:lnTo>
                    <a:pt x="1265" y="2684"/>
                  </a:lnTo>
                  <a:lnTo>
                    <a:pt x="1070" y="2956"/>
                  </a:lnTo>
                  <a:lnTo>
                    <a:pt x="915" y="3228"/>
                  </a:lnTo>
                  <a:lnTo>
                    <a:pt x="759" y="3500"/>
                  </a:lnTo>
                  <a:lnTo>
                    <a:pt x="623" y="3792"/>
                  </a:lnTo>
                  <a:lnTo>
                    <a:pt x="487" y="4083"/>
                  </a:lnTo>
                  <a:lnTo>
                    <a:pt x="370" y="4394"/>
                  </a:lnTo>
                  <a:lnTo>
                    <a:pt x="273" y="4705"/>
                  </a:lnTo>
                  <a:lnTo>
                    <a:pt x="195" y="5016"/>
                  </a:lnTo>
                  <a:lnTo>
                    <a:pt x="118" y="5327"/>
                  </a:lnTo>
                  <a:lnTo>
                    <a:pt x="59" y="5658"/>
                  </a:lnTo>
                  <a:lnTo>
                    <a:pt x="20" y="6008"/>
                  </a:lnTo>
                  <a:lnTo>
                    <a:pt x="1" y="6338"/>
                  </a:lnTo>
                  <a:lnTo>
                    <a:pt x="1" y="6688"/>
                  </a:lnTo>
                  <a:lnTo>
                    <a:pt x="1" y="7019"/>
                  </a:lnTo>
                  <a:lnTo>
                    <a:pt x="20" y="7369"/>
                  </a:lnTo>
                  <a:lnTo>
                    <a:pt x="59" y="7719"/>
                  </a:lnTo>
                  <a:lnTo>
                    <a:pt x="118" y="8049"/>
                  </a:lnTo>
                  <a:lnTo>
                    <a:pt x="195" y="8380"/>
                  </a:lnTo>
                  <a:lnTo>
                    <a:pt x="273" y="8710"/>
                  </a:lnTo>
                  <a:lnTo>
                    <a:pt x="370" y="9041"/>
                  </a:lnTo>
                  <a:lnTo>
                    <a:pt x="487" y="9371"/>
                  </a:lnTo>
                  <a:lnTo>
                    <a:pt x="623" y="9682"/>
                  </a:lnTo>
                  <a:lnTo>
                    <a:pt x="759" y="9993"/>
                  </a:lnTo>
                  <a:lnTo>
                    <a:pt x="915" y="10304"/>
                  </a:lnTo>
                  <a:lnTo>
                    <a:pt x="1070" y="10596"/>
                  </a:lnTo>
                  <a:lnTo>
                    <a:pt x="1265" y="10887"/>
                  </a:lnTo>
                  <a:lnTo>
                    <a:pt x="1440" y="11160"/>
                  </a:lnTo>
                  <a:lnTo>
                    <a:pt x="1653" y="11432"/>
                  </a:lnTo>
                  <a:lnTo>
                    <a:pt x="1848" y="11685"/>
                  </a:lnTo>
                  <a:lnTo>
                    <a:pt x="2081" y="11937"/>
                  </a:lnTo>
                  <a:lnTo>
                    <a:pt x="2314" y="12171"/>
                  </a:lnTo>
                  <a:lnTo>
                    <a:pt x="2548" y="12384"/>
                  </a:lnTo>
                  <a:lnTo>
                    <a:pt x="2800" y="12598"/>
                  </a:lnTo>
                  <a:lnTo>
                    <a:pt x="3053" y="12812"/>
                  </a:lnTo>
                  <a:lnTo>
                    <a:pt x="3325" y="12987"/>
                  </a:lnTo>
                  <a:lnTo>
                    <a:pt x="3597" y="13162"/>
                  </a:lnTo>
                  <a:lnTo>
                    <a:pt x="3870" y="13318"/>
                  </a:lnTo>
                  <a:lnTo>
                    <a:pt x="4161" y="13454"/>
                  </a:lnTo>
                  <a:lnTo>
                    <a:pt x="4453" y="13570"/>
                  </a:lnTo>
                  <a:lnTo>
                    <a:pt x="4764" y="13687"/>
                  </a:lnTo>
                  <a:lnTo>
                    <a:pt x="5075" y="13765"/>
                  </a:lnTo>
                  <a:lnTo>
                    <a:pt x="5386" y="13842"/>
                  </a:lnTo>
                  <a:lnTo>
                    <a:pt x="5697" y="13881"/>
                  </a:lnTo>
                  <a:lnTo>
                    <a:pt x="6028" y="13920"/>
                  </a:lnTo>
                  <a:lnTo>
                    <a:pt x="6689" y="13920"/>
                  </a:lnTo>
                  <a:lnTo>
                    <a:pt x="7000" y="13881"/>
                  </a:lnTo>
                  <a:lnTo>
                    <a:pt x="7330" y="13842"/>
                  </a:lnTo>
                  <a:lnTo>
                    <a:pt x="7641" y="13765"/>
                  </a:lnTo>
                  <a:lnTo>
                    <a:pt x="7933" y="13687"/>
                  </a:lnTo>
                  <a:lnTo>
                    <a:pt x="8244" y="13570"/>
                  </a:lnTo>
                  <a:lnTo>
                    <a:pt x="8535" y="13454"/>
                  </a:lnTo>
                  <a:lnTo>
                    <a:pt x="8827" y="13318"/>
                  </a:lnTo>
                  <a:lnTo>
                    <a:pt x="9119" y="13162"/>
                  </a:lnTo>
                  <a:lnTo>
                    <a:pt x="9391" y="12987"/>
                  </a:lnTo>
                  <a:lnTo>
                    <a:pt x="9643" y="12812"/>
                  </a:lnTo>
                  <a:lnTo>
                    <a:pt x="9916" y="12598"/>
                  </a:lnTo>
                  <a:lnTo>
                    <a:pt x="10149" y="12384"/>
                  </a:lnTo>
                  <a:lnTo>
                    <a:pt x="10402" y="12171"/>
                  </a:lnTo>
                  <a:lnTo>
                    <a:pt x="10635" y="11937"/>
                  </a:lnTo>
                  <a:lnTo>
                    <a:pt x="10849" y="11685"/>
                  </a:lnTo>
                  <a:lnTo>
                    <a:pt x="11063" y="11432"/>
                  </a:lnTo>
                  <a:lnTo>
                    <a:pt x="11257" y="11160"/>
                  </a:lnTo>
                  <a:lnTo>
                    <a:pt x="11451" y="10887"/>
                  </a:lnTo>
                  <a:lnTo>
                    <a:pt x="11626" y="10596"/>
                  </a:lnTo>
                  <a:lnTo>
                    <a:pt x="11782" y="10304"/>
                  </a:lnTo>
                  <a:lnTo>
                    <a:pt x="11937" y="9993"/>
                  </a:lnTo>
                  <a:lnTo>
                    <a:pt x="12093" y="9682"/>
                  </a:lnTo>
                  <a:lnTo>
                    <a:pt x="12210" y="9371"/>
                  </a:lnTo>
                  <a:lnTo>
                    <a:pt x="12326" y="9041"/>
                  </a:lnTo>
                  <a:lnTo>
                    <a:pt x="12423" y="8710"/>
                  </a:lnTo>
                  <a:lnTo>
                    <a:pt x="12521" y="8380"/>
                  </a:lnTo>
                  <a:lnTo>
                    <a:pt x="12579" y="8049"/>
                  </a:lnTo>
                  <a:lnTo>
                    <a:pt x="12637" y="7719"/>
                  </a:lnTo>
                  <a:lnTo>
                    <a:pt x="12676" y="7369"/>
                  </a:lnTo>
                  <a:lnTo>
                    <a:pt x="12696" y="7019"/>
                  </a:lnTo>
                  <a:lnTo>
                    <a:pt x="12715" y="6688"/>
                  </a:lnTo>
                  <a:lnTo>
                    <a:pt x="12696" y="6338"/>
                  </a:lnTo>
                  <a:lnTo>
                    <a:pt x="12676" y="6008"/>
                  </a:lnTo>
                  <a:lnTo>
                    <a:pt x="12637" y="5658"/>
                  </a:lnTo>
                  <a:lnTo>
                    <a:pt x="12579" y="5327"/>
                  </a:lnTo>
                  <a:lnTo>
                    <a:pt x="12521" y="5016"/>
                  </a:lnTo>
                  <a:lnTo>
                    <a:pt x="12423" y="4705"/>
                  </a:lnTo>
                  <a:lnTo>
                    <a:pt x="12326" y="4394"/>
                  </a:lnTo>
                  <a:lnTo>
                    <a:pt x="12210" y="4083"/>
                  </a:lnTo>
                  <a:lnTo>
                    <a:pt x="12093" y="3792"/>
                  </a:lnTo>
                  <a:lnTo>
                    <a:pt x="11937" y="3500"/>
                  </a:lnTo>
                  <a:lnTo>
                    <a:pt x="11782" y="3228"/>
                  </a:lnTo>
                  <a:lnTo>
                    <a:pt x="11626" y="2956"/>
                  </a:lnTo>
                  <a:lnTo>
                    <a:pt x="11451" y="2684"/>
                  </a:lnTo>
                  <a:lnTo>
                    <a:pt x="11257" y="2431"/>
                  </a:lnTo>
                  <a:lnTo>
                    <a:pt x="11063" y="2198"/>
                  </a:lnTo>
                  <a:lnTo>
                    <a:pt x="10849" y="1964"/>
                  </a:lnTo>
                  <a:lnTo>
                    <a:pt x="10635" y="1731"/>
                  </a:lnTo>
                  <a:lnTo>
                    <a:pt x="10402" y="1537"/>
                  </a:lnTo>
                  <a:lnTo>
                    <a:pt x="10149" y="1323"/>
                  </a:lnTo>
                  <a:lnTo>
                    <a:pt x="9916" y="1148"/>
                  </a:lnTo>
                  <a:lnTo>
                    <a:pt x="9643" y="973"/>
                  </a:lnTo>
                  <a:lnTo>
                    <a:pt x="9391" y="817"/>
                  </a:lnTo>
                  <a:lnTo>
                    <a:pt x="9119" y="662"/>
                  </a:lnTo>
                  <a:lnTo>
                    <a:pt x="8827" y="526"/>
                  </a:lnTo>
                  <a:lnTo>
                    <a:pt x="8535" y="409"/>
                  </a:lnTo>
                  <a:lnTo>
                    <a:pt x="8244" y="312"/>
                  </a:lnTo>
                  <a:lnTo>
                    <a:pt x="7933" y="215"/>
                  </a:lnTo>
                  <a:lnTo>
                    <a:pt x="7641" y="137"/>
                  </a:lnTo>
                  <a:lnTo>
                    <a:pt x="7330" y="79"/>
                  </a:lnTo>
                  <a:lnTo>
                    <a:pt x="7000" y="40"/>
                  </a:lnTo>
                  <a:lnTo>
                    <a:pt x="6689" y="20"/>
                  </a:lnTo>
                  <a:lnTo>
                    <a:pt x="6358" y="1"/>
                  </a:lnTo>
                  <a:close/>
                </a:path>
              </a:pathLst>
            </a:custGeom>
            <a:solidFill>
              <a:srgbClr val="DAE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384;p55">
              <a:extLst>
                <a:ext uri="{FF2B5EF4-FFF2-40B4-BE49-F238E27FC236}">
                  <a16:creationId xmlns:a16="http://schemas.microsoft.com/office/drawing/2014/main" id="{0D29CF5B-77D8-C7B6-1FFA-7A0787535E5C}"/>
                </a:ext>
              </a:extLst>
            </p:cNvPr>
            <p:cNvSpPr/>
            <p:nvPr/>
          </p:nvSpPr>
          <p:spPr>
            <a:xfrm>
              <a:off x="3168632" y="-529744"/>
              <a:ext cx="394673" cy="432038"/>
            </a:xfrm>
            <a:custGeom>
              <a:avLst/>
              <a:gdLst/>
              <a:ahLst/>
              <a:cxnLst/>
              <a:rect l="l" t="t" r="r" b="b"/>
              <a:pathLst>
                <a:path w="12716" h="13921" fill="none" extrusionOk="0">
                  <a:moveTo>
                    <a:pt x="12715" y="6688"/>
                  </a:moveTo>
                  <a:lnTo>
                    <a:pt x="12715" y="6688"/>
                  </a:lnTo>
                  <a:lnTo>
                    <a:pt x="12696" y="7019"/>
                  </a:lnTo>
                  <a:lnTo>
                    <a:pt x="12676" y="7369"/>
                  </a:lnTo>
                  <a:lnTo>
                    <a:pt x="12637" y="7719"/>
                  </a:lnTo>
                  <a:lnTo>
                    <a:pt x="12579" y="8049"/>
                  </a:lnTo>
                  <a:lnTo>
                    <a:pt x="12521" y="8380"/>
                  </a:lnTo>
                  <a:lnTo>
                    <a:pt x="12423" y="8710"/>
                  </a:lnTo>
                  <a:lnTo>
                    <a:pt x="12326" y="9041"/>
                  </a:lnTo>
                  <a:lnTo>
                    <a:pt x="12210" y="9371"/>
                  </a:lnTo>
                  <a:lnTo>
                    <a:pt x="12093" y="9682"/>
                  </a:lnTo>
                  <a:lnTo>
                    <a:pt x="11937" y="9993"/>
                  </a:lnTo>
                  <a:lnTo>
                    <a:pt x="11782" y="10304"/>
                  </a:lnTo>
                  <a:lnTo>
                    <a:pt x="11626" y="10596"/>
                  </a:lnTo>
                  <a:lnTo>
                    <a:pt x="11451" y="10887"/>
                  </a:lnTo>
                  <a:lnTo>
                    <a:pt x="11257" y="11160"/>
                  </a:lnTo>
                  <a:lnTo>
                    <a:pt x="11063" y="11432"/>
                  </a:lnTo>
                  <a:lnTo>
                    <a:pt x="10849" y="11685"/>
                  </a:lnTo>
                  <a:lnTo>
                    <a:pt x="10635" y="11937"/>
                  </a:lnTo>
                  <a:lnTo>
                    <a:pt x="10402" y="12171"/>
                  </a:lnTo>
                  <a:lnTo>
                    <a:pt x="10149" y="12384"/>
                  </a:lnTo>
                  <a:lnTo>
                    <a:pt x="9916" y="12598"/>
                  </a:lnTo>
                  <a:lnTo>
                    <a:pt x="9643" y="12812"/>
                  </a:lnTo>
                  <a:lnTo>
                    <a:pt x="9391" y="12987"/>
                  </a:lnTo>
                  <a:lnTo>
                    <a:pt x="9119" y="13162"/>
                  </a:lnTo>
                  <a:lnTo>
                    <a:pt x="8827" y="13318"/>
                  </a:lnTo>
                  <a:lnTo>
                    <a:pt x="8535" y="13454"/>
                  </a:lnTo>
                  <a:lnTo>
                    <a:pt x="8244" y="13570"/>
                  </a:lnTo>
                  <a:lnTo>
                    <a:pt x="7933" y="13687"/>
                  </a:lnTo>
                  <a:lnTo>
                    <a:pt x="7641" y="13765"/>
                  </a:lnTo>
                  <a:lnTo>
                    <a:pt x="7330" y="13842"/>
                  </a:lnTo>
                  <a:lnTo>
                    <a:pt x="7000" y="13881"/>
                  </a:lnTo>
                  <a:lnTo>
                    <a:pt x="6689" y="13920"/>
                  </a:lnTo>
                  <a:lnTo>
                    <a:pt x="6358" y="13920"/>
                  </a:lnTo>
                  <a:lnTo>
                    <a:pt x="6358" y="13920"/>
                  </a:lnTo>
                  <a:lnTo>
                    <a:pt x="6028" y="13920"/>
                  </a:lnTo>
                  <a:lnTo>
                    <a:pt x="5697" y="13881"/>
                  </a:lnTo>
                  <a:lnTo>
                    <a:pt x="5386" y="13842"/>
                  </a:lnTo>
                  <a:lnTo>
                    <a:pt x="5075" y="13765"/>
                  </a:lnTo>
                  <a:lnTo>
                    <a:pt x="4764" y="13687"/>
                  </a:lnTo>
                  <a:lnTo>
                    <a:pt x="4453" y="13570"/>
                  </a:lnTo>
                  <a:lnTo>
                    <a:pt x="4161" y="13454"/>
                  </a:lnTo>
                  <a:lnTo>
                    <a:pt x="3870" y="13318"/>
                  </a:lnTo>
                  <a:lnTo>
                    <a:pt x="3597" y="13162"/>
                  </a:lnTo>
                  <a:lnTo>
                    <a:pt x="3325" y="12987"/>
                  </a:lnTo>
                  <a:lnTo>
                    <a:pt x="3053" y="12812"/>
                  </a:lnTo>
                  <a:lnTo>
                    <a:pt x="2800" y="12598"/>
                  </a:lnTo>
                  <a:lnTo>
                    <a:pt x="2548" y="12384"/>
                  </a:lnTo>
                  <a:lnTo>
                    <a:pt x="2314" y="12171"/>
                  </a:lnTo>
                  <a:lnTo>
                    <a:pt x="2081" y="11937"/>
                  </a:lnTo>
                  <a:lnTo>
                    <a:pt x="1848" y="11685"/>
                  </a:lnTo>
                  <a:lnTo>
                    <a:pt x="1653" y="11432"/>
                  </a:lnTo>
                  <a:lnTo>
                    <a:pt x="1440" y="11160"/>
                  </a:lnTo>
                  <a:lnTo>
                    <a:pt x="1265" y="10887"/>
                  </a:lnTo>
                  <a:lnTo>
                    <a:pt x="1070" y="10596"/>
                  </a:lnTo>
                  <a:lnTo>
                    <a:pt x="915" y="10304"/>
                  </a:lnTo>
                  <a:lnTo>
                    <a:pt x="759" y="9993"/>
                  </a:lnTo>
                  <a:lnTo>
                    <a:pt x="623" y="9682"/>
                  </a:lnTo>
                  <a:lnTo>
                    <a:pt x="487" y="9371"/>
                  </a:lnTo>
                  <a:lnTo>
                    <a:pt x="370" y="9041"/>
                  </a:lnTo>
                  <a:lnTo>
                    <a:pt x="273" y="8710"/>
                  </a:lnTo>
                  <a:lnTo>
                    <a:pt x="195" y="8380"/>
                  </a:lnTo>
                  <a:lnTo>
                    <a:pt x="118" y="8049"/>
                  </a:lnTo>
                  <a:lnTo>
                    <a:pt x="59" y="7719"/>
                  </a:lnTo>
                  <a:lnTo>
                    <a:pt x="20" y="7369"/>
                  </a:lnTo>
                  <a:lnTo>
                    <a:pt x="1" y="7019"/>
                  </a:lnTo>
                  <a:lnTo>
                    <a:pt x="1" y="6688"/>
                  </a:lnTo>
                  <a:lnTo>
                    <a:pt x="1" y="6688"/>
                  </a:lnTo>
                  <a:lnTo>
                    <a:pt x="1" y="6338"/>
                  </a:lnTo>
                  <a:lnTo>
                    <a:pt x="20" y="6008"/>
                  </a:lnTo>
                  <a:lnTo>
                    <a:pt x="59" y="5658"/>
                  </a:lnTo>
                  <a:lnTo>
                    <a:pt x="118" y="5327"/>
                  </a:lnTo>
                  <a:lnTo>
                    <a:pt x="195" y="5016"/>
                  </a:lnTo>
                  <a:lnTo>
                    <a:pt x="273" y="4705"/>
                  </a:lnTo>
                  <a:lnTo>
                    <a:pt x="370" y="4394"/>
                  </a:lnTo>
                  <a:lnTo>
                    <a:pt x="487" y="4083"/>
                  </a:lnTo>
                  <a:lnTo>
                    <a:pt x="623" y="3792"/>
                  </a:lnTo>
                  <a:lnTo>
                    <a:pt x="759" y="3500"/>
                  </a:lnTo>
                  <a:lnTo>
                    <a:pt x="915" y="3228"/>
                  </a:lnTo>
                  <a:lnTo>
                    <a:pt x="1070" y="2956"/>
                  </a:lnTo>
                  <a:lnTo>
                    <a:pt x="1265" y="2684"/>
                  </a:lnTo>
                  <a:lnTo>
                    <a:pt x="1440" y="2431"/>
                  </a:lnTo>
                  <a:lnTo>
                    <a:pt x="1653" y="2198"/>
                  </a:lnTo>
                  <a:lnTo>
                    <a:pt x="1848" y="1964"/>
                  </a:lnTo>
                  <a:lnTo>
                    <a:pt x="2081" y="1731"/>
                  </a:lnTo>
                  <a:lnTo>
                    <a:pt x="2314" y="1537"/>
                  </a:lnTo>
                  <a:lnTo>
                    <a:pt x="2548" y="1323"/>
                  </a:lnTo>
                  <a:lnTo>
                    <a:pt x="2800" y="1148"/>
                  </a:lnTo>
                  <a:lnTo>
                    <a:pt x="3053" y="973"/>
                  </a:lnTo>
                  <a:lnTo>
                    <a:pt x="3325" y="817"/>
                  </a:lnTo>
                  <a:lnTo>
                    <a:pt x="3597" y="662"/>
                  </a:lnTo>
                  <a:lnTo>
                    <a:pt x="3870" y="526"/>
                  </a:lnTo>
                  <a:lnTo>
                    <a:pt x="4161" y="409"/>
                  </a:lnTo>
                  <a:lnTo>
                    <a:pt x="4453" y="312"/>
                  </a:lnTo>
                  <a:lnTo>
                    <a:pt x="4764" y="215"/>
                  </a:lnTo>
                  <a:lnTo>
                    <a:pt x="5075" y="137"/>
                  </a:lnTo>
                  <a:lnTo>
                    <a:pt x="5386" y="79"/>
                  </a:lnTo>
                  <a:lnTo>
                    <a:pt x="5697" y="40"/>
                  </a:lnTo>
                  <a:lnTo>
                    <a:pt x="6028" y="20"/>
                  </a:lnTo>
                  <a:lnTo>
                    <a:pt x="6358" y="1"/>
                  </a:lnTo>
                  <a:lnTo>
                    <a:pt x="6358" y="1"/>
                  </a:lnTo>
                  <a:lnTo>
                    <a:pt x="6689" y="20"/>
                  </a:lnTo>
                  <a:lnTo>
                    <a:pt x="7000" y="40"/>
                  </a:lnTo>
                  <a:lnTo>
                    <a:pt x="7330" y="79"/>
                  </a:lnTo>
                  <a:lnTo>
                    <a:pt x="7641" y="137"/>
                  </a:lnTo>
                  <a:lnTo>
                    <a:pt x="7933" y="215"/>
                  </a:lnTo>
                  <a:lnTo>
                    <a:pt x="8244" y="312"/>
                  </a:lnTo>
                  <a:lnTo>
                    <a:pt x="8535" y="409"/>
                  </a:lnTo>
                  <a:lnTo>
                    <a:pt x="8827" y="526"/>
                  </a:lnTo>
                  <a:lnTo>
                    <a:pt x="9119" y="662"/>
                  </a:lnTo>
                  <a:lnTo>
                    <a:pt x="9391" y="817"/>
                  </a:lnTo>
                  <a:lnTo>
                    <a:pt x="9643" y="973"/>
                  </a:lnTo>
                  <a:lnTo>
                    <a:pt x="9916" y="1148"/>
                  </a:lnTo>
                  <a:lnTo>
                    <a:pt x="10149" y="1323"/>
                  </a:lnTo>
                  <a:lnTo>
                    <a:pt x="10402" y="1537"/>
                  </a:lnTo>
                  <a:lnTo>
                    <a:pt x="10635" y="1731"/>
                  </a:lnTo>
                  <a:lnTo>
                    <a:pt x="10849" y="1964"/>
                  </a:lnTo>
                  <a:lnTo>
                    <a:pt x="11063" y="2198"/>
                  </a:lnTo>
                  <a:lnTo>
                    <a:pt x="11257" y="2431"/>
                  </a:lnTo>
                  <a:lnTo>
                    <a:pt x="11451" y="2684"/>
                  </a:lnTo>
                  <a:lnTo>
                    <a:pt x="11626" y="2956"/>
                  </a:lnTo>
                  <a:lnTo>
                    <a:pt x="11782" y="3228"/>
                  </a:lnTo>
                  <a:lnTo>
                    <a:pt x="11937" y="3500"/>
                  </a:lnTo>
                  <a:lnTo>
                    <a:pt x="12093" y="3792"/>
                  </a:lnTo>
                  <a:lnTo>
                    <a:pt x="12210" y="4083"/>
                  </a:lnTo>
                  <a:lnTo>
                    <a:pt x="12326" y="4394"/>
                  </a:lnTo>
                  <a:lnTo>
                    <a:pt x="12423" y="4705"/>
                  </a:lnTo>
                  <a:lnTo>
                    <a:pt x="12521" y="5016"/>
                  </a:lnTo>
                  <a:lnTo>
                    <a:pt x="12579" y="5327"/>
                  </a:lnTo>
                  <a:lnTo>
                    <a:pt x="12637" y="5658"/>
                  </a:lnTo>
                  <a:lnTo>
                    <a:pt x="12676" y="6008"/>
                  </a:lnTo>
                  <a:lnTo>
                    <a:pt x="12696" y="6338"/>
                  </a:lnTo>
                  <a:lnTo>
                    <a:pt x="12715" y="66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385;p55">
              <a:extLst>
                <a:ext uri="{FF2B5EF4-FFF2-40B4-BE49-F238E27FC236}">
                  <a16:creationId xmlns:a16="http://schemas.microsoft.com/office/drawing/2014/main" id="{2601F1AD-F0DD-3725-0397-070F41DE4D63}"/>
                </a:ext>
              </a:extLst>
            </p:cNvPr>
            <p:cNvSpPr/>
            <p:nvPr/>
          </p:nvSpPr>
          <p:spPr>
            <a:xfrm>
              <a:off x="3168632" y="-529744"/>
              <a:ext cx="394673" cy="432038"/>
            </a:xfrm>
            <a:custGeom>
              <a:avLst/>
              <a:gdLst/>
              <a:ahLst/>
              <a:cxnLst/>
              <a:rect l="l" t="t" r="r" b="b"/>
              <a:pathLst>
                <a:path w="12716" h="13921" extrusionOk="0">
                  <a:moveTo>
                    <a:pt x="6358" y="1"/>
                  </a:moveTo>
                  <a:lnTo>
                    <a:pt x="6028" y="20"/>
                  </a:lnTo>
                  <a:lnTo>
                    <a:pt x="5697" y="40"/>
                  </a:lnTo>
                  <a:lnTo>
                    <a:pt x="5386" y="79"/>
                  </a:lnTo>
                  <a:lnTo>
                    <a:pt x="5075" y="137"/>
                  </a:lnTo>
                  <a:lnTo>
                    <a:pt x="4764" y="215"/>
                  </a:lnTo>
                  <a:lnTo>
                    <a:pt x="4453" y="312"/>
                  </a:lnTo>
                  <a:lnTo>
                    <a:pt x="4161" y="409"/>
                  </a:lnTo>
                  <a:lnTo>
                    <a:pt x="3870" y="526"/>
                  </a:lnTo>
                  <a:lnTo>
                    <a:pt x="3597" y="662"/>
                  </a:lnTo>
                  <a:lnTo>
                    <a:pt x="3325" y="817"/>
                  </a:lnTo>
                  <a:lnTo>
                    <a:pt x="3053" y="973"/>
                  </a:lnTo>
                  <a:lnTo>
                    <a:pt x="2800" y="1148"/>
                  </a:lnTo>
                  <a:lnTo>
                    <a:pt x="2548" y="1323"/>
                  </a:lnTo>
                  <a:lnTo>
                    <a:pt x="2314" y="1537"/>
                  </a:lnTo>
                  <a:lnTo>
                    <a:pt x="2081" y="1731"/>
                  </a:lnTo>
                  <a:lnTo>
                    <a:pt x="1848" y="1964"/>
                  </a:lnTo>
                  <a:lnTo>
                    <a:pt x="1653" y="2198"/>
                  </a:lnTo>
                  <a:lnTo>
                    <a:pt x="1440" y="2431"/>
                  </a:lnTo>
                  <a:lnTo>
                    <a:pt x="1265" y="2684"/>
                  </a:lnTo>
                  <a:lnTo>
                    <a:pt x="1070" y="2956"/>
                  </a:lnTo>
                  <a:lnTo>
                    <a:pt x="915" y="3228"/>
                  </a:lnTo>
                  <a:lnTo>
                    <a:pt x="759" y="3500"/>
                  </a:lnTo>
                  <a:lnTo>
                    <a:pt x="623" y="3792"/>
                  </a:lnTo>
                  <a:lnTo>
                    <a:pt x="487" y="4083"/>
                  </a:lnTo>
                  <a:lnTo>
                    <a:pt x="370" y="4394"/>
                  </a:lnTo>
                  <a:lnTo>
                    <a:pt x="273" y="4705"/>
                  </a:lnTo>
                  <a:lnTo>
                    <a:pt x="195" y="5016"/>
                  </a:lnTo>
                  <a:lnTo>
                    <a:pt x="118" y="5327"/>
                  </a:lnTo>
                  <a:lnTo>
                    <a:pt x="59" y="5658"/>
                  </a:lnTo>
                  <a:lnTo>
                    <a:pt x="20" y="6008"/>
                  </a:lnTo>
                  <a:lnTo>
                    <a:pt x="1" y="6338"/>
                  </a:lnTo>
                  <a:lnTo>
                    <a:pt x="1" y="6688"/>
                  </a:lnTo>
                  <a:lnTo>
                    <a:pt x="1" y="7019"/>
                  </a:lnTo>
                  <a:lnTo>
                    <a:pt x="20" y="7369"/>
                  </a:lnTo>
                  <a:lnTo>
                    <a:pt x="59" y="7719"/>
                  </a:lnTo>
                  <a:lnTo>
                    <a:pt x="118" y="8049"/>
                  </a:lnTo>
                  <a:lnTo>
                    <a:pt x="195" y="8380"/>
                  </a:lnTo>
                  <a:lnTo>
                    <a:pt x="273" y="8710"/>
                  </a:lnTo>
                  <a:lnTo>
                    <a:pt x="370" y="9041"/>
                  </a:lnTo>
                  <a:lnTo>
                    <a:pt x="487" y="9371"/>
                  </a:lnTo>
                  <a:lnTo>
                    <a:pt x="623" y="9682"/>
                  </a:lnTo>
                  <a:lnTo>
                    <a:pt x="759" y="9993"/>
                  </a:lnTo>
                  <a:lnTo>
                    <a:pt x="915" y="10304"/>
                  </a:lnTo>
                  <a:lnTo>
                    <a:pt x="1070" y="10596"/>
                  </a:lnTo>
                  <a:lnTo>
                    <a:pt x="1265" y="10887"/>
                  </a:lnTo>
                  <a:lnTo>
                    <a:pt x="1440" y="11160"/>
                  </a:lnTo>
                  <a:lnTo>
                    <a:pt x="1653" y="11432"/>
                  </a:lnTo>
                  <a:lnTo>
                    <a:pt x="1848" y="11685"/>
                  </a:lnTo>
                  <a:lnTo>
                    <a:pt x="2081" y="11937"/>
                  </a:lnTo>
                  <a:lnTo>
                    <a:pt x="2314" y="12171"/>
                  </a:lnTo>
                  <a:lnTo>
                    <a:pt x="2548" y="12384"/>
                  </a:lnTo>
                  <a:lnTo>
                    <a:pt x="2800" y="12598"/>
                  </a:lnTo>
                  <a:lnTo>
                    <a:pt x="3053" y="12812"/>
                  </a:lnTo>
                  <a:lnTo>
                    <a:pt x="3325" y="12987"/>
                  </a:lnTo>
                  <a:lnTo>
                    <a:pt x="3597" y="13162"/>
                  </a:lnTo>
                  <a:lnTo>
                    <a:pt x="3870" y="13318"/>
                  </a:lnTo>
                  <a:lnTo>
                    <a:pt x="4161" y="13454"/>
                  </a:lnTo>
                  <a:lnTo>
                    <a:pt x="4453" y="13570"/>
                  </a:lnTo>
                  <a:lnTo>
                    <a:pt x="4764" y="13687"/>
                  </a:lnTo>
                  <a:lnTo>
                    <a:pt x="5075" y="13765"/>
                  </a:lnTo>
                  <a:lnTo>
                    <a:pt x="5386" y="13842"/>
                  </a:lnTo>
                  <a:lnTo>
                    <a:pt x="5697" y="13881"/>
                  </a:lnTo>
                  <a:lnTo>
                    <a:pt x="6028" y="13920"/>
                  </a:lnTo>
                  <a:lnTo>
                    <a:pt x="6689" y="13920"/>
                  </a:lnTo>
                  <a:lnTo>
                    <a:pt x="7000" y="13881"/>
                  </a:lnTo>
                  <a:lnTo>
                    <a:pt x="7330" y="13842"/>
                  </a:lnTo>
                  <a:lnTo>
                    <a:pt x="7641" y="13765"/>
                  </a:lnTo>
                  <a:lnTo>
                    <a:pt x="7933" y="13687"/>
                  </a:lnTo>
                  <a:lnTo>
                    <a:pt x="8244" y="13570"/>
                  </a:lnTo>
                  <a:lnTo>
                    <a:pt x="8535" y="13454"/>
                  </a:lnTo>
                  <a:lnTo>
                    <a:pt x="8827" y="13318"/>
                  </a:lnTo>
                  <a:lnTo>
                    <a:pt x="9119" y="13162"/>
                  </a:lnTo>
                  <a:lnTo>
                    <a:pt x="9391" y="12987"/>
                  </a:lnTo>
                  <a:lnTo>
                    <a:pt x="9643" y="12812"/>
                  </a:lnTo>
                  <a:lnTo>
                    <a:pt x="9916" y="12598"/>
                  </a:lnTo>
                  <a:lnTo>
                    <a:pt x="10149" y="12384"/>
                  </a:lnTo>
                  <a:lnTo>
                    <a:pt x="10402" y="12171"/>
                  </a:lnTo>
                  <a:lnTo>
                    <a:pt x="10635" y="11937"/>
                  </a:lnTo>
                  <a:lnTo>
                    <a:pt x="10849" y="11685"/>
                  </a:lnTo>
                  <a:lnTo>
                    <a:pt x="11063" y="11432"/>
                  </a:lnTo>
                  <a:lnTo>
                    <a:pt x="11257" y="11160"/>
                  </a:lnTo>
                  <a:lnTo>
                    <a:pt x="11451" y="10887"/>
                  </a:lnTo>
                  <a:lnTo>
                    <a:pt x="11626" y="10596"/>
                  </a:lnTo>
                  <a:lnTo>
                    <a:pt x="11782" y="10304"/>
                  </a:lnTo>
                  <a:lnTo>
                    <a:pt x="11937" y="9993"/>
                  </a:lnTo>
                  <a:lnTo>
                    <a:pt x="12093" y="9682"/>
                  </a:lnTo>
                  <a:lnTo>
                    <a:pt x="12210" y="9371"/>
                  </a:lnTo>
                  <a:lnTo>
                    <a:pt x="12326" y="9041"/>
                  </a:lnTo>
                  <a:lnTo>
                    <a:pt x="12423" y="8710"/>
                  </a:lnTo>
                  <a:lnTo>
                    <a:pt x="12521" y="8380"/>
                  </a:lnTo>
                  <a:lnTo>
                    <a:pt x="12579" y="8049"/>
                  </a:lnTo>
                  <a:lnTo>
                    <a:pt x="12637" y="7719"/>
                  </a:lnTo>
                  <a:lnTo>
                    <a:pt x="12676" y="7369"/>
                  </a:lnTo>
                  <a:lnTo>
                    <a:pt x="12696" y="7019"/>
                  </a:lnTo>
                  <a:lnTo>
                    <a:pt x="12715" y="6688"/>
                  </a:lnTo>
                  <a:lnTo>
                    <a:pt x="12696" y="6338"/>
                  </a:lnTo>
                  <a:lnTo>
                    <a:pt x="12676" y="6008"/>
                  </a:lnTo>
                  <a:lnTo>
                    <a:pt x="12637" y="5658"/>
                  </a:lnTo>
                  <a:lnTo>
                    <a:pt x="12579" y="5327"/>
                  </a:lnTo>
                  <a:lnTo>
                    <a:pt x="12521" y="5016"/>
                  </a:lnTo>
                  <a:lnTo>
                    <a:pt x="12423" y="4705"/>
                  </a:lnTo>
                  <a:lnTo>
                    <a:pt x="12326" y="4394"/>
                  </a:lnTo>
                  <a:lnTo>
                    <a:pt x="12210" y="4083"/>
                  </a:lnTo>
                  <a:lnTo>
                    <a:pt x="12093" y="3792"/>
                  </a:lnTo>
                  <a:lnTo>
                    <a:pt x="11937" y="3500"/>
                  </a:lnTo>
                  <a:lnTo>
                    <a:pt x="11782" y="3228"/>
                  </a:lnTo>
                  <a:lnTo>
                    <a:pt x="11626" y="2956"/>
                  </a:lnTo>
                  <a:lnTo>
                    <a:pt x="11451" y="2684"/>
                  </a:lnTo>
                  <a:lnTo>
                    <a:pt x="11257" y="2431"/>
                  </a:lnTo>
                  <a:lnTo>
                    <a:pt x="11063" y="2198"/>
                  </a:lnTo>
                  <a:lnTo>
                    <a:pt x="10849" y="1964"/>
                  </a:lnTo>
                  <a:lnTo>
                    <a:pt x="10635" y="1731"/>
                  </a:lnTo>
                  <a:lnTo>
                    <a:pt x="10402" y="1537"/>
                  </a:lnTo>
                  <a:lnTo>
                    <a:pt x="10149" y="1323"/>
                  </a:lnTo>
                  <a:lnTo>
                    <a:pt x="9916" y="1148"/>
                  </a:lnTo>
                  <a:lnTo>
                    <a:pt x="9643" y="973"/>
                  </a:lnTo>
                  <a:lnTo>
                    <a:pt x="9391" y="817"/>
                  </a:lnTo>
                  <a:lnTo>
                    <a:pt x="9119" y="662"/>
                  </a:lnTo>
                  <a:lnTo>
                    <a:pt x="8827" y="526"/>
                  </a:lnTo>
                  <a:lnTo>
                    <a:pt x="8535" y="409"/>
                  </a:lnTo>
                  <a:lnTo>
                    <a:pt x="8244" y="312"/>
                  </a:lnTo>
                  <a:lnTo>
                    <a:pt x="7933" y="215"/>
                  </a:lnTo>
                  <a:lnTo>
                    <a:pt x="7641" y="137"/>
                  </a:lnTo>
                  <a:lnTo>
                    <a:pt x="7330" y="79"/>
                  </a:lnTo>
                  <a:lnTo>
                    <a:pt x="7000" y="40"/>
                  </a:lnTo>
                  <a:lnTo>
                    <a:pt x="6689" y="20"/>
                  </a:lnTo>
                  <a:lnTo>
                    <a:pt x="63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386;p55">
              <a:extLst>
                <a:ext uri="{FF2B5EF4-FFF2-40B4-BE49-F238E27FC236}">
                  <a16:creationId xmlns:a16="http://schemas.microsoft.com/office/drawing/2014/main" id="{C2E908FA-E70B-671B-672B-B0972C77FD9D}"/>
                </a:ext>
              </a:extLst>
            </p:cNvPr>
            <p:cNvSpPr/>
            <p:nvPr/>
          </p:nvSpPr>
          <p:spPr>
            <a:xfrm>
              <a:off x="3168632" y="-529744"/>
              <a:ext cx="394673" cy="432038"/>
            </a:xfrm>
            <a:custGeom>
              <a:avLst/>
              <a:gdLst/>
              <a:ahLst/>
              <a:cxnLst/>
              <a:rect l="l" t="t" r="r" b="b"/>
              <a:pathLst>
                <a:path w="12716" h="13921" fill="none" extrusionOk="0">
                  <a:moveTo>
                    <a:pt x="12715" y="6688"/>
                  </a:moveTo>
                  <a:lnTo>
                    <a:pt x="12715" y="6688"/>
                  </a:lnTo>
                  <a:lnTo>
                    <a:pt x="12696" y="7019"/>
                  </a:lnTo>
                  <a:lnTo>
                    <a:pt x="12676" y="7369"/>
                  </a:lnTo>
                  <a:lnTo>
                    <a:pt x="12637" y="7719"/>
                  </a:lnTo>
                  <a:lnTo>
                    <a:pt x="12579" y="8049"/>
                  </a:lnTo>
                  <a:lnTo>
                    <a:pt x="12521" y="8380"/>
                  </a:lnTo>
                  <a:lnTo>
                    <a:pt x="12423" y="8710"/>
                  </a:lnTo>
                  <a:lnTo>
                    <a:pt x="12326" y="9041"/>
                  </a:lnTo>
                  <a:lnTo>
                    <a:pt x="12210" y="9371"/>
                  </a:lnTo>
                  <a:lnTo>
                    <a:pt x="12093" y="9682"/>
                  </a:lnTo>
                  <a:lnTo>
                    <a:pt x="11937" y="9993"/>
                  </a:lnTo>
                  <a:lnTo>
                    <a:pt x="11782" y="10304"/>
                  </a:lnTo>
                  <a:lnTo>
                    <a:pt x="11626" y="10596"/>
                  </a:lnTo>
                  <a:lnTo>
                    <a:pt x="11451" y="10887"/>
                  </a:lnTo>
                  <a:lnTo>
                    <a:pt x="11257" y="11160"/>
                  </a:lnTo>
                  <a:lnTo>
                    <a:pt x="11063" y="11432"/>
                  </a:lnTo>
                  <a:lnTo>
                    <a:pt x="10849" y="11685"/>
                  </a:lnTo>
                  <a:lnTo>
                    <a:pt x="10635" y="11937"/>
                  </a:lnTo>
                  <a:lnTo>
                    <a:pt x="10402" y="12171"/>
                  </a:lnTo>
                  <a:lnTo>
                    <a:pt x="10149" y="12384"/>
                  </a:lnTo>
                  <a:lnTo>
                    <a:pt x="9916" y="12598"/>
                  </a:lnTo>
                  <a:lnTo>
                    <a:pt x="9643" y="12812"/>
                  </a:lnTo>
                  <a:lnTo>
                    <a:pt x="9391" y="12987"/>
                  </a:lnTo>
                  <a:lnTo>
                    <a:pt x="9119" y="13162"/>
                  </a:lnTo>
                  <a:lnTo>
                    <a:pt x="8827" y="13318"/>
                  </a:lnTo>
                  <a:lnTo>
                    <a:pt x="8535" y="13454"/>
                  </a:lnTo>
                  <a:lnTo>
                    <a:pt x="8244" y="13570"/>
                  </a:lnTo>
                  <a:lnTo>
                    <a:pt x="7933" y="13687"/>
                  </a:lnTo>
                  <a:lnTo>
                    <a:pt x="7641" y="13765"/>
                  </a:lnTo>
                  <a:lnTo>
                    <a:pt x="7330" y="13842"/>
                  </a:lnTo>
                  <a:lnTo>
                    <a:pt x="7000" y="13881"/>
                  </a:lnTo>
                  <a:lnTo>
                    <a:pt x="6689" y="13920"/>
                  </a:lnTo>
                  <a:lnTo>
                    <a:pt x="6358" y="13920"/>
                  </a:lnTo>
                  <a:lnTo>
                    <a:pt x="6358" y="13920"/>
                  </a:lnTo>
                  <a:lnTo>
                    <a:pt x="6028" y="13920"/>
                  </a:lnTo>
                  <a:lnTo>
                    <a:pt x="5697" y="13881"/>
                  </a:lnTo>
                  <a:lnTo>
                    <a:pt x="5386" y="13842"/>
                  </a:lnTo>
                  <a:lnTo>
                    <a:pt x="5075" y="13765"/>
                  </a:lnTo>
                  <a:lnTo>
                    <a:pt x="4764" y="13687"/>
                  </a:lnTo>
                  <a:lnTo>
                    <a:pt x="4453" y="13570"/>
                  </a:lnTo>
                  <a:lnTo>
                    <a:pt x="4161" y="13454"/>
                  </a:lnTo>
                  <a:lnTo>
                    <a:pt x="3870" y="13318"/>
                  </a:lnTo>
                  <a:lnTo>
                    <a:pt x="3597" y="13162"/>
                  </a:lnTo>
                  <a:lnTo>
                    <a:pt x="3325" y="12987"/>
                  </a:lnTo>
                  <a:lnTo>
                    <a:pt x="3053" y="12812"/>
                  </a:lnTo>
                  <a:lnTo>
                    <a:pt x="2800" y="12598"/>
                  </a:lnTo>
                  <a:lnTo>
                    <a:pt x="2548" y="12384"/>
                  </a:lnTo>
                  <a:lnTo>
                    <a:pt x="2314" y="12171"/>
                  </a:lnTo>
                  <a:lnTo>
                    <a:pt x="2081" y="11937"/>
                  </a:lnTo>
                  <a:lnTo>
                    <a:pt x="1848" y="11685"/>
                  </a:lnTo>
                  <a:lnTo>
                    <a:pt x="1653" y="11432"/>
                  </a:lnTo>
                  <a:lnTo>
                    <a:pt x="1440" y="11160"/>
                  </a:lnTo>
                  <a:lnTo>
                    <a:pt x="1265" y="10887"/>
                  </a:lnTo>
                  <a:lnTo>
                    <a:pt x="1070" y="10596"/>
                  </a:lnTo>
                  <a:lnTo>
                    <a:pt x="915" y="10304"/>
                  </a:lnTo>
                  <a:lnTo>
                    <a:pt x="759" y="9993"/>
                  </a:lnTo>
                  <a:lnTo>
                    <a:pt x="623" y="9682"/>
                  </a:lnTo>
                  <a:lnTo>
                    <a:pt x="487" y="9371"/>
                  </a:lnTo>
                  <a:lnTo>
                    <a:pt x="370" y="9041"/>
                  </a:lnTo>
                  <a:lnTo>
                    <a:pt x="273" y="8710"/>
                  </a:lnTo>
                  <a:lnTo>
                    <a:pt x="195" y="8380"/>
                  </a:lnTo>
                  <a:lnTo>
                    <a:pt x="118" y="8049"/>
                  </a:lnTo>
                  <a:lnTo>
                    <a:pt x="59" y="7719"/>
                  </a:lnTo>
                  <a:lnTo>
                    <a:pt x="20" y="7369"/>
                  </a:lnTo>
                  <a:lnTo>
                    <a:pt x="1" y="7019"/>
                  </a:lnTo>
                  <a:lnTo>
                    <a:pt x="1" y="6688"/>
                  </a:lnTo>
                  <a:lnTo>
                    <a:pt x="1" y="6688"/>
                  </a:lnTo>
                  <a:lnTo>
                    <a:pt x="1" y="6338"/>
                  </a:lnTo>
                  <a:lnTo>
                    <a:pt x="20" y="6008"/>
                  </a:lnTo>
                  <a:lnTo>
                    <a:pt x="59" y="5658"/>
                  </a:lnTo>
                  <a:lnTo>
                    <a:pt x="118" y="5327"/>
                  </a:lnTo>
                  <a:lnTo>
                    <a:pt x="195" y="5016"/>
                  </a:lnTo>
                  <a:lnTo>
                    <a:pt x="273" y="4705"/>
                  </a:lnTo>
                  <a:lnTo>
                    <a:pt x="370" y="4394"/>
                  </a:lnTo>
                  <a:lnTo>
                    <a:pt x="487" y="4083"/>
                  </a:lnTo>
                  <a:lnTo>
                    <a:pt x="623" y="3792"/>
                  </a:lnTo>
                  <a:lnTo>
                    <a:pt x="759" y="3500"/>
                  </a:lnTo>
                  <a:lnTo>
                    <a:pt x="915" y="3228"/>
                  </a:lnTo>
                  <a:lnTo>
                    <a:pt x="1070" y="2956"/>
                  </a:lnTo>
                  <a:lnTo>
                    <a:pt x="1265" y="2684"/>
                  </a:lnTo>
                  <a:lnTo>
                    <a:pt x="1440" y="2431"/>
                  </a:lnTo>
                  <a:lnTo>
                    <a:pt x="1653" y="2198"/>
                  </a:lnTo>
                  <a:lnTo>
                    <a:pt x="1848" y="1964"/>
                  </a:lnTo>
                  <a:lnTo>
                    <a:pt x="2081" y="1731"/>
                  </a:lnTo>
                  <a:lnTo>
                    <a:pt x="2314" y="1537"/>
                  </a:lnTo>
                  <a:lnTo>
                    <a:pt x="2548" y="1323"/>
                  </a:lnTo>
                  <a:lnTo>
                    <a:pt x="2800" y="1148"/>
                  </a:lnTo>
                  <a:lnTo>
                    <a:pt x="3053" y="973"/>
                  </a:lnTo>
                  <a:lnTo>
                    <a:pt x="3325" y="817"/>
                  </a:lnTo>
                  <a:lnTo>
                    <a:pt x="3597" y="662"/>
                  </a:lnTo>
                  <a:lnTo>
                    <a:pt x="3870" y="526"/>
                  </a:lnTo>
                  <a:lnTo>
                    <a:pt x="4161" y="409"/>
                  </a:lnTo>
                  <a:lnTo>
                    <a:pt x="4453" y="312"/>
                  </a:lnTo>
                  <a:lnTo>
                    <a:pt x="4764" y="215"/>
                  </a:lnTo>
                  <a:lnTo>
                    <a:pt x="5075" y="137"/>
                  </a:lnTo>
                  <a:lnTo>
                    <a:pt x="5386" y="79"/>
                  </a:lnTo>
                  <a:lnTo>
                    <a:pt x="5697" y="40"/>
                  </a:lnTo>
                  <a:lnTo>
                    <a:pt x="6028" y="20"/>
                  </a:lnTo>
                  <a:lnTo>
                    <a:pt x="6358" y="1"/>
                  </a:lnTo>
                  <a:lnTo>
                    <a:pt x="6358" y="1"/>
                  </a:lnTo>
                  <a:lnTo>
                    <a:pt x="6689" y="20"/>
                  </a:lnTo>
                  <a:lnTo>
                    <a:pt x="7000" y="40"/>
                  </a:lnTo>
                  <a:lnTo>
                    <a:pt x="7330" y="79"/>
                  </a:lnTo>
                  <a:lnTo>
                    <a:pt x="7641" y="137"/>
                  </a:lnTo>
                  <a:lnTo>
                    <a:pt x="7933" y="215"/>
                  </a:lnTo>
                  <a:lnTo>
                    <a:pt x="8244" y="312"/>
                  </a:lnTo>
                  <a:lnTo>
                    <a:pt x="8535" y="409"/>
                  </a:lnTo>
                  <a:lnTo>
                    <a:pt x="8827" y="526"/>
                  </a:lnTo>
                  <a:lnTo>
                    <a:pt x="9119" y="662"/>
                  </a:lnTo>
                  <a:lnTo>
                    <a:pt x="9391" y="817"/>
                  </a:lnTo>
                  <a:lnTo>
                    <a:pt x="9643" y="973"/>
                  </a:lnTo>
                  <a:lnTo>
                    <a:pt x="9916" y="1148"/>
                  </a:lnTo>
                  <a:lnTo>
                    <a:pt x="10149" y="1323"/>
                  </a:lnTo>
                  <a:lnTo>
                    <a:pt x="10402" y="1537"/>
                  </a:lnTo>
                  <a:lnTo>
                    <a:pt x="10635" y="1731"/>
                  </a:lnTo>
                  <a:lnTo>
                    <a:pt x="10849" y="1964"/>
                  </a:lnTo>
                  <a:lnTo>
                    <a:pt x="11063" y="2198"/>
                  </a:lnTo>
                  <a:lnTo>
                    <a:pt x="11257" y="2431"/>
                  </a:lnTo>
                  <a:lnTo>
                    <a:pt x="11451" y="2684"/>
                  </a:lnTo>
                  <a:lnTo>
                    <a:pt x="11626" y="2956"/>
                  </a:lnTo>
                  <a:lnTo>
                    <a:pt x="11782" y="3228"/>
                  </a:lnTo>
                  <a:lnTo>
                    <a:pt x="11937" y="3500"/>
                  </a:lnTo>
                  <a:lnTo>
                    <a:pt x="12093" y="3792"/>
                  </a:lnTo>
                  <a:lnTo>
                    <a:pt x="12210" y="4083"/>
                  </a:lnTo>
                  <a:lnTo>
                    <a:pt x="12326" y="4394"/>
                  </a:lnTo>
                  <a:lnTo>
                    <a:pt x="12423" y="4705"/>
                  </a:lnTo>
                  <a:lnTo>
                    <a:pt x="12521" y="5016"/>
                  </a:lnTo>
                  <a:lnTo>
                    <a:pt x="12579" y="5327"/>
                  </a:lnTo>
                  <a:lnTo>
                    <a:pt x="12637" y="5658"/>
                  </a:lnTo>
                  <a:lnTo>
                    <a:pt x="12676" y="6008"/>
                  </a:lnTo>
                  <a:lnTo>
                    <a:pt x="12696" y="6338"/>
                  </a:lnTo>
                  <a:lnTo>
                    <a:pt x="12715" y="66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387;p55">
              <a:extLst>
                <a:ext uri="{FF2B5EF4-FFF2-40B4-BE49-F238E27FC236}">
                  <a16:creationId xmlns:a16="http://schemas.microsoft.com/office/drawing/2014/main" id="{66C2022B-5168-8733-BBF0-384D24B929D2}"/>
                </a:ext>
              </a:extLst>
            </p:cNvPr>
            <p:cNvSpPr/>
            <p:nvPr/>
          </p:nvSpPr>
          <p:spPr>
            <a:xfrm>
              <a:off x="3215094" y="-400603"/>
              <a:ext cx="301747" cy="71815"/>
            </a:xfrm>
            <a:custGeom>
              <a:avLst/>
              <a:gdLst/>
              <a:ahLst/>
              <a:cxnLst/>
              <a:rect l="l" t="t" r="r" b="b"/>
              <a:pathLst>
                <a:path w="9722" h="2314" extrusionOk="0">
                  <a:moveTo>
                    <a:pt x="1206" y="0"/>
                  </a:moveTo>
                  <a:lnTo>
                    <a:pt x="1090" y="19"/>
                  </a:lnTo>
                  <a:lnTo>
                    <a:pt x="1012" y="78"/>
                  </a:lnTo>
                  <a:lnTo>
                    <a:pt x="934" y="156"/>
                  </a:lnTo>
                  <a:lnTo>
                    <a:pt x="40" y="1555"/>
                  </a:lnTo>
                  <a:lnTo>
                    <a:pt x="20" y="1633"/>
                  </a:lnTo>
                  <a:lnTo>
                    <a:pt x="1" y="1711"/>
                  </a:lnTo>
                  <a:lnTo>
                    <a:pt x="1" y="1789"/>
                  </a:lnTo>
                  <a:lnTo>
                    <a:pt x="20" y="1866"/>
                  </a:lnTo>
                  <a:lnTo>
                    <a:pt x="59" y="1944"/>
                  </a:lnTo>
                  <a:lnTo>
                    <a:pt x="118" y="2002"/>
                  </a:lnTo>
                  <a:lnTo>
                    <a:pt x="195" y="2041"/>
                  </a:lnTo>
                  <a:lnTo>
                    <a:pt x="273" y="2061"/>
                  </a:lnTo>
                  <a:lnTo>
                    <a:pt x="1673" y="2313"/>
                  </a:lnTo>
                  <a:lnTo>
                    <a:pt x="8030" y="2313"/>
                  </a:lnTo>
                  <a:lnTo>
                    <a:pt x="9449" y="2061"/>
                  </a:lnTo>
                  <a:lnTo>
                    <a:pt x="9527" y="2041"/>
                  </a:lnTo>
                  <a:lnTo>
                    <a:pt x="9585" y="2002"/>
                  </a:lnTo>
                  <a:lnTo>
                    <a:pt x="9643" y="1944"/>
                  </a:lnTo>
                  <a:lnTo>
                    <a:pt x="9682" y="1866"/>
                  </a:lnTo>
                  <a:lnTo>
                    <a:pt x="9702" y="1789"/>
                  </a:lnTo>
                  <a:lnTo>
                    <a:pt x="9721" y="1711"/>
                  </a:lnTo>
                  <a:lnTo>
                    <a:pt x="9702" y="1633"/>
                  </a:lnTo>
                  <a:lnTo>
                    <a:pt x="9663" y="1555"/>
                  </a:lnTo>
                  <a:lnTo>
                    <a:pt x="8769" y="156"/>
                  </a:lnTo>
                  <a:lnTo>
                    <a:pt x="8710" y="78"/>
                  </a:lnTo>
                  <a:lnTo>
                    <a:pt x="8613" y="19"/>
                  </a:lnTo>
                  <a:lnTo>
                    <a:pt x="8516" y="0"/>
                  </a:lnTo>
                  <a:lnTo>
                    <a:pt x="8419" y="19"/>
                  </a:lnTo>
                  <a:lnTo>
                    <a:pt x="7174" y="311"/>
                  </a:lnTo>
                  <a:lnTo>
                    <a:pt x="2548" y="311"/>
                  </a:lnTo>
                  <a:lnTo>
                    <a:pt x="1303" y="19"/>
                  </a:lnTo>
                  <a:lnTo>
                    <a:pt x="12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388;p55">
              <a:extLst>
                <a:ext uri="{FF2B5EF4-FFF2-40B4-BE49-F238E27FC236}">
                  <a16:creationId xmlns:a16="http://schemas.microsoft.com/office/drawing/2014/main" id="{181C5286-22E9-BC68-447B-1BDAF80DEF37}"/>
                </a:ext>
              </a:extLst>
            </p:cNvPr>
            <p:cNvSpPr/>
            <p:nvPr/>
          </p:nvSpPr>
          <p:spPr>
            <a:xfrm>
              <a:off x="3215094" y="-400603"/>
              <a:ext cx="301747" cy="71815"/>
            </a:xfrm>
            <a:custGeom>
              <a:avLst/>
              <a:gdLst/>
              <a:ahLst/>
              <a:cxnLst/>
              <a:rect l="l" t="t" r="r" b="b"/>
              <a:pathLst>
                <a:path w="9722" h="2314" fill="none" extrusionOk="0">
                  <a:moveTo>
                    <a:pt x="9663" y="1555"/>
                  </a:moveTo>
                  <a:lnTo>
                    <a:pt x="8769" y="156"/>
                  </a:lnTo>
                  <a:lnTo>
                    <a:pt x="8769" y="156"/>
                  </a:lnTo>
                  <a:lnTo>
                    <a:pt x="8710" y="78"/>
                  </a:lnTo>
                  <a:lnTo>
                    <a:pt x="8613" y="19"/>
                  </a:lnTo>
                  <a:lnTo>
                    <a:pt x="8516" y="0"/>
                  </a:lnTo>
                  <a:lnTo>
                    <a:pt x="8419" y="19"/>
                  </a:lnTo>
                  <a:lnTo>
                    <a:pt x="7174" y="311"/>
                  </a:lnTo>
                  <a:lnTo>
                    <a:pt x="5055" y="311"/>
                  </a:lnTo>
                  <a:lnTo>
                    <a:pt x="4647" y="311"/>
                  </a:lnTo>
                  <a:lnTo>
                    <a:pt x="2548" y="311"/>
                  </a:lnTo>
                  <a:lnTo>
                    <a:pt x="1303" y="19"/>
                  </a:lnTo>
                  <a:lnTo>
                    <a:pt x="1303" y="19"/>
                  </a:lnTo>
                  <a:lnTo>
                    <a:pt x="1206" y="0"/>
                  </a:lnTo>
                  <a:lnTo>
                    <a:pt x="1090" y="19"/>
                  </a:lnTo>
                  <a:lnTo>
                    <a:pt x="1012" y="78"/>
                  </a:lnTo>
                  <a:lnTo>
                    <a:pt x="934" y="156"/>
                  </a:lnTo>
                  <a:lnTo>
                    <a:pt x="40" y="1555"/>
                  </a:lnTo>
                  <a:lnTo>
                    <a:pt x="40" y="1555"/>
                  </a:lnTo>
                  <a:lnTo>
                    <a:pt x="20" y="1633"/>
                  </a:lnTo>
                  <a:lnTo>
                    <a:pt x="1" y="1711"/>
                  </a:lnTo>
                  <a:lnTo>
                    <a:pt x="1" y="1789"/>
                  </a:lnTo>
                  <a:lnTo>
                    <a:pt x="20" y="1866"/>
                  </a:lnTo>
                  <a:lnTo>
                    <a:pt x="59" y="1944"/>
                  </a:lnTo>
                  <a:lnTo>
                    <a:pt x="118" y="2002"/>
                  </a:lnTo>
                  <a:lnTo>
                    <a:pt x="195" y="2041"/>
                  </a:lnTo>
                  <a:lnTo>
                    <a:pt x="273" y="2061"/>
                  </a:lnTo>
                  <a:lnTo>
                    <a:pt x="1673" y="2313"/>
                  </a:lnTo>
                  <a:lnTo>
                    <a:pt x="4647" y="2313"/>
                  </a:lnTo>
                  <a:lnTo>
                    <a:pt x="5055" y="2313"/>
                  </a:lnTo>
                  <a:lnTo>
                    <a:pt x="8030" y="2313"/>
                  </a:lnTo>
                  <a:lnTo>
                    <a:pt x="9449" y="2061"/>
                  </a:lnTo>
                  <a:lnTo>
                    <a:pt x="9449" y="2061"/>
                  </a:lnTo>
                  <a:lnTo>
                    <a:pt x="9527" y="2041"/>
                  </a:lnTo>
                  <a:lnTo>
                    <a:pt x="9585" y="2002"/>
                  </a:lnTo>
                  <a:lnTo>
                    <a:pt x="9643" y="1944"/>
                  </a:lnTo>
                  <a:lnTo>
                    <a:pt x="9682" y="1866"/>
                  </a:lnTo>
                  <a:lnTo>
                    <a:pt x="9702" y="1789"/>
                  </a:lnTo>
                  <a:lnTo>
                    <a:pt x="9721" y="1711"/>
                  </a:lnTo>
                  <a:lnTo>
                    <a:pt x="9702" y="1633"/>
                  </a:lnTo>
                  <a:lnTo>
                    <a:pt x="9663" y="15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389;p55">
              <a:extLst>
                <a:ext uri="{FF2B5EF4-FFF2-40B4-BE49-F238E27FC236}">
                  <a16:creationId xmlns:a16="http://schemas.microsoft.com/office/drawing/2014/main" id="{A2355017-E1A8-F132-ED11-68C3A8A331AE}"/>
                </a:ext>
              </a:extLst>
            </p:cNvPr>
            <p:cNvSpPr/>
            <p:nvPr/>
          </p:nvSpPr>
          <p:spPr>
            <a:xfrm>
              <a:off x="3168632" y="-348121"/>
              <a:ext cx="394673" cy="250421"/>
            </a:xfrm>
            <a:custGeom>
              <a:avLst/>
              <a:gdLst/>
              <a:ahLst/>
              <a:cxnLst/>
              <a:rect l="l" t="t" r="r" b="b"/>
              <a:pathLst>
                <a:path w="12716" h="8069" extrusionOk="0">
                  <a:moveTo>
                    <a:pt x="40" y="0"/>
                  </a:moveTo>
                  <a:lnTo>
                    <a:pt x="1" y="409"/>
                  </a:lnTo>
                  <a:lnTo>
                    <a:pt x="1" y="836"/>
                  </a:lnTo>
                  <a:lnTo>
                    <a:pt x="1" y="1167"/>
                  </a:lnTo>
                  <a:lnTo>
                    <a:pt x="20" y="1517"/>
                  </a:lnTo>
                  <a:lnTo>
                    <a:pt x="59" y="1867"/>
                  </a:lnTo>
                  <a:lnTo>
                    <a:pt x="118" y="2197"/>
                  </a:lnTo>
                  <a:lnTo>
                    <a:pt x="195" y="2528"/>
                  </a:lnTo>
                  <a:lnTo>
                    <a:pt x="273" y="2858"/>
                  </a:lnTo>
                  <a:lnTo>
                    <a:pt x="370" y="3189"/>
                  </a:lnTo>
                  <a:lnTo>
                    <a:pt x="487" y="3519"/>
                  </a:lnTo>
                  <a:lnTo>
                    <a:pt x="623" y="3830"/>
                  </a:lnTo>
                  <a:lnTo>
                    <a:pt x="759" y="4141"/>
                  </a:lnTo>
                  <a:lnTo>
                    <a:pt x="915" y="4452"/>
                  </a:lnTo>
                  <a:lnTo>
                    <a:pt x="1070" y="4744"/>
                  </a:lnTo>
                  <a:lnTo>
                    <a:pt x="1265" y="5035"/>
                  </a:lnTo>
                  <a:lnTo>
                    <a:pt x="1440" y="5308"/>
                  </a:lnTo>
                  <a:lnTo>
                    <a:pt x="1653" y="5580"/>
                  </a:lnTo>
                  <a:lnTo>
                    <a:pt x="1848" y="5833"/>
                  </a:lnTo>
                  <a:lnTo>
                    <a:pt x="2081" y="6085"/>
                  </a:lnTo>
                  <a:lnTo>
                    <a:pt x="2314" y="6319"/>
                  </a:lnTo>
                  <a:lnTo>
                    <a:pt x="2548" y="6532"/>
                  </a:lnTo>
                  <a:lnTo>
                    <a:pt x="2800" y="6746"/>
                  </a:lnTo>
                  <a:lnTo>
                    <a:pt x="3053" y="6960"/>
                  </a:lnTo>
                  <a:lnTo>
                    <a:pt x="3325" y="7135"/>
                  </a:lnTo>
                  <a:lnTo>
                    <a:pt x="3597" y="7310"/>
                  </a:lnTo>
                  <a:lnTo>
                    <a:pt x="3870" y="7466"/>
                  </a:lnTo>
                  <a:lnTo>
                    <a:pt x="4161" y="7602"/>
                  </a:lnTo>
                  <a:lnTo>
                    <a:pt x="4453" y="7718"/>
                  </a:lnTo>
                  <a:lnTo>
                    <a:pt x="4764" y="7835"/>
                  </a:lnTo>
                  <a:lnTo>
                    <a:pt x="5075" y="7913"/>
                  </a:lnTo>
                  <a:lnTo>
                    <a:pt x="5386" y="7990"/>
                  </a:lnTo>
                  <a:lnTo>
                    <a:pt x="5697" y="8029"/>
                  </a:lnTo>
                  <a:lnTo>
                    <a:pt x="6028" y="8068"/>
                  </a:lnTo>
                  <a:lnTo>
                    <a:pt x="6689" y="8068"/>
                  </a:lnTo>
                  <a:lnTo>
                    <a:pt x="7000" y="8029"/>
                  </a:lnTo>
                  <a:lnTo>
                    <a:pt x="7330" y="7990"/>
                  </a:lnTo>
                  <a:lnTo>
                    <a:pt x="7641" y="7913"/>
                  </a:lnTo>
                  <a:lnTo>
                    <a:pt x="7933" y="7835"/>
                  </a:lnTo>
                  <a:lnTo>
                    <a:pt x="8244" y="7718"/>
                  </a:lnTo>
                  <a:lnTo>
                    <a:pt x="8535" y="7602"/>
                  </a:lnTo>
                  <a:lnTo>
                    <a:pt x="8827" y="7466"/>
                  </a:lnTo>
                  <a:lnTo>
                    <a:pt x="9119" y="7310"/>
                  </a:lnTo>
                  <a:lnTo>
                    <a:pt x="9391" y="7135"/>
                  </a:lnTo>
                  <a:lnTo>
                    <a:pt x="9643" y="6960"/>
                  </a:lnTo>
                  <a:lnTo>
                    <a:pt x="9916" y="6746"/>
                  </a:lnTo>
                  <a:lnTo>
                    <a:pt x="10149" y="6532"/>
                  </a:lnTo>
                  <a:lnTo>
                    <a:pt x="10402" y="6319"/>
                  </a:lnTo>
                  <a:lnTo>
                    <a:pt x="10635" y="6085"/>
                  </a:lnTo>
                  <a:lnTo>
                    <a:pt x="10849" y="5833"/>
                  </a:lnTo>
                  <a:lnTo>
                    <a:pt x="11063" y="5580"/>
                  </a:lnTo>
                  <a:lnTo>
                    <a:pt x="11257" y="5308"/>
                  </a:lnTo>
                  <a:lnTo>
                    <a:pt x="11451" y="5035"/>
                  </a:lnTo>
                  <a:lnTo>
                    <a:pt x="11626" y="4744"/>
                  </a:lnTo>
                  <a:lnTo>
                    <a:pt x="11782" y="4452"/>
                  </a:lnTo>
                  <a:lnTo>
                    <a:pt x="11937" y="4141"/>
                  </a:lnTo>
                  <a:lnTo>
                    <a:pt x="12093" y="3830"/>
                  </a:lnTo>
                  <a:lnTo>
                    <a:pt x="12210" y="3519"/>
                  </a:lnTo>
                  <a:lnTo>
                    <a:pt x="12326" y="3189"/>
                  </a:lnTo>
                  <a:lnTo>
                    <a:pt x="12423" y="2858"/>
                  </a:lnTo>
                  <a:lnTo>
                    <a:pt x="12521" y="2528"/>
                  </a:lnTo>
                  <a:lnTo>
                    <a:pt x="12579" y="2197"/>
                  </a:lnTo>
                  <a:lnTo>
                    <a:pt x="12637" y="1867"/>
                  </a:lnTo>
                  <a:lnTo>
                    <a:pt x="12676" y="1517"/>
                  </a:lnTo>
                  <a:lnTo>
                    <a:pt x="12696" y="1167"/>
                  </a:lnTo>
                  <a:lnTo>
                    <a:pt x="12715" y="836"/>
                  </a:lnTo>
                  <a:lnTo>
                    <a:pt x="12696" y="409"/>
                  </a:lnTo>
                  <a:lnTo>
                    <a:pt x="12657" y="0"/>
                  </a:lnTo>
                  <a:lnTo>
                    <a:pt x="12618" y="311"/>
                  </a:lnTo>
                  <a:lnTo>
                    <a:pt x="12560" y="622"/>
                  </a:lnTo>
                  <a:lnTo>
                    <a:pt x="12501" y="934"/>
                  </a:lnTo>
                  <a:lnTo>
                    <a:pt x="12404" y="1245"/>
                  </a:lnTo>
                  <a:lnTo>
                    <a:pt x="12326" y="1556"/>
                  </a:lnTo>
                  <a:lnTo>
                    <a:pt x="12210" y="1847"/>
                  </a:lnTo>
                  <a:lnTo>
                    <a:pt x="12093" y="2139"/>
                  </a:lnTo>
                  <a:lnTo>
                    <a:pt x="11976" y="2430"/>
                  </a:lnTo>
                  <a:lnTo>
                    <a:pt x="11821" y="2703"/>
                  </a:lnTo>
                  <a:lnTo>
                    <a:pt x="11685" y="2975"/>
                  </a:lnTo>
                  <a:lnTo>
                    <a:pt x="11529" y="3247"/>
                  </a:lnTo>
                  <a:lnTo>
                    <a:pt x="11354" y="3500"/>
                  </a:lnTo>
                  <a:lnTo>
                    <a:pt x="11179" y="3752"/>
                  </a:lnTo>
                  <a:lnTo>
                    <a:pt x="10985" y="4005"/>
                  </a:lnTo>
                  <a:lnTo>
                    <a:pt x="10790" y="4238"/>
                  </a:lnTo>
                  <a:lnTo>
                    <a:pt x="10577" y="4472"/>
                  </a:lnTo>
                  <a:lnTo>
                    <a:pt x="10363" y="4686"/>
                  </a:lnTo>
                  <a:lnTo>
                    <a:pt x="10149" y="4880"/>
                  </a:lnTo>
                  <a:lnTo>
                    <a:pt x="9916" y="5094"/>
                  </a:lnTo>
                  <a:lnTo>
                    <a:pt x="9663" y="5269"/>
                  </a:lnTo>
                  <a:lnTo>
                    <a:pt x="9430" y="5444"/>
                  </a:lnTo>
                  <a:lnTo>
                    <a:pt x="9177" y="5599"/>
                  </a:lnTo>
                  <a:lnTo>
                    <a:pt x="8924" y="5755"/>
                  </a:lnTo>
                  <a:lnTo>
                    <a:pt x="8652" y="5871"/>
                  </a:lnTo>
                  <a:lnTo>
                    <a:pt x="8380" y="6007"/>
                  </a:lnTo>
                  <a:lnTo>
                    <a:pt x="8108" y="6105"/>
                  </a:lnTo>
                  <a:lnTo>
                    <a:pt x="7816" y="6202"/>
                  </a:lnTo>
                  <a:lnTo>
                    <a:pt x="7544" y="6260"/>
                  </a:lnTo>
                  <a:lnTo>
                    <a:pt x="7252" y="6338"/>
                  </a:lnTo>
                  <a:lnTo>
                    <a:pt x="6961" y="6377"/>
                  </a:lnTo>
                  <a:lnTo>
                    <a:pt x="6650" y="6396"/>
                  </a:lnTo>
                  <a:lnTo>
                    <a:pt x="6358" y="6416"/>
                  </a:lnTo>
                  <a:lnTo>
                    <a:pt x="6047" y="6396"/>
                  </a:lnTo>
                  <a:lnTo>
                    <a:pt x="5755" y="6377"/>
                  </a:lnTo>
                  <a:lnTo>
                    <a:pt x="5464" y="6338"/>
                  </a:lnTo>
                  <a:lnTo>
                    <a:pt x="5172" y="6260"/>
                  </a:lnTo>
                  <a:lnTo>
                    <a:pt x="4881" y="6202"/>
                  </a:lnTo>
                  <a:lnTo>
                    <a:pt x="4589" y="6105"/>
                  </a:lnTo>
                  <a:lnTo>
                    <a:pt x="4317" y="6007"/>
                  </a:lnTo>
                  <a:lnTo>
                    <a:pt x="4045" y="5871"/>
                  </a:lnTo>
                  <a:lnTo>
                    <a:pt x="3792" y="5755"/>
                  </a:lnTo>
                  <a:lnTo>
                    <a:pt x="3539" y="5599"/>
                  </a:lnTo>
                  <a:lnTo>
                    <a:pt x="3286" y="5444"/>
                  </a:lnTo>
                  <a:lnTo>
                    <a:pt x="3034" y="5269"/>
                  </a:lnTo>
                  <a:lnTo>
                    <a:pt x="2800" y="5094"/>
                  </a:lnTo>
                  <a:lnTo>
                    <a:pt x="2567" y="4880"/>
                  </a:lnTo>
                  <a:lnTo>
                    <a:pt x="2334" y="4686"/>
                  </a:lnTo>
                  <a:lnTo>
                    <a:pt x="2120" y="4472"/>
                  </a:lnTo>
                  <a:lnTo>
                    <a:pt x="1926" y="4238"/>
                  </a:lnTo>
                  <a:lnTo>
                    <a:pt x="1731" y="4005"/>
                  </a:lnTo>
                  <a:lnTo>
                    <a:pt x="1537" y="3752"/>
                  </a:lnTo>
                  <a:lnTo>
                    <a:pt x="1362" y="3500"/>
                  </a:lnTo>
                  <a:lnTo>
                    <a:pt x="1187" y="3247"/>
                  </a:lnTo>
                  <a:lnTo>
                    <a:pt x="1031" y="2975"/>
                  </a:lnTo>
                  <a:lnTo>
                    <a:pt x="876" y="2703"/>
                  </a:lnTo>
                  <a:lnTo>
                    <a:pt x="740" y="2430"/>
                  </a:lnTo>
                  <a:lnTo>
                    <a:pt x="604" y="2139"/>
                  </a:lnTo>
                  <a:lnTo>
                    <a:pt x="487" y="1847"/>
                  </a:lnTo>
                  <a:lnTo>
                    <a:pt x="390" y="1556"/>
                  </a:lnTo>
                  <a:lnTo>
                    <a:pt x="293" y="1245"/>
                  </a:lnTo>
                  <a:lnTo>
                    <a:pt x="215" y="934"/>
                  </a:lnTo>
                  <a:lnTo>
                    <a:pt x="137" y="622"/>
                  </a:lnTo>
                  <a:lnTo>
                    <a:pt x="79" y="311"/>
                  </a:lnTo>
                  <a:lnTo>
                    <a:pt x="40"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390;p55">
              <a:extLst>
                <a:ext uri="{FF2B5EF4-FFF2-40B4-BE49-F238E27FC236}">
                  <a16:creationId xmlns:a16="http://schemas.microsoft.com/office/drawing/2014/main" id="{77F0CB81-5735-FAF9-2707-7A9AAB9633B5}"/>
                </a:ext>
              </a:extLst>
            </p:cNvPr>
            <p:cNvSpPr/>
            <p:nvPr/>
          </p:nvSpPr>
          <p:spPr>
            <a:xfrm>
              <a:off x="3168632" y="-348121"/>
              <a:ext cx="394673" cy="250421"/>
            </a:xfrm>
            <a:custGeom>
              <a:avLst/>
              <a:gdLst/>
              <a:ahLst/>
              <a:cxnLst/>
              <a:rect l="l" t="t" r="r" b="b"/>
              <a:pathLst>
                <a:path w="12716" h="8069" fill="none" extrusionOk="0">
                  <a:moveTo>
                    <a:pt x="6358" y="6416"/>
                  </a:moveTo>
                  <a:lnTo>
                    <a:pt x="6358" y="6416"/>
                  </a:lnTo>
                  <a:lnTo>
                    <a:pt x="6047" y="6396"/>
                  </a:lnTo>
                  <a:lnTo>
                    <a:pt x="5755" y="6377"/>
                  </a:lnTo>
                  <a:lnTo>
                    <a:pt x="5464" y="6338"/>
                  </a:lnTo>
                  <a:lnTo>
                    <a:pt x="5172" y="6260"/>
                  </a:lnTo>
                  <a:lnTo>
                    <a:pt x="4881" y="6202"/>
                  </a:lnTo>
                  <a:lnTo>
                    <a:pt x="4589" y="6105"/>
                  </a:lnTo>
                  <a:lnTo>
                    <a:pt x="4317" y="6007"/>
                  </a:lnTo>
                  <a:lnTo>
                    <a:pt x="4045" y="5871"/>
                  </a:lnTo>
                  <a:lnTo>
                    <a:pt x="3792" y="5755"/>
                  </a:lnTo>
                  <a:lnTo>
                    <a:pt x="3539" y="5599"/>
                  </a:lnTo>
                  <a:lnTo>
                    <a:pt x="3286" y="5444"/>
                  </a:lnTo>
                  <a:lnTo>
                    <a:pt x="3034" y="5269"/>
                  </a:lnTo>
                  <a:lnTo>
                    <a:pt x="2800" y="5094"/>
                  </a:lnTo>
                  <a:lnTo>
                    <a:pt x="2567" y="4880"/>
                  </a:lnTo>
                  <a:lnTo>
                    <a:pt x="2334" y="4686"/>
                  </a:lnTo>
                  <a:lnTo>
                    <a:pt x="2120" y="4472"/>
                  </a:lnTo>
                  <a:lnTo>
                    <a:pt x="1926" y="4238"/>
                  </a:lnTo>
                  <a:lnTo>
                    <a:pt x="1731" y="4005"/>
                  </a:lnTo>
                  <a:lnTo>
                    <a:pt x="1537" y="3752"/>
                  </a:lnTo>
                  <a:lnTo>
                    <a:pt x="1362" y="3500"/>
                  </a:lnTo>
                  <a:lnTo>
                    <a:pt x="1187" y="3247"/>
                  </a:lnTo>
                  <a:lnTo>
                    <a:pt x="1031" y="2975"/>
                  </a:lnTo>
                  <a:lnTo>
                    <a:pt x="876" y="2703"/>
                  </a:lnTo>
                  <a:lnTo>
                    <a:pt x="740" y="2430"/>
                  </a:lnTo>
                  <a:lnTo>
                    <a:pt x="604" y="2139"/>
                  </a:lnTo>
                  <a:lnTo>
                    <a:pt x="487" y="1847"/>
                  </a:lnTo>
                  <a:lnTo>
                    <a:pt x="390" y="1556"/>
                  </a:lnTo>
                  <a:lnTo>
                    <a:pt x="293" y="1245"/>
                  </a:lnTo>
                  <a:lnTo>
                    <a:pt x="215" y="934"/>
                  </a:lnTo>
                  <a:lnTo>
                    <a:pt x="137" y="622"/>
                  </a:lnTo>
                  <a:lnTo>
                    <a:pt x="79" y="311"/>
                  </a:lnTo>
                  <a:lnTo>
                    <a:pt x="40" y="0"/>
                  </a:lnTo>
                  <a:lnTo>
                    <a:pt x="40" y="0"/>
                  </a:lnTo>
                  <a:lnTo>
                    <a:pt x="1" y="409"/>
                  </a:lnTo>
                  <a:lnTo>
                    <a:pt x="1" y="836"/>
                  </a:lnTo>
                  <a:lnTo>
                    <a:pt x="1" y="836"/>
                  </a:lnTo>
                  <a:lnTo>
                    <a:pt x="1" y="1167"/>
                  </a:lnTo>
                  <a:lnTo>
                    <a:pt x="20" y="1517"/>
                  </a:lnTo>
                  <a:lnTo>
                    <a:pt x="59" y="1867"/>
                  </a:lnTo>
                  <a:lnTo>
                    <a:pt x="118" y="2197"/>
                  </a:lnTo>
                  <a:lnTo>
                    <a:pt x="195" y="2528"/>
                  </a:lnTo>
                  <a:lnTo>
                    <a:pt x="273" y="2858"/>
                  </a:lnTo>
                  <a:lnTo>
                    <a:pt x="370" y="3189"/>
                  </a:lnTo>
                  <a:lnTo>
                    <a:pt x="487" y="3519"/>
                  </a:lnTo>
                  <a:lnTo>
                    <a:pt x="623" y="3830"/>
                  </a:lnTo>
                  <a:lnTo>
                    <a:pt x="759" y="4141"/>
                  </a:lnTo>
                  <a:lnTo>
                    <a:pt x="915" y="4452"/>
                  </a:lnTo>
                  <a:lnTo>
                    <a:pt x="1070" y="4744"/>
                  </a:lnTo>
                  <a:lnTo>
                    <a:pt x="1265" y="5035"/>
                  </a:lnTo>
                  <a:lnTo>
                    <a:pt x="1440" y="5308"/>
                  </a:lnTo>
                  <a:lnTo>
                    <a:pt x="1653" y="5580"/>
                  </a:lnTo>
                  <a:lnTo>
                    <a:pt x="1848" y="5833"/>
                  </a:lnTo>
                  <a:lnTo>
                    <a:pt x="2081" y="6085"/>
                  </a:lnTo>
                  <a:lnTo>
                    <a:pt x="2314" y="6319"/>
                  </a:lnTo>
                  <a:lnTo>
                    <a:pt x="2548" y="6532"/>
                  </a:lnTo>
                  <a:lnTo>
                    <a:pt x="2800" y="6746"/>
                  </a:lnTo>
                  <a:lnTo>
                    <a:pt x="3053" y="6960"/>
                  </a:lnTo>
                  <a:lnTo>
                    <a:pt x="3325" y="7135"/>
                  </a:lnTo>
                  <a:lnTo>
                    <a:pt x="3597" y="7310"/>
                  </a:lnTo>
                  <a:lnTo>
                    <a:pt x="3870" y="7466"/>
                  </a:lnTo>
                  <a:lnTo>
                    <a:pt x="4161" y="7602"/>
                  </a:lnTo>
                  <a:lnTo>
                    <a:pt x="4453" y="7718"/>
                  </a:lnTo>
                  <a:lnTo>
                    <a:pt x="4764" y="7835"/>
                  </a:lnTo>
                  <a:lnTo>
                    <a:pt x="5075" y="7913"/>
                  </a:lnTo>
                  <a:lnTo>
                    <a:pt x="5386" y="7990"/>
                  </a:lnTo>
                  <a:lnTo>
                    <a:pt x="5697" y="8029"/>
                  </a:lnTo>
                  <a:lnTo>
                    <a:pt x="6028" y="8068"/>
                  </a:lnTo>
                  <a:lnTo>
                    <a:pt x="6358" y="8068"/>
                  </a:lnTo>
                  <a:lnTo>
                    <a:pt x="6358" y="8068"/>
                  </a:lnTo>
                  <a:lnTo>
                    <a:pt x="6689" y="8068"/>
                  </a:lnTo>
                  <a:lnTo>
                    <a:pt x="7000" y="8029"/>
                  </a:lnTo>
                  <a:lnTo>
                    <a:pt x="7330" y="7990"/>
                  </a:lnTo>
                  <a:lnTo>
                    <a:pt x="7641" y="7913"/>
                  </a:lnTo>
                  <a:lnTo>
                    <a:pt x="7933" y="7835"/>
                  </a:lnTo>
                  <a:lnTo>
                    <a:pt x="8244" y="7718"/>
                  </a:lnTo>
                  <a:lnTo>
                    <a:pt x="8535" y="7602"/>
                  </a:lnTo>
                  <a:lnTo>
                    <a:pt x="8827" y="7466"/>
                  </a:lnTo>
                  <a:lnTo>
                    <a:pt x="9119" y="7310"/>
                  </a:lnTo>
                  <a:lnTo>
                    <a:pt x="9391" y="7135"/>
                  </a:lnTo>
                  <a:lnTo>
                    <a:pt x="9643" y="6960"/>
                  </a:lnTo>
                  <a:lnTo>
                    <a:pt x="9916" y="6746"/>
                  </a:lnTo>
                  <a:lnTo>
                    <a:pt x="10149" y="6532"/>
                  </a:lnTo>
                  <a:lnTo>
                    <a:pt x="10402" y="6319"/>
                  </a:lnTo>
                  <a:lnTo>
                    <a:pt x="10635" y="6085"/>
                  </a:lnTo>
                  <a:lnTo>
                    <a:pt x="10849" y="5833"/>
                  </a:lnTo>
                  <a:lnTo>
                    <a:pt x="11063" y="5580"/>
                  </a:lnTo>
                  <a:lnTo>
                    <a:pt x="11257" y="5308"/>
                  </a:lnTo>
                  <a:lnTo>
                    <a:pt x="11451" y="5035"/>
                  </a:lnTo>
                  <a:lnTo>
                    <a:pt x="11626" y="4744"/>
                  </a:lnTo>
                  <a:lnTo>
                    <a:pt x="11782" y="4452"/>
                  </a:lnTo>
                  <a:lnTo>
                    <a:pt x="11937" y="4141"/>
                  </a:lnTo>
                  <a:lnTo>
                    <a:pt x="12093" y="3830"/>
                  </a:lnTo>
                  <a:lnTo>
                    <a:pt x="12210" y="3519"/>
                  </a:lnTo>
                  <a:lnTo>
                    <a:pt x="12326" y="3189"/>
                  </a:lnTo>
                  <a:lnTo>
                    <a:pt x="12423" y="2858"/>
                  </a:lnTo>
                  <a:lnTo>
                    <a:pt x="12521" y="2528"/>
                  </a:lnTo>
                  <a:lnTo>
                    <a:pt x="12579" y="2197"/>
                  </a:lnTo>
                  <a:lnTo>
                    <a:pt x="12637" y="1867"/>
                  </a:lnTo>
                  <a:lnTo>
                    <a:pt x="12676" y="1517"/>
                  </a:lnTo>
                  <a:lnTo>
                    <a:pt x="12696" y="1167"/>
                  </a:lnTo>
                  <a:lnTo>
                    <a:pt x="12715" y="836"/>
                  </a:lnTo>
                  <a:lnTo>
                    <a:pt x="12715" y="836"/>
                  </a:lnTo>
                  <a:lnTo>
                    <a:pt x="12696" y="409"/>
                  </a:lnTo>
                  <a:lnTo>
                    <a:pt x="12657" y="0"/>
                  </a:lnTo>
                  <a:lnTo>
                    <a:pt x="12657" y="0"/>
                  </a:lnTo>
                  <a:lnTo>
                    <a:pt x="12618" y="311"/>
                  </a:lnTo>
                  <a:lnTo>
                    <a:pt x="12560" y="622"/>
                  </a:lnTo>
                  <a:lnTo>
                    <a:pt x="12501" y="934"/>
                  </a:lnTo>
                  <a:lnTo>
                    <a:pt x="12404" y="1245"/>
                  </a:lnTo>
                  <a:lnTo>
                    <a:pt x="12326" y="1556"/>
                  </a:lnTo>
                  <a:lnTo>
                    <a:pt x="12210" y="1847"/>
                  </a:lnTo>
                  <a:lnTo>
                    <a:pt x="12093" y="2139"/>
                  </a:lnTo>
                  <a:lnTo>
                    <a:pt x="11976" y="2430"/>
                  </a:lnTo>
                  <a:lnTo>
                    <a:pt x="11821" y="2703"/>
                  </a:lnTo>
                  <a:lnTo>
                    <a:pt x="11685" y="2975"/>
                  </a:lnTo>
                  <a:lnTo>
                    <a:pt x="11529" y="3247"/>
                  </a:lnTo>
                  <a:lnTo>
                    <a:pt x="11354" y="3500"/>
                  </a:lnTo>
                  <a:lnTo>
                    <a:pt x="11179" y="3752"/>
                  </a:lnTo>
                  <a:lnTo>
                    <a:pt x="10985" y="4005"/>
                  </a:lnTo>
                  <a:lnTo>
                    <a:pt x="10790" y="4238"/>
                  </a:lnTo>
                  <a:lnTo>
                    <a:pt x="10577" y="4472"/>
                  </a:lnTo>
                  <a:lnTo>
                    <a:pt x="10363" y="4686"/>
                  </a:lnTo>
                  <a:lnTo>
                    <a:pt x="10149" y="4880"/>
                  </a:lnTo>
                  <a:lnTo>
                    <a:pt x="9916" y="5094"/>
                  </a:lnTo>
                  <a:lnTo>
                    <a:pt x="9663" y="5269"/>
                  </a:lnTo>
                  <a:lnTo>
                    <a:pt x="9430" y="5444"/>
                  </a:lnTo>
                  <a:lnTo>
                    <a:pt x="9177" y="5599"/>
                  </a:lnTo>
                  <a:lnTo>
                    <a:pt x="8924" y="5755"/>
                  </a:lnTo>
                  <a:lnTo>
                    <a:pt x="8652" y="5871"/>
                  </a:lnTo>
                  <a:lnTo>
                    <a:pt x="8380" y="6007"/>
                  </a:lnTo>
                  <a:lnTo>
                    <a:pt x="8108" y="6105"/>
                  </a:lnTo>
                  <a:lnTo>
                    <a:pt x="7816" y="6202"/>
                  </a:lnTo>
                  <a:lnTo>
                    <a:pt x="7544" y="6260"/>
                  </a:lnTo>
                  <a:lnTo>
                    <a:pt x="7252" y="6338"/>
                  </a:lnTo>
                  <a:lnTo>
                    <a:pt x="6961" y="6377"/>
                  </a:lnTo>
                  <a:lnTo>
                    <a:pt x="6650" y="6396"/>
                  </a:lnTo>
                  <a:lnTo>
                    <a:pt x="6358" y="64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391;p55">
              <a:extLst>
                <a:ext uri="{FF2B5EF4-FFF2-40B4-BE49-F238E27FC236}">
                  <a16:creationId xmlns:a16="http://schemas.microsoft.com/office/drawing/2014/main" id="{18CBF469-D025-88E7-E058-87A65FACF659}"/>
                </a:ext>
              </a:extLst>
            </p:cNvPr>
            <p:cNvSpPr/>
            <p:nvPr/>
          </p:nvSpPr>
          <p:spPr>
            <a:xfrm>
              <a:off x="3359320" y="-437412"/>
              <a:ext cx="13284" cy="143009"/>
            </a:xfrm>
            <a:custGeom>
              <a:avLst/>
              <a:gdLst/>
              <a:ahLst/>
              <a:cxnLst/>
              <a:rect l="l" t="t" r="r" b="b"/>
              <a:pathLst>
                <a:path w="428" h="4608" extrusionOk="0">
                  <a:moveTo>
                    <a:pt x="0" y="0"/>
                  </a:moveTo>
                  <a:lnTo>
                    <a:pt x="0" y="4608"/>
                  </a:lnTo>
                  <a:lnTo>
                    <a:pt x="428" y="4608"/>
                  </a:lnTo>
                  <a:lnTo>
                    <a:pt x="428"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392;p55">
              <a:extLst>
                <a:ext uri="{FF2B5EF4-FFF2-40B4-BE49-F238E27FC236}">
                  <a16:creationId xmlns:a16="http://schemas.microsoft.com/office/drawing/2014/main" id="{549B0A52-420F-7F89-0377-EB57F60C86C7}"/>
                </a:ext>
              </a:extLst>
            </p:cNvPr>
            <p:cNvSpPr/>
            <p:nvPr/>
          </p:nvSpPr>
          <p:spPr>
            <a:xfrm>
              <a:off x="3359320" y="-437412"/>
              <a:ext cx="13284" cy="143009"/>
            </a:xfrm>
            <a:custGeom>
              <a:avLst/>
              <a:gdLst/>
              <a:ahLst/>
              <a:cxnLst/>
              <a:rect l="l" t="t" r="r" b="b"/>
              <a:pathLst>
                <a:path w="428" h="4608" fill="none" extrusionOk="0">
                  <a:moveTo>
                    <a:pt x="428" y="4608"/>
                  </a:moveTo>
                  <a:lnTo>
                    <a:pt x="0" y="4608"/>
                  </a:lnTo>
                  <a:lnTo>
                    <a:pt x="0" y="0"/>
                  </a:lnTo>
                  <a:lnTo>
                    <a:pt x="428" y="0"/>
                  </a:lnTo>
                  <a:lnTo>
                    <a:pt x="428" y="46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393;p55">
              <a:extLst>
                <a:ext uri="{FF2B5EF4-FFF2-40B4-BE49-F238E27FC236}">
                  <a16:creationId xmlns:a16="http://schemas.microsoft.com/office/drawing/2014/main" id="{C757B5AF-291F-EE00-5725-CBC9AE649412}"/>
                </a:ext>
              </a:extLst>
            </p:cNvPr>
            <p:cNvSpPr/>
            <p:nvPr/>
          </p:nvSpPr>
          <p:spPr>
            <a:xfrm>
              <a:off x="3264597" y="-435612"/>
              <a:ext cx="49505" cy="141830"/>
            </a:xfrm>
            <a:custGeom>
              <a:avLst/>
              <a:gdLst/>
              <a:ahLst/>
              <a:cxnLst/>
              <a:rect l="l" t="t" r="r" b="b"/>
              <a:pathLst>
                <a:path w="1595" h="4570" extrusionOk="0">
                  <a:moveTo>
                    <a:pt x="1186" y="0"/>
                  </a:moveTo>
                  <a:lnTo>
                    <a:pt x="0" y="4472"/>
                  </a:lnTo>
                  <a:lnTo>
                    <a:pt x="408" y="4569"/>
                  </a:lnTo>
                  <a:lnTo>
                    <a:pt x="1594" y="117"/>
                  </a:lnTo>
                  <a:lnTo>
                    <a:pt x="1186"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394;p55">
              <a:extLst>
                <a:ext uri="{FF2B5EF4-FFF2-40B4-BE49-F238E27FC236}">
                  <a16:creationId xmlns:a16="http://schemas.microsoft.com/office/drawing/2014/main" id="{1BFAEAAA-95BB-005C-63FB-D47848F6FE98}"/>
                </a:ext>
              </a:extLst>
            </p:cNvPr>
            <p:cNvSpPr/>
            <p:nvPr/>
          </p:nvSpPr>
          <p:spPr>
            <a:xfrm>
              <a:off x="3264597" y="-435612"/>
              <a:ext cx="49505" cy="141830"/>
            </a:xfrm>
            <a:custGeom>
              <a:avLst/>
              <a:gdLst/>
              <a:ahLst/>
              <a:cxnLst/>
              <a:rect l="l" t="t" r="r" b="b"/>
              <a:pathLst>
                <a:path w="1595" h="4570" fill="none" extrusionOk="0">
                  <a:moveTo>
                    <a:pt x="408" y="4569"/>
                  </a:moveTo>
                  <a:lnTo>
                    <a:pt x="0" y="4472"/>
                  </a:lnTo>
                  <a:lnTo>
                    <a:pt x="1186" y="0"/>
                  </a:lnTo>
                  <a:lnTo>
                    <a:pt x="1594" y="117"/>
                  </a:lnTo>
                  <a:lnTo>
                    <a:pt x="408" y="4569"/>
                  </a:lnTo>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395;p55">
              <a:extLst>
                <a:ext uri="{FF2B5EF4-FFF2-40B4-BE49-F238E27FC236}">
                  <a16:creationId xmlns:a16="http://schemas.microsoft.com/office/drawing/2014/main" id="{321AADA7-AD80-D5CA-5F59-2D9C3993FFD4}"/>
                </a:ext>
              </a:extLst>
            </p:cNvPr>
            <p:cNvSpPr/>
            <p:nvPr/>
          </p:nvSpPr>
          <p:spPr>
            <a:xfrm>
              <a:off x="3419034" y="-435612"/>
              <a:ext cx="49505" cy="141830"/>
            </a:xfrm>
            <a:custGeom>
              <a:avLst/>
              <a:gdLst/>
              <a:ahLst/>
              <a:cxnLst/>
              <a:rect l="l" t="t" r="r" b="b"/>
              <a:pathLst>
                <a:path w="1595" h="4570" extrusionOk="0">
                  <a:moveTo>
                    <a:pt x="409" y="0"/>
                  </a:moveTo>
                  <a:lnTo>
                    <a:pt x="1" y="117"/>
                  </a:lnTo>
                  <a:lnTo>
                    <a:pt x="1187" y="4569"/>
                  </a:lnTo>
                  <a:lnTo>
                    <a:pt x="1595" y="4472"/>
                  </a:lnTo>
                  <a:lnTo>
                    <a:pt x="409" y="0"/>
                  </a:lnTo>
                  <a:close/>
                </a:path>
              </a:pathLst>
            </a:custGeom>
            <a:solidFill>
              <a:srgbClr val="103574">
                <a:alpha val="1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396;p55">
              <a:extLst>
                <a:ext uri="{FF2B5EF4-FFF2-40B4-BE49-F238E27FC236}">
                  <a16:creationId xmlns:a16="http://schemas.microsoft.com/office/drawing/2014/main" id="{CAACE3AA-D603-80D4-F353-13779D0A53AF}"/>
                </a:ext>
              </a:extLst>
            </p:cNvPr>
            <p:cNvSpPr/>
            <p:nvPr/>
          </p:nvSpPr>
          <p:spPr>
            <a:xfrm>
              <a:off x="3419034" y="-435612"/>
              <a:ext cx="49505" cy="141830"/>
            </a:xfrm>
            <a:custGeom>
              <a:avLst/>
              <a:gdLst/>
              <a:ahLst/>
              <a:cxnLst/>
              <a:rect l="l" t="t" r="r" b="b"/>
              <a:pathLst>
                <a:path w="1595" h="4570" fill="none" extrusionOk="0">
                  <a:moveTo>
                    <a:pt x="1187" y="4569"/>
                  </a:moveTo>
                  <a:lnTo>
                    <a:pt x="1" y="117"/>
                  </a:lnTo>
                  <a:lnTo>
                    <a:pt x="409" y="0"/>
                  </a:lnTo>
                  <a:lnTo>
                    <a:pt x="1595" y="4472"/>
                  </a:lnTo>
                  <a:lnTo>
                    <a:pt x="1187" y="45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397;p55">
              <a:extLst>
                <a:ext uri="{FF2B5EF4-FFF2-40B4-BE49-F238E27FC236}">
                  <a16:creationId xmlns:a16="http://schemas.microsoft.com/office/drawing/2014/main" id="{42875981-AC30-F036-DF09-EBD8CE0C39D1}"/>
                </a:ext>
              </a:extLst>
            </p:cNvPr>
            <p:cNvSpPr/>
            <p:nvPr/>
          </p:nvSpPr>
          <p:spPr>
            <a:xfrm>
              <a:off x="3443180" y="-400603"/>
              <a:ext cx="73652" cy="59153"/>
            </a:xfrm>
            <a:custGeom>
              <a:avLst/>
              <a:gdLst/>
              <a:ahLst/>
              <a:cxnLst/>
              <a:rect l="l" t="t" r="r" b="b"/>
              <a:pathLst>
                <a:path w="2373" h="1906" extrusionOk="0">
                  <a:moveTo>
                    <a:pt x="1147" y="0"/>
                  </a:moveTo>
                  <a:lnTo>
                    <a:pt x="1070" y="19"/>
                  </a:lnTo>
                  <a:lnTo>
                    <a:pt x="0" y="272"/>
                  </a:lnTo>
                  <a:lnTo>
                    <a:pt x="78" y="564"/>
                  </a:lnTo>
                  <a:lnTo>
                    <a:pt x="1070" y="331"/>
                  </a:lnTo>
                  <a:lnTo>
                    <a:pt x="1147" y="311"/>
                  </a:lnTo>
                  <a:lnTo>
                    <a:pt x="1225" y="331"/>
                  </a:lnTo>
                  <a:lnTo>
                    <a:pt x="1303" y="350"/>
                  </a:lnTo>
                  <a:lnTo>
                    <a:pt x="1361" y="408"/>
                  </a:lnTo>
                  <a:lnTo>
                    <a:pt x="1420" y="467"/>
                  </a:lnTo>
                  <a:lnTo>
                    <a:pt x="2314" y="1866"/>
                  </a:lnTo>
                  <a:lnTo>
                    <a:pt x="2314" y="1905"/>
                  </a:lnTo>
                  <a:lnTo>
                    <a:pt x="2353" y="1808"/>
                  </a:lnTo>
                  <a:lnTo>
                    <a:pt x="2372" y="1730"/>
                  </a:lnTo>
                  <a:lnTo>
                    <a:pt x="2353" y="1652"/>
                  </a:lnTo>
                  <a:lnTo>
                    <a:pt x="2314" y="1555"/>
                  </a:lnTo>
                  <a:lnTo>
                    <a:pt x="1420" y="156"/>
                  </a:lnTo>
                  <a:lnTo>
                    <a:pt x="1361" y="97"/>
                  </a:lnTo>
                  <a:lnTo>
                    <a:pt x="1303" y="39"/>
                  </a:lnTo>
                  <a:lnTo>
                    <a:pt x="1225" y="19"/>
                  </a:lnTo>
                  <a:lnTo>
                    <a:pt x="11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398;p55">
              <a:extLst>
                <a:ext uri="{FF2B5EF4-FFF2-40B4-BE49-F238E27FC236}">
                  <a16:creationId xmlns:a16="http://schemas.microsoft.com/office/drawing/2014/main" id="{9C5A0627-92D3-753C-8D04-044EB17B3E1F}"/>
                </a:ext>
              </a:extLst>
            </p:cNvPr>
            <p:cNvSpPr/>
            <p:nvPr/>
          </p:nvSpPr>
          <p:spPr>
            <a:xfrm>
              <a:off x="3216304" y="-352342"/>
              <a:ext cx="31" cy="621"/>
            </a:xfrm>
            <a:custGeom>
              <a:avLst/>
              <a:gdLst/>
              <a:ahLst/>
              <a:cxnLst/>
              <a:rect l="l" t="t" r="r" b="b"/>
              <a:pathLst>
                <a:path w="1" h="20" extrusionOk="0">
                  <a:moveTo>
                    <a:pt x="1" y="20"/>
                  </a:moveTo>
                  <a:lnTo>
                    <a:pt x="1" y="20"/>
                  </a:lnTo>
                  <a:lnTo>
                    <a:pt x="1" y="20"/>
                  </a:lnTo>
                  <a:lnTo>
                    <a:pt x="1" y="20"/>
                  </a:lnTo>
                  <a:lnTo>
                    <a:pt x="1" y="20"/>
                  </a:lnTo>
                  <a:close/>
                  <a:moveTo>
                    <a:pt x="1" y="0"/>
                  </a:moveTo>
                  <a:lnTo>
                    <a:pt x="1" y="0"/>
                  </a:lnTo>
                  <a:lnTo>
                    <a:pt x="1" y="0"/>
                  </a:lnTo>
                  <a:lnTo>
                    <a:pt x="1" y="0"/>
                  </a:lnTo>
                  <a:lnTo>
                    <a:pt x="1" y="0"/>
                  </a:lnTo>
                  <a:close/>
                </a:path>
              </a:pathLst>
            </a:custGeom>
            <a:solidFill>
              <a:srgbClr val="2C72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399;p55">
              <a:extLst>
                <a:ext uri="{FF2B5EF4-FFF2-40B4-BE49-F238E27FC236}">
                  <a16:creationId xmlns:a16="http://schemas.microsoft.com/office/drawing/2014/main" id="{58276395-0C31-1A60-8AC0-DC41E0443CEE}"/>
                </a:ext>
              </a:extLst>
            </p:cNvPr>
            <p:cNvSpPr/>
            <p:nvPr/>
          </p:nvSpPr>
          <p:spPr>
            <a:xfrm>
              <a:off x="3216304" y="-351753"/>
              <a:ext cx="31" cy="31"/>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400;p55">
              <a:extLst>
                <a:ext uri="{FF2B5EF4-FFF2-40B4-BE49-F238E27FC236}">
                  <a16:creationId xmlns:a16="http://schemas.microsoft.com/office/drawing/2014/main" id="{E7AEFFBC-D90F-FFF8-BF6E-CB062DA1DD4F}"/>
                </a:ext>
              </a:extLst>
            </p:cNvPr>
            <p:cNvSpPr/>
            <p:nvPr/>
          </p:nvSpPr>
          <p:spPr>
            <a:xfrm>
              <a:off x="3216304" y="-352342"/>
              <a:ext cx="31" cy="31"/>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401;p55">
              <a:extLst>
                <a:ext uri="{FF2B5EF4-FFF2-40B4-BE49-F238E27FC236}">
                  <a16:creationId xmlns:a16="http://schemas.microsoft.com/office/drawing/2014/main" id="{33CF567E-764C-175C-F4A3-87AC9DFFD402}"/>
                </a:ext>
              </a:extLst>
            </p:cNvPr>
            <p:cNvSpPr/>
            <p:nvPr/>
          </p:nvSpPr>
          <p:spPr>
            <a:xfrm>
              <a:off x="3215094" y="-400603"/>
              <a:ext cx="74862" cy="59153"/>
            </a:xfrm>
            <a:custGeom>
              <a:avLst/>
              <a:gdLst/>
              <a:ahLst/>
              <a:cxnLst/>
              <a:rect l="l" t="t" r="r" b="b"/>
              <a:pathLst>
                <a:path w="2412" h="1906" extrusionOk="0">
                  <a:moveTo>
                    <a:pt x="1226" y="0"/>
                  </a:moveTo>
                  <a:lnTo>
                    <a:pt x="1148" y="19"/>
                  </a:lnTo>
                  <a:lnTo>
                    <a:pt x="1070" y="39"/>
                  </a:lnTo>
                  <a:lnTo>
                    <a:pt x="992" y="97"/>
                  </a:lnTo>
                  <a:lnTo>
                    <a:pt x="934" y="156"/>
                  </a:lnTo>
                  <a:lnTo>
                    <a:pt x="40" y="1555"/>
                  </a:lnTo>
                  <a:lnTo>
                    <a:pt x="40" y="1575"/>
                  </a:lnTo>
                  <a:lnTo>
                    <a:pt x="1" y="1652"/>
                  </a:lnTo>
                  <a:lnTo>
                    <a:pt x="1" y="1730"/>
                  </a:lnTo>
                  <a:lnTo>
                    <a:pt x="1" y="1808"/>
                  </a:lnTo>
                  <a:lnTo>
                    <a:pt x="40" y="1905"/>
                  </a:lnTo>
                  <a:lnTo>
                    <a:pt x="40" y="1866"/>
                  </a:lnTo>
                  <a:lnTo>
                    <a:pt x="934" y="467"/>
                  </a:lnTo>
                  <a:lnTo>
                    <a:pt x="992" y="408"/>
                  </a:lnTo>
                  <a:lnTo>
                    <a:pt x="1070" y="350"/>
                  </a:lnTo>
                  <a:lnTo>
                    <a:pt x="1148" y="331"/>
                  </a:lnTo>
                  <a:lnTo>
                    <a:pt x="1226" y="311"/>
                  </a:lnTo>
                  <a:lnTo>
                    <a:pt x="1303" y="331"/>
                  </a:lnTo>
                  <a:lnTo>
                    <a:pt x="2334" y="583"/>
                  </a:lnTo>
                  <a:lnTo>
                    <a:pt x="2412" y="292"/>
                  </a:lnTo>
                  <a:lnTo>
                    <a:pt x="1303" y="19"/>
                  </a:lnTo>
                  <a:lnTo>
                    <a:pt x="12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402;p55">
              <a:extLst>
                <a:ext uri="{FF2B5EF4-FFF2-40B4-BE49-F238E27FC236}">
                  <a16:creationId xmlns:a16="http://schemas.microsoft.com/office/drawing/2014/main" id="{8D0A24F8-5707-AB47-D7D6-FCC1BF8B319B}"/>
                </a:ext>
              </a:extLst>
            </p:cNvPr>
            <p:cNvSpPr/>
            <p:nvPr/>
          </p:nvSpPr>
          <p:spPr>
            <a:xfrm>
              <a:off x="3372572" y="-390951"/>
              <a:ext cx="60368" cy="9683"/>
            </a:xfrm>
            <a:custGeom>
              <a:avLst/>
              <a:gdLst/>
              <a:ahLst/>
              <a:cxnLst/>
              <a:rect l="l" t="t" r="r" b="b"/>
              <a:pathLst>
                <a:path w="1945" h="312" extrusionOk="0">
                  <a:moveTo>
                    <a:pt x="1" y="0"/>
                  </a:moveTo>
                  <a:lnTo>
                    <a:pt x="1" y="311"/>
                  </a:lnTo>
                  <a:lnTo>
                    <a:pt x="1945" y="311"/>
                  </a:lnTo>
                  <a:lnTo>
                    <a:pt x="184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403;p55">
              <a:extLst>
                <a:ext uri="{FF2B5EF4-FFF2-40B4-BE49-F238E27FC236}">
                  <a16:creationId xmlns:a16="http://schemas.microsoft.com/office/drawing/2014/main" id="{C0D83F23-E5F9-8803-1E5D-55BB569C0945}"/>
                </a:ext>
              </a:extLst>
            </p:cNvPr>
            <p:cNvSpPr/>
            <p:nvPr/>
          </p:nvSpPr>
          <p:spPr>
            <a:xfrm>
              <a:off x="3300785" y="-390951"/>
              <a:ext cx="58568" cy="9683"/>
            </a:xfrm>
            <a:custGeom>
              <a:avLst/>
              <a:gdLst/>
              <a:ahLst/>
              <a:cxnLst/>
              <a:rect l="l" t="t" r="r" b="b"/>
              <a:pathLst>
                <a:path w="1887" h="312" extrusionOk="0">
                  <a:moveTo>
                    <a:pt x="78" y="0"/>
                  </a:moveTo>
                  <a:lnTo>
                    <a:pt x="0" y="311"/>
                  </a:lnTo>
                  <a:lnTo>
                    <a:pt x="1886" y="311"/>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4;p55">
              <a:extLst>
                <a:ext uri="{FF2B5EF4-FFF2-40B4-BE49-F238E27FC236}">
                  <a16:creationId xmlns:a16="http://schemas.microsoft.com/office/drawing/2014/main" id="{6BDDCBFC-27F5-7D83-96D0-4F2BD58BE99D}"/>
                </a:ext>
              </a:extLst>
            </p:cNvPr>
            <p:cNvSpPr/>
            <p:nvPr/>
          </p:nvSpPr>
          <p:spPr>
            <a:xfrm>
              <a:off x="3359320" y="-390951"/>
              <a:ext cx="13284" cy="9683"/>
            </a:xfrm>
            <a:custGeom>
              <a:avLst/>
              <a:gdLst/>
              <a:ahLst/>
              <a:cxnLst/>
              <a:rect l="l" t="t" r="r" b="b"/>
              <a:pathLst>
                <a:path w="428" h="312" extrusionOk="0">
                  <a:moveTo>
                    <a:pt x="0" y="0"/>
                  </a:moveTo>
                  <a:lnTo>
                    <a:pt x="0" y="311"/>
                  </a:lnTo>
                  <a:lnTo>
                    <a:pt x="428" y="311"/>
                  </a:lnTo>
                  <a:lnTo>
                    <a:pt x="4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5;p55">
              <a:extLst>
                <a:ext uri="{FF2B5EF4-FFF2-40B4-BE49-F238E27FC236}">
                  <a16:creationId xmlns:a16="http://schemas.microsoft.com/office/drawing/2014/main" id="{2EDDAB83-3612-358D-EF4E-7454751CD6F1}"/>
                </a:ext>
              </a:extLst>
            </p:cNvPr>
            <p:cNvSpPr/>
            <p:nvPr/>
          </p:nvSpPr>
          <p:spPr>
            <a:xfrm>
              <a:off x="3287502" y="-391572"/>
              <a:ext cx="15736" cy="10304"/>
            </a:xfrm>
            <a:custGeom>
              <a:avLst/>
              <a:gdLst/>
              <a:ahLst/>
              <a:cxnLst/>
              <a:rect l="l" t="t" r="r" b="b"/>
              <a:pathLst>
                <a:path w="507" h="332" extrusionOk="0">
                  <a:moveTo>
                    <a:pt x="79" y="1"/>
                  </a:moveTo>
                  <a:lnTo>
                    <a:pt x="1" y="292"/>
                  </a:lnTo>
                  <a:lnTo>
                    <a:pt x="215" y="331"/>
                  </a:lnTo>
                  <a:lnTo>
                    <a:pt x="428" y="331"/>
                  </a:lnTo>
                  <a:lnTo>
                    <a:pt x="506" y="20"/>
                  </a:lnTo>
                  <a:lnTo>
                    <a:pt x="215" y="20"/>
                  </a:lnTo>
                  <a:lnTo>
                    <a:pt x="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6;p55">
              <a:extLst>
                <a:ext uri="{FF2B5EF4-FFF2-40B4-BE49-F238E27FC236}">
                  <a16:creationId xmlns:a16="http://schemas.microsoft.com/office/drawing/2014/main" id="{76DD0868-7559-04CB-5903-FD782C5F0632}"/>
                </a:ext>
              </a:extLst>
            </p:cNvPr>
            <p:cNvSpPr/>
            <p:nvPr/>
          </p:nvSpPr>
          <p:spPr>
            <a:xfrm>
              <a:off x="3429896" y="-392161"/>
              <a:ext cx="15736" cy="10893"/>
            </a:xfrm>
            <a:custGeom>
              <a:avLst/>
              <a:gdLst/>
              <a:ahLst/>
              <a:cxnLst/>
              <a:rect l="l" t="t" r="r" b="b"/>
              <a:pathLst>
                <a:path w="507" h="351" extrusionOk="0">
                  <a:moveTo>
                    <a:pt x="428" y="0"/>
                  </a:moveTo>
                  <a:lnTo>
                    <a:pt x="253" y="39"/>
                  </a:lnTo>
                  <a:lnTo>
                    <a:pt x="1" y="39"/>
                  </a:lnTo>
                  <a:lnTo>
                    <a:pt x="98" y="350"/>
                  </a:lnTo>
                  <a:lnTo>
                    <a:pt x="253" y="350"/>
                  </a:lnTo>
                  <a:lnTo>
                    <a:pt x="506" y="292"/>
                  </a:lnTo>
                  <a:lnTo>
                    <a:pt x="4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12" name="תמונה 6411">
            <a:extLst>
              <a:ext uri="{FF2B5EF4-FFF2-40B4-BE49-F238E27FC236}">
                <a16:creationId xmlns:a16="http://schemas.microsoft.com/office/drawing/2014/main" id="{21D8859C-6875-4B58-8979-A561A59FD5A0}"/>
              </a:ext>
            </a:extLst>
          </p:cNvPr>
          <p:cNvPicPr>
            <a:picLocks noChangeAspect="1"/>
          </p:cNvPicPr>
          <p:nvPr/>
        </p:nvPicPr>
        <p:blipFill>
          <a:blip r:embed="rId4">
            <a:extLst>
              <a:ext uri="{28A0092B-C50C-407E-A947-70E740481C1C}">
                <a14:useLocalDpi xmlns:a14="http://schemas.microsoft.com/office/drawing/2010/main" val="0"/>
              </a:ext>
            </a:extLst>
          </a:blip>
          <a:srcRect t="10205" b="3462"/>
          <a:stretch/>
        </p:blipFill>
        <p:spPr>
          <a:xfrm>
            <a:off x="5008880" y="1668156"/>
            <a:ext cx="3415119" cy="3269603"/>
          </a:xfrm>
          <a:prstGeom prst="rect">
            <a:avLst/>
          </a:prstGeom>
        </p:spPr>
      </p:pic>
      <p:cxnSp>
        <p:nvCxnSpPr>
          <p:cNvPr id="6414" name="מחבר ישר 6413">
            <a:extLst>
              <a:ext uri="{FF2B5EF4-FFF2-40B4-BE49-F238E27FC236}">
                <a16:creationId xmlns:a16="http://schemas.microsoft.com/office/drawing/2014/main" id="{CD9B4557-60B2-5861-CF93-A866E96F8375}"/>
              </a:ext>
            </a:extLst>
          </p:cNvPr>
          <p:cNvCxnSpPr/>
          <p:nvPr/>
        </p:nvCxnSpPr>
        <p:spPr>
          <a:xfrm>
            <a:off x="4744720" y="1330960"/>
            <a:ext cx="0" cy="3169920"/>
          </a:xfrm>
          <a:prstGeom prst="line">
            <a:avLst/>
          </a:prstGeom>
          <a:ln>
            <a:solidFill>
              <a:schemeClr val="tx2">
                <a:lumMod val="60000"/>
                <a:lumOff val="40000"/>
              </a:schemeClr>
            </a:solidFill>
          </a:ln>
        </p:spPr>
        <p:style>
          <a:lnRef idx="2">
            <a:schemeClr val="dk1"/>
          </a:lnRef>
          <a:fillRef idx="0">
            <a:schemeClr val="dk1"/>
          </a:fillRef>
          <a:effectRef idx="1">
            <a:schemeClr val="dk1"/>
          </a:effectRef>
          <a:fontRef idx="minor">
            <a:schemeClr val="tx1"/>
          </a:fontRef>
        </p:style>
      </p:cxnSp>
    </p:spTree>
  </p:cSld>
  <p:clrMapOvr>
    <a:masterClrMapping/>
  </p:clrMapOvr>
</p:sld>
</file>

<file path=ppt/theme/theme1.xml><?xml version="1.0" encoding="utf-8"?>
<a:theme xmlns:a="http://schemas.openxmlformats.org/drawingml/2006/main" name="Flying Airplane by Slidesgo">
  <a:themeElements>
    <a:clrScheme name="Simple Light">
      <a:dk1>
        <a:srgbClr val="325AD6"/>
      </a:dk1>
      <a:lt1>
        <a:srgbClr val="FFFFFF"/>
      </a:lt1>
      <a:dk2>
        <a:srgbClr val="272727"/>
      </a:dk2>
      <a:lt2>
        <a:srgbClr val="D14000"/>
      </a:lt2>
      <a:accent1>
        <a:srgbClr val="4C8CFC"/>
      </a:accent1>
      <a:accent2>
        <a:srgbClr val="EAF3FF"/>
      </a:accent2>
      <a:accent3>
        <a:srgbClr val="D6DFFF"/>
      </a:accent3>
      <a:accent4>
        <a:srgbClr val="3761FA"/>
      </a:accent4>
      <a:accent5>
        <a:srgbClr val="A9CBF9"/>
      </a:accent5>
      <a:accent6>
        <a:srgbClr val="95B9F5"/>
      </a:accent6>
      <a:hlink>
        <a:srgbClr val="2727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TotalTime>
  <Words>1360</Words>
  <Application>Microsoft Office PowerPoint</Application>
  <PresentationFormat>‫הצגה על המסך (16:9)</PresentationFormat>
  <Paragraphs>104</Paragraphs>
  <Slides>23</Slides>
  <Notes>20</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23</vt:i4>
      </vt:variant>
    </vt:vector>
  </HeadingPairs>
  <TitlesOfParts>
    <vt:vector size="30" baseType="lpstr">
      <vt:lpstr>M PLUS 1p</vt:lpstr>
      <vt:lpstr>Nunito Light</vt:lpstr>
      <vt:lpstr>Loved by the King</vt:lpstr>
      <vt:lpstr>Raleway Black</vt:lpstr>
      <vt:lpstr>PT Sans</vt:lpstr>
      <vt:lpstr>Arial</vt:lpstr>
      <vt:lpstr>Flying Airplane by Slidesgo</vt:lpstr>
      <vt:lpstr>What are the factors that influence flight delays in reaching their destination?    </vt:lpstr>
      <vt:lpstr>BackGround</vt:lpstr>
      <vt:lpstr>1</vt:lpstr>
      <vt:lpstr>מצגת של PowerPoint‏</vt:lpstr>
      <vt:lpstr>Average Delays By Day And Month</vt:lpstr>
      <vt:lpstr>Delays By Time Of Day</vt:lpstr>
      <vt:lpstr>Aircraft Size</vt:lpstr>
      <vt:lpstr>Delays By Temperature Categories</vt:lpstr>
      <vt:lpstr>Weather Impact On Delay</vt:lpstr>
      <vt:lpstr>Precipitation Effects (Nov-Mar)</vt:lpstr>
      <vt:lpstr>Mercury</vt:lpstr>
      <vt:lpstr>Flights Map By Airlines</vt:lpstr>
      <vt:lpstr>Airline Cancellation Rates</vt:lpstr>
      <vt:lpstr>Delays By Destination &amp; Airlines</vt:lpstr>
      <vt:lpstr>מצגת של PowerPoint‏</vt:lpstr>
      <vt:lpstr>מצגת של PowerPoint‏</vt:lpstr>
      <vt:lpstr>מצגת של PowerPoint‏</vt:lpstr>
      <vt:lpstr>Key Insights: Airport Operations Performance</vt:lpstr>
      <vt:lpstr>Key Insights: Weather Performance</vt:lpstr>
      <vt:lpstr>Key Insights: Airlines Performance</vt:lpstr>
      <vt:lpstr>Recommendations</vt:lpstr>
      <vt:lpstr>A/B Testing</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דור פיטוסי</dc:creator>
  <cp:lastModifiedBy>דור פיטוסי</cp:lastModifiedBy>
  <cp:revision>20</cp:revision>
  <dcterms:modified xsi:type="dcterms:W3CDTF">2024-12-16T10:25:26Z</dcterms:modified>
</cp:coreProperties>
</file>